
<file path=[Content_Types].xml><?xml version="1.0" encoding="utf-8"?>
<Types xmlns="http://schemas.openxmlformats.org/package/2006/content-types">
  <Default ContentType="image/jpeg" Extension="jpg"/>
  <Default ContentType="application/x-fontdata" Extension="fntdata"/>
  <Default ContentType="image/gif" Extension="gif"/>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9.xml"/>
  <Override ContentType="application/vnd.openxmlformats-officedocument.presentationml.notesSlide+xml" PartName="/ppt/notesSlides/notesSlide15.xml"/>
  <Override ContentType="application/vnd.openxmlformats-officedocument.presentationml.notesSlide+xml" PartName="/ppt/notesSlides/notesSlide7.xml"/>
  <Override ContentType="application/vnd.openxmlformats-officedocument.presentationml.notesSlide+xml" PartName="/ppt/notesSlides/notesSlide11.xml"/>
  <Override ContentType="application/vnd.openxmlformats-officedocument.presentationml.notesSlide+xml" PartName="/ppt/notesSlides/notesSlide5.xml"/>
  <Override ContentType="application/vnd.openxmlformats-officedocument.presentationml.notesSlide+xml" PartName="/ppt/notesSlides/notesSlide12.xml"/>
  <Override ContentType="application/vnd.openxmlformats-officedocument.presentationml.notesSlide+xml" PartName="/ppt/notesSlides/notesSlide17.xml"/>
  <Override ContentType="application/vnd.openxmlformats-officedocument.presentationml.notesSlide+xml" PartName="/ppt/notesSlides/notesSlide16.xml"/>
  <Override ContentType="application/vnd.openxmlformats-officedocument.presentationml.notesSlide+xml" PartName="/ppt/notesSlides/notesSlide8.xml"/>
  <Override ContentType="application/vnd.openxmlformats-officedocument.presentationml.notesSlide+xml" PartName="/ppt/notesSlides/notesSlide14.xml"/>
  <Override ContentType="application/vnd.openxmlformats-officedocument.presentationml.notesSlide+xml" PartName="/ppt/notesSlides/notesSlide2.xml"/>
  <Override ContentType="application/vnd.openxmlformats-officedocument.presentationml.notesSlide+xml" PartName="/ppt/notesSlides/notesSlide4.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439.xml"/>
  <Override ContentType="application/vnd.openxmlformats-officedocument.presentationml.slideLayout+xml" PartName="/ppt/slideLayouts/slideLayout447.xml"/>
  <Override ContentType="application/vnd.openxmlformats-officedocument.presentationml.slideLayout+xml" PartName="/ppt/slideLayouts/slideLayout366.xml"/>
  <Override ContentType="application/vnd.openxmlformats-officedocument.presentationml.slideLayout+xml" PartName="/ppt/slideLayouts/slideLayout455.xml"/>
  <Override ContentType="application/vnd.openxmlformats-officedocument.presentationml.slideLayout+xml" PartName="/ppt/slideLayouts/slideLayout96.xml"/>
  <Override ContentType="application/vnd.openxmlformats-officedocument.presentationml.slideLayout+xml" PartName="/ppt/slideLayouts/slideLayout358.xml"/>
  <Override ContentType="application/vnd.openxmlformats-officedocument.presentationml.slideLayout+xml" PartName="/ppt/slideLayouts/slideLayout269.xml"/>
  <Override ContentType="application/vnd.openxmlformats-officedocument.presentationml.slideLayout+xml" PartName="/ppt/slideLayouts/slideLayout285.xml"/>
  <Override ContentType="application/vnd.openxmlformats-officedocument.presentationml.slideLayout+xml" PartName="/ppt/slideLayouts/slideLayout110.xml"/>
  <Override ContentType="application/vnd.openxmlformats-officedocument.presentationml.slideLayout+xml" PartName="/ppt/slideLayouts/slideLayout471.xml"/>
  <Override ContentType="application/vnd.openxmlformats-officedocument.presentationml.slideLayout+xml" PartName="/ppt/slideLayouts/slideLayout382.xml"/>
  <Override ContentType="application/vnd.openxmlformats-officedocument.presentationml.slideLayout+xml" PartName="/ppt/slideLayouts/slideLayout277.xml"/>
  <Override ContentType="application/vnd.openxmlformats-officedocument.presentationml.slideLayout+xml" PartName="/ppt/slideLayouts/slideLayout196.xml"/>
  <Override ContentType="application/vnd.openxmlformats-officedocument.presentationml.slideLayout+xml" PartName="/ppt/slideLayouts/slideLayout102.xml"/>
  <Override ContentType="application/vnd.openxmlformats-officedocument.presentationml.slideLayout+xml" PartName="/ppt/slideLayouts/slideLayout463.xml"/>
  <Override ContentType="application/vnd.openxmlformats-officedocument.presentationml.slideLayout+xml" PartName="/ppt/slideLayouts/slideLayout188.xml"/>
  <Override ContentType="application/vnd.openxmlformats-officedocument.presentationml.slideLayout+xml" PartName="/ppt/slideLayouts/slideLayout374.xml"/>
  <Override ContentType="application/vnd.openxmlformats-officedocument.presentationml.slideLayout+xml" PartName="/ppt/slideLayouts/slideLayout165.xml"/>
  <Override ContentType="application/vnd.openxmlformats-officedocument.presentationml.slideLayout+xml" PartName="/ppt/slideLayouts/slideLayout343.xml"/>
  <Override ContentType="application/vnd.openxmlformats-officedocument.presentationml.slideLayout+xml" PartName="/ppt/slideLayouts/slideLayout262.xml"/>
  <Override ContentType="application/vnd.openxmlformats-officedocument.presentationml.slideLayout+xml" PartName="/ppt/slideLayouts/slideLayout65.xml"/>
  <Override ContentType="application/vnd.openxmlformats-officedocument.presentationml.slideLayout+xml" PartName="/ppt/slideLayouts/slideLayout390.xml"/>
  <Override ContentType="application/vnd.openxmlformats-officedocument.presentationml.slideLayout+xml" PartName="/ppt/slideLayouts/slideLayout293.xml"/>
  <Override ContentType="application/vnd.openxmlformats-officedocument.presentationml.slideLayout+xml" PartName="/ppt/slideLayouts/slideLayout440.xml"/>
  <Override ContentType="application/vnd.openxmlformats-officedocument.presentationml.slideLayout+xml" PartName="/ppt/slideLayouts/slideLayout49.xml"/>
  <Override ContentType="application/vnd.openxmlformats-officedocument.presentationml.slideLayout+xml" PartName="/ppt/slideLayouts/slideLayout319.xml"/>
  <Override ContentType="application/vnd.openxmlformats-officedocument.presentationml.slideLayout+xml" PartName="/ppt/slideLayouts/slideLayout117.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311.xml"/>
  <Override ContentType="application/vnd.openxmlformats-officedocument.presentationml.slideLayout+xml" PartName="/ppt/slideLayouts/slideLayout41.xml"/>
  <Override ContentType="application/vnd.openxmlformats-officedocument.presentationml.slideLayout+xml" PartName="/ppt/slideLayouts/slideLayout214.xml"/>
  <Override ContentType="application/vnd.openxmlformats-officedocument.presentationml.slideLayout+xml" PartName="/ppt/slideLayouts/slideLayout150.xml"/>
  <Override ContentType="application/vnd.openxmlformats-officedocument.presentationml.slideLayout+xml" PartName="/ppt/slideLayouts/slideLayout133.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238.xml"/>
  <Override ContentType="application/vnd.openxmlformats-officedocument.presentationml.slideLayout+xml" PartName="/ppt/slideLayouts/slideLayout424.xml"/>
  <Override ContentType="application/vnd.openxmlformats-officedocument.presentationml.slideLayout+xml" PartName="/ppt/slideLayouts/slideLayout73.xml"/>
  <Override ContentType="application/vnd.openxmlformats-officedocument.presentationml.slideLayout+xml" PartName="/ppt/slideLayouts/slideLayout415.xml"/>
  <Override ContentType="application/vnd.openxmlformats-officedocument.presentationml.slideLayout+xml" PartName="/ppt/slideLayouts/slideLayout351.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407.xml"/>
  <Override ContentType="application/vnd.openxmlformats-officedocument.presentationml.slideLayout+xml" PartName="/ppt/slideLayouts/slideLayout432.xml"/>
  <Override ContentType="application/vnd.openxmlformats-officedocument.presentationml.slideLayout+xml" PartName="/ppt/slideLayouts/slideLayout304.xml"/>
  <Override ContentType="application/vnd.openxmlformats-officedocument.presentationml.slideLayout+xml" PartName="/ppt/slideLayouts/slideLayout334.xml"/>
  <Override ContentType="application/vnd.openxmlformats-officedocument.presentationml.slideLayout+xml" PartName="/ppt/slideLayouts/slideLayout172.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125.xml"/>
  <Override ContentType="application/vnd.openxmlformats-officedocument.presentationml.slideLayout+xml" PartName="/ppt/slideLayouts/slideLayout88.xml"/>
  <Override ContentType="application/vnd.openxmlformats-officedocument.presentationml.slideLayout+xml" PartName="/ppt/slideLayouts/slideLayout270.xml"/>
  <Override ContentType="application/vnd.openxmlformats-officedocument.presentationml.slideLayout+xml" PartName="/ppt/slideLayouts/slideLayout253.xml"/>
  <Override ContentType="application/vnd.openxmlformats-officedocument.presentationml.slideLayout+xml" PartName="/ppt/slideLayouts/slideLayout400.xml"/>
  <Override ContentType="application/vnd.openxmlformats-officedocument.presentationml.slideLayout+xml" PartName="/ppt/slideLayouts/slideLayout189.xml"/>
  <Override ContentType="application/vnd.openxmlformats-officedocument.presentationml.slideLayout+xml" PartName="/ppt/slideLayouts/slideLayout278.xml"/>
  <Override ContentType="application/vnd.openxmlformats-officedocument.presentationml.slideLayout+xml" PartName="/ppt/slideLayouts/slideLayout464.xml"/>
  <Override ContentType="application/vnd.openxmlformats-officedocument.presentationml.slideLayout+xml" PartName="/ppt/slideLayouts/slideLayout367.xml"/>
  <Override ContentType="application/vnd.openxmlformats-officedocument.presentationml.slideLayout+xml" PartName="/ppt/slideLayouts/slideLayout103.xml"/>
  <Override ContentType="application/vnd.openxmlformats-officedocument.presentationml.slideLayout+xml" PartName="/ppt/slideLayouts/slideLayout89.xml"/>
  <Override ContentType="application/vnd.openxmlformats-officedocument.presentationml.slideLayout+xml" PartName="/ppt/slideLayouts/slideLayout446.xml"/>
  <Override ContentType="application/vnd.openxmlformats-officedocument.presentationml.slideLayout+xml" PartName="/ppt/slideLayouts/slideLayout357.xml"/>
  <Override ContentType="application/vnd.openxmlformats-officedocument.presentationml.slideLayout+xml" PartName="/ppt/slideLayouts/slideLayout180.xml"/>
  <Override ContentType="application/vnd.openxmlformats-officedocument.presentationml.slideLayout+xml" PartName="/ppt/slideLayouts/slideLayout95.xml"/>
  <Override ContentType="application/vnd.openxmlformats-officedocument.presentationml.slideLayout+xml" PartName="/ppt/slideLayouts/slideLayout64.xml"/>
  <Override ContentType="application/vnd.openxmlformats-officedocument.presentationml.slideLayout+xml" PartName="/ppt/slideLayouts/slideLayout391.xml"/>
  <Override ContentType="application/vnd.openxmlformats-officedocument.presentationml.slideLayout+xml" PartName="/ppt/slideLayouts/slideLayout268.xml"/>
  <Override ContentType="application/vnd.openxmlformats-officedocument.presentationml.slideLayout+xml" PartName="/ppt/slideLayouts/slideLayout294.xml"/>
  <Override ContentType="application/vnd.openxmlformats-officedocument.presentationml.slideLayout+xml" PartName="/ppt/slideLayouts/slideLayout18.xml"/>
  <Override ContentType="application/vnd.openxmlformats-officedocument.presentationml.slideLayout+xml" PartName="/ppt/slideLayouts/slideLayout318.xml"/>
  <Override ContentType="application/vnd.openxmlformats-officedocument.presentationml.slideLayout+xml" PartName="/ppt/slideLayouts/slideLayout470.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245.xml"/>
  <Override ContentType="application/vnd.openxmlformats-officedocument.presentationml.slideLayout+xml" PartName="/ppt/slideLayouts/slideLayout373.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231.xml"/>
  <Override ContentType="application/vnd.openxmlformats-officedocument.presentationml.slideLayout+xml" PartName="/ppt/slideLayouts/slideLayout342.xml"/>
  <Override ContentType="application/vnd.openxmlformats-officedocument.presentationml.slideLayout+xml" PartName="/ppt/slideLayouts/slideLayout230.xml"/>
  <Override ContentType="application/vnd.openxmlformats-officedocument.presentationml.slideLayout+xml" PartName="/ppt/slideLayouts/slideLayout141.xml"/>
  <Override ContentType="application/vnd.openxmlformats-officedocument.presentationml.slideLayout+xml" PartName="/ppt/slideLayouts/slideLayout239.xml"/>
  <Override ContentType="application/vnd.openxmlformats-officedocument.presentationml.slideLayout+xml" PartName="/ppt/slideLayouts/slideLayout425.xml"/>
  <Override ContentType="application/vnd.openxmlformats-officedocument.presentationml.slideLayout+xml" PartName="/ppt/slideLayouts/slideLayout7.xml"/>
  <Override ContentType="application/vnd.openxmlformats-officedocument.presentationml.slideLayout+xml" PartName="/ppt/slideLayouts/slideLayout299.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263.xml"/>
  <Override ContentType="application/vnd.openxmlformats-officedocument.presentationml.slideLayout+xml" PartName="/ppt/slideLayouts/slideLayout352.xml"/>
  <Override ContentType="application/vnd.openxmlformats-officedocument.presentationml.slideLayout+xml" PartName="/ppt/slideLayouts/slideLayout335.xml"/>
  <Override ContentType="application/vnd.openxmlformats-officedocument.presentationml.slideLayout+xml" PartName="/ppt/slideLayouts/slideLayout246.xml"/>
  <Override ContentType="application/vnd.openxmlformats-officedocument.presentationml.slideLayout+xml" PartName="/ppt/slideLayouts/slideLayout229.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84.xml"/>
  <Override ContentType="application/vnd.openxmlformats-officedocument.presentationml.slideLayout+xml" PartName="/ppt/slideLayouts/slideLayout207.xml"/>
  <Override ContentType="application/vnd.openxmlformats-officedocument.presentationml.slideLayout+xml" PartName="/ppt/slideLayouts/slideLayout431.xml"/>
  <Override ContentType="application/vnd.openxmlformats-officedocument.presentationml.slideLayout+xml" PartName="/ppt/slideLayouts/slideLayout57.xml"/>
  <Override ContentType="application/vnd.openxmlformats-officedocument.presentationml.slideLayout+xml" PartName="/ppt/slideLayouts/slideLayout414.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63.xml"/>
  <Override ContentType="application/vnd.openxmlformats-officedocument.presentationml.slideLayout+xml" PartName="/ppt/slideLayouts/slideLayout303.xml"/>
  <Override ContentType="application/vnd.openxmlformats-officedocument.presentationml.slideLayout+xml" PartName="/ppt/slideLayouts/slideLayout156.xml"/>
  <Override ContentType="application/vnd.openxmlformats-officedocument.presentationml.slideLayout+xml" PartName="/ppt/slideLayouts/slideLayout408.xml"/>
  <Override ContentType="application/vnd.openxmlformats-officedocument.presentationml.slideLayout+xml" PartName="/ppt/slideLayouts/slideLayout173.xml"/>
  <Override ContentType="application/vnd.openxmlformats-officedocument.presentationml.slideLayout+xml" PartName="/ppt/slideLayouts/slideLayout389.xml"/>
  <Override ContentType="application/vnd.openxmlformats-officedocument.presentationml.slideLayout+xml" PartName="/ppt/slideLayouts/slideLayout320.xml"/>
  <Override ContentType="application/vnd.openxmlformats-officedocument.presentationml.slideLayout+xml" PartName="/ppt/slideLayouts/slideLayout260.xml"/>
  <Override ContentType="application/vnd.openxmlformats-officedocument.presentationml.slideLayout+xml" PartName="/ppt/slideLayouts/slideLayout198.xml"/>
  <Override ContentType="application/vnd.openxmlformats-officedocument.presentationml.slideLayout+xml" PartName="/ppt/slideLayouts/slideLayout252.xml"/>
  <Override ContentType="application/vnd.openxmlformats-officedocument.presentationml.slideLayout+xml" PartName="/ppt/slideLayouts/slideLayout384.xml"/>
  <Override ContentType="application/vnd.openxmlformats-officedocument.presentationml.slideLayout+xml" PartName="/ppt/slideLayouts/slideLayout20.xml"/>
  <Override ContentType="application/vnd.openxmlformats-officedocument.presentationml.slideLayout+xml" PartName="/ppt/slideLayouts/slideLayout295.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406.xml"/>
  <Override ContentType="application/vnd.openxmlformats-officedocument.presentationml.slideLayout+xml" PartName="/ppt/slideLayouts/slideLayout305.xml"/>
  <Override ContentType="application/vnd.openxmlformats-officedocument.presentationml.slideLayout+xml" PartName="/ppt/slideLayouts/slideLayout348.xml"/>
  <Override ContentType="application/vnd.openxmlformats-officedocument.presentationml.slideLayout+xml" PartName="/ppt/slideLayouts/slideLayout47.xml"/>
  <Override ContentType="application/vnd.openxmlformats-officedocument.presentationml.slideLayout+xml" PartName="/ppt/slideLayouts/slideLayout399.xml"/>
  <Override ContentType="application/vnd.openxmlformats-officedocument.presentationml.slideLayout+xml" PartName="/ppt/slideLayouts/slideLayout356.xml"/>
  <Override ContentType="application/vnd.openxmlformats-officedocument.presentationml.slideLayout+xml" PartName="/ppt/slideLayouts/slideLayout5.xml"/>
  <Override ContentType="application/vnd.openxmlformats-officedocument.presentationml.slideLayout+xml" PartName="/ppt/slideLayouts/slideLayout410.xml"/>
  <Override ContentType="application/vnd.openxmlformats-officedocument.presentationml.slideLayout+xml" PartName="/ppt/slideLayouts/slideLayout78.xml"/>
  <Override ContentType="application/vnd.openxmlformats-officedocument.presentationml.slideLayout+xml" PartName="/ppt/slideLayouts/slideLayout232.xml"/>
  <Override ContentType="application/vnd.openxmlformats-officedocument.presentationml.slideLayout+xml" PartName="/ppt/slideLayouts/slideLayout313.xml"/>
  <Override ContentType="application/vnd.openxmlformats-officedocument.presentationml.slideLayout+xml" PartName="/ppt/slideLayouts/slideLayout275.xml"/>
  <Override ContentType="application/vnd.openxmlformats-officedocument.presentationml.slideLayout+xml" PartName="/ppt/slideLayouts/slideLayout449.xml"/>
  <Override ContentType="application/vnd.openxmlformats-officedocument.presentationml.slideLayout+xml" PartName="/ppt/slideLayouts/slideLayout429.xml"/>
  <Override ContentType="application/vnd.openxmlformats-officedocument.presentationml.slideLayout+xml" PartName="/ppt/slideLayouts/slideLayout35.xml"/>
  <Override ContentType="application/vnd.openxmlformats-officedocument.presentationml.slideLayout+xml" PartName="/ppt/slideLayouts/slideLayout228.xml"/>
  <Override ContentType="application/vnd.openxmlformats-officedocument.presentationml.slideLayout+xml" PartName="/ppt/slideLayouts/slideLayout280.xml"/>
  <Override ContentType="application/vnd.openxmlformats-officedocument.presentationml.slideLayout+xml" PartName="/ppt/slideLayouts/slideLayout453.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325.xml"/>
  <Override ContentType="application/vnd.openxmlformats-officedocument.presentationml.slideLayout+xml" PartName="/ppt/slideLayouts/slideLayout341.xml"/>
  <Override ContentType="application/vnd.openxmlformats-officedocument.presentationml.slideLayout+xml" PartName="/ppt/slideLayouts/slideLayout368.xml"/>
  <Override ContentType="application/vnd.openxmlformats-officedocument.presentationml.slideLayout+xml" PartName="/ppt/slideLayouts/slideLayout477.xml"/>
  <Override ContentType="application/vnd.openxmlformats-officedocument.presentationml.slideLayout+xml" PartName="/ppt/slideLayouts/slideLayout328.xml"/>
  <Override ContentType="application/vnd.openxmlformats-officedocument.presentationml.slideLayout+xml" PartName="/ppt/slideLayouts/slideLayout353.xml"/>
  <Override ContentType="application/vnd.openxmlformats-officedocument.presentationml.slideLayout+xml" PartName="/ppt/slideLayouts/slideLayout434.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310.xml"/>
  <Override ContentType="application/vnd.openxmlformats-officedocument.presentationml.slideLayout+xml" PartName="/ppt/slideLayouts/slideLayout204.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441.xml"/>
  <Override ContentType="application/vnd.openxmlformats-officedocument.presentationml.slideLayout+xml" PartName="/ppt/slideLayouts/slideLayout298.xml"/>
  <Override ContentType="application/vnd.openxmlformats-officedocument.presentationml.slideLayout+xml" PartName="/ppt/slideLayouts/slideLayout247.xml"/>
  <Override ContentType="application/vnd.openxmlformats-officedocument.presentationml.slideLayout+xml" PartName="/ppt/slideLayouts/slideLayout140.xml"/>
  <Override ContentType="application/vnd.openxmlformats-officedocument.presentationml.slideLayout+xml" PartName="/ppt/slideLayouts/slideLayout90.xml"/>
  <Override ContentType="application/vnd.openxmlformats-officedocument.presentationml.slideLayout+xml" PartName="/ppt/slideLayouts/slideLayout396.xml"/>
  <Override ContentType="application/vnd.openxmlformats-officedocument.presentationml.slideLayout+xml" PartName="/ppt/slideLayouts/slideLayout255.xml"/>
  <Override ContentType="application/vnd.openxmlformats-officedocument.presentationml.slideLayout+xml" PartName="/ppt/slideLayouts/slideLayout381.xml"/>
  <Override ContentType="application/vnd.openxmlformats-officedocument.presentationml.slideLayout+xml" PartName="/ppt/slideLayouts/slideLayout127.xml"/>
  <Override ContentType="application/vnd.openxmlformats-officedocument.presentationml.slideLayout+xml" PartName="/ppt/slideLayouts/slideLayout174.xml"/>
  <Override ContentType="application/vnd.openxmlformats-officedocument.presentationml.slideLayout+xml" PartName="/ppt/slideLayouts/slideLayout462.xml"/>
  <Override ContentType="application/vnd.openxmlformats-officedocument.presentationml.slideLayout+xml" PartName="/ppt/slideLayouts/slideLayout13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240.xml"/>
  <Override ContentType="application/vnd.openxmlformats-officedocument.presentationml.slideLayout+xml" PartName="/ppt/slideLayouts/slideLayout413.xml"/>
  <Override ContentType="application/vnd.openxmlformats-officedocument.presentationml.slideLayout+xml" PartName="/ppt/slideLayouts/slideLayout283.xml"/>
  <Override ContentType="application/vnd.openxmlformats-officedocument.presentationml.slideLayout+xml" PartName="/ppt/slideLayouts/slideLayout456.xml"/>
  <Override ContentType="application/vnd.openxmlformats-officedocument.presentationml.slideLayout+xml" PartName="/ppt/slideLayouts/slideLayout112.xml"/>
  <Override ContentType="application/vnd.openxmlformats-officedocument.presentationml.slideLayout+xml" PartName="/ppt/slideLayouts/slideLayout75.xml"/>
  <Override ContentType="application/vnd.openxmlformats-officedocument.presentationml.slideLayout+xml" PartName="/ppt/slideLayouts/slideLayout469.xml"/>
  <Override ContentType="application/vnd.openxmlformats-officedocument.presentationml.slideLayout+xml" PartName="/ppt/slideLayouts/slideLayout426.xml"/>
  <Override ContentType="application/vnd.openxmlformats-officedocument.presentationml.slideLayout+xml" PartName="/ppt/slideLayouts/slideLayout32.xml"/>
  <Override ContentType="application/vnd.openxmlformats-officedocument.presentationml.slideLayout+xml" PartName="/ppt/slideLayouts/slideLayout375.xml"/>
  <Override ContentType="application/vnd.openxmlformats-officedocument.presentationml.slideLayout+xml" PartName="/ppt/slideLayouts/slideLayout3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40.xml"/>
  <Override ContentType="application/vnd.openxmlformats-officedocument.presentationml.slideLayout+xml" PartName="/ppt/slideLayouts/slideLayout306.xml"/>
  <Override ContentType="application/vnd.openxmlformats-officedocument.presentationml.slideLayout+xml" PartName="/ppt/slideLayouts/slideLayout349.xml"/>
  <Override ContentType="application/vnd.openxmlformats-officedocument.presentationml.slideLayout+xml" PartName="/ppt/slideLayouts/slideLayout411.xml"/>
  <Override ContentType="application/vnd.openxmlformats-officedocument.presentationml.slideLayout+xml" PartName="/ppt/slideLayouts/slideLayout233.xml"/>
  <Override ContentType="application/vnd.openxmlformats-officedocument.presentationml.slideLayout+xml" PartName="/ppt/slideLayouts/slideLayout383.xml"/>
  <Override ContentType="application/vnd.openxmlformats-officedocument.presentationml.slideLayout+xml" PartName="/ppt/slideLayouts/slideLayout454.xml"/>
  <Override ContentType="application/vnd.openxmlformats-officedocument.presentationml.slideLayout+xml" PartName="/ppt/slideLayouts/slideLayout60.xml"/>
  <Override ContentType="application/vnd.openxmlformats-officedocument.presentationml.slideLayout+xml" PartName="/ppt/slideLayouts/slideLayout326.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369.xml"/>
  <Override ContentType="application/vnd.openxmlformats-officedocument.presentationml.slideLayout+xml" PartName="/ppt/slideLayouts/slideLayout276.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360.xml"/>
  <Override ContentType="application/vnd.openxmlformats-officedocument.presentationml.slideLayout+xml" PartName="/ppt/slideLayouts/slideLayout261.xml"/>
  <Override ContentType="application/vnd.openxmlformats-officedocument.presentationml.slideLayout+xml" PartName="/ppt/slideLayouts/slideLayout4.xml"/>
  <Override ContentType="application/vnd.openxmlformats-officedocument.presentationml.slideLayout+xml" PartName="/ppt/slideLayouts/slideLayout398.xml"/>
  <Override ContentType="application/vnd.openxmlformats-officedocument.presentationml.slideLayout+xml" PartName="/ppt/slideLayouts/slideLayout355.xml"/>
  <Override ContentType="application/vnd.openxmlformats-officedocument.presentationml.slideLayout+xml" PartName="/ppt/slideLayouts/slideLayout405.xml"/>
  <Override ContentType="application/vnd.openxmlformats-officedocument.presentationml.slideLayout+xml" PartName="/ppt/slideLayouts/slideLayout312.xml"/>
  <Override ContentType="application/vnd.openxmlformats-officedocument.presentationml.slideLayout+xml" PartName="/ppt/slideLayouts/slideLayout448.xml"/>
  <Override ContentType="application/vnd.openxmlformats-officedocument.presentationml.slideLayout+xml" PartName="/ppt/slideLayouts/slideLayout227.xml"/>
  <Override ContentType="application/vnd.openxmlformats-officedocument.presentationml.slideLayout+xml" PartName="/ppt/slideLayouts/slideLayout248.xml"/>
  <Override ContentType="application/vnd.openxmlformats-officedocument.presentationml.slideLayout+xml" PartName="/ppt/slideLayouts/slideLayout205.xml"/>
  <Override ContentType="application/vnd.openxmlformats-officedocument.presentationml.slideLayout+xml" PartName="/ppt/slideLayouts/slideLayout354.xml"/>
  <Override ContentType="application/vnd.openxmlformats-officedocument.presentationml.slideLayout+xml" PartName="/ppt/slideLayouts/slideLayout282.xml"/>
  <Override ContentType="application/vnd.openxmlformats-officedocument.presentationml.slideLayout+xml" PartName="/ppt/slideLayouts/slideLayout397.xml"/>
  <Override ContentType="application/vnd.openxmlformats-officedocument.presentationml.slideLayout+xml" PartName="/ppt/slideLayouts/slideLayout76.xml"/>
  <Override ContentType="application/vnd.openxmlformats-officedocument.presentationml.slideLayout+xml" PartName="/ppt/slideLayouts/slideLayout33.xml"/>
  <Override ContentType="application/vnd.openxmlformats-officedocument.presentationml.slideLayout+xml" PartName="/ppt/slideLayouts/slideLayout476.xml"/>
  <Override ContentType="application/vnd.openxmlformats-officedocument.presentationml.slideLayout+xml" PartName="/ppt/slideLayouts/slideLayout327.xml"/>
  <Override ContentType="application/vnd.openxmlformats-officedocument.presentationml.slideLayout+xml" PartName="/ppt/slideLayouts/slideLayout433.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361.xml"/>
  <Override ContentType="application/vnd.openxmlformats-officedocument.presentationml.slideLayout+xml" PartName="/ppt/slideLayouts/slideLayout175.xml"/>
  <Override ContentType="application/vnd.openxmlformats-officedocument.presentationml.slideLayout+xml" PartName="/ppt/slideLayouts/slideLayout297.xml"/>
  <Override ContentType="application/vnd.openxmlformats-officedocument.presentationml.slideLayout+xml" PartName="/ppt/slideLayouts/slideLayout211.xml"/>
  <Override ContentType="application/vnd.openxmlformats-officedocument.presentationml.slideLayout+xml" PartName="/ppt/slideLayouts/slideLayout461.xml"/>
  <Override ContentType="application/vnd.openxmlformats-officedocument.presentationml.slideLayout+xml" PartName="/ppt/slideLayouts/slideLayout126.xml"/>
  <Override ContentType="application/vnd.openxmlformats-officedocument.presentationml.slideLayout+xml" PartName="/ppt/slideLayouts/slideLayout254.xml"/>
  <Override ContentType="application/vnd.openxmlformats-officedocument.presentationml.slideLayout+xml" PartName="/ppt/slideLayouts/slideLayout427.xml"/>
  <Override ContentType="application/vnd.openxmlformats-officedocument.presentationml.slideLayout+xml" PartName="/ppt/slideLayouts/slideLayout169.xml"/>
  <Override ContentType="application/vnd.openxmlformats-officedocument.presentationml.slideLayout+xml" PartName="/ppt/slideLayouts/slideLayout27.xml"/>
  <Override ContentType="application/vnd.openxmlformats-officedocument.presentationml.slideLayout+xml" PartName="/ppt/slideLayouts/slideLayout376.xml"/>
  <Override ContentType="application/vnd.openxmlformats-officedocument.presentationml.slideLayout+xml" PartName="/ppt/slideLayouts/slideLayout160.xml"/>
  <Override ContentType="application/vnd.openxmlformats-officedocument.presentationml.slideLayout+xml" PartName="/ppt/slideLayouts/slideLayout333.xml"/>
  <Override ContentType="application/vnd.openxmlformats-officedocument.presentationml.slideLayout+xml" PartName="/ppt/slideLayouts/slideLayout218.xml"/>
  <Override ContentType="application/vnd.openxmlformats-officedocument.presentationml.slideLayout+xml" PartName="/ppt/slideLayouts/slideLayout307.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404.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315.xml"/>
  <Override ContentType="application/vnd.openxmlformats-officedocument.presentationml.slideLayout+xml" PartName="/ppt/slideLayouts/slideLayout137.xml"/>
  <Override ContentType="application/vnd.openxmlformats-officedocument.presentationml.slideLayout+xml" PartName="/ppt/slideLayouts/slideLayout323.xml"/>
  <Override ContentType="application/vnd.openxmlformats-officedocument.presentationml.slideLayout+xml" PartName="/ppt/slideLayouts/slideLayout226.xml"/>
  <Override ContentType="application/vnd.openxmlformats-officedocument.presentationml.slideLayout+xml" PartName="/ppt/slideLayouts/slideLayout412.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250.xml"/>
  <Override ContentType="application/vnd.openxmlformats-officedocument.presentationml.slideLayout+xml" PartName="/ppt/slideLayouts/slideLayout145.xml"/>
  <Override ContentType="application/vnd.openxmlformats-officedocument.presentationml.slideLayout+xml" PartName="/ppt/slideLayouts/slideLayout234.xml"/>
  <Override ContentType="application/vnd.openxmlformats-officedocument.presentationml.slideLayout+xml" PartName="/ppt/slideLayouts/slideLayout420.xml"/>
  <Override ContentType="application/vnd.openxmlformats-officedocument.presentationml.slideLayout+xml" PartName="/ppt/slideLayouts/slideLayout331.xml"/>
  <Override ContentType="application/vnd.openxmlformats-officedocument.presentationml.slideLayout+xml" PartName="/ppt/slideLayouts/slideLayout242.xml"/>
  <Override ContentType="application/vnd.openxmlformats-officedocument.presentationml.slideLayout+xml" PartName="/ppt/slideLayouts/slideLayout289.xml"/>
  <Override ContentType="application/vnd.openxmlformats-officedocument.presentationml.slideLayout+xml" PartName="/ppt/slideLayouts/slideLayout300.xml"/>
  <Override ContentType="application/vnd.openxmlformats-officedocument.presentationml.slideLayout+xml" PartName="/ppt/slideLayouts/slideLayout22.xml"/>
  <Override ContentType="application/vnd.openxmlformats-officedocument.presentationml.slideLayout+xml" PartName="/ppt/slideLayouts/slideLayout386.xml"/>
  <Override ContentType="application/vnd.openxmlformats-officedocument.presentationml.slideLayout+xml" PartName="/ppt/slideLayouts/slideLayout122.xml"/>
  <Override ContentType="application/vnd.openxmlformats-officedocument.presentationml.slideLayout+xml" PartName="/ppt/slideLayouts/slideLayout338.xml"/>
  <Override ContentType="application/vnd.openxmlformats-officedocument.presentationml.slideLayout+xml" PartName="/ppt/slideLayouts/slideLayout53.xml"/>
  <Override ContentType="application/vnd.openxmlformats-officedocument.presentationml.slideLayout+xml" PartName="/ppt/slideLayouts/slideLayout435.xml"/>
  <Override ContentType="application/vnd.openxmlformats-officedocument.presentationml.slideLayout+xml" PartName="/ppt/slideLayouts/slideLayout257.xml"/>
  <Override ContentType="application/vnd.openxmlformats-officedocument.presentationml.slideLayout+xml" PartName="/ppt/slideLayouts/slideLayout84.xml"/>
  <Override ContentType="application/vnd.openxmlformats-officedocument.presentationml.slideLayout+xml" PartName="/ppt/slideLayouts/slideLayout370.xml"/>
  <Override ContentType="application/vnd.openxmlformats-officedocument.presentationml.slideLayout+xml" PartName="/ppt/slideLayouts/slideLayout92.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362.xml"/>
  <Override ContentType="application/vnd.openxmlformats-officedocument.presentationml.slideLayout+xml" PartName="/ppt/slideLayouts/slideLayout451.xml"/>
  <Override ContentType="application/vnd.openxmlformats-officedocument.presentationml.slideLayout+xml" PartName="/ppt/slideLayouts/slideLayout17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281.xml"/>
  <Override ContentType="application/vnd.openxmlformats-officedocument.presentationml.slideLayout+xml" PartName="/ppt/slideLayouts/slideLayout30.xml"/>
  <Override ContentType="application/vnd.openxmlformats-officedocument.presentationml.slideLayout+xml" PartName="/ppt/slideLayouts/slideLayout428.xml"/>
  <Override ContentType="application/vnd.openxmlformats-officedocument.presentationml.slideLayout+xml" PartName="/ppt/slideLayouts/slideLayout467.xml"/>
  <Override ContentType="application/vnd.openxmlformats-officedocument.presentationml.slideLayout+xml" PartName="/ppt/slideLayouts/slideLayout458.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475.xml"/>
  <Override ContentType="application/vnd.openxmlformats-officedocument.presentationml.slideLayout+xml" PartName="/ppt/slideLayouts/slideLayout394.xml"/>
  <Override ContentType="application/vnd.openxmlformats-officedocument.presentationml.slideLayout+xml" PartName="/ppt/slideLayouts/slideLayout13.xml"/>
  <Override ContentType="application/vnd.openxmlformats-officedocument.presentationml.slideLayout+xml" PartName="/ppt/slideLayouts/slideLayout347.xml"/>
  <Override ContentType="application/vnd.openxmlformats-officedocument.presentationml.slideLayout+xml" PartName="/ppt/slideLayouts/slideLayout377.xml"/>
  <Override ContentType="application/vnd.openxmlformats-officedocument.presentationml.slideLayout+xml" PartName="/ppt/slideLayouts/slideLayout161.xml"/>
  <Override ContentType="application/vnd.openxmlformats-officedocument.presentationml.slideLayout+xml" PartName="/ppt/slideLayouts/slideLayout266.xml"/>
  <Override ContentType="application/vnd.openxmlformats-officedocument.presentationml.slideLayout+xml" PartName="/ppt/slideLayouts/slideLayout460.xml"/>
  <Override ContentType="application/vnd.openxmlformats-officedocument.presentationml.slideLayout+xml" PartName="/ppt/slideLayouts/slideLayout249.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443.xml"/>
  <Override ContentType="application/vnd.openxmlformats-officedocument.presentationml.slideLayout+xml" PartName="/ppt/slideLayouts/slideLayout45.xml"/>
  <Override ContentType="application/vnd.openxmlformats-officedocument.presentationml.slideLayout+xml" PartName="/ppt/slideLayouts/slideLayout296.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421.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308.xml"/>
  <Override ContentType="application/vnd.openxmlformats-officedocument.presentationml.slideLayout+xml" PartName="/ppt/slideLayouts/slideLayout314.xml"/>
  <Override ContentType="application/vnd.openxmlformats-officedocument.presentationml.slideLayout+xml" PartName="/ppt/slideLayouts/slideLayout128.xml"/>
  <Override ContentType="application/vnd.openxmlformats-officedocument.presentationml.slideLayout+xml" PartName="/ppt/slideLayouts/slideLayout403.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52.xml"/>
  <Override ContentType="application/vnd.openxmlformats-officedocument.presentationml.slideLayout+xml" PartName="/ppt/slideLayouts/slideLayout162.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152.xml"/>
  <Override ContentType="application/vnd.openxmlformats-officedocument.presentationml.slideLayout+xml" PartName="/ppt/slideLayouts/slideLayout339.xml"/>
  <Override ContentType="application/vnd.openxmlformats-officedocument.presentationml.slideLayout+xml" PartName="/ppt/slideLayouts/slideLayout436.xml"/>
  <Override ContentType="application/vnd.openxmlformats-officedocument.presentationml.slideLayout+xml" PartName="/ppt/slideLayouts/slideLayout288.xml"/>
  <Override ContentType="application/vnd.openxmlformats-officedocument.presentationml.slideLayout+xml" PartName="/ppt/slideLayouts/slideLayout330.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36.xml"/>
  <Override ContentType="application/vnd.openxmlformats-officedocument.presentationml.slideLayout+xml" PartName="/ppt/slideLayouts/slideLayout274.xml"/>
  <Override ContentType="application/vnd.openxmlformats-officedocument.presentationml.slideLayout+xml" PartName="/ppt/slideLayouts/slideLayout385.xml"/>
  <Override ContentType="application/vnd.openxmlformats-officedocument.presentationml.slideLayout+xml" PartName="/ppt/slideLayouts/slideLayout324.xml"/>
  <Override ContentType="application/vnd.openxmlformats-officedocument.presentationml.slideLayout+xml" PartName="/ppt/slideLayouts/slideLayout452.xml"/>
  <Override ContentType="application/vnd.openxmlformats-officedocument.presentationml.slideLayout+xml" PartName="/ppt/slideLayouts/slideLayout273.xml"/>
  <Override ContentType="application/vnd.openxmlformats-officedocument.presentationml.slideLayout+xml" PartName="/ppt/slideLayouts/slideLayout184.xml"/>
  <Override ContentType="application/vnd.openxmlformats-officedocument.presentationml.slideLayout+xml" PartName="/ppt/slideLayouts/slideLayout329.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256.xml"/>
  <Override ContentType="application/vnd.openxmlformats-officedocument.presentationml.slideLayout+xml" PartName="/ppt/slideLayouts/slideLayout442.xml"/>
  <Override ContentType="application/vnd.openxmlformats-officedocument.presentationml.slideLayout+xml" PartName="/ppt/slideLayouts/slideLayout468.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395.xml"/>
  <Override ContentType="application/vnd.openxmlformats-officedocument.presentationml.slideLayout+xml" PartName="/ppt/slideLayouts/slideLayout68.xml"/>
  <Override ContentType="application/vnd.openxmlformats-officedocument.presentationml.slideLayout+xml" PartName="/ppt/slideLayouts/slideLayout203.xml"/>
  <Override ContentType="application/vnd.openxmlformats-officedocument.presentationml.slideLayout+xml" PartName="/ppt/slideLayouts/slideLayout419.xml"/>
  <Override ContentType="application/vnd.openxmlformats-officedocument.presentationml.slideLayout+xml" PartName="/ppt/slideLayouts/slideLayout290.xml"/>
  <Override ContentType="application/vnd.openxmlformats-officedocument.presentationml.slideLayout+xml" PartName="/ppt/slideLayouts/slideLayout378.xml"/>
  <Override ContentType="application/vnd.openxmlformats-officedocument.presentationml.slideLayout+xml" PartName="/ppt/slideLayouts/slideLayout26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457.xml"/>
  <Override ContentType="application/vnd.openxmlformats-officedocument.presentationml.slideLayout+xml" PartName="/ppt/slideLayouts/slideLayout241.xml"/>
  <Override ContentType="application/vnd.openxmlformats-officedocument.presentationml.slideLayout+xml" PartName="/ppt/slideLayouts/slideLayout363.xml"/>
  <Override ContentType="application/vnd.openxmlformats-officedocument.presentationml.slideLayout+xml" PartName="/ppt/slideLayouts/slideLayout31.xml"/>
  <Override ContentType="application/vnd.openxmlformats-officedocument.presentationml.slideLayout+xml" PartName="/ppt/slideLayouts/slideLayout14.xml"/>
  <Override ContentType="application/vnd.openxmlformats-officedocument.presentationml.slideLayout+xml" PartName="/ppt/slideLayouts/slideLayout380.xml"/>
  <Override ContentType="application/vnd.openxmlformats-officedocument.presentationml.slideLayout+xml" PartName="/ppt/slideLayouts/slideLayout474.xml"/>
  <Override ContentType="application/vnd.openxmlformats-officedocument.presentationml.slideLayout+xml" PartName="/ppt/slideLayouts/slideLayout199.xml"/>
  <Override ContentType="application/vnd.openxmlformats-officedocument.presentationml.slideLayout+xml" PartName="/ppt/slideLayouts/slideLayout346.xml"/>
  <Override ContentType="application/vnd.openxmlformats-officedocument.presentationml.slideLayout+xml" PartName="/ppt/slideLayouts/slideLayout171.xml"/>
  <Override ContentType="application/vnd.openxmlformats-officedocument.presentationml.slideLayout+xml" PartName="/ppt/slideLayouts/slideLayout392.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437.xml"/>
  <Override ContentType="application/vnd.openxmlformats-officedocument.presentationml.slideLayout+xml" PartName="/ppt/slideLayouts/slideLayout402.xml"/>
  <Override ContentType="application/vnd.openxmlformats-officedocument.presentationml.slideLayout+xml" PartName="/ppt/slideLayouts/slideLayout216.xml"/>
  <Override ContentType="application/vnd.openxmlformats-officedocument.presentationml.slideLayout+xml" PartName="/ppt/slideLayouts/slideLayout309.xml"/>
  <Override ContentType="application/vnd.openxmlformats-officedocument.presentationml.slideLayout+xml" PartName="/ppt/slideLayouts/slideLayout259.xml"/>
  <Override ContentType="application/vnd.openxmlformats-officedocument.presentationml.slideLayout+xml" PartName="/ppt/slideLayouts/slideLayout208.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422.xml"/>
  <Override ContentType="application/vnd.openxmlformats-officedocument.presentationml.slideLayout+xml" PartName="/ppt/slideLayouts/slideLayout465.xml"/>
  <Override ContentType="application/vnd.openxmlformats-officedocument.presentationml.slideLayout+xml" PartName="/ppt/slideLayouts/slideLayout291.xml"/>
  <Override ContentType="application/vnd.openxmlformats-officedocument.presentationml.slideLayout+xml" PartName="/ppt/slideLayouts/slideLayout194.xml"/>
  <Override ContentType="application/vnd.openxmlformats-officedocument.presentationml.slideLayout+xml" PartName="/ppt/slideLayouts/slideLayout287.xml"/>
  <Override ContentType="application/vnd.openxmlformats-officedocument.presentationml.slideLayout+xml" PartName="/ppt/slideLayouts/slideLayout71.xml"/>
  <Override ContentType="application/vnd.openxmlformats-officedocument.presentationml.slideLayout+xml" PartName="/ppt/slideLayouts/slideLayout372.xml"/>
  <Override ContentType="application/vnd.openxmlformats-officedocument.presentationml.slideLayout+xml" PartName="/ppt/slideLayouts/slideLayout151.xml"/>
  <Override ContentType="application/vnd.openxmlformats-officedocument.presentationml.slideLayout+xml" PartName="/ppt/slideLayouts/slideLayout244.xml"/>
  <Override ContentType="application/vnd.openxmlformats-officedocument.presentationml.slideLayout+xml" PartName="/ppt/slideLayouts/slideLayout201.xml"/>
  <Override ContentType="application/vnd.openxmlformats-officedocument.presentationml.slideLayout+xml" PartName="/ppt/slideLayouts/slideLayout302.xml"/>
  <Override ContentType="application/vnd.openxmlformats-officedocument.presentationml.slideLayout+xml" PartName="/ppt/slideLayouts/slideLayout409.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345.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418.xml"/>
  <Override ContentType="application/vnd.openxmlformats-officedocument.presentationml.slideLayout+xml" PartName="/ppt/slideLayouts/slideLayout336.xml"/>
  <Override ContentType="application/vnd.openxmlformats-officedocument.presentationml.slideLayout+xml" PartName="/ppt/slideLayouts/slideLayout388.xml"/>
  <Override ContentType="application/vnd.openxmlformats-officedocument.presentationml.slideLayout+xml" PartName="/ppt/slideLayouts/slideLayout166.xml"/>
  <Override ContentType="application/vnd.openxmlformats-officedocument.presentationml.slideLayout+xml" PartName="/ppt/slideLayouts/slideLayout379.xml"/>
  <Override ContentType="application/vnd.openxmlformats-officedocument.presentationml.slideLayout+xml" PartName="/ppt/slideLayouts/slideLayout272.xml"/>
  <Override ContentType="application/vnd.openxmlformats-officedocument.presentationml.slideLayout+xml" PartName="/ppt/slideLayouts/slideLayout264.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43.xml"/>
  <Override ContentType="application/vnd.openxmlformats-officedocument.presentationml.slideLayout+xml" PartName="/ppt/slideLayouts/slideLayout364.xml"/>
  <Override ContentType="application/vnd.openxmlformats-officedocument.presentationml.slideLayout+xml" PartName="/ppt/slideLayouts/slideLayout51.xml"/>
  <Override ContentType="application/vnd.openxmlformats-officedocument.presentationml.slideLayout+xml" PartName="/ppt/slideLayouts/slideLayout445.xml"/>
  <Override ContentType="application/vnd.openxmlformats-officedocument.presentationml.slideLayout+xml" PartName="/ppt/slideLayouts/slideLayout94.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317.xml"/>
  <Override ContentType="application/vnd.openxmlformats-officedocument.presentationml.slideLayout+xml" PartName="/ppt/slideLayouts/slideLayout187.xml"/>
  <Override ContentType="application/vnd.openxmlformats-officedocument.presentationml.slideLayout+xml" PartName="/ppt/slideLayouts/slideLayout321.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79.xml"/>
  <Override ContentType="application/vnd.openxmlformats-officedocument.presentationml.slideLayout+xml" PartName="/ppt/slideLayouts/slideLayout430.xml"/>
  <Override ContentType="application/vnd.openxmlformats-officedocument.presentationml.slideLayout+xml" PartName="/ppt/slideLayouts/slideLayout473.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286.xml"/>
  <Override ContentType="application/vnd.openxmlformats-officedocument.presentationml.slideLayout+xml" PartName="/ppt/slideLayouts/slideLayout472.xml"/>
  <Override ContentType="application/vnd.openxmlformats-officedocument.presentationml.slideLayout+xml" PartName="/ppt/slideLayouts/slideLayout438.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179.xml"/>
  <Override ContentType="application/vnd.openxmlformats-officedocument.presentationml.slideLayout+xml" PartName="/ppt/slideLayouts/slideLayout365.xml"/>
  <Override ContentType="application/vnd.openxmlformats-officedocument.presentationml.slideLayout+xml" PartName="/ppt/slideLayouts/slideLayout322.xml"/>
  <Override ContentType="application/vnd.openxmlformats-officedocument.presentationml.slideLayout+xml" PartName="/ppt/slideLayouts/slideLayout136.xml"/>
  <Override ContentType="application/vnd.openxmlformats-officedocument.presentationml.slideLayout+xml" PartName="/ppt/slideLayouts/slideLayout292.xml"/>
  <Override ContentType="application/vnd.openxmlformats-officedocument.presentationml.slideLayout+xml" PartName="/ppt/slideLayouts/slideLayout423.xml"/>
  <Override ContentType="application/vnd.openxmlformats-officedocument.presentationml.slideLayout+xml" PartName="/ppt/slideLayouts/slideLayout215.xml"/>
  <Override ContentType="application/vnd.openxmlformats-officedocument.presentationml.slideLayout+xml" PartName="/ppt/slideLayouts/slideLayout258.xml"/>
  <Override ContentType="application/vnd.openxmlformats-officedocument.presentationml.slideLayout+xml" PartName="/ppt/slideLayouts/slideLayout466.xml"/>
  <Override ContentType="application/vnd.openxmlformats-officedocument.presentationml.slideLayout+xml" PartName="/ppt/slideLayouts/slideLayout72.xml"/>
  <Override ContentType="application/vnd.openxmlformats-officedocument.presentationml.slideLayout+xml" PartName="/ppt/slideLayouts/slideLayout164.xml"/>
  <Override ContentType="application/vnd.openxmlformats-officedocument.presentationml.slideLayout+xml" PartName="/ppt/slideLayouts/slideLayout66.xml"/>
  <Override ContentType="application/vnd.openxmlformats-officedocument.presentationml.slideLayout+xml" PartName="/ppt/slideLayouts/slideLayout209.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417.xml"/>
  <Override ContentType="application/vnd.openxmlformats-officedocument.presentationml.slideLayout+xml" PartName="/ppt/slideLayouts/slideLayout337.xml"/>
  <Override ContentType="application/vnd.openxmlformats-officedocument.presentationml.slideLayout+xml" PartName="/ppt/slideLayouts/slideLayout222.xml"/>
  <Override ContentType="application/vnd.openxmlformats-officedocument.presentationml.slideLayout+xml" PartName="/ppt/slideLayouts/slideLayout16.xml"/>
  <Override ContentType="application/vnd.openxmlformats-officedocument.presentationml.slideLayout+xml" PartName="/ppt/slideLayouts/slideLayout265.xml"/>
  <Override ContentType="application/vnd.openxmlformats-officedocument.presentationml.slideLayout+xml" PartName="/ppt/slideLayouts/slideLayout59.xml"/>
  <Override ContentType="application/vnd.openxmlformats-officedocument.presentationml.slideLayout+xml" PartName="/ppt/slideLayouts/slideLayout371.xml"/>
  <Override ContentType="application/vnd.openxmlformats-officedocument.presentationml.slideLayout+xml" PartName="/ppt/slideLayouts/slideLayout387.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416.xml"/>
  <Override ContentType="application/vnd.openxmlformats-officedocument.presentationml.slideLayout+xml" PartName="/ppt/slideLayouts/slideLayout459.xml"/>
  <Override ContentType="application/vnd.openxmlformats-officedocument.presentationml.slideLayout+xml" PartName="/ppt/slideLayouts/slideLayout344.xml"/>
  <Override ContentType="application/vnd.openxmlformats-officedocument.presentationml.slideLayout+xml" PartName="/ppt/slideLayouts/slideLayout115.xml"/>
  <Override ContentType="application/vnd.openxmlformats-officedocument.presentationml.slideLayout+xml" PartName="/ppt/slideLayouts/slideLayout301.xml"/>
  <Override ContentType="application/vnd.openxmlformats-officedocument.presentationml.slideLayout+xml" PartName="/ppt/slideLayouts/slideLayout450.xml"/>
  <Override ContentType="application/vnd.openxmlformats-officedocument.presentationml.slideLayout+xml" PartName="/ppt/slideLayouts/slideLayout192.xml"/>
  <Override ContentType="application/vnd.openxmlformats-officedocument.presentationml.slideLayout+xml" PartName="/ppt/slideLayouts/slideLayout100.xml"/>
  <Override ContentType="application/vnd.openxmlformats-officedocument.presentationml.slideLayout+xml" PartName="/ppt/slideLayouts/slideLayout237.xml"/>
  <Override ContentType="application/vnd.openxmlformats-officedocument.presentationml.slideLayout+xml" PartName="/ppt/slideLayouts/slideLayout143.xml"/>
  <Override ContentType="application/vnd.openxmlformats-officedocument.presentationml.slideLayout+xml" PartName="/ppt/slideLayouts/slideLayout401.xml"/>
  <Override ContentType="application/vnd.openxmlformats-officedocument.presentationml.slideLayout+xml" PartName="/ppt/slideLayouts/slideLayout271.xml"/>
  <Override ContentType="application/vnd.openxmlformats-officedocument.presentationml.slideLayout+xml" PartName="/ppt/slideLayouts/slideLayout444.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350.xml"/>
  <Override ContentType="application/vnd.openxmlformats-officedocument.presentationml.slideLayout+xml" PartName="/ppt/slideLayouts/slideLayout93.xml"/>
  <Override ContentType="application/vnd.openxmlformats-officedocument.presentationml.slideLayout+xml" PartName="/ppt/slideLayouts/slideLayout316.xml"/>
  <Override ContentType="application/vnd.openxmlformats-officedocument.presentationml.slideLayout+xml" PartName="/ppt/slideLayouts/slideLayout393.xml"/>
  <Override ContentType="application/vnd.openxmlformats-officedocument.presentationml.slideLayout+xml" PartName="/ppt/slideLayouts/slideLayout186.xml"/>
  <Override ContentType="application/vnd.openxmlformats-officedocument.presentationml.slideLayout+xml" PartName="/ppt/slideLayouts/slideLayout359.xml"/>
  <Override ContentType="application/vnd.openxmlformats-officedocument.presentationml.slideMaster+xml" PartName="/ppt/slideMasters/slideMaster2.xml"/>
  <Override ContentType="application/vnd.openxmlformats-officedocument.presentationml.slideMaster+xml" PartName="/ppt/slideMasters/slideMaster9.xml"/>
  <Override ContentType="application/vnd.openxmlformats-officedocument.presentationml.slideMaster+xml" PartName="/ppt/slideMasters/slideMaster11.xml"/>
  <Override ContentType="application/vnd.openxmlformats-officedocument.presentationml.slideMaster+xml" PartName="/ppt/slideMasters/slideMaster13.xml"/>
  <Override ContentType="application/vnd.openxmlformats-officedocument.presentationml.slideMaster+xml" PartName="/ppt/slideMasters/slideMaster10.xml"/>
  <Override ContentType="application/vnd.openxmlformats-officedocument.presentationml.slideMaster+xml" PartName="/ppt/slideMasters/slideMaster15.xml"/>
  <Override ContentType="application/vnd.openxmlformats-officedocument.presentationml.slideMaster+xml" PartName="/ppt/slideMasters/slideMaster1.xml"/>
  <Override ContentType="application/vnd.openxmlformats-officedocument.presentationml.slideMaster+xml" PartName="/ppt/slideMasters/slideMaster7.xml"/>
  <Override ContentType="application/vnd.openxmlformats-officedocument.presentationml.slideMaster+xml" PartName="/ppt/slideMasters/slideMaster5.xml"/>
  <Override ContentType="application/vnd.openxmlformats-officedocument.presentationml.slideMaster+xml" PartName="/ppt/slideMasters/slideMaster8.xml"/>
  <Override ContentType="application/vnd.openxmlformats-officedocument.presentationml.slideMaster+xml" PartName="/ppt/slideMasters/slideMaster3.xml"/>
  <Override ContentType="application/vnd.openxmlformats-officedocument.presentationml.slideMaster+xml" PartName="/ppt/slideMasters/slideMaster14.xml"/>
  <Override ContentType="application/vnd.openxmlformats-officedocument.presentationml.slideMaster+xml" PartName="/ppt/slideMasters/slideMaster12.xml"/>
  <Override ContentType="application/vnd.openxmlformats-officedocument.presentationml.slideMaster+xml" PartName="/ppt/slideMasters/slideMaster16.xml"/>
  <Override ContentType="application/vnd.openxmlformats-officedocument.presentationml.slideMaster+xml" PartName="/ppt/slideMasters/slideMaster4.xml"/>
  <Override ContentType="application/vnd.openxmlformats-officedocument.presentationml.slideMaster+xml" PartName="/ppt/slideMasters/slideMaster6.xml"/>
  <Override ContentType="application/vnd.openxmlformats-officedocument.presentationml.slide+xml" PartName="/ppt/slides/slide4.xml"/>
  <Override ContentType="application/vnd.openxmlformats-officedocument.presentationml.slide+xml" PartName="/ppt/slides/slide11.xml"/>
  <Override ContentType="application/vnd.openxmlformats-officedocument.presentationml.slide+xml" PartName="/ppt/slides/slide1.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14.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14.xml"/>
  <Override ContentType="application/vnd.openxmlformats-officedocument.theme+xml" PartName="/ppt/theme/theme6.xml"/>
  <Override ContentType="application/vnd.openxmlformats-officedocument.theme+xml" PartName="/ppt/theme/theme3.xml"/>
  <Override ContentType="application/vnd.openxmlformats-officedocument.theme+xml" PartName="/ppt/theme/theme17.xml"/>
  <Override ContentType="application/vnd.openxmlformats-officedocument.theme+xml" PartName="/ppt/theme/theme11.xml"/>
  <Override ContentType="application/vnd.openxmlformats-officedocument.theme+xml" PartName="/ppt/theme/theme5.xml"/>
  <Override ContentType="application/vnd.openxmlformats-officedocument.theme+xml" PartName="/ppt/theme/theme15.xml"/>
  <Override ContentType="application/vnd.openxmlformats-officedocument.theme+xml" PartName="/ppt/theme/theme9.xml"/>
  <Override ContentType="application/vnd.openxmlformats-officedocument.theme+xml" PartName="/ppt/theme/theme13.xml"/>
  <Override ContentType="application/vnd.openxmlformats-officedocument.theme+xml" PartName="/ppt/theme/theme7.xml"/>
  <Override ContentType="application/vnd.openxmlformats-officedocument.theme+xml" PartName="/ppt/theme/theme2.xml"/>
  <Override ContentType="application/vnd.openxmlformats-officedocument.theme+xml" PartName="/ppt/theme/theme4.xml"/>
  <Override ContentType="application/vnd.openxmlformats-officedocument.theme+xml" PartName="/ppt/theme/theme8.xml"/>
  <Override ContentType="application/vnd.openxmlformats-officedocument.theme+xml" PartName="/ppt/theme/theme10.xml"/>
  <Override ContentType="application/vnd.openxmlformats-officedocument.theme+xml" PartName="/ppt/theme/theme16.xml"/>
  <Override ContentType="application/vnd.openxmlformats-officedocument.theme+xml" PartName="/ppt/theme/theme12.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4125" r:id="rId5"/>
    <p:sldMasterId id="2147484126" r:id="rId6"/>
    <p:sldMasterId id="2147484127" r:id="rId7"/>
    <p:sldMasterId id="2147484128" r:id="rId8"/>
    <p:sldMasterId id="2147484129" r:id="rId9"/>
    <p:sldMasterId id="2147484130" r:id="rId10"/>
    <p:sldMasterId id="2147484131" r:id="rId11"/>
    <p:sldMasterId id="2147484132" r:id="rId12"/>
    <p:sldMasterId id="2147484133" r:id="rId13"/>
    <p:sldMasterId id="2147484134" r:id="rId14"/>
    <p:sldMasterId id="2147484135" r:id="rId15"/>
    <p:sldMasterId id="2147484136" r:id="rId16"/>
    <p:sldMasterId id="2147484137" r:id="rId17"/>
    <p:sldMasterId id="2147484138" r:id="rId18"/>
    <p:sldMasterId id="2147484139" r:id="rId19"/>
    <p:sldMasterId id="2147484140" r:id="rId20"/>
  </p:sldMasterIdLst>
  <p:notesMasterIdLst>
    <p:notesMasterId r:id="rId21"/>
  </p:notesMasterIdLst>
  <p:sldIdLst>
    <p:sldId id="256" r:id="rId22"/>
    <p:sldId id="257" r:id="rId23"/>
    <p:sldId id="258" r:id="rId24"/>
    <p:sldId id="259" r:id="rId25"/>
    <p:sldId id="260" r:id="rId26"/>
    <p:sldId id="261" r:id="rId27"/>
    <p:sldId id="262" r:id="rId28"/>
    <p:sldId id="263" r:id="rId29"/>
    <p:sldId id="264" r:id="rId30"/>
    <p:sldId id="265" r:id="rId31"/>
    <p:sldId id="266" r:id="rId32"/>
    <p:sldId id="267" r:id="rId33"/>
    <p:sldId id="268" r:id="rId34"/>
    <p:sldId id="269" r:id="rId35"/>
    <p:sldId id="270" r:id="rId36"/>
    <p:sldId id="271" r:id="rId37"/>
    <p:sldId id="272" r:id="rId38"/>
  </p:sldIdLst>
  <p:sldSz cy="5143500" cx="9144000"/>
  <p:notesSz cx="6858000" cy="9144000"/>
  <p:embeddedFontLst>
    <p:embeddedFont>
      <p:font typeface="Cuprum"/>
      <p:regular r:id="rId39"/>
      <p:bold r:id="rId40"/>
      <p:italic r:id="rId41"/>
      <p:boldItalic r:id="rId42"/>
    </p:embeddedFont>
    <p:embeddedFont>
      <p:font typeface="Abel"/>
      <p:regular r:id="rId43"/>
    </p:embeddedFont>
    <p:embeddedFont>
      <p:font typeface="Karla"/>
      <p:regular r:id="rId44"/>
      <p:bold r:id="rId45"/>
      <p:italic r:id="rId46"/>
      <p:boldItalic r:id="rId47"/>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2557B128-BBC8-4F2A-A0FD-92723F75497E}">
  <a:tblStyle styleId="{2557B128-BBC8-4F2A-A0FD-92723F75497E}"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40" Type="http://schemas.openxmlformats.org/officeDocument/2006/relationships/font" Target="fonts/Cuprum-bold.fntdata"/><Relationship Id="rId20" Type="http://schemas.openxmlformats.org/officeDocument/2006/relationships/slideMaster" Target="slideMasters/slideMaster16.xml"/><Relationship Id="rId42" Type="http://schemas.openxmlformats.org/officeDocument/2006/relationships/font" Target="fonts/Cuprum-boldItalic.fntdata"/><Relationship Id="rId41" Type="http://schemas.openxmlformats.org/officeDocument/2006/relationships/font" Target="fonts/Cuprum-italic.fntdata"/><Relationship Id="rId22" Type="http://schemas.openxmlformats.org/officeDocument/2006/relationships/slide" Target="slides/slide1.xml"/><Relationship Id="rId44" Type="http://schemas.openxmlformats.org/officeDocument/2006/relationships/font" Target="fonts/Karla-regular.fntdata"/><Relationship Id="rId21" Type="http://schemas.openxmlformats.org/officeDocument/2006/relationships/notesMaster" Target="notesMasters/notesMaster1.xml"/><Relationship Id="rId43" Type="http://schemas.openxmlformats.org/officeDocument/2006/relationships/font" Target="fonts/Abel-regular.fntdata"/><Relationship Id="rId24" Type="http://schemas.openxmlformats.org/officeDocument/2006/relationships/slide" Target="slides/slide3.xml"/><Relationship Id="rId46" Type="http://schemas.openxmlformats.org/officeDocument/2006/relationships/font" Target="fonts/Karla-italic.fntdata"/><Relationship Id="rId23" Type="http://schemas.openxmlformats.org/officeDocument/2006/relationships/slide" Target="slides/slide2.xml"/><Relationship Id="rId45" Type="http://schemas.openxmlformats.org/officeDocument/2006/relationships/font" Target="fonts/Karla-bold.fntdata"/><Relationship Id="rId1" Type="http://schemas.openxmlformats.org/officeDocument/2006/relationships/theme" Target="theme/theme1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tableStyles" Target="tableStyles.xml"/><Relationship Id="rId9" Type="http://schemas.openxmlformats.org/officeDocument/2006/relationships/slideMaster" Target="slideMasters/slideMaster5.xml"/><Relationship Id="rId26" Type="http://schemas.openxmlformats.org/officeDocument/2006/relationships/slide" Target="slides/slide5.xml"/><Relationship Id="rId25" Type="http://schemas.openxmlformats.org/officeDocument/2006/relationships/slide" Target="slides/slide4.xml"/><Relationship Id="rId47" Type="http://schemas.openxmlformats.org/officeDocument/2006/relationships/font" Target="fonts/Karla-boldItalic.fntdata"/><Relationship Id="rId28" Type="http://schemas.openxmlformats.org/officeDocument/2006/relationships/slide" Target="slides/slide7.xml"/><Relationship Id="rId27" Type="http://schemas.openxmlformats.org/officeDocument/2006/relationships/slide" Target="slides/slide6.xml"/><Relationship Id="rId5" Type="http://schemas.openxmlformats.org/officeDocument/2006/relationships/slideMaster" Target="slideMasters/slideMaster1.xml"/><Relationship Id="rId6" Type="http://schemas.openxmlformats.org/officeDocument/2006/relationships/slideMaster" Target="slideMasters/slideMaster2.xml"/><Relationship Id="rId29" Type="http://schemas.openxmlformats.org/officeDocument/2006/relationships/slide" Target="slides/slide8.xml"/><Relationship Id="rId7" Type="http://schemas.openxmlformats.org/officeDocument/2006/relationships/slideMaster" Target="slideMasters/slideMaster3.xml"/><Relationship Id="rId8" Type="http://schemas.openxmlformats.org/officeDocument/2006/relationships/slideMaster" Target="slideMasters/slideMaster4.xml"/><Relationship Id="rId31" Type="http://schemas.openxmlformats.org/officeDocument/2006/relationships/slide" Target="slides/slide10.xml"/><Relationship Id="rId30" Type="http://schemas.openxmlformats.org/officeDocument/2006/relationships/slide" Target="slides/slide9.xml"/><Relationship Id="rId11" Type="http://schemas.openxmlformats.org/officeDocument/2006/relationships/slideMaster" Target="slideMasters/slideMaster7.xml"/><Relationship Id="rId33" Type="http://schemas.openxmlformats.org/officeDocument/2006/relationships/slide" Target="slides/slide12.xml"/><Relationship Id="rId10" Type="http://schemas.openxmlformats.org/officeDocument/2006/relationships/slideMaster" Target="slideMasters/slideMaster6.xml"/><Relationship Id="rId32" Type="http://schemas.openxmlformats.org/officeDocument/2006/relationships/slide" Target="slides/slide11.xml"/><Relationship Id="rId13" Type="http://schemas.openxmlformats.org/officeDocument/2006/relationships/slideMaster" Target="slideMasters/slideMaster9.xml"/><Relationship Id="rId35" Type="http://schemas.openxmlformats.org/officeDocument/2006/relationships/slide" Target="slides/slide14.xml"/><Relationship Id="rId12" Type="http://schemas.openxmlformats.org/officeDocument/2006/relationships/slideMaster" Target="slideMasters/slideMaster8.xml"/><Relationship Id="rId34" Type="http://schemas.openxmlformats.org/officeDocument/2006/relationships/slide" Target="slides/slide13.xml"/><Relationship Id="rId15" Type="http://schemas.openxmlformats.org/officeDocument/2006/relationships/slideMaster" Target="slideMasters/slideMaster11.xml"/><Relationship Id="rId37" Type="http://schemas.openxmlformats.org/officeDocument/2006/relationships/slide" Target="slides/slide16.xml"/><Relationship Id="rId14" Type="http://schemas.openxmlformats.org/officeDocument/2006/relationships/slideMaster" Target="slideMasters/slideMaster10.xml"/><Relationship Id="rId36" Type="http://schemas.openxmlformats.org/officeDocument/2006/relationships/slide" Target="slides/slide15.xml"/><Relationship Id="rId17" Type="http://schemas.openxmlformats.org/officeDocument/2006/relationships/slideMaster" Target="slideMasters/slideMaster13.xml"/><Relationship Id="rId39" Type="http://schemas.openxmlformats.org/officeDocument/2006/relationships/font" Target="fonts/Cuprum-regular.fntdata"/><Relationship Id="rId16" Type="http://schemas.openxmlformats.org/officeDocument/2006/relationships/slideMaster" Target="slideMasters/slideMaster12.xml"/><Relationship Id="rId38" Type="http://schemas.openxmlformats.org/officeDocument/2006/relationships/slide" Target="slides/slide17.xml"/><Relationship Id="rId19" Type="http://schemas.openxmlformats.org/officeDocument/2006/relationships/slideMaster" Target="slideMasters/slideMaster15.xml"/><Relationship Id="rId18" Type="http://schemas.openxmlformats.org/officeDocument/2006/relationships/slideMaster" Target="slideMasters/slideMaster1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8.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39" name="Shape 21939"/>
        <p:cNvGrpSpPr/>
        <p:nvPr/>
      </p:nvGrpSpPr>
      <p:grpSpPr>
        <a:xfrm>
          <a:off x="0" y="0"/>
          <a:ext cx="0" cy="0"/>
          <a:chOff x="0" y="0"/>
          <a:chExt cx="0" cy="0"/>
        </a:xfrm>
      </p:grpSpPr>
      <p:sp>
        <p:nvSpPr>
          <p:cNvPr id="21940" name="Google Shape;21940;g2075565bd6b_0_143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41" name="Google Shape;21941;g2075565bd6b_0_143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79" name="Shape 22279"/>
        <p:cNvGrpSpPr/>
        <p:nvPr/>
      </p:nvGrpSpPr>
      <p:grpSpPr>
        <a:xfrm>
          <a:off x="0" y="0"/>
          <a:ext cx="0" cy="0"/>
          <a:chOff x="0" y="0"/>
          <a:chExt cx="0" cy="0"/>
        </a:xfrm>
      </p:grpSpPr>
      <p:sp>
        <p:nvSpPr>
          <p:cNvPr id="22280" name="Google Shape;22280;g2075565bd6b_0_2998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81" name="Google Shape;22281;g2075565bd6b_0_2998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93" name="Shape 22293"/>
        <p:cNvGrpSpPr/>
        <p:nvPr/>
      </p:nvGrpSpPr>
      <p:grpSpPr>
        <a:xfrm>
          <a:off x="0" y="0"/>
          <a:ext cx="0" cy="0"/>
          <a:chOff x="0" y="0"/>
          <a:chExt cx="0" cy="0"/>
        </a:xfrm>
      </p:grpSpPr>
      <p:sp>
        <p:nvSpPr>
          <p:cNvPr id="22294" name="Google Shape;22294;g2075565bd6b_0_328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95" name="Google Shape;22295;g2075565bd6b_0_328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03" name="Shape 22303"/>
        <p:cNvGrpSpPr/>
        <p:nvPr/>
      </p:nvGrpSpPr>
      <p:grpSpPr>
        <a:xfrm>
          <a:off x="0" y="0"/>
          <a:ext cx="0" cy="0"/>
          <a:chOff x="0" y="0"/>
          <a:chExt cx="0" cy="0"/>
        </a:xfrm>
      </p:grpSpPr>
      <p:sp>
        <p:nvSpPr>
          <p:cNvPr id="22304" name="Google Shape;22304;g2075565bd6b_0_386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05" name="Google Shape;22305;g2075565bd6b_0_386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73" name="Shape 22373"/>
        <p:cNvGrpSpPr/>
        <p:nvPr/>
      </p:nvGrpSpPr>
      <p:grpSpPr>
        <a:xfrm>
          <a:off x="0" y="0"/>
          <a:ext cx="0" cy="0"/>
          <a:chOff x="0" y="0"/>
          <a:chExt cx="0" cy="0"/>
        </a:xfrm>
      </p:grpSpPr>
      <p:sp>
        <p:nvSpPr>
          <p:cNvPr id="22374" name="Google Shape;22374;g2075565bd6b_0_4162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75" name="Google Shape;22375;g2075565bd6b_0_4162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Black hole image by </a:t>
            </a:r>
            <a:r>
              <a:rPr b="1" lang="en" sz="1200">
                <a:solidFill>
                  <a:srgbClr val="202124"/>
                </a:solidFill>
                <a:highlight>
                  <a:srgbClr val="FFFFFF"/>
                </a:highlight>
              </a:rPr>
              <a:t>Event Horizon Telescope (EHT) Collaboration</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82" name="Shape 22382"/>
        <p:cNvGrpSpPr/>
        <p:nvPr/>
      </p:nvGrpSpPr>
      <p:grpSpPr>
        <a:xfrm>
          <a:off x="0" y="0"/>
          <a:ext cx="0" cy="0"/>
          <a:chOff x="0" y="0"/>
          <a:chExt cx="0" cy="0"/>
        </a:xfrm>
      </p:grpSpPr>
      <p:sp>
        <p:nvSpPr>
          <p:cNvPr id="22383" name="Google Shape;22383;g2075565bd6b_0_4449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84" name="Google Shape;22384;g2075565bd6b_0_4449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396" name="Shape 22396"/>
        <p:cNvGrpSpPr/>
        <p:nvPr/>
      </p:nvGrpSpPr>
      <p:grpSpPr>
        <a:xfrm>
          <a:off x="0" y="0"/>
          <a:ext cx="0" cy="0"/>
          <a:chOff x="0" y="0"/>
          <a:chExt cx="0" cy="0"/>
        </a:xfrm>
      </p:grpSpPr>
      <p:sp>
        <p:nvSpPr>
          <p:cNvPr id="22397" name="Google Shape;22397;g2075565bd6b_0_47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398" name="Google Shape;22398;g2075565bd6b_0_47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08" name="Shape 22408"/>
        <p:cNvGrpSpPr/>
        <p:nvPr/>
      </p:nvGrpSpPr>
      <p:grpSpPr>
        <a:xfrm>
          <a:off x="0" y="0"/>
          <a:ext cx="0" cy="0"/>
          <a:chOff x="0" y="0"/>
          <a:chExt cx="0" cy="0"/>
        </a:xfrm>
      </p:grpSpPr>
      <p:sp>
        <p:nvSpPr>
          <p:cNvPr id="22409" name="Google Shape;22409;g2075565bd6b_0_503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10" name="Google Shape;22410;g2075565bd6b_0_503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416" name="Shape 22416"/>
        <p:cNvGrpSpPr/>
        <p:nvPr/>
      </p:nvGrpSpPr>
      <p:grpSpPr>
        <a:xfrm>
          <a:off x="0" y="0"/>
          <a:ext cx="0" cy="0"/>
          <a:chOff x="0" y="0"/>
          <a:chExt cx="0" cy="0"/>
        </a:xfrm>
      </p:grpSpPr>
      <p:sp>
        <p:nvSpPr>
          <p:cNvPr id="22417" name="Google Shape;22417;g207d8459f18_0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418" name="Google Shape;22418;g207d8459f18_0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47" name="Shape 21947"/>
        <p:cNvGrpSpPr/>
        <p:nvPr/>
      </p:nvGrpSpPr>
      <p:grpSpPr>
        <a:xfrm>
          <a:off x="0" y="0"/>
          <a:ext cx="0" cy="0"/>
          <a:chOff x="0" y="0"/>
          <a:chExt cx="0" cy="0"/>
        </a:xfrm>
      </p:grpSpPr>
      <p:sp>
        <p:nvSpPr>
          <p:cNvPr id="21948" name="Google Shape;21948;g2075565bd6b_0_117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49" name="Google Shape;21949;g2075565bd6b_0_117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57" name="Shape 21957"/>
        <p:cNvGrpSpPr/>
        <p:nvPr/>
      </p:nvGrpSpPr>
      <p:grpSpPr>
        <a:xfrm>
          <a:off x="0" y="0"/>
          <a:ext cx="0" cy="0"/>
          <a:chOff x="0" y="0"/>
          <a:chExt cx="0" cy="0"/>
        </a:xfrm>
      </p:grpSpPr>
      <p:sp>
        <p:nvSpPr>
          <p:cNvPr id="21958" name="Google Shape;21958;g2075565bd6b_0_43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59" name="Google Shape;21959;g2075565bd6b_0_43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68" name="Shape 21968"/>
        <p:cNvGrpSpPr/>
        <p:nvPr/>
      </p:nvGrpSpPr>
      <p:grpSpPr>
        <a:xfrm>
          <a:off x="0" y="0"/>
          <a:ext cx="0" cy="0"/>
          <a:chOff x="0" y="0"/>
          <a:chExt cx="0" cy="0"/>
        </a:xfrm>
      </p:grpSpPr>
      <p:sp>
        <p:nvSpPr>
          <p:cNvPr id="21969" name="Google Shape;21969;g2075565bd6b_0_1035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70" name="Google Shape;21970;g2075565bd6b_0_1035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1981" name="Shape 21981"/>
        <p:cNvGrpSpPr/>
        <p:nvPr/>
      </p:nvGrpSpPr>
      <p:grpSpPr>
        <a:xfrm>
          <a:off x="0" y="0"/>
          <a:ext cx="0" cy="0"/>
          <a:chOff x="0" y="0"/>
          <a:chExt cx="0" cy="0"/>
        </a:xfrm>
      </p:grpSpPr>
      <p:sp>
        <p:nvSpPr>
          <p:cNvPr id="21982" name="Google Shape;21982;g2075565bd6b_0_1483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1983" name="Google Shape;21983;g2075565bd6b_0_1483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28" name="Shape 22028"/>
        <p:cNvGrpSpPr/>
        <p:nvPr/>
      </p:nvGrpSpPr>
      <p:grpSpPr>
        <a:xfrm>
          <a:off x="0" y="0"/>
          <a:ext cx="0" cy="0"/>
          <a:chOff x="0" y="0"/>
          <a:chExt cx="0" cy="0"/>
        </a:xfrm>
      </p:grpSpPr>
      <p:sp>
        <p:nvSpPr>
          <p:cNvPr id="22029" name="Google Shape;22029;g2075565bd6b_0_1777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30" name="Google Shape;22030;g2075565bd6b_0_1777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065" name="Shape 22065"/>
        <p:cNvGrpSpPr/>
        <p:nvPr/>
      </p:nvGrpSpPr>
      <p:grpSpPr>
        <a:xfrm>
          <a:off x="0" y="0"/>
          <a:ext cx="0" cy="0"/>
          <a:chOff x="0" y="0"/>
          <a:chExt cx="0" cy="0"/>
        </a:xfrm>
      </p:grpSpPr>
      <p:sp>
        <p:nvSpPr>
          <p:cNvPr id="22066" name="Google Shape;22066;g2075565bd6b_0_210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067" name="Google Shape;22067;g2075565bd6b_0_210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142" name="Shape 22142"/>
        <p:cNvGrpSpPr/>
        <p:nvPr/>
      </p:nvGrpSpPr>
      <p:grpSpPr>
        <a:xfrm>
          <a:off x="0" y="0"/>
          <a:ext cx="0" cy="0"/>
          <a:chOff x="0" y="0"/>
          <a:chExt cx="0" cy="0"/>
        </a:xfrm>
      </p:grpSpPr>
      <p:sp>
        <p:nvSpPr>
          <p:cNvPr id="22143" name="Google Shape;22143;g2075565bd6b_0_2411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144" name="Google Shape;22144;g2075565bd6b_0_2411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2266" name="Shape 22266"/>
        <p:cNvGrpSpPr/>
        <p:nvPr/>
      </p:nvGrpSpPr>
      <p:grpSpPr>
        <a:xfrm>
          <a:off x="0" y="0"/>
          <a:ext cx="0" cy="0"/>
          <a:chOff x="0" y="0"/>
          <a:chExt cx="0" cy="0"/>
        </a:xfrm>
      </p:grpSpPr>
      <p:sp>
        <p:nvSpPr>
          <p:cNvPr id="22267" name="Google Shape;22267;g2075565bd6b_0_2709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2268" name="Google Shape;22268;g2075565bd6b_0_2709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png"/></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6.xml"/><Relationship Id="rId2" Type="http://schemas.openxmlformats.org/officeDocument/2006/relationships/image" Target="../media/image1.png"/></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7.xml"/><Relationship Id="rId2" Type="http://schemas.openxmlformats.org/officeDocument/2006/relationships/image" Target="../media/image1.png"/></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8.xml"/><Relationship Id="rId2" Type="http://schemas.openxmlformats.org/officeDocument/2006/relationships/image" Target="../media/image1.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3.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4.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9.xml"/><Relationship Id="rId2" Type="http://schemas.openxmlformats.org/officeDocument/2006/relationships/image" Target="../media/image1.png"/></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10.xml"/><Relationship Id="rId2" Type="http://schemas.openxmlformats.org/officeDocument/2006/relationships/image" Target="../media/image1.png"/></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1.xml"/><Relationship Id="rId2" Type="http://schemas.openxmlformats.org/officeDocument/2006/relationships/image" Target="../media/image1.png"/></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2.xml"/><Relationship Id="rId2" Type="http://schemas.openxmlformats.org/officeDocument/2006/relationships/image" Target="../media/image1.png"/></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3.xml"/><Relationship Id="rId2" Type="http://schemas.openxmlformats.org/officeDocument/2006/relationships/image" Target="../media/image1.png"/></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4.xml"/><Relationship Id="rId2" Type="http://schemas.openxmlformats.org/officeDocument/2006/relationships/image" Target="../media/image1.png"/></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19.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s>
</file>

<file path=ppt/slideLayouts/_rels/slideLayout420.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2.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8.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29.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1.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6.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5.xml"/><Relationship Id="rId2" Type="http://schemas.openxmlformats.org/officeDocument/2006/relationships/image" Target="../media/image1.png"/></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5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59.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60.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1.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2.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464.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6.xml"/><Relationship Id="rId2" Type="http://schemas.openxmlformats.org/officeDocument/2006/relationships/image" Target="../media/image1.png"/></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hyperlink" Target="http://bit.ly/2Tynxth" TargetMode="External"/><Relationship Id="rId4" Type="http://schemas.openxmlformats.org/officeDocument/2006/relationships/hyperlink" Target="http://bit.ly/2TyoMsr" TargetMode="External"/><Relationship Id="rId5" Type="http://schemas.openxmlformats.org/officeDocument/2006/relationships/hyperlink" Target="http://bit.ly/2TtBDfr"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9" name="Shape 9"/>
        <p:cNvGrpSpPr/>
        <p:nvPr/>
      </p:nvGrpSpPr>
      <p:grpSpPr>
        <a:xfrm>
          <a:off x="0" y="0"/>
          <a:ext cx="0" cy="0"/>
          <a:chOff x="0" y="0"/>
          <a:chExt cx="0" cy="0"/>
        </a:xfrm>
      </p:grpSpPr>
      <p:sp>
        <p:nvSpPr>
          <p:cNvPr id="10" name="Google Shape;10;p2"/>
          <p:cNvSpPr txBox="1"/>
          <p:nvPr>
            <p:ph type="ctrTitle"/>
          </p:nvPr>
        </p:nvSpPr>
        <p:spPr>
          <a:xfrm>
            <a:off x="311708" y="744575"/>
            <a:ext cx="8520600" cy="2052600"/>
          </a:xfrm>
          <a:prstGeom prst="rect">
            <a:avLst/>
          </a:prstGeom>
        </p:spPr>
        <p:txBody>
          <a:bodyPr anchorCtr="0" anchor="b" bIns="91425" lIns="91425" spcFirstLastPara="1" rIns="91425" wrap="square" tIns="91425">
            <a:normAutofit/>
          </a:bodyPr>
          <a:lstStyle>
            <a:lvl1pPr lvl="0" algn="ctr">
              <a:spcBef>
                <a:spcPts val="0"/>
              </a:spcBef>
              <a:spcAft>
                <a:spcPts val="0"/>
              </a:spcAft>
              <a:buSzPts val="5200"/>
              <a:buNone/>
              <a:defRPr sz="52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1" name="Google Shape;11;p2"/>
          <p:cNvSpPr txBox="1"/>
          <p:nvPr>
            <p:ph idx="1" type="subTitle"/>
          </p:nvPr>
        </p:nvSpPr>
        <p:spPr>
          <a:xfrm>
            <a:off x="311700" y="2834125"/>
            <a:ext cx="8520600" cy="7926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800"/>
              <a:buNone/>
              <a:defRPr sz="28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
        <p:nvSpPr>
          <p:cNvPr id="12" name="Google Shape;12;p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spTree>
      <p:nvGrpSpPr>
        <p:cNvPr id="44" name="Shape 44"/>
        <p:cNvGrpSpPr/>
        <p:nvPr/>
      </p:nvGrpSpPr>
      <p:grpSpPr>
        <a:xfrm>
          <a:off x="0" y="0"/>
          <a:ext cx="0" cy="0"/>
          <a:chOff x="0" y="0"/>
          <a:chExt cx="0" cy="0"/>
        </a:xfrm>
      </p:grpSpPr>
      <p:sp>
        <p:nvSpPr>
          <p:cNvPr id="45" name="Google Shape;45;p11"/>
          <p:cNvSpPr txBox="1"/>
          <p:nvPr>
            <p:ph hasCustomPrompt="1" type="title"/>
          </p:nvPr>
        </p:nvSpPr>
        <p:spPr>
          <a:xfrm>
            <a:off x="311700" y="1106125"/>
            <a:ext cx="8520600" cy="1963500"/>
          </a:xfrm>
          <a:prstGeom prst="rect">
            <a:avLst/>
          </a:prstGeom>
        </p:spPr>
        <p:txBody>
          <a:bodyPr anchorCtr="0" anchor="b" bIns="91425" lIns="91425" spcFirstLastPara="1" rIns="91425" wrap="square" tIns="91425">
            <a:normAutofit/>
          </a:bodyPr>
          <a:lstStyle>
            <a:lvl1pPr lvl="0" algn="ctr">
              <a:spcBef>
                <a:spcPts val="0"/>
              </a:spcBef>
              <a:spcAft>
                <a:spcPts val="0"/>
              </a:spcAft>
              <a:buSzPts val="12000"/>
              <a:buNone/>
              <a:defRPr sz="12000"/>
            </a:lvl1pPr>
            <a:lvl2pPr lvl="1" algn="ctr">
              <a:spcBef>
                <a:spcPts val="0"/>
              </a:spcBef>
              <a:spcAft>
                <a:spcPts val="0"/>
              </a:spcAft>
              <a:buSzPts val="12000"/>
              <a:buNone/>
              <a:defRPr sz="12000"/>
            </a:lvl2pPr>
            <a:lvl3pPr lvl="2" algn="ctr">
              <a:spcBef>
                <a:spcPts val="0"/>
              </a:spcBef>
              <a:spcAft>
                <a:spcPts val="0"/>
              </a:spcAft>
              <a:buSzPts val="12000"/>
              <a:buNone/>
              <a:defRPr sz="12000"/>
            </a:lvl3pPr>
            <a:lvl4pPr lvl="3" algn="ctr">
              <a:spcBef>
                <a:spcPts val="0"/>
              </a:spcBef>
              <a:spcAft>
                <a:spcPts val="0"/>
              </a:spcAft>
              <a:buSzPts val="12000"/>
              <a:buNone/>
              <a:defRPr sz="12000"/>
            </a:lvl4pPr>
            <a:lvl5pPr lvl="4" algn="ctr">
              <a:spcBef>
                <a:spcPts val="0"/>
              </a:spcBef>
              <a:spcAft>
                <a:spcPts val="0"/>
              </a:spcAft>
              <a:buSzPts val="12000"/>
              <a:buNone/>
              <a:defRPr sz="12000"/>
            </a:lvl5pPr>
            <a:lvl6pPr lvl="5" algn="ctr">
              <a:spcBef>
                <a:spcPts val="0"/>
              </a:spcBef>
              <a:spcAft>
                <a:spcPts val="0"/>
              </a:spcAft>
              <a:buSzPts val="12000"/>
              <a:buNone/>
              <a:defRPr sz="12000"/>
            </a:lvl6pPr>
            <a:lvl7pPr lvl="6" algn="ctr">
              <a:spcBef>
                <a:spcPts val="0"/>
              </a:spcBef>
              <a:spcAft>
                <a:spcPts val="0"/>
              </a:spcAft>
              <a:buSzPts val="12000"/>
              <a:buNone/>
              <a:defRPr sz="12000"/>
            </a:lvl7pPr>
            <a:lvl8pPr lvl="7" algn="ctr">
              <a:spcBef>
                <a:spcPts val="0"/>
              </a:spcBef>
              <a:spcAft>
                <a:spcPts val="0"/>
              </a:spcAft>
              <a:buSzPts val="12000"/>
              <a:buNone/>
              <a:defRPr sz="12000"/>
            </a:lvl8pPr>
            <a:lvl9pPr lvl="8" algn="ctr">
              <a:spcBef>
                <a:spcPts val="0"/>
              </a:spcBef>
              <a:spcAft>
                <a:spcPts val="0"/>
              </a:spcAft>
              <a:buSzPts val="12000"/>
              <a:buNone/>
              <a:defRPr sz="12000"/>
            </a:lvl9pPr>
          </a:lstStyle>
          <a:p>
            <a:r>
              <a:t>xx%</a:t>
            </a:r>
          </a:p>
        </p:txBody>
      </p:sp>
      <p:sp>
        <p:nvSpPr>
          <p:cNvPr id="46" name="Google Shape;46;p11"/>
          <p:cNvSpPr txBox="1"/>
          <p:nvPr>
            <p:ph idx="1" type="body"/>
          </p:nvPr>
        </p:nvSpPr>
        <p:spPr>
          <a:xfrm>
            <a:off x="311700" y="3152225"/>
            <a:ext cx="8520600" cy="1300800"/>
          </a:xfrm>
          <a:prstGeom prst="rect">
            <a:avLst/>
          </a:prstGeom>
        </p:spPr>
        <p:txBody>
          <a:bodyPr anchorCtr="0" anchor="t" bIns="91425" lIns="91425" spcFirstLastPara="1" rIns="91425" wrap="square" tIns="91425">
            <a:normAutofit/>
          </a:bodyPr>
          <a:lstStyle>
            <a:lvl1pPr indent="-342900" lvl="0" marL="457200" algn="ctr">
              <a:spcBef>
                <a:spcPts val="0"/>
              </a:spcBef>
              <a:spcAft>
                <a:spcPts val="0"/>
              </a:spcAft>
              <a:buSzPts val="1800"/>
              <a:buChar char="●"/>
              <a:defRPr/>
            </a:lvl1pPr>
            <a:lvl2pPr indent="-317500" lvl="1" marL="914400" algn="ctr">
              <a:spcBef>
                <a:spcPts val="0"/>
              </a:spcBef>
              <a:spcAft>
                <a:spcPts val="0"/>
              </a:spcAft>
              <a:buSzPts val="1400"/>
              <a:buChar char="○"/>
              <a:defRPr/>
            </a:lvl2pPr>
            <a:lvl3pPr indent="-317500" lvl="2" marL="1371600" algn="ctr">
              <a:spcBef>
                <a:spcPts val="0"/>
              </a:spcBef>
              <a:spcAft>
                <a:spcPts val="0"/>
              </a:spcAft>
              <a:buSzPts val="1400"/>
              <a:buChar char="■"/>
              <a:defRPr/>
            </a:lvl3pPr>
            <a:lvl4pPr indent="-317500" lvl="3" marL="1828800" algn="ctr">
              <a:spcBef>
                <a:spcPts val="0"/>
              </a:spcBef>
              <a:spcAft>
                <a:spcPts val="0"/>
              </a:spcAft>
              <a:buSzPts val="1400"/>
              <a:buChar char="●"/>
              <a:defRPr/>
            </a:lvl4pPr>
            <a:lvl5pPr indent="-317500" lvl="4" marL="2286000" algn="ctr">
              <a:spcBef>
                <a:spcPts val="0"/>
              </a:spcBef>
              <a:spcAft>
                <a:spcPts val="0"/>
              </a:spcAft>
              <a:buSzPts val="1400"/>
              <a:buChar char="○"/>
              <a:defRPr/>
            </a:lvl5pPr>
            <a:lvl6pPr indent="-317500" lvl="5" marL="2743200" algn="ctr">
              <a:spcBef>
                <a:spcPts val="0"/>
              </a:spcBef>
              <a:spcAft>
                <a:spcPts val="0"/>
              </a:spcAft>
              <a:buSzPts val="1400"/>
              <a:buChar char="■"/>
              <a:defRPr/>
            </a:lvl6pPr>
            <a:lvl7pPr indent="-317500" lvl="6" marL="3200400" algn="ctr">
              <a:spcBef>
                <a:spcPts val="0"/>
              </a:spcBef>
              <a:spcAft>
                <a:spcPts val="0"/>
              </a:spcAft>
              <a:buSzPts val="1400"/>
              <a:buChar char="●"/>
              <a:defRPr/>
            </a:lvl7pPr>
            <a:lvl8pPr indent="-317500" lvl="7" marL="3657600" algn="ctr">
              <a:spcBef>
                <a:spcPts val="0"/>
              </a:spcBef>
              <a:spcAft>
                <a:spcPts val="0"/>
              </a:spcAft>
              <a:buSzPts val="1400"/>
              <a:buChar char="○"/>
              <a:defRPr/>
            </a:lvl8pPr>
            <a:lvl9pPr indent="-317500" lvl="8" marL="4114800" algn="ctr">
              <a:spcBef>
                <a:spcPts val="0"/>
              </a:spcBef>
              <a:spcAft>
                <a:spcPts val="0"/>
              </a:spcAft>
              <a:buSzPts val="1400"/>
              <a:buChar char="■"/>
              <a:defRPr/>
            </a:lvl9pPr>
          </a:lstStyle>
          <a:p/>
        </p:txBody>
      </p:sp>
      <p:sp>
        <p:nvSpPr>
          <p:cNvPr id="47" name="Google Shape;47;p11"/>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4346" name="Shape 4346"/>
        <p:cNvGrpSpPr/>
        <p:nvPr/>
      </p:nvGrpSpPr>
      <p:grpSpPr>
        <a:xfrm>
          <a:off x="0" y="0"/>
          <a:ext cx="0" cy="0"/>
          <a:chOff x="0" y="0"/>
          <a:chExt cx="0" cy="0"/>
        </a:xfrm>
      </p:grpSpPr>
      <p:sp>
        <p:nvSpPr>
          <p:cNvPr id="4347" name="Google Shape;4347;p10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348" name="Google Shape;4348;p1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4349" name="Google Shape;4349;p104"/>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350" name="Google Shape;4350;p104"/>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4351" name="Google Shape;4351;p104"/>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4352" name="Google Shape;4352;p104"/>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3" name="Google Shape;4353;p104"/>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354" name="Google Shape;4354;p104"/>
          <p:cNvGrpSpPr/>
          <p:nvPr/>
        </p:nvGrpSpPr>
        <p:grpSpPr>
          <a:xfrm rot="-2054985">
            <a:off x="1302743" y="3223629"/>
            <a:ext cx="406156" cy="388178"/>
            <a:chOff x="3483800" y="1530650"/>
            <a:chExt cx="1459674" cy="1397574"/>
          </a:xfrm>
        </p:grpSpPr>
        <p:sp>
          <p:nvSpPr>
            <p:cNvPr id="4355" name="Google Shape;4355;p1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1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1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1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1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1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1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3" name="Google Shape;4363;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104"/>
          <p:cNvGrpSpPr/>
          <p:nvPr/>
        </p:nvGrpSpPr>
        <p:grpSpPr>
          <a:xfrm rot="-2977299">
            <a:off x="984163" y="1512239"/>
            <a:ext cx="194255" cy="180400"/>
            <a:chOff x="3931664" y="3196564"/>
            <a:chExt cx="819834" cy="761359"/>
          </a:xfrm>
        </p:grpSpPr>
        <p:sp>
          <p:nvSpPr>
            <p:cNvPr id="4365" name="Google Shape;4365;p1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6" name="Google Shape;4366;p1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7" name="Google Shape;4367;p1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8" name="Google Shape;4368;p104"/>
          <p:cNvGrpSpPr/>
          <p:nvPr/>
        </p:nvGrpSpPr>
        <p:grpSpPr>
          <a:xfrm rot="1370578">
            <a:off x="7577885" y="1527535"/>
            <a:ext cx="244552" cy="227109"/>
            <a:chOff x="3931664" y="3196564"/>
            <a:chExt cx="819834" cy="761359"/>
          </a:xfrm>
        </p:grpSpPr>
        <p:sp>
          <p:nvSpPr>
            <p:cNvPr id="4369" name="Google Shape;4369;p1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1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1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2" name="Google Shape;4372;p104"/>
          <p:cNvGrpSpPr/>
          <p:nvPr/>
        </p:nvGrpSpPr>
        <p:grpSpPr>
          <a:xfrm rot="-2111919">
            <a:off x="7197062" y="2098834"/>
            <a:ext cx="212210" cy="205364"/>
            <a:chOff x="3483800" y="1530650"/>
            <a:chExt cx="1459674" cy="1397574"/>
          </a:xfrm>
        </p:grpSpPr>
        <p:sp>
          <p:nvSpPr>
            <p:cNvPr id="4373" name="Google Shape;4373;p1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1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1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6" name="Google Shape;4376;p1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7" name="Google Shape;4377;p1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8" name="Google Shape;4378;p1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9" name="Google Shape;4379;p1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0" name="Google Shape;4380;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1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82" name="Google Shape;4382;p104"/>
          <p:cNvGrpSpPr/>
          <p:nvPr/>
        </p:nvGrpSpPr>
        <p:grpSpPr>
          <a:xfrm>
            <a:off x="607775" y="-517258"/>
            <a:ext cx="1286580" cy="1286580"/>
            <a:chOff x="1565300" y="733100"/>
            <a:chExt cx="1143525" cy="1143525"/>
          </a:xfrm>
        </p:grpSpPr>
        <p:sp>
          <p:nvSpPr>
            <p:cNvPr id="4383" name="Google Shape;4383;p10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10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10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10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10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10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9" name="Google Shape;4389;p10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0" name="Google Shape;4390;p104"/>
          <p:cNvGrpSpPr/>
          <p:nvPr/>
        </p:nvGrpSpPr>
        <p:grpSpPr>
          <a:xfrm>
            <a:off x="1207456" y="586028"/>
            <a:ext cx="565411" cy="565411"/>
            <a:chOff x="2751400" y="2498775"/>
            <a:chExt cx="652900" cy="652900"/>
          </a:xfrm>
        </p:grpSpPr>
        <p:sp>
          <p:nvSpPr>
            <p:cNvPr id="4391" name="Google Shape;4391;p10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10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3" name="Google Shape;4393;p10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4" name="Google Shape;4394;p10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5" name="Google Shape;4395;p10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10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10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10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10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00" name="Google Shape;4400;p104"/>
          <p:cNvGrpSpPr/>
          <p:nvPr/>
        </p:nvGrpSpPr>
        <p:grpSpPr>
          <a:xfrm rot="-895738">
            <a:off x="8193718" y="4097271"/>
            <a:ext cx="1016157" cy="1012457"/>
            <a:chOff x="4134250" y="882850"/>
            <a:chExt cx="843375" cy="844025"/>
          </a:xfrm>
        </p:grpSpPr>
        <p:sp>
          <p:nvSpPr>
            <p:cNvPr id="4401" name="Google Shape;4401;p10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10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10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10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10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406" name="Google Shape;4406;p1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4407" name="Shape 4407"/>
        <p:cNvGrpSpPr/>
        <p:nvPr/>
      </p:nvGrpSpPr>
      <p:grpSpPr>
        <a:xfrm>
          <a:off x="0" y="0"/>
          <a:ext cx="0" cy="0"/>
          <a:chOff x="0" y="0"/>
          <a:chExt cx="0" cy="0"/>
        </a:xfrm>
      </p:grpSpPr>
      <p:pic>
        <p:nvPicPr>
          <p:cNvPr id="4408" name="Google Shape;4408;p10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09" name="Google Shape;4409;p10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105"/>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105"/>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4412" name="Google Shape;4412;p105"/>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4413" name="Google Shape;4413;p10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414" name="Google Shape;4414;p1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4415" name="Shape 4415"/>
        <p:cNvGrpSpPr/>
        <p:nvPr/>
      </p:nvGrpSpPr>
      <p:grpSpPr>
        <a:xfrm>
          <a:off x="0" y="0"/>
          <a:ext cx="0" cy="0"/>
          <a:chOff x="0" y="0"/>
          <a:chExt cx="0" cy="0"/>
        </a:xfrm>
      </p:grpSpPr>
      <p:sp>
        <p:nvSpPr>
          <p:cNvPr id="4416" name="Google Shape;4416;p10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17" name="Google Shape;4417;p106"/>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18" name="Google Shape;4418;p1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4419" name="Shape 4419"/>
        <p:cNvGrpSpPr/>
        <p:nvPr/>
      </p:nvGrpSpPr>
      <p:grpSpPr>
        <a:xfrm>
          <a:off x="0" y="0"/>
          <a:ext cx="0" cy="0"/>
          <a:chOff x="0" y="0"/>
          <a:chExt cx="0" cy="0"/>
        </a:xfrm>
      </p:grpSpPr>
      <p:sp>
        <p:nvSpPr>
          <p:cNvPr id="4420" name="Google Shape;4420;p10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21" name="Google Shape;4421;p107"/>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22" name="Google Shape;4422;p1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4423" name="Shape 4423"/>
        <p:cNvGrpSpPr/>
        <p:nvPr/>
      </p:nvGrpSpPr>
      <p:grpSpPr>
        <a:xfrm>
          <a:off x="0" y="0"/>
          <a:ext cx="0" cy="0"/>
          <a:chOff x="0" y="0"/>
          <a:chExt cx="0" cy="0"/>
        </a:xfrm>
      </p:grpSpPr>
      <p:sp>
        <p:nvSpPr>
          <p:cNvPr id="4424" name="Google Shape;4424;p10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25" name="Google Shape;4425;p1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26" name="Google Shape;4426;p1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4431" name="Shape 4431"/>
        <p:cNvGrpSpPr/>
        <p:nvPr/>
      </p:nvGrpSpPr>
      <p:grpSpPr>
        <a:xfrm>
          <a:off x="0" y="0"/>
          <a:ext cx="0" cy="0"/>
          <a:chOff x="0" y="0"/>
          <a:chExt cx="0" cy="0"/>
        </a:xfrm>
      </p:grpSpPr>
      <p:sp>
        <p:nvSpPr>
          <p:cNvPr id="4432" name="Google Shape;4432;p11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33" name="Google Shape;4433;p11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434" name="Google Shape;4434;p110"/>
          <p:cNvGrpSpPr/>
          <p:nvPr/>
        </p:nvGrpSpPr>
        <p:grpSpPr>
          <a:xfrm>
            <a:off x="7487963" y="743725"/>
            <a:ext cx="652900" cy="652900"/>
            <a:chOff x="2751400" y="2498775"/>
            <a:chExt cx="652900" cy="652900"/>
          </a:xfrm>
        </p:grpSpPr>
        <p:sp>
          <p:nvSpPr>
            <p:cNvPr id="4435" name="Google Shape;4435;p11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11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11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11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11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11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11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11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11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44" name="Google Shape;4444;p110"/>
          <p:cNvGrpSpPr/>
          <p:nvPr/>
        </p:nvGrpSpPr>
        <p:grpSpPr>
          <a:xfrm rot="-3210598">
            <a:off x="-327633" y="3737841"/>
            <a:ext cx="1722395" cy="1723723"/>
            <a:chOff x="4134250" y="882850"/>
            <a:chExt cx="843375" cy="844025"/>
          </a:xfrm>
        </p:grpSpPr>
        <p:sp>
          <p:nvSpPr>
            <p:cNvPr id="4445" name="Google Shape;4445;p11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11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11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11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11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50" name="Google Shape;4450;p110"/>
          <p:cNvGrpSpPr/>
          <p:nvPr/>
        </p:nvGrpSpPr>
        <p:grpSpPr>
          <a:xfrm>
            <a:off x="7610758" y="-87602"/>
            <a:ext cx="1345201" cy="1345240"/>
            <a:chOff x="4876725" y="2387875"/>
            <a:chExt cx="874075" cy="874100"/>
          </a:xfrm>
        </p:grpSpPr>
        <p:sp>
          <p:nvSpPr>
            <p:cNvPr id="4451" name="Google Shape;4451;p110"/>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110"/>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110"/>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110"/>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110"/>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110"/>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110"/>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110"/>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110"/>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110"/>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110"/>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110"/>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63" name="Google Shape;4463;p110"/>
          <p:cNvGrpSpPr/>
          <p:nvPr/>
        </p:nvGrpSpPr>
        <p:grpSpPr>
          <a:xfrm>
            <a:off x="7544898" y="3519378"/>
            <a:ext cx="539058" cy="516124"/>
            <a:chOff x="3483800" y="1530650"/>
            <a:chExt cx="1459674" cy="1397574"/>
          </a:xfrm>
        </p:grpSpPr>
        <p:sp>
          <p:nvSpPr>
            <p:cNvPr id="4464" name="Google Shape;4464;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3" name="Google Shape;4473;p110"/>
          <p:cNvGrpSpPr/>
          <p:nvPr/>
        </p:nvGrpSpPr>
        <p:grpSpPr>
          <a:xfrm>
            <a:off x="3836035" y="191744"/>
            <a:ext cx="374992" cy="348246"/>
            <a:chOff x="3931664" y="3196564"/>
            <a:chExt cx="819834" cy="761359"/>
          </a:xfrm>
        </p:grpSpPr>
        <p:sp>
          <p:nvSpPr>
            <p:cNvPr id="4474" name="Google Shape;4474;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77" name="Google Shape;4477;p110"/>
          <p:cNvGrpSpPr/>
          <p:nvPr/>
        </p:nvGrpSpPr>
        <p:grpSpPr>
          <a:xfrm rot="-3462168">
            <a:off x="919648" y="1638791"/>
            <a:ext cx="184279" cy="165931"/>
            <a:chOff x="3931664" y="3196564"/>
            <a:chExt cx="819834" cy="761359"/>
          </a:xfrm>
        </p:grpSpPr>
        <p:sp>
          <p:nvSpPr>
            <p:cNvPr id="4478" name="Google Shape;4478;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1" name="Google Shape;4481;p110"/>
          <p:cNvGrpSpPr/>
          <p:nvPr/>
        </p:nvGrpSpPr>
        <p:grpSpPr>
          <a:xfrm rot="-5681754">
            <a:off x="8241378" y="3006753"/>
            <a:ext cx="184261" cy="165900"/>
            <a:chOff x="3931664" y="3196564"/>
            <a:chExt cx="819834" cy="761359"/>
          </a:xfrm>
        </p:grpSpPr>
        <p:sp>
          <p:nvSpPr>
            <p:cNvPr id="4482" name="Google Shape;4482;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85" name="Google Shape;4485;p110"/>
          <p:cNvGrpSpPr/>
          <p:nvPr/>
        </p:nvGrpSpPr>
        <p:grpSpPr>
          <a:xfrm rot="3093417">
            <a:off x="6550801" y="196673"/>
            <a:ext cx="235009" cy="225010"/>
            <a:chOff x="3483800" y="1530650"/>
            <a:chExt cx="1459674" cy="1397574"/>
          </a:xfrm>
        </p:grpSpPr>
        <p:sp>
          <p:nvSpPr>
            <p:cNvPr id="4486" name="Google Shape;4486;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495" name="Google Shape;4495;p110"/>
          <p:cNvGrpSpPr/>
          <p:nvPr/>
        </p:nvGrpSpPr>
        <p:grpSpPr>
          <a:xfrm rot="3093417">
            <a:off x="939951" y="2223873"/>
            <a:ext cx="235009" cy="225010"/>
            <a:chOff x="3483800" y="1530650"/>
            <a:chExt cx="1459674" cy="1397574"/>
          </a:xfrm>
        </p:grpSpPr>
        <p:sp>
          <p:nvSpPr>
            <p:cNvPr id="4496" name="Google Shape;4496;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05" name="Google Shape;4505;p110"/>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110"/>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4507" name="Google Shape;4507;p110"/>
          <p:cNvGrpSpPr/>
          <p:nvPr/>
        </p:nvGrpSpPr>
        <p:grpSpPr>
          <a:xfrm rot="1742423">
            <a:off x="1002631" y="4519665"/>
            <a:ext cx="849685" cy="850248"/>
            <a:chOff x="3026450" y="831475"/>
            <a:chExt cx="944275" cy="944900"/>
          </a:xfrm>
        </p:grpSpPr>
        <p:sp>
          <p:nvSpPr>
            <p:cNvPr id="4508" name="Google Shape;4508;p11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11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11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11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11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11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11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11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11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11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18" name="Google Shape;4518;p110"/>
          <p:cNvGrpSpPr/>
          <p:nvPr/>
        </p:nvGrpSpPr>
        <p:grpSpPr>
          <a:xfrm rot="3093417">
            <a:off x="8636001" y="2058773"/>
            <a:ext cx="235009" cy="225010"/>
            <a:chOff x="3483800" y="1530650"/>
            <a:chExt cx="1459674" cy="1397574"/>
          </a:xfrm>
        </p:grpSpPr>
        <p:sp>
          <p:nvSpPr>
            <p:cNvPr id="4519" name="Google Shape;4519;p1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1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1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1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1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1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1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1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28" name="Google Shape;4528;p110"/>
          <p:cNvGrpSpPr/>
          <p:nvPr/>
        </p:nvGrpSpPr>
        <p:grpSpPr>
          <a:xfrm rot="-2454324">
            <a:off x="5278696" y="4709403"/>
            <a:ext cx="184297" cy="165881"/>
            <a:chOff x="3931664" y="3196564"/>
            <a:chExt cx="819834" cy="761359"/>
          </a:xfrm>
        </p:grpSpPr>
        <p:sp>
          <p:nvSpPr>
            <p:cNvPr id="4529" name="Google Shape;4529;p1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1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1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32" name="Google Shape;4532;p110"/>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4533" name="Google Shape;4533;p110"/>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4534" name="Google Shape;4534;p1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4535" name="Shape 4535"/>
        <p:cNvGrpSpPr/>
        <p:nvPr/>
      </p:nvGrpSpPr>
      <p:grpSpPr>
        <a:xfrm>
          <a:off x="0" y="0"/>
          <a:ext cx="0" cy="0"/>
          <a:chOff x="0" y="0"/>
          <a:chExt cx="0" cy="0"/>
        </a:xfrm>
      </p:grpSpPr>
      <p:pic>
        <p:nvPicPr>
          <p:cNvPr id="4536" name="Google Shape;4536;p1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4537" name="Google Shape;4537;p11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111"/>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111"/>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40" name="Google Shape;4540;p111"/>
          <p:cNvGrpSpPr/>
          <p:nvPr/>
        </p:nvGrpSpPr>
        <p:grpSpPr>
          <a:xfrm rot="-1953277">
            <a:off x="7233350" y="3280679"/>
            <a:ext cx="2042473" cy="2462065"/>
            <a:chOff x="2705025" y="356575"/>
            <a:chExt cx="1582750" cy="1907900"/>
          </a:xfrm>
        </p:grpSpPr>
        <p:sp>
          <p:nvSpPr>
            <p:cNvPr id="4541" name="Google Shape;4541;p11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11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11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11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11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11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11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11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11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11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111"/>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52" name="Google Shape;4552;p111"/>
          <p:cNvGrpSpPr/>
          <p:nvPr/>
        </p:nvGrpSpPr>
        <p:grpSpPr>
          <a:xfrm>
            <a:off x="498409" y="1604250"/>
            <a:ext cx="308283" cy="294609"/>
            <a:chOff x="3483800" y="1530650"/>
            <a:chExt cx="1459674" cy="1397574"/>
          </a:xfrm>
        </p:grpSpPr>
        <p:sp>
          <p:nvSpPr>
            <p:cNvPr id="4553" name="Google Shape;4553;p1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1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1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1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1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1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1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2" name="Google Shape;4562;p111"/>
          <p:cNvGrpSpPr/>
          <p:nvPr/>
        </p:nvGrpSpPr>
        <p:grpSpPr>
          <a:xfrm rot="3907081">
            <a:off x="7078935" y="1546583"/>
            <a:ext cx="153542" cy="142591"/>
            <a:chOff x="3931664" y="3196564"/>
            <a:chExt cx="819834" cy="761359"/>
          </a:xfrm>
        </p:grpSpPr>
        <p:sp>
          <p:nvSpPr>
            <p:cNvPr id="4563" name="Google Shape;4563;p1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1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1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66" name="Google Shape;4566;p111"/>
          <p:cNvGrpSpPr/>
          <p:nvPr/>
        </p:nvGrpSpPr>
        <p:grpSpPr>
          <a:xfrm rot="-2977161">
            <a:off x="3670185" y="4602124"/>
            <a:ext cx="288648" cy="268060"/>
            <a:chOff x="3931664" y="3196564"/>
            <a:chExt cx="819834" cy="761359"/>
          </a:xfrm>
        </p:grpSpPr>
        <p:sp>
          <p:nvSpPr>
            <p:cNvPr id="4567" name="Google Shape;4567;p1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1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1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70" name="Google Shape;4570;p111"/>
          <p:cNvGrpSpPr/>
          <p:nvPr/>
        </p:nvGrpSpPr>
        <p:grpSpPr>
          <a:xfrm rot="-2011775">
            <a:off x="6731571" y="900792"/>
            <a:ext cx="375775" cy="359090"/>
            <a:chOff x="3483800" y="1530650"/>
            <a:chExt cx="1459674" cy="1397574"/>
          </a:xfrm>
        </p:grpSpPr>
        <p:sp>
          <p:nvSpPr>
            <p:cNvPr id="4571" name="Google Shape;4571;p1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1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1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1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1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1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1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1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80" name="Google Shape;4580;p111"/>
          <p:cNvGrpSpPr/>
          <p:nvPr/>
        </p:nvGrpSpPr>
        <p:grpSpPr>
          <a:xfrm rot="3907383">
            <a:off x="1116907" y="1177468"/>
            <a:ext cx="235229" cy="218451"/>
            <a:chOff x="3931664" y="3196564"/>
            <a:chExt cx="819834" cy="761359"/>
          </a:xfrm>
        </p:grpSpPr>
        <p:sp>
          <p:nvSpPr>
            <p:cNvPr id="4581" name="Google Shape;4581;p1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1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1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84" name="Google Shape;4584;p111"/>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585" name="Google Shape;4585;p111"/>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586" name="Google Shape;4586;p111"/>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587" name="Google Shape;4587;p111"/>
          <p:cNvGrpSpPr/>
          <p:nvPr/>
        </p:nvGrpSpPr>
        <p:grpSpPr>
          <a:xfrm>
            <a:off x="998376" y="190487"/>
            <a:ext cx="699037" cy="699037"/>
            <a:chOff x="1565300" y="733100"/>
            <a:chExt cx="1143525" cy="1143525"/>
          </a:xfrm>
        </p:grpSpPr>
        <p:sp>
          <p:nvSpPr>
            <p:cNvPr id="4588" name="Google Shape;4588;p11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11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11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11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11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11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11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595" name="Google Shape;4595;p111"/>
          <p:cNvGrpSpPr/>
          <p:nvPr/>
        </p:nvGrpSpPr>
        <p:grpSpPr>
          <a:xfrm rot="-895738">
            <a:off x="359618" y="-299817"/>
            <a:ext cx="1016157" cy="1012457"/>
            <a:chOff x="4134250" y="882850"/>
            <a:chExt cx="843375" cy="844025"/>
          </a:xfrm>
        </p:grpSpPr>
        <p:sp>
          <p:nvSpPr>
            <p:cNvPr id="4596" name="Google Shape;4596;p11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11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11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11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11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01" name="Google Shape;4601;p1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4602" name="Shape 4602"/>
        <p:cNvGrpSpPr/>
        <p:nvPr/>
      </p:nvGrpSpPr>
      <p:grpSpPr>
        <a:xfrm>
          <a:off x="0" y="0"/>
          <a:ext cx="0" cy="0"/>
          <a:chOff x="0" y="0"/>
          <a:chExt cx="0" cy="0"/>
        </a:xfrm>
      </p:grpSpPr>
      <p:sp>
        <p:nvSpPr>
          <p:cNvPr id="4603" name="Google Shape;4603;p11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04" name="Google Shape;4604;p1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4605" name="Google Shape;4605;p112"/>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11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607" name="Google Shape;4607;p112"/>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4608" name="Google Shape;4608;p1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4609" name="Shape 4609"/>
        <p:cNvGrpSpPr/>
        <p:nvPr/>
      </p:nvGrpSpPr>
      <p:grpSpPr>
        <a:xfrm>
          <a:off x="0" y="0"/>
          <a:ext cx="0" cy="0"/>
          <a:chOff x="0" y="0"/>
          <a:chExt cx="0" cy="0"/>
        </a:xfrm>
      </p:grpSpPr>
      <p:sp>
        <p:nvSpPr>
          <p:cNvPr id="4610" name="Google Shape;4610;p11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11" name="Google Shape;4611;p11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612" name="Google Shape;4612;p113"/>
          <p:cNvGrpSpPr/>
          <p:nvPr/>
        </p:nvGrpSpPr>
        <p:grpSpPr>
          <a:xfrm>
            <a:off x="8551254" y="4681889"/>
            <a:ext cx="193699" cy="185318"/>
            <a:chOff x="3483800" y="1530650"/>
            <a:chExt cx="1459674" cy="1397574"/>
          </a:xfrm>
        </p:grpSpPr>
        <p:sp>
          <p:nvSpPr>
            <p:cNvPr id="4613" name="Google Shape;4613;p1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1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1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1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1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1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1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2" name="Google Shape;4622;p113"/>
          <p:cNvGrpSpPr/>
          <p:nvPr/>
        </p:nvGrpSpPr>
        <p:grpSpPr>
          <a:xfrm>
            <a:off x="138749" y="4109622"/>
            <a:ext cx="318260" cy="295560"/>
            <a:chOff x="3931664" y="3196564"/>
            <a:chExt cx="819834" cy="761359"/>
          </a:xfrm>
        </p:grpSpPr>
        <p:sp>
          <p:nvSpPr>
            <p:cNvPr id="4623" name="Google Shape;4623;p1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1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1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6" name="Google Shape;4626;p113"/>
          <p:cNvGrpSpPr/>
          <p:nvPr/>
        </p:nvGrpSpPr>
        <p:grpSpPr>
          <a:xfrm>
            <a:off x="8453589" y="3940297"/>
            <a:ext cx="500427" cy="464734"/>
            <a:chOff x="3931664" y="3196564"/>
            <a:chExt cx="819834" cy="761359"/>
          </a:xfrm>
        </p:grpSpPr>
        <p:sp>
          <p:nvSpPr>
            <p:cNvPr id="4627" name="Google Shape;4627;p1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1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1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30" name="Google Shape;4630;p113"/>
          <p:cNvGrpSpPr/>
          <p:nvPr/>
        </p:nvGrpSpPr>
        <p:grpSpPr>
          <a:xfrm>
            <a:off x="457004" y="2344739"/>
            <a:ext cx="193699" cy="185318"/>
            <a:chOff x="3483800" y="1530650"/>
            <a:chExt cx="1459674" cy="1397574"/>
          </a:xfrm>
        </p:grpSpPr>
        <p:sp>
          <p:nvSpPr>
            <p:cNvPr id="4631" name="Google Shape;4631;p1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1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1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1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1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1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1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40" name="Google Shape;4640;p113"/>
          <p:cNvGrpSpPr/>
          <p:nvPr/>
        </p:nvGrpSpPr>
        <p:grpSpPr>
          <a:xfrm>
            <a:off x="23083" y="1115322"/>
            <a:ext cx="117212" cy="111946"/>
            <a:chOff x="3483800" y="1530650"/>
            <a:chExt cx="1459674" cy="1397574"/>
          </a:xfrm>
        </p:grpSpPr>
        <p:sp>
          <p:nvSpPr>
            <p:cNvPr id="4641" name="Google Shape;4641;p1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1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1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1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1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1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1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1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50" name="Google Shape;4650;p11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651" name="Google Shape;4651;p113"/>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113"/>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113"/>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654" name="Google Shape;4654;p113"/>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655" name="Google Shape;4655;p113"/>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656" name="Google Shape;4656;p113"/>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657" name="Google Shape;4657;p1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4658" name="Shape 4658"/>
        <p:cNvGrpSpPr/>
        <p:nvPr/>
      </p:nvGrpSpPr>
      <p:grpSpPr>
        <a:xfrm>
          <a:off x="0" y="0"/>
          <a:ext cx="0" cy="0"/>
          <a:chOff x="0" y="0"/>
          <a:chExt cx="0" cy="0"/>
        </a:xfrm>
      </p:grpSpPr>
      <p:sp>
        <p:nvSpPr>
          <p:cNvPr id="4659" name="Google Shape;4659;p1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60" name="Google Shape;4660;p1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4661" name="Google Shape;4661;p114"/>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11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4663" name="Google Shape;4663;p114"/>
          <p:cNvGrpSpPr/>
          <p:nvPr/>
        </p:nvGrpSpPr>
        <p:grpSpPr>
          <a:xfrm rot="-7340515">
            <a:off x="7972572" y="485342"/>
            <a:ext cx="1893455" cy="683957"/>
            <a:chOff x="5725894" y="2571645"/>
            <a:chExt cx="1443144" cy="521294"/>
          </a:xfrm>
        </p:grpSpPr>
        <p:grpSp>
          <p:nvGrpSpPr>
            <p:cNvPr id="4664" name="Google Shape;4664;p114"/>
            <p:cNvGrpSpPr/>
            <p:nvPr/>
          </p:nvGrpSpPr>
          <p:grpSpPr>
            <a:xfrm rot="5400000">
              <a:off x="6186819" y="2110721"/>
              <a:ext cx="521294" cy="1443144"/>
              <a:chOff x="2916100" y="2780750"/>
              <a:chExt cx="389200" cy="1077375"/>
            </a:xfrm>
          </p:grpSpPr>
          <p:sp>
            <p:nvSpPr>
              <p:cNvPr id="4665" name="Google Shape;4665;p114"/>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114"/>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114"/>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114"/>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114"/>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114"/>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114"/>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114"/>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114"/>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114"/>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114"/>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114"/>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114"/>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114"/>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79" name="Google Shape;4679;p114"/>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80" name="Google Shape;4680;p114"/>
          <p:cNvGrpSpPr/>
          <p:nvPr/>
        </p:nvGrpSpPr>
        <p:grpSpPr>
          <a:xfrm rot="3203653">
            <a:off x="240691" y="985951"/>
            <a:ext cx="297660" cy="239057"/>
            <a:chOff x="3483800" y="1530650"/>
            <a:chExt cx="1459674" cy="1397574"/>
          </a:xfrm>
        </p:grpSpPr>
        <p:sp>
          <p:nvSpPr>
            <p:cNvPr id="4681" name="Google Shape;4681;p1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1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1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1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1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1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1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1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1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90" name="Google Shape;4690;p114"/>
          <p:cNvGrpSpPr/>
          <p:nvPr/>
        </p:nvGrpSpPr>
        <p:grpSpPr>
          <a:xfrm>
            <a:off x="447585" y="150969"/>
            <a:ext cx="374992" cy="348246"/>
            <a:chOff x="3931664" y="3196564"/>
            <a:chExt cx="819834" cy="761359"/>
          </a:xfrm>
        </p:grpSpPr>
        <p:sp>
          <p:nvSpPr>
            <p:cNvPr id="4691" name="Google Shape;4691;p1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1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1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694" name="Google Shape;4694;p1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48" name="Shape 48"/>
        <p:cNvGrpSpPr/>
        <p:nvPr/>
      </p:nvGrpSpPr>
      <p:grpSpPr>
        <a:xfrm>
          <a:off x="0" y="0"/>
          <a:ext cx="0" cy="0"/>
          <a:chOff x="0" y="0"/>
          <a:chExt cx="0" cy="0"/>
        </a:xfrm>
      </p:grpSpPr>
      <p:sp>
        <p:nvSpPr>
          <p:cNvPr id="49" name="Google Shape;49;p12"/>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4695" name="Shape 4695"/>
        <p:cNvGrpSpPr/>
        <p:nvPr/>
      </p:nvGrpSpPr>
      <p:grpSpPr>
        <a:xfrm>
          <a:off x="0" y="0"/>
          <a:ext cx="0" cy="0"/>
          <a:chOff x="0" y="0"/>
          <a:chExt cx="0" cy="0"/>
        </a:xfrm>
      </p:grpSpPr>
      <p:sp>
        <p:nvSpPr>
          <p:cNvPr id="4696" name="Google Shape;4696;p11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697" name="Google Shape;4697;p1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4698" name="Google Shape;4698;p115"/>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115"/>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4700" name="Google Shape;4700;p115"/>
          <p:cNvGrpSpPr/>
          <p:nvPr/>
        </p:nvGrpSpPr>
        <p:grpSpPr>
          <a:xfrm>
            <a:off x="6985149" y="261297"/>
            <a:ext cx="318260" cy="295560"/>
            <a:chOff x="3931664" y="3196564"/>
            <a:chExt cx="819834" cy="761359"/>
          </a:xfrm>
        </p:grpSpPr>
        <p:sp>
          <p:nvSpPr>
            <p:cNvPr id="4701" name="Google Shape;4701;p1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1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1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4" name="Google Shape;4704;p115"/>
          <p:cNvGrpSpPr/>
          <p:nvPr/>
        </p:nvGrpSpPr>
        <p:grpSpPr>
          <a:xfrm>
            <a:off x="7030779" y="728689"/>
            <a:ext cx="193699" cy="185318"/>
            <a:chOff x="3483800" y="1530650"/>
            <a:chExt cx="1459674" cy="1397574"/>
          </a:xfrm>
        </p:grpSpPr>
        <p:sp>
          <p:nvSpPr>
            <p:cNvPr id="4705" name="Google Shape;4705;p1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1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1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1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1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1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1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1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1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14" name="Google Shape;4714;p115"/>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4715" name="Google Shape;4715;p115"/>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716" name="Google Shape;4716;p115"/>
          <p:cNvGrpSpPr/>
          <p:nvPr/>
        </p:nvGrpSpPr>
        <p:grpSpPr>
          <a:xfrm>
            <a:off x="7133488" y="3542250"/>
            <a:ext cx="652900" cy="652900"/>
            <a:chOff x="2751400" y="2498775"/>
            <a:chExt cx="652900" cy="652900"/>
          </a:xfrm>
        </p:grpSpPr>
        <p:sp>
          <p:nvSpPr>
            <p:cNvPr id="4717" name="Google Shape;4717;p11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11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11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11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11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11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11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11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11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26" name="Google Shape;4726;p115"/>
          <p:cNvGrpSpPr/>
          <p:nvPr/>
        </p:nvGrpSpPr>
        <p:grpSpPr>
          <a:xfrm>
            <a:off x="591150" y="540000"/>
            <a:ext cx="1040525" cy="1040525"/>
            <a:chOff x="591150" y="540000"/>
            <a:chExt cx="1040525" cy="1040525"/>
          </a:xfrm>
        </p:grpSpPr>
        <p:sp>
          <p:nvSpPr>
            <p:cNvPr id="4727" name="Google Shape;4727;p115"/>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115"/>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115"/>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115"/>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115"/>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115"/>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115"/>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115"/>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115"/>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115"/>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115"/>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38" name="Google Shape;4738;p1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4739" name="Shape 4739"/>
        <p:cNvGrpSpPr/>
        <p:nvPr/>
      </p:nvGrpSpPr>
      <p:grpSpPr>
        <a:xfrm>
          <a:off x="0" y="0"/>
          <a:ext cx="0" cy="0"/>
          <a:chOff x="0" y="0"/>
          <a:chExt cx="0" cy="0"/>
        </a:xfrm>
      </p:grpSpPr>
      <p:pic>
        <p:nvPicPr>
          <p:cNvPr id="4740" name="Google Shape;4740;p116"/>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4741" name="Google Shape;4741;p11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116"/>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4743" name="Google Shape;4743;p116"/>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744" name="Google Shape;4744;p116"/>
          <p:cNvGrpSpPr/>
          <p:nvPr/>
        </p:nvGrpSpPr>
        <p:grpSpPr>
          <a:xfrm>
            <a:off x="-163700" y="-187875"/>
            <a:ext cx="1143525" cy="1143525"/>
            <a:chOff x="1565300" y="733100"/>
            <a:chExt cx="1143525" cy="1143525"/>
          </a:xfrm>
        </p:grpSpPr>
        <p:sp>
          <p:nvSpPr>
            <p:cNvPr id="4745" name="Google Shape;4745;p11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11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11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11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11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11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11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52" name="Google Shape;4752;p116"/>
          <p:cNvGrpSpPr/>
          <p:nvPr/>
        </p:nvGrpSpPr>
        <p:grpSpPr>
          <a:xfrm>
            <a:off x="7449323" y="2055628"/>
            <a:ext cx="539058" cy="516124"/>
            <a:chOff x="3483800" y="1530650"/>
            <a:chExt cx="1459674" cy="1397574"/>
          </a:xfrm>
        </p:grpSpPr>
        <p:sp>
          <p:nvSpPr>
            <p:cNvPr id="4753" name="Google Shape;4753;p1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1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1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1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1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1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1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2" name="Google Shape;4762;p116"/>
          <p:cNvGrpSpPr/>
          <p:nvPr/>
        </p:nvGrpSpPr>
        <p:grpSpPr>
          <a:xfrm>
            <a:off x="3836035" y="191744"/>
            <a:ext cx="374992" cy="348246"/>
            <a:chOff x="3931664" y="3196564"/>
            <a:chExt cx="819834" cy="761359"/>
          </a:xfrm>
        </p:grpSpPr>
        <p:sp>
          <p:nvSpPr>
            <p:cNvPr id="4763" name="Google Shape;4763;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66" name="Google Shape;4766;p116"/>
          <p:cNvGrpSpPr/>
          <p:nvPr/>
        </p:nvGrpSpPr>
        <p:grpSpPr>
          <a:xfrm rot="-3462168">
            <a:off x="3282873" y="282904"/>
            <a:ext cx="184279" cy="165931"/>
            <a:chOff x="3931664" y="3196564"/>
            <a:chExt cx="819834" cy="761359"/>
          </a:xfrm>
        </p:grpSpPr>
        <p:sp>
          <p:nvSpPr>
            <p:cNvPr id="4767" name="Google Shape;4767;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0" name="Google Shape;4770;p116"/>
          <p:cNvGrpSpPr/>
          <p:nvPr/>
        </p:nvGrpSpPr>
        <p:grpSpPr>
          <a:xfrm rot="-5681754">
            <a:off x="8241378" y="3006753"/>
            <a:ext cx="184261" cy="165900"/>
            <a:chOff x="3931664" y="3196564"/>
            <a:chExt cx="819834" cy="761359"/>
          </a:xfrm>
        </p:grpSpPr>
        <p:sp>
          <p:nvSpPr>
            <p:cNvPr id="4771" name="Google Shape;4771;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74" name="Google Shape;4774;p116"/>
          <p:cNvGrpSpPr/>
          <p:nvPr/>
        </p:nvGrpSpPr>
        <p:grpSpPr>
          <a:xfrm rot="3093407">
            <a:off x="323639" y="1552011"/>
            <a:ext cx="404044" cy="329363"/>
            <a:chOff x="3483800" y="1530650"/>
            <a:chExt cx="1459674" cy="1397574"/>
          </a:xfrm>
        </p:grpSpPr>
        <p:sp>
          <p:nvSpPr>
            <p:cNvPr id="4775" name="Google Shape;4775;p1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1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1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1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1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1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1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84" name="Google Shape;4784;p116"/>
          <p:cNvGrpSpPr/>
          <p:nvPr/>
        </p:nvGrpSpPr>
        <p:grpSpPr>
          <a:xfrm rot="3093417">
            <a:off x="3136301" y="4652973"/>
            <a:ext cx="235009" cy="225010"/>
            <a:chOff x="3483800" y="1530650"/>
            <a:chExt cx="1459674" cy="1397574"/>
          </a:xfrm>
        </p:grpSpPr>
        <p:sp>
          <p:nvSpPr>
            <p:cNvPr id="4785" name="Google Shape;4785;p1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1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1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1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1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1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1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1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94" name="Google Shape;4794;p116"/>
          <p:cNvGrpSpPr/>
          <p:nvPr/>
        </p:nvGrpSpPr>
        <p:grpSpPr>
          <a:xfrm>
            <a:off x="1646560" y="3582869"/>
            <a:ext cx="374992" cy="348246"/>
            <a:chOff x="3931664" y="3196564"/>
            <a:chExt cx="819834" cy="761359"/>
          </a:xfrm>
        </p:grpSpPr>
        <p:sp>
          <p:nvSpPr>
            <p:cNvPr id="4795" name="Google Shape;4795;p1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1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1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798" name="Google Shape;4798;p116"/>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4799" name="Google Shape;4799;p116"/>
          <p:cNvGrpSpPr/>
          <p:nvPr/>
        </p:nvGrpSpPr>
        <p:grpSpPr>
          <a:xfrm rot="-899098">
            <a:off x="7338657" y="3773043"/>
            <a:ext cx="1912361" cy="1912091"/>
            <a:chOff x="4134250" y="882850"/>
            <a:chExt cx="843375" cy="844025"/>
          </a:xfrm>
        </p:grpSpPr>
        <p:sp>
          <p:nvSpPr>
            <p:cNvPr id="4800" name="Google Shape;4800;p11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11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11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11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11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05" name="Google Shape;4805;p116"/>
          <p:cNvGrpSpPr/>
          <p:nvPr/>
        </p:nvGrpSpPr>
        <p:grpSpPr>
          <a:xfrm>
            <a:off x="657488" y="430950"/>
            <a:ext cx="652900" cy="652900"/>
            <a:chOff x="2751400" y="2498775"/>
            <a:chExt cx="652900" cy="652900"/>
          </a:xfrm>
        </p:grpSpPr>
        <p:sp>
          <p:nvSpPr>
            <p:cNvPr id="4806" name="Google Shape;4806;p11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11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11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11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11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11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11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11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11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15" name="Google Shape;4815;p1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4816" name="Shape 4816"/>
        <p:cNvGrpSpPr/>
        <p:nvPr/>
      </p:nvGrpSpPr>
      <p:grpSpPr>
        <a:xfrm>
          <a:off x="0" y="0"/>
          <a:ext cx="0" cy="0"/>
          <a:chOff x="0" y="0"/>
          <a:chExt cx="0" cy="0"/>
        </a:xfrm>
      </p:grpSpPr>
      <p:sp>
        <p:nvSpPr>
          <p:cNvPr id="4817" name="Google Shape;4817;p11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18" name="Google Shape;4818;p1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4819" name="Google Shape;4819;p117"/>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820" name="Google Shape;4820;p117"/>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821" name="Google Shape;4821;p117"/>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822" name="Google Shape;4822;p117"/>
          <p:cNvGrpSpPr/>
          <p:nvPr/>
        </p:nvGrpSpPr>
        <p:grpSpPr>
          <a:xfrm>
            <a:off x="7784681" y="-567513"/>
            <a:ext cx="1408670" cy="1408647"/>
            <a:chOff x="3174950" y="3673600"/>
            <a:chExt cx="1481875" cy="1481850"/>
          </a:xfrm>
        </p:grpSpPr>
        <p:sp>
          <p:nvSpPr>
            <p:cNvPr id="4823" name="Google Shape;4823;p117"/>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117"/>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117"/>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117"/>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117"/>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28" name="Google Shape;4828;p117"/>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29" name="Google Shape;4829;p117"/>
          <p:cNvGrpSpPr/>
          <p:nvPr/>
        </p:nvGrpSpPr>
        <p:grpSpPr>
          <a:xfrm rot="3204881">
            <a:off x="466980" y="4420212"/>
            <a:ext cx="229230" cy="183924"/>
            <a:chOff x="3483800" y="1530650"/>
            <a:chExt cx="1459674" cy="1397574"/>
          </a:xfrm>
        </p:grpSpPr>
        <p:sp>
          <p:nvSpPr>
            <p:cNvPr id="4830" name="Google Shape;4830;p1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1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1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1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1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1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1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39" name="Google Shape;4839;p117"/>
          <p:cNvGrpSpPr/>
          <p:nvPr/>
        </p:nvGrpSpPr>
        <p:grpSpPr>
          <a:xfrm rot="-2016257">
            <a:off x="288240" y="3163002"/>
            <a:ext cx="258192" cy="239776"/>
            <a:chOff x="3931664" y="3196564"/>
            <a:chExt cx="819834" cy="761359"/>
          </a:xfrm>
        </p:grpSpPr>
        <p:sp>
          <p:nvSpPr>
            <p:cNvPr id="4840" name="Google Shape;4840;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3" name="Google Shape;4843;p117"/>
          <p:cNvGrpSpPr/>
          <p:nvPr/>
        </p:nvGrpSpPr>
        <p:grpSpPr>
          <a:xfrm>
            <a:off x="431988" y="1892466"/>
            <a:ext cx="288008" cy="267466"/>
            <a:chOff x="3931664" y="3196564"/>
            <a:chExt cx="819834" cy="761359"/>
          </a:xfrm>
        </p:grpSpPr>
        <p:sp>
          <p:nvSpPr>
            <p:cNvPr id="4844" name="Google Shape;4844;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7" name="Google Shape;4847;p117"/>
          <p:cNvGrpSpPr/>
          <p:nvPr/>
        </p:nvGrpSpPr>
        <p:grpSpPr>
          <a:xfrm rot="-2016257">
            <a:off x="5475190" y="169002"/>
            <a:ext cx="258192" cy="239776"/>
            <a:chOff x="3931664" y="3196564"/>
            <a:chExt cx="819834" cy="761359"/>
          </a:xfrm>
        </p:grpSpPr>
        <p:sp>
          <p:nvSpPr>
            <p:cNvPr id="4848" name="Google Shape;4848;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51" name="Google Shape;4851;p117"/>
          <p:cNvGrpSpPr/>
          <p:nvPr/>
        </p:nvGrpSpPr>
        <p:grpSpPr>
          <a:xfrm rot="3204881">
            <a:off x="6748605" y="935912"/>
            <a:ext cx="229230" cy="183924"/>
            <a:chOff x="3483800" y="1530650"/>
            <a:chExt cx="1459674" cy="1397574"/>
          </a:xfrm>
        </p:grpSpPr>
        <p:sp>
          <p:nvSpPr>
            <p:cNvPr id="4852" name="Google Shape;4852;p1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1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1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1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1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1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1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1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61" name="Google Shape;4861;p117"/>
          <p:cNvGrpSpPr/>
          <p:nvPr/>
        </p:nvGrpSpPr>
        <p:grpSpPr>
          <a:xfrm rot="5983681">
            <a:off x="5765480" y="1066980"/>
            <a:ext cx="305186" cy="290029"/>
            <a:chOff x="3931664" y="3196564"/>
            <a:chExt cx="819834" cy="761359"/>
          </a:xfrm>
        </p:grpSpPr>
        <p:sp>
          <p:nvSpPr>
            <p:cNvPr id="4862" name="Google Shape;4862;p1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1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1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65" name="Google Shape;4865;p117"/>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66" name="Google Shape;4866;p117"/>
          <p:cNvGrpSpPr/>
          <p:nvPr/>
        </p:nvGrpSpPr>
        <p:grpSpPr>
          <a:xfrm rot="1855">
            <a:off x="7475888" y="418266"/>
            <a:ext cx="781556" cy="781145"/>
            <a:chOff x="4134250" y="882850"/>
            <a:chExt cx="843375" cy="844025"/>
          </a:xfrm>
        </p:grpSpPr>
        <p:sp>
          <p:nvSpPr>
            <p:cNvPr id="4867" name="Google Shape;4867;p11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11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11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11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11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72" name="Google Shape;4872;p1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4873" name="Shape 4873"/>
        <p:cNvGrpSpPr/>
        <p:nvPr/>
      </p:nvGrpSpPr>
      <p:grpSpPr>
        <a:xfrm>
          <a:off x="0" y="0"/>
          <a:ext cx="0" cy="0"/>
          <a:chOff x="0" y="0"/>
          <a:chExt cx="0" cy="0"/>
        </a:xfrm>
      </p:grpSpPr>
      <p:sp>
        <p:nvSpPr>
          <p:cNvPr id="4874" name="Google Shape;4874;p11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875" name="Google Shape;4875;p1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4876" name="Google Shape;4876;p11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4877" name="Google Shape;4877;p118"/>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78" name="Google Shape;4878;p118"/>
          <p:cNvGrpSpPr/>
          <p:nvPr/>
        </p:nvGrpSpPr>
        <p:grpSpPr>
          <a:xfrm rot="3204101">
            <a:off x="8405188" y="4689994"/>
            <a:ext cx="197087" cy="158154"/>
            <a:chOff x="3483800" y="1530650"/>
            <a:chExt cx="1459674" cy="1397574"/>
          </a:xfrm>
        </p:grpSpPr>
        <p:sp>
          <p:nvSpPr>
            <p:cNvPr id="4879" name="Google Shape;4879;p1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1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1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1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1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1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1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88" name="Google Shape;4888;p118"/>
          <p:cNvGrpSpPr/>
          <p:nvPr/>
        </p:nvGrpSpPr>
        <p:grpSpPr>
          <a:xfrm>
            <a:off x="8716960" y="3747944"/>
            <a:ext cx="374992" cy="348246"/>
            <a:chOff x="3931664" y="3196564"/>
            <a:chExt cx="819834" cy="761359"/>
          </a:xfrm>
        </p:grpSpPr>
        <p:sp>
          <p:nvSpPr>
            <p:cNvPr id="4889" name="Google Shape;4889;p1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1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1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92" name="Google Shape;4892;p118"/>
          <p:cNvGrpSpPr/>
          <p:nvPr/>
        </p:nvGrpSpPr>
        <p:grpSpPr>
          <a:xfrm rot="3203653">
            <a:off x="8538041" y="1607001"/>
            <a:ext cx="297660" cy="239057"/>
            <a:chOff x="3483800" y="1530650"/>
            <a:chExt cx="1459674" cy="1397574"/>
          </a:xfrm>
        </p:grpSpPr>
        <p:sp>
          <p:nvSpPr>
            <p:cNvPr id="4893" name="Google Shape;4893;p1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1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1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1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1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1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1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2" name="Google Shape;4902;p118"/>
          <p:cNvGrpSpPr/>
          <p:nvPr/>
        </p:nvGrpSpPr>
        <p:grpSpPr>
          <a:xfrm>
            <a:off x="167635" y="707019"/>
            <a:ext cx="374992" cy="348246"/>
            <a:chOff x="3931664" y="3196564"/>
            <a:chExt cx="819834" cy="761359"/>
          </a:xfrm>
        </p:grpSpPr>
        <p:sp>
          <p:nvSpPr>
            <p:cNvPr id="4903" name="Google Shape;4903;p1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1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1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06" name="Google Shape;4906;p118"/>
          <p:cNvGrpSpPr/>
          <p:nvPr/>
        </p:nvGrpSpPr>
        <p:grpSpPr>
          <a:xfrm rot="3205120">
            <a:off x="435170" y="1966795"/>
            <a:ext cx="208678" cy="167461"/>
            <a:chOff x="3483800" y="1530650"/>
            <a:chExt cx="1459674" cy="1397574"/>
          </a:xfrm>
        </p:grpSpPr>
        <p:sp>
          <p:nvSpPr>
            <p:cNvPr id="4907" name="Google Shape;4907;p1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1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1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1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1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1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1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1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16" name="Google Shape;4916;p1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4917" name="Shape 4917"/>
        <p:cNvGrpSpPr/>
        <p:nvPr/>
      </p:nvGrpSpPr>
      <p:grpSpPr>
        <a:xfrm>
          <a:off x="0" y="0"/>
          <a:ext cx="0" cy="0"/>
          <a:chOff x="0" y="0"/>
          <a:chExt cx="0" cy="0"/>
        </a:xfrm>
      </p:grpSpPr>
      <p:sp>
        <p:nvSpPr>
          <p:cNvPr id="4918" name="Google Shape;4918;p11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19" name="Google Shape;4919;p1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4920" name="Google Shape;4920;p119"/>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921" name="Google Shape;4921;p119"/>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922" name="Google Shape;4922;p119"/>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119"/>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924" name="Google Shape;4924;p119"/>
          <p:cNvGrpSpPr/>
          <p:nvPr/>
        </p:nvGrpSpPr>
        <p:grpSpPr>
          <a:xfrm>
            <a:off x="6887075" y="3970549"/>
            <a:ext cx="367254" cy="351630"/>
            <a:chOff x="3483800" y="1530650"/>
            <a:chExt cx="1459674" cy="1397574"/>
          </a:xfrm>
        </p:grpSpPr>
        <p:sp>
          <p:nvSpPr>
            <p:cNvPr id="4925" name="Google Shape;4925;p1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1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1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1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1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1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1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4" name="Google Shape;4934;p119"/>
          <p:cNvGrpSpPr/>
          <p:nvPr/>
        </p:nvGrpSpPr>
        <p:grpSpPr>
          <a:xfrm rot="-3461964">
            <a:off x="1425952" y="1279122"/>
            <a:ext cx="242869" cy="218617"/>
            <a:chOff x="3931664" y="3196564"/>
            <a:chExt cx="819834" cy="761359"/>
          </a:xfrm>
        </p:grpSpPr>
        <p:sp>
          <p:nvSpPr>
            <p:cNvPr id="4935" name="Google Shape;4935;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38" name="Google Shape;4938;p119"/>
          <p:cNvGrpSpPr/>
          <p:nvPr/>
        </p:nvGrpSpPr>
        <p:grpSpPr>
          <a:xfrm rot="-5681754">
            <a:off x="7480828" y="255078"/>
            <a:ext cx="184261" cy="165900"/>
            <a:chOff x="3931664" y="3196564"/>
            <a:chExt cx="819834" cy="761359"/>
          </a:xfrm>
        </p:grpSpPr>
        <p:sp>
          <p:nvSpPr>
            <p:cNvPr id="4939" name="Google Shape;4939;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42" name="Google Shape;4942;p119"/>
          <p:cNvGrpSpPr/>
          <p:nvPr/>
        </p:nvGrpSpPr>
        <p:grpSpPr>
          <a:xfrm rot="3093417">
            <a:off x="557651" y="2840748"/>
            <a:ext cx="235009" cy="225010"/>
            <a:chOff x="3483800" y="1530650"/>
            <a:chExt cx="1459674" cy="1397574"/>
          </a:xfrm>
        </p:grpSpPr>
        <p:sp>
          <p:nvSpPr>
            <p:cNvPr id="4943" name="Google Shape;4943;p1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1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1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1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1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1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1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52" name="Google Shape;4952;p119"/>
          <p:cNvGrpSpPr/>
          <p:nvPr/>
        </p:nvGrpSpPr>
        <p:grpSpPr>
          <a:xfrm rot="-421626">
            <a:off x="5835769" y="455383"/>
            <a:ext cx="349591" cy="334718"/>
            <a:chOff x="3483800" y="1530650"/>
            <a:chExt cx="1459674" cy="1397574"/>
          </a:xfrm>
        </p:grpSpPr>
        <p:sp>
          <p:nvSpPr>
            <p:cNvPr id="4953" name="Google Shape;4953;p1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1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1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1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1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1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1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1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2" name="Google Shape;4962;p119"/>
          <p:cNvGrpSpPr/>
          <p:nvPr/>
        </p:nvGrpSpPr>
        <p:grpSpPr>
          <a:xfrm rot="-3461807">
            <a:off x="3312132" y="249026"/>
            <a:ext cx="326001" cy="293428"/>
            <a:chOff x="3931664" y="3196564"/>
            <a:chExt cx="819834" cy="761359"/>
          </a:xfrm>
        </p:grpSpPr>
        <p:sp>
          <p:nvSpPr>
            <p:cNvPr id="4963" name="Google Shape;4963;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66" name="Google Shape;4966;p119"/>
          <p:cNvGrpSpPr/>
          <p:nvPr/>
        </p:nvGrpSpPr>
        <p:grpSpPr>
          <a:xfrm rot="-5681754">
            <a:off x="4905266" y="4520553"/>
            <a:ext cx="184261" cy="165900"/>
            <a:chOff x="3931664" y="3196564"/>
            <a:chExt cx="819834" cy="761359"/>
          </a:xfrm>
        </p:grpSpPr>
        <p:sp>
          <p:nvSpPr>
            <p:cNvPr id="4967" name="Google Shape;4967;p1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1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1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70" name="Google Shape;4970;p119"/>
          <p:cNvGrpSpPr/>
          <p:nvPr/>
        </p:nvGrpSpPr>
        <p:grpSpPr>
          <a:xfrm rot="-1799949">
            <a:off x="-352113" y="3255243"/>
            <a:ext cx="2570135" cy="3098127"/>
            <a:chOff x="2705025" y="356575"/>
            <a:chExt cx="1582750" cy="1907900"/>
          </a:xfrm>
        </p:grpSpPr>
        <p:sp>
          <p:nvSpPr>
            <p:cNvPr id="4971" name="Google Shape;4971;p11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11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11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11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11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11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11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11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11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11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119"/>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82" name="Google Shape;4982;p119"/>
          <p:cNvGrpSpPr/>
          <p:nvPr/>
        </p:nvGrpSpPr>
        <p:grpSpPr>
          <a:xfrm>
            <a:off x="8317557" y="-49211"/>
            <a:ext cx="1198006" cy="1198006"/>
            <a:chOff x="2751400" y="2498775"/>
            <a:chExt cx="652900" cy="652900"/>
          </a:xfrm>
        </p:grpSpPr>
        <p:sp>
          <p:nvSpPr>
            <p:cNvPr id="4983" name="Google Shape;4983;p1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1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1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1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1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1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1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1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1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992" name="Google Shape;4992;p119"/>
          <p:cNvGrpSpPr/>
          <p:nvPr/>
        </p:nvGrpSpPr>
        <p:grpSpPr>
          <a:xfrm>
            <a:off x="7955883" y="618584"/>
            <a:ext cx="799095" cy="799095"/>
            <a:chOff x="1565300" y="733100"/>
            <a:chExt cx="1143525" cy="1143525"/>
          </a:xfrm>
        </p:grpSpPr>
        <p:sp>
          <p:nvSpPr>
            <p:cNvPr id="4993" name="Google Shape;4993;p11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11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11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11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11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11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11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00" name="Google Shape;5000;p1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5001" name="Shape 5001"/>
        <p:cNvGrpSpPr/>
        <p:nvPr/>
      </p:nvGrpSpPr>
      <p:grpSpPr>
        <a:xfrm>
          <a:off x="0" y="0"/>
          <a:ext cx="0" cy="0"/>
          <a:chOff x="0" y="0"/>
          <a:chExt cx="0" cy="0"/>
        </a:xfrm>
      </p:grpSpPr>
      <p:sp>
        <p:nvSpPr>
          <p:cNvPr id="5002" name="Google Shape;5002;p1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5003" name="Shape 5003"/>
        <p:cNvGrpSpPr/>
        <p:nvPr/>
      </p:nvGrpSpPr>
      <p:grpSpPr>
        <a:xfrm>
          <a:off x="0" y="0"/>
          <a:ext cx="0" cy="0"/>
          <a:chOff x="0" y="0"/>
          <a:chExt cx="0" cy="0"/>
        </a:xfrm>
      </p:grpSpPr>
      <p:sp>
        <p:nvSpPr>
          <p:cNvPr id="5004" name="Google Shape;5004;p12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05" name="Google Shape;5005;p1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5006" name="Google Shape;5006;p121"/>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121"/>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5008" name="Google Shape;5008;p121"/>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5009" name="Google Shape;5009;p121"/>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5010" name="Google Shape;5010;p121"/>
          <p:cNvGrpSpPr/>
          <p:nvPr/>
        </p:nvGrpSpPr>
        <p:grpSpPr>
          <a:xfrm>
            <a:off x="1535429" y="583264"/>
            <a:ext cx="193699" cy="185318"/>
            <a:chOff x="3483800" y="1530650"/>
            <a:chExt cx="1459674" cy="1397574"/>
          </a:xfrm>
        </p:grpSpPr>
        <p:sp>
          <p:nvSpPr>
            <p:cNvPr id="5011" name="Google Shape;5011;p1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1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1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1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1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1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1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0" name="Google Shape;5020;p121"/>
          <p:cNvGrpSpPr/>
          <p:nvPr/>
        </p:nvGrpSpPr>
        <p:grpSpPr>
          <a:xfrm>
            <a:off x="7089424" y="3405872"/>
            <a:ext cx="318260" cy="295560"/>
            <a:chOff x="3931664" y="3196564"/>
            <a:chExt cx="819834" cy="761359"/>
          </a:xfrm>
        </p:grpSpPr>
        <p:sp>
          <p:nvSpPr>
            <p:cNvPr id="5021" name="Google Shape;5021;p1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1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1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4" name="Google Shape;5024;p121"/>
          <p:cNvGrpSpPr/>
          <p:nvPr/>
        </p:nvGrpSpPr>
        <p:grpSpPr>
          <a:xfrm>
            <a:off x="575339" y="1284522"/>
            <a:ext cx="500427" cy="464734"/>
            <a:chOff x="3931664" y="3196564"/>
            <a:chExt cx="819834" cy="761359"/>
          </a:xfrm>
        </p:grpSpPr>
        <p:sp>
          <p:nvSpPr>
            <p:cNvPr id="5025" name="Google Shape;5025;p1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1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1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28" name="Google Shape;5028;p121"/>
          <p:cNvGrpSpPr/>
          <p:nvPr/>
        </p:nvGrpSpPr>
        <p:grpSpPr>
          <a:xfrm>
            <a:off x="7972429" y="2479089"/>
            <a:ext cx="193699" cy="185318"/>
            <a:chOff x="3483800" y="1530650"/>
            <a:chExt cx="1459674" cy="1397574"/>
          </a:xfrm>
        </p:grpSpPr>
        <p:sp>
          <p:nvSpPr>
            <p:cNvPr id="5029" name="Google Shape;5029;p1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1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1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1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1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1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1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38" name="Google Shape;5038;p121"/>
          <p:cNvGrpSpPr/>
          <p:nvPr/>
        </p:nvGrpSpPr>
        <p:grpSpPr>
          <a:xfrm rot="-2700000">
            <a:off x="2741984" y="4418164"/>
            <a:ext cx="307579" cy="294296"/>
            <a:chOff x="3483800" y="1530650"/>
            <a:chExt cx="1459674" cy="1397574"/>
          </a:xfrm>
        </p:grpSpPr>
        <p:sp>
          <p:nvSpPr>
            <p:cNvPr id="5039" name="Google Shape;5039;p1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1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1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1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1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1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1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1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48" name="Google Shape;5048;p121"/>
          <p:cNvGrpSpPr/>
          <p:nvPr/>
        </p:nvGrpSpPr>
        <p:grpSpPr>
          <a:xfrm rot="-3121908">
            <a:off x="7407403" y="392194"/>
            <a:ext cx="318220" cy="295523"/>
            <a:chOff x="3931664" y="3196564"/>
            <a:chExt cx="819834" cy="761359"/>
          </a:xfrm>
        </p:grpSpPr>
        <p:sp>
          <p:nvSpPr>
            <p:cNvPr id="5049" name="Google Shape;5049;p1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1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1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52" name="Google Shape;5052;p121"/>
          <p:cNvGrpSpPr/>
          <p:nvPr/>
        </p:nvGrpSpPr>
        <p:grpSpPr>
          <a:xfrm>
            <a:off x="8370337" y="-422491"/>
            <a:ext cx="1143068" cy="1143068"/>
            <a:chOff x="1565300" y="733100"/>
            <a:chExt cx="1143525" cy="1143525"/>
          </a:xfrm>
        </p:grpSpPr>
        <p:sp>
          <p:nvSpPr>
            <p:cNvPr id="5053" name="Google Shape;5053;p12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12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12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12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12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12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12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60" name="Google Shape;5060;p121"/>
          <p:cNvGrpSpPr/>
          <p:nvPr/>
        </p:nvGrpSpPr>
        <p:grpSpPr>
          <a:xfrm>
            <a:off x="-324835" y="3402341"/>
            <a:ext cx="1933254" cy="1933222"/>
            <a:chOff x="3174950" y="3673600"/>
            <a:chExt cx="1481875" cy="1481850"/>
          </a:xfrm>
        </p:grpSpPr>
        <p:sp>
          <p:nvSpPr>
            <p:cNvPr id="5061" name="Google Shape;5061;p121"/>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121"/>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121"/>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121"/>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121"/>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66" name="Google Shape;5066;p1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5067" name="Shape 5067"/>
        <p:cNvGrpSpPr/>
        <p:nvPr/>
      </p:nvGrpSpPr>
      <p:grpSpPr>
        <a:xfrm>
          <a:off x="0" y="0"/>
          <a:ext cx="0" cy="0"/>
          <a:chOff x="0" y="0"/>
          <a:chExt cx="0" cy="0"/>
        </a:xfrm>
      </p:grpSpPr>
      <p:sp>
        <p:nvSpPr>
          <p:cNvPr id="5068" name="Google Shape;5068;p12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069" name="Google Shape;5069;p12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070" name="Google Shape;5070;p122"/>
          <p:cNvGrpSpPr/>
          <p:nvPr/>
        </p:nvGrpSpPr>
        <p:grpSpPr>
          <a:xfrm>
            <a:off x="239179" y="908649"/>
            <a:ext cx="309897" cy="287794"/>
            <a:chOff x="3931664" y="3196564"/>
            <a:chExt cx="819834" cy="761359"/>
          </a:xfrm>
        </p:grpSpPr>
        <p:sp>
          <p:nvSpPr>
            <p:cNvPr id="5071" name="Google Shape;5071;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74" name="Google Shape;5074;p122"/>
          <p:cNvGrpSpPr/>
          <p:nvPr/>
        </p:nvGrpSpPr>
        <p:grpSpPr>
          <a:xfrm>
            <a:off x="8830437" y="4641113"/>
            <a:ext cx="406227" cy="388246"/>
            <a:chOff x="3483800" y="1530650"/>
            <a:chExt cx="1459674" cy="1397574"/>
          </a:xfrm>
        </p:grpSpPr>
        <p:sp>
          <p:nvSpPr>
            <p:cNvPr id="5075" name="Google Shape;5075;p1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1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1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1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1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1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1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1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1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4" name="Google Shape;5084;p122"/>
          <p:cNvGrpSpPr/>
          <p:nvPr/>
        </p:nvGrpSpPr>
        <p:grpSpPr>
          <a:xfrm rot="3907081">
            <a:off x="128235" y="1501958"/>
            <a:ext cx="153542" cy="142591"/>
            <a:chOff x="3931664" y="3196564"/>
            <a:chExt cx="819834" cy="761359"/>
          </a:xfrm>
        </p:grpSpPr>
        <p:sp>
          <p:nvSpPr>
            <p:cNvPr id="5085" name="Google Shape;5085;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88" name="Google Shape;5088;p122"/>
          <p:cNvGrpSpPr/>
          <p:nvPr/>
        </p:nvGrpSpPr>
        <p:grpSpPr>
          <a:xfrm rot="3907081">
            <a:off x="8616760" y="4004183"/>
            <a:ext cx="153542" cy="142591"/>
            <a:chOff x="3931664" y="3196564"/>
            <a:chExt cx="819834" cy="761359"/>
          </a:xfrm>
        </p:grpSpPr>
        <p:sp>
          <p:nvSpPr>
            <p:cNvPr id="5089" name="Google Shape;5089;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092" name="Google Shape;5092;p122"/>
          <p:cNvGrpSpPr/>
          <p:nvPr/>
        </p:nvGrpSpPr>
        <p:grpSpPr>
          <a:xfrm rot="-2977161">
            <a:off x="8962885" y="3149974"/>
            <a:ext cx="288648" cy="268060"/>
            <a:chOff x="3931664" y="3196564"/>
            <a:chExt cx="819834" cy="761359"/>
          </a:xfrm>
        </p:grpSpPr>
        <p:sp>
          <p:nvSpPr>
            <p:cNvPr id="5093" name="Google Shape;5093;p1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1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1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096" name="Google Shape;5096;p12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097" name="Google Shape;5097;p122"/>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122"/>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099" name="Google Shape;5099;p122"/>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0" name="Google Shape;5100;p122"/>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01" name="Google Shape;5101;p122"/>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2" name="Google Shape;5102;p122"/>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03" name="Google Shape;5103;p122"/>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4" name="Google Shape;5104;p122"/>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05" name="Google Shape;5105;p122"/>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06" name="Google Shape;5106;p122"/>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107" name="Google Shape;5107;p122"/>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108" name="Google Shape;5108;p122"/>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5109" name="Google Shape;5109;p122"/>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5110" name="Google Shape;5110;p122"/>
          <p:cNvGrpSpPr/>
          <p:nvPr/>
        </p:nvGrpSpPr>
        <p:grpSpPr>
          <a:xfrm>
            <a:off x="-244345" y="-118031"/>
            <a:ext cx="898724" cy="898750"/>
            <a:chOff x="4876725" y="2387875"/>
            <a:chExt cx="874075" cy="874100"/>
          </a:xfrm>
        </p:grpSpPr>
        <p:sp>
          <p:nvSpPr>
            <p:cNvPr id="5111" name="Google Shape;5111;p122"/>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122"/>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122"/>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122"/>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122"/>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122"/>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122"/>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122"/>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122"/>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122"/>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122"/>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122"/>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23" name="Google Shape;5123;p1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5124" name="Shape 5124"/>
        <p:cNvGrpSpPr/>
        <p:nvPr/>
      </p:nvGrpSpPr>
      <p:grpSpPr>
        <a:xfrm>
          <a:off x="0" y="0"/>
          <a:ext cx="0" cy="0"/>
          <a:chOff x="0" y="0"/>
          <a:chExt cx="0" cy="0"/>
        </a:xfrm>
      </p:grpSpPr>
      <p:sp>
        <p:nvSpPr>
          <p:cNvPr id="5125" name="Google Shape;5125;p12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26" name="Google Shape;5126;p1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127" name="Google Shape;5127;p123"/>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128" name="Google Shape;5128;p123"/>
          <p:cNvGrpSpPr/>
          <p:nvPr/>
        </p:nvGrpSpPr>
        <p:grpSpPr>
          <a:xfrm>
            <a:off x="8830437" y="4641113"/>
            <a:ext cx="406227" cy="388246"/>
            <a:chOff x="3483800" y="1530650"/>
            <a:chExt cx="1459674" cy="1397574"/>
          </a:xfrm>
        </p:grpSpPr>
        <p:sp>
          <p:nvSpPr>
            <p:cNvPr id="5129" name="Google Shape;5129;p1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1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1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1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1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1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1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1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1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38" name="Google Shape;5138;p123"/>
          <p:cNvGrpSpPr/>
          <p:nvPr/>
        </p:nvGrpSpPr>
        <p:grpSpPr>
          <a:xfrm rot="3907081">
            <a:off x="8616760" y="4004183"/>
            <a:ext cx="153542" cy="142591"/>
            <a:chOff x="3931664" y="3196564"/>
            <a:chExt cx="819834" cy="761359"/>
          </a:xfrm>
        </p:grpSpPr>
        <p:sp>
          <p:nvSpPr>
            <p:cNvPr id="5139" name="Google Shape;5139;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2" name="Google Shape;5142;p123"/>
          <p:cNvGrpSpPr/>
          <p:nvPr/>
        </p:nvGrpSpPr>
        <p:grpSpPr>
          <a:xfrm rot="-2977161">
            <a:off x="8962885" y="3149974"/>
            <a:ext cx="288648" cy="268060"/>
            <a:chOff x="3931664" y="3196564"/>
            <a:chExt cx="819834" cy="761359"/>
          </a:xfrm>
        </p:grpSpPr>
        <p:sp>
          <p:nvSpPr>
            <p:cNvPr id="5143" name="Google Shape;5143;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46" name="Google Shape;5146;p123"/>
          <p:cNvGrpSpPr/>
          <p:nvPr/>
        </p:nvGrpSpPr>
        <p:grpSpPr>
          <a:xfrm>
            <a:off x="239179" y="908649"/>
            <a:ext cx="309897" cy="287794"/>
            <a:chOff x="3931664" y="3196564"/>
            <a:chExt cx="819834" cy="761359"/>
          </a:xfrm>
        </p:grpSpPr>
        <p:sp>
          <p:nvSpPr>
            <p:cNvPr id="5147" name="Google Shape;5147;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0" name="Google Shape;5150;p123"/>
          <p:cNvGrpSpPr/>
          <p:nvPr/>
        </p:nvGrpSpPr>
        <p:grpSpPr>
          <a:xfrm rot="3907081">
            <a:off x="128235" y="1501958"/>
            <a:ext cx="153542" cy="142591"/>
            <a:chOff x="3931664" y="3196564"/>
            <a:chExt cx="819834" cy="761359"/>
          </a:xfrm>
        </p:grpSpPr>
        <p:sp>
          <p:nvSpPr>
            <p:cNvPr id="5151" name="Google Shape;5151;p1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1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1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54" name="Google Shape;5154;p123"/>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5155" name="Google Shape;5155;p123"/>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5156" name="Google Shape;5156;p123"/>
          <p:cNvGrpSpPr/>
          <p:nvPr/>
        </p:nvGrpSpPr>
        <p:grpSpPr>
          <a:xfrm rot="-895738">
            <a:off x="715843" y="-317192"/>
            <a:ext cx="1016157" cy="1012457"/>
            <a:chOff x="4134250" y="882850"/>
            <a:chExt cx="843375" cy="844025"/>
          </a:xfrm>
        </p:grpSpPr>
        <p:sp>
          <p:nvSpPr>
            <p:cNvPr id="5157" name="Google Shape;5157;p12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12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12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12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12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62" name="Google Shape;5162;p1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5163" name="Shape 5163"/>
        <p:cNvGrpSpPr/>
        <p:nvPr/>
      </p:nvGrpSpPr>
      <p:grpSpPr>
        <a:xfrm>
          <a:off x="0" y="0"/>
          <a:ext cx="0" cy="0"/>
          <a:chOff x="0" y="0"/>
          <a:chExt cx="0" cy="0"/>
        </a:xfrm>
      </p:grpSpPr>
      <p:sp>
        <p:nvSpPr>
          <p:cNvPr id="5164" name="Google Shape;5164;p12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165" name="Google Shape;5165;p1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5166" name="Google Shape;5166;p124"/>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67" name="Google Shape;5167;p124"/>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124"/>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124"/>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124"/>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71" name="Google Shape;5171;p124"/>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72" name="Google Shape;5172;p124"/>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73" name="Google Shape;5173;p124"/>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174" name="Google Shape;5174;p124"/>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175" name="Google Shape;5175;p124"/>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176" name="Google Shape;5176;p124"/>
          <p:cNvGrpSpPr/>
          <p:nvPr/>
        </p:nvGrpSpPr>
        <p:grpSpPr>
          <a:xfrm flipH="1">
            <a:off x="67046" y="1212064"/>
            <a:ext cx="193699" cy="185318"/>
            <a:chOff x="3483800" y="1530650"/>
            <a:chExt cx="1459674" cy="1397574"/>
          </a:xfrm>
        </p:grpSpPr>
        <p:sp>
          <p:nvSpPr>
            <p:cNvPr id="5177" name="Google Shape;5177;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86" name="Google Shape;5186;p124"/>
          <p:cNvGrpSpPr/>
          <p:nvPr/>
        </p:nvGrpSpPr>
        <p:grpSpPr>
          <a:xfrm flipH="1">
            <a:off x="8629015" y="4491897"/>
            <a:ext cx="318260" cy="295560"/>
            <a:chOff x="3931664" y="3196564"/>
            <a:chExt cx="819834" cy="761359"/>
          </a:xfrm>
        </p:grpSpPr>
        <p:sp>
          <p:nvSpPr>
            <p:cNvPr id="5187" name="Google Shape;5187;p1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1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1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0" name="Google Shape;5190;p124"/>
          <p:cNvGrpSpPr/>
          <p:nvPr/>
        </p:nvGrpSpPr>
        <p:grpSpPr>
          <a:xfrm flipH="1">
            <a:off x="-67743" y="586194"/>
            <a:ext cx="351053" cy="326014"/>
            <a:chOff x="3931664" y="3196564"/>
            <a:chExt cx="819834" cy="761359"/>
          </a:xfrm>
        </p:grpSpPr>
        <p:sp>
          <p:nvSpPr>
            <p:cNvPr id="5191" name="Google Shape;5191;p1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1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1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4" name="Google Shape;5194;p124"/>
          <p:cNvGrpSpPr/>
          <p:nvPr/>
        </p:nvGrpSpPr>
        <p:grpSpPr>
          <a:xfrm flipH="1">
            <a:off x="8691296" y="2386439"/>
            <a:ext cx="193699" cy="185318"/>
            <a:chOff x="3483800" y="1530650"/>
            <a:chExt cx="1459674" cy="1397574"/>
          </a:xfrm>
        </p:grpSpPr>
        <p:sp>
          <p:nvSpPr>
            <p:cNvPr id="5195" name="Google Shape;5195;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04" name="Google Shape;5204;p124"/>
          <p:cNvGrpSpPr/>
          <p:nvPr/>
        </p:nvGrpSpPr>
        <p:grpSpPr>
          <a:xfrm flipH="1">
            <a:off x="7828954" y="4747047"/>
            <a:ext cx="117212" cy="111946"/>
            <a:chOff x="3483800" y="1530650"/>
            <a:chExt cx="1459674" cy="1397574"/>
          </a:xfrm>
        </p:grpSpPr>
        <p:sp>
          <p:nvSpPr>
            <p:cNvPr id="5205" name="Google Shape;5205;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14" name="Google Shape;5214;p124"/>
          <p:cNvGrpSpPr/>
          <p:nvPr/>
        </p:nvGrpSpPr>
        <p:grpSpPr>
          <a:xfrm flipH="1">
            <a:off x="8519096" y="447339"/>
            <a:ext cx="193699" cy="185318"/>
            <a:chOff x="3483800" y="1530650"/>
            <a:chExt cx="1459674" cy="1397574"/>
          </a:xfrm>
        </p:grpSpPr>
        <p:sp>
          <p:nvSpPr>
            <p:cNvPr id="5215" name="Google Shape;5215;p1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1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1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1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1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1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1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1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24" name="Google Shape;5224;p1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54" name="Shape 54"/>
        <p:cNvGrpSpPr/>
        <p:nvPr/>
      </p:nvGrpSpPr>
      <p:grpSpPr>
        <a:xfrm>
          <a:off x="0" y="0"/>
          <a:ext cx="0" cy="0"/>
          <a:chOff x="0" y="0"/>
          <a:chExt cx="0" cy="0"/>
        </a:xfrm>
      </p:grpSpPr>
      <p:sp>
        <p:nvSpPr>
          <p:cNvPr id="55" name="Google Shape;55;p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 name="Google Shape;56;p1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7" name="Google Shape;57;p14"/>
          <p:cNvGrpSpPr/>
          <p:nvPr/>
        </p:nvGrpSpPr>
        <p:grpSpPr>
          <a:xfrm>
            <a:off x="7487963" y="743725"/>
            <a:ext cx="652900" cy="652900"/>
            <a:chOff x="2751400" y="2498775"/>
            <a:chExt cx="652900" cy="652900"/>
          </a:xfrm>
        </p:grpSpPr>
        <p:sp>
          <p:nvSpPr>
            <p:cNvPr id="58" name="Google Shape;58;p1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 name="Google Shape;59;p1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 name="Google Shape;60;p1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 name="Google Shape;61;p1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 name="Google Shape;62;p1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 name="Google Shape;63;p1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 name="Google Shape;64;p1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 name="Google Shape;65;p1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 name="Google Shape;66;p1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 name="Google Shape;67;p14"/>
          <p:cNvGrpSpPr/>
          <p:nvPr/>
        </p:nvGrpSpPr>
        <p:grpSpPr>
          <a:xfrm rot="-3210598">
            <a:off x="-327633" y="3737841"/>
            <a:ext cx="1722395" cy="1723723"/>
            <a:chOff x="4134250" y="882850"/>
            <a:chExt cx="843375" cy="844025"/>
          </a:xfrm>
        </p:grpSpPr>
        <p:sp>
          <p:nvSpPr>
            <p:cNvPr id="68" name="Google Shape;68;p1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 name="Google Shape;69;p1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 name="Google Shape;70;p1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 name="Google Shape;71;p1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 name="Google Shape;72;p1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 name="Google Shape;73;p14"/>
          <p:cNvGrpSpPr/>
          <p:nvPr/>
        </p:nvGrpSpPr>
        <p:grpSpPr>
          <a:xfrm>
            <a:off x="7610758" y="-87602"/>
            <a:ext cx="1345201" cy="1345240"/>
            <a:chOff x="4876725" y="2387875"/>
            <a:chExt cx="874075" cy="874100"/>
          </a:xfrm>
        </p:grpSpPr>
        <p:sp>
          <p:nvSpPr>
            <p:cNvPr id="74" name="Google Shape;74;p14"/>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 name="Google Shape;75;p14"/>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 name="Google Shape;76;p14"/>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 name="Google Shape;77;p14"/>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 name="Google Shape;78;p14"/>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 name="Google Shape;79;p14"/>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 name="Google Shape;80;p14"/>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 name="Google Shape;81;p14"/>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 name="Google Shape;82;p14"/>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 name="Google Shape;83;p14"/>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 name="Google Shape;84;p14"/>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 name="Google Shape;85;p14"/>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 name="Google Shape;86;p14"/>
          <p:cNvGrpSpPr/>
          <p:nvPr/>
        </p:nvGrpSpPr>
        <p:grpSpPr>
          <a:xfrm>
            <a:off x="7544898" y="3519378"/>
            <a:ext cx="539058" cy="516124"/>
            <a:chOff x="3483800" y="1530650"/>
            <a:chExt cx="1459674" cy="1397574"/>
          </a:xfrm>
        </p:grpSpPr>
        <p:sp>
          <p:nvSpPr>
            <p:cNvPr id="87" name="Google Shape;87;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 name="Google Shape;88;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 name="Google Shape;89;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 name="Google Shape;90;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 name="Google Shape;91;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 name="Google Shape;92;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 name="Google Shape;93;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 name="Google Shape;94;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 name="Google Shape;95;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 name="Google Shape;96;p14"/>
          <p:cNvGrpSpPr/>
          <p:nvPr/>
        </p:nvGrpSpPr>
        <p:grpSpPr>
          <a:xfrm>
            <a:off x="3836035" y="191744"/>
            <a:ext cx="374992" cy="348246"/>
            <a:chOff x="3931664" y="3196564"/>
            <a:chExt cx="819834" cy="761359"/>
          </a:xfrm>
        </p:grpSpPr>
        <p:sp>
          <p:nvSpPr>
            <p:cNvPr id="97" name="Google Shape;97;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 name="Google Shape;98;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 name="Google Shape;99;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 name="Google Shape;100;p14"/>
          <p:cNvGrpSpPr/>
          <p:nvPr/>
        </p:nvGrpSpPr>
        <p:grpSpPr>
          <a:xfrm rot="-3462168">
            <a:off x="919648" y="1638791"/>
            <a:ext cx="184279" cy="165931"/>
            <a:chOff x="3931664" y="3196564"/>
            <a:chExt cx="819834" cy="761359"/>
          </a:xfrm>
        </p:grpSpPr>
        <p:sp>
          <p:nvSpPr>
            <p:cNvPr id="101" name="Google Shape;101;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 name="Google Shape;102;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 name="Google Shape;103;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 name="Google Shape;104;p14"/>
          <p:cNvGrpSpPr/>
          <p:nvPr/>
        </p:nvGrpSpPr>
        <p:grpSpPr>
          <a:xfrm rot="-5681754">
            <a:off x="8241378" y="3006753"/>
            <a:ext cx="184261" cy="165900"/>
            <a:chOff x="3931664" y="3196564"/>
            <a:chExt cx="819834" cy="761359"/>
          </a:xfrm>
        </p:grpSpPr>
        <p:sp>
          <p:nvSpPr>
            <p:cNvPr id="105" name="Google Shape;105;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 name="Google Shape;106;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 name="Google Shape;107;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 name="Google Shape;108;p14"/>
          <p:cNvGrpSpPr/>
          <p:nvPr/>
        </p:nvGrpSpPr>
        <p:grpSpPr>
          <a:xfrm rot="3093417">
            <a:off x="6550801" y="196673"/>
            <a:ext cx="235009" cy="225010"/>
            <a:chOff x="3483800" y="1530650"/>
            <a:chExt cx="1459674" cy="1397574"/>
          </a:xfrm>
        </p:grpSpPr>
        <p:sp>
          <p:nvSpPr>
            <p:cNvPr id="109" name="Google Shape;109;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 name="Google Shape;114;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 name="Google Shape;115;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 name="Google Shape;116;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 name="Google Shape;118;p14"/>
          <p:cNvGrpSpPr/>
          <p:nvPr/>
        </p:nvGrpSpPr>
        <p:grpSpPr>
          <a:xfrm rot="3093417">
            <a:off x="939951" y="2223873"/>
            <a:ext cx="235009" cy="225010"/>
            <a:chOff x="3483800" y="1530650"/>
            <a:chExt cx="1459674" cy="1397574"/>
          </a:xfrm>
        </p:grpSpPr>
        <p:sp>
          <p:nvSpPr>
            <p:cNvPr id="119" name="Google Shape;119;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 name="Google Shape;128;p14"/>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14"/>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30" name="Google Shape;130;p14"/>
          <p:cNvGrpSpPr/>
          <p:nvPr/>
        </p:nvGrpSpPr>
        <p:grpSpPr>
          <a:xfrm rot="1742423">
            <a:off x="1002631" y="4519665"/>
            <a:ext cx="849685" cy="850248"/>
            <a:chOff x="3026450" y="831475"/>
            <a:chExt cx="944275" cy="944900"/>
          </a:xfrm>
        </p:grpSpPr>
        <p:sp>
          <p:nvSpPr>
            <p:cNvPr id="131" name="Google Shape;131;p1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1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1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1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1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1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1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1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1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1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 name="Google Shape;141;p14"/>
          <p:cNvGrpSpPr/>
          <p:nvPr/>
        </p:nvGrpSpPr>
        <p:grpSpPr>
          <a:xfrm rot="3093417">
            <a:off x="8636001" y="2058773"/>
            <a:ext cx="235009" cy="225010"/>
            <a:chOff x="3483800" y="1530650"/>
            <a:chExt cx="1459674" cy="1397574"/>
          </a:xfrm>
        </p:grpSpPr>
        <p:sp>
          <p:nvSpPr>
            <p:cNvPr id="142" name="Google Shape;142;p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 name="Google Shape;147;p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 name="Google Shape;148;p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 name="Google Shape;150;p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 name="Google Shape;151;p14"/>
          <p:cNvGrpSpPr/>
          <p:nvPr/>
        </p:nvGrpSpPr>
        <p:grpSpPr>
          <a:xfrm rot="-2454324">
            <a:off x="5278696" y="4709403"/>
            <a:ext cx="184297" cy="165881"/>
            <a:chOff x="3931664" y="3196564"/>
            <a:chExt cx="819834" cy="761359"/>
          </a:xfrm>
        </p:grpSpPr>
        <p:sp>
          <p:nvSpPr>
            <p:cNvPr id="152" name="Google Shape;152;p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 name="Google Shape;153;p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 name="Google Shape;154;p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 name="Google Shape;155;p14"/>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56" name="Google Shape;156;p14"/>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57" name="Google Shape;157;p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5225" name="Shape 5225"/>
        <p:cNvGrpSpPr/>
        <p:nvPr/>
      </p:nvGrpSpPr>
      <p:grpSpPr>
        <a:xfrm>
          <a:off x="0" y="0"/>
          <a:ext cx="0" cy="0"/>
          <a:chOff x="0" y="0"/>
          <a:chExt cx="0" cy="0"/>
        </a:xfrm>
      </p:grpSpPr>
      <p:sp>
        <p:nvSpPr>
          <p:cNvPr id="5226" name="Google Shape;5226;p12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227" name="Google Shape;5227;p1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5228" name="Google Shape;5228;p125"/>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229" name="Google Shape;5229;p125"/>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5230" name="Google Shape;5230;p125"/>
          <p:cNvGrpSpPr/>
          <p:nvPr/>
        </p:nvGrpSpPr>
        <p:grpSpPr>
          <a:xfrm>
            <a:off x="623154" y="244439"/>
            <a:ext cx="193699" cy="185318"/>
            <a:chOff x="3483800" y="1530650"/>
            <a:chExt cx="1459674" cy="1397574"/>
          </a:xfrm>
        </p:grpSpPr>
        <p:sp>
          <p:nvSpPr>
            <p:cNvPr id="5231" name="Google Shape;5231;p1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1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1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1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1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1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1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0" name="Google Shape;5240;p125"/>
          <p:cNvGrpSpPr/>
          <p:nvPr/>
        </p:nvGrpSpPr>
        <p:grpSpPr>
          <a:xfrm>
            <a:off x="138749" y="4109622"/>
            <a:ext cx="318260" cy="295560"/>
            <a:chOff x="3931664" y="3196564"/>
            <a:chExt cx="819834" cy="761359"/>
          </a:xfrm>
        </p:grpSpPr>
        <p:sp>
          <p:nvSpPr>
            <p:cNvPr id="5241" name="Google Shape;5241;p1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1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1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4" name="Google Shape;5244;p125"/>
          <p:cNvGrpSpPr/>
          <p:nvPr/>
        </p:nvGrpSpPr>
        <p:grpSpPr>
          <a:xfrm>
            <a:off x="-180561" y="641597"/>
            <a:ext cx="500427" cy="464734"/>
            <a:chOff x="3931664" y="3196564"/>
            <a:chExt cx="819834" cy="761359"/>
          </a:xfrm>
        </p:grpSpPr>
        <p:sp>
          <p:nvSpPr>
            <p:cNvPr id="5245" name="Google Shape;5245;p1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1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1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48" name="Google Shape;5248;p125"/>
          <p:cNvGrpSpPr/>
          <p:nvPr/>
        </p:nvGrpSpPr>
        <p:grpSpPr>
          <a:xfrm>
            <a:off x="457004" y="4794839"/>
            <a:ext cx="193699" cy="185318"/>
            <a:chOff x="3483800" y="1530650"/>
            <a:chExt cx="1459674" cy="1397574"/>
          </a:xfrm>
        </p:grpSpPr>
        <p:sp>
          <p:nvSpPr>
            <p:cNvPr id="5249" name="Google Shape;5249;p1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1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1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1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1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1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1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8" name="Google Shape;5258;p125"/>
          <p:cNvGrpSpPr/>
          <p:nvPr/>
        </p:nvGrpSpPr>
        <p:grpSpPr>
          <a:xfrm>
            <a:off x="8323174" y="244447"/>
            <a:ext cx="318260" cy="295560"/>
            <a:chOff x="3931664" y="3196564"/>
            <a:chExt cx="819834" cy="761359"/>
          </a:xfrm>
        </p:grpSpPr>
        <p:sp>
          <p:nvSpPr>
            <p:cNvPr id="5259" name="Google Shape;5259;p1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1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1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62" name="Google Shape;5262;p125"/>
          <p:cNvGrpSpPr/>
          <p:nvPr/>
        </p:nvGrpSpPr>
        <p:grpSpPr>
          <a:xfrm>
            <a:off x="8716329" y="963989"/>
            <a:ext cx="193699" cy="185318"/>
            <a:chOff x="3483800" y="1530650"/>
            <a:chExt cx="1459674" cy="1397574"/>
          </a:xfrm>
        </p:grpSpPr>
        <p:sp>
          <p:nvSpPr>
            <p:cNvPr id="5263" name="Google Shape;5263;p1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1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1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1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1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1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1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1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272" name="Google Shape;5272;p1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5273" name="Shape 5273"/>
        <p:cNvGrpSpPr/>
        <p:nvPr/>
      </p:nvGrpSpPr>
      <p:grpSpPr>
        <a:xfrm>
          <a:off x="0" y="0"/>
          <a:ext cx="0" cy="0"/>
          <a:chOff x="0" y="0"/>
          <a:chExt cx="0" cy="0"/>
        </a:xfrm>
      </p:grpSpPr>
      <p:sp>
        <p:nvSpPr>
          <p:cNvPr id="5274" name="Google Shape;5274;p126"/>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275" name="Google Shape;5275;p126"/>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126"/>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5277" name="Google Shape;5277;p126"/>
          <p:cNvGrpSpPr/>
          <p:nvPr/>
        </p:nvGrpSpPr>
        <p:grpSpPr>
          <a:xfrm>
            <a:off x="708085" y="4068918"/>
            <a:ext cx="858890" cy="858890"/>
            <a:chOff x="2751400" y="2498775"/>
            <a:chExt cx="652900" cy="652900"/>
          </a:xfrm>
        </p:grpSpPr>
        <p:sp>
          <p:nvSpPr>
            <p:cNvPr id="5278" name="Google Shape;5278;p12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12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12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12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12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12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12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12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12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87" name="Google Shape;5287;p126"/>
          <p:cNvGrpSpPr/>
          <p:nvPr/>
        </p:nvGrpSpPr>
        <p:grpSpPr>
          <a:xfrm>
            <a:off x="8250814" y="-120033"/>
            <a:ext cx="1021881" cy="1021910"/>
            <a:chOff x="4876725" y="2387875"/>
            <a:chExt cx="874075" cy="874100"/>
          </a:xfrm>
        </p:grpSpPr>
        <p:sp>
          <p:nvSpPr>
            <p:cNvPr id="5288" name="Google Shape;5288;p126"/>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126"/>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126"/>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126"/>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126"/>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126"/>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126"/>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126"/>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126"/>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126"/>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126"/>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126"/>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00" name="Google Shape;5300;p126"/>
          <p:cNvGrpSpPr/>
          <p:nvPr/>
        </p:nvGrpSpPr>
        <p:grpSpPr>
          <a:xfrm rot="8419">
            <a:off x="8177859" y="562298"/>
            <a:ext cx="413255" cy="411715"/>
            <a:chOff x="4134250" y="882850"/>
            <a:chExt cx="843375" cy="844025"/>
          </a:xfrm>
        </p:grpSpPr>
        <p:sp>
          <p:nvSpPr>
            <p:cNvPr id="5301" name="Google Shape;5301;p12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12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12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12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12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06" name="Google Shape;5306;p1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5307" name="Shape 5307"/>
        <p:cNvGrpSpPr/>
        <p:nvPr/>
      </p:nvGrpSpPr>
      <p:grpSpPr>
        <a:xfrm>
          <a:off x="0" y="0"/>
          <a:ext cx="0" cy="0"/>
          <a:chOff x="0" y="0"/>
          <a:chExt cx="0" cy="0"/>
        </a:xfrm>
      </p:grpSpPr>
      <p:sp>
        <p:nvSpPr>
          <p:cNvPr id="5308" name="Google Shape;5308;p12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09" name="Google Shape;5309;p1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5310" name="Google Shape;5310;p127"/>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11" name="Google Shape;5311;p127"/>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127"/>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127"/>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127"/>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127"/>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16" name="Google Shape;5316;p127"/>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17" name="Google Shape;5317;p127"/>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18" name="Google Shape;5318;p127"/>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19" name="Google Shape;5319;p127"/>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20" name="Google Shape;5320;p127"/>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21" name="Google Shape;5321;p127"/>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22" name="Google Shape;5322;p127"/>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323" name="Google Shape;5323;p127"/>
          <p:cNvGrpSpPr/>
          <p:nvPr/>
        </p:nvGrpSpPr>
        <p:grpSpPr>
          <a:xfrm flipH="1">
            <a:off x="67046" y="1212064"/>
            <a:ext cx="193699" cy="185318"/>
            <a:chOff x="3483800" y="1530650"/>
            <a:chExt cx="1459674" cy="1397574"/>
          </a:xfrm>
        </p:grpSpPr>
        <p:sp>
          <p:nvSpPr>
            <p:cNvPr id="5324" name="Google Shape;5324;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3" name="Google Shape;5333;p127"/>
          <p:cNvGrpSpPr/>
          <p:nvPr/>
        </p:nvGrpSpPr>
        <p:grpSpPr>
          <a:xfrm flipH="1">
            <a:off x="8629015" y="4491897"/>
            <a:ext cx="318260" cy="295560"/>
            <a:chOff x="3931664" y="3196564"/>
            <a:chExt cx="819834" cy="761359"/>
          </a:xfrm>
        </p:grpSpPr>
        <p:sp>
          <p:nvSpPr>
            <p:cNvPr id="5334" name="Google Shape;5334;p1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1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1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37" name="Google Shape;5337;p127"/>
          <p:cNvGrpSpPr/>
          <p:nvPr/>
        </p:nvGrpSpPr>
        <p:grpSpPr>
          <a:xfrm flipH="1">
            <a:off x="-67743" y="586194"/>
            <a:ext cx="351053" cy="326014"/>
            <a:chOff x="3931664" y="3196564"/>
            <a:chExt cx="819834" cy="761359"/>
          </a:xfrm>
        </p:grpSpPr>
        <p:sp>
          <p:nvSpPr>
            <p:cNvPr id="5338" name="Google Shape;5338;p1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1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1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41" name="Google Shape;5341;p127"/>
          <p:cNvGrpSpPr/>
          <p:nvPr/>
        </p:nvGrpSpPr>
        <p:grpSpPr>
          <a:xfrm flipH="1">
            <a:off x="8691296" y="2386439"/>
            <a:ext cx="193699" cy="185318"/>
            <a:chOff x="3483800" y="1530650"/>
            <a:chExt cx="1459674" cy="1397574"/>
          </a:xfrm>
        </p:grpSpPr>
        <p:sp>
          <p:nvSpPr>
            <p:cNvPr id="5342" name="Google Shape;5342;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51" name="Google Shape;5351;p127"/>
          <p:cNvGrpSpPr/>
          <p:nvPr/>
        </p:nvGrpSpPr>
        <p:grpSpPr>
          <a:xfrm flipH="1">
            <a:off x="7828954" y="4747047"/>
            <a:ext cx="117212" cy="111946"/>
            <a:chOff x="3483800" y="1530650"/>
            <a:chExt cx="1459674" cy="1397574"/>
          </a:xfrm>
        </p:grpSpPr>
        <p:sp>
          <p:nvSpPr>
            <p:cNvPr id="5352" name="Google Shape;5352;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61" name="Google Shape;5361;p127"/>
          <p:cNvGrpSpPr/>
          <p:nvPr/>
        </p:nvGrpSpPr>
        <p:grpSpPr>
          <a:xfrm flipH="1">
            <a:off x="623146" y="4710364"/>
            <a:ext cx="193699" cy="185318"/>
            <a:chOff x="3483800" y="1530650"/>
            <a:chExt cx="1459674" cy="1397574"/>
          </a:xfrm>
        </p:grpSpPr>
        <p:sp>
          <p:nvSpPr>
            <p:cNvPr id="5362" name="Google Shape;5362;p1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1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1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1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1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1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1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1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371" name="Google Shape;5371;p127"/>
          <p:cNvGrpSpPr/>
          <p:nvPr/>
        </p:nvGrpSpPr>
        <p:grpSpPr>
          <a:xfrm flipH="1">
            <a:off x="8533957" y="213994"/>
            <a:ext cx="351053" cy="326014"/>
            <a:chOff x="3931664" y="3196564"/>
            <a:chExt cx="819834" cy="761359"/>
          </a:xfrm>
        </p:grpSpPr>
        <p:sp>
          <p:nvSpPr>
            <p:cNvPr id="5372" name="Google Shape;5372;p1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1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1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75" name="Google Shape;5375;p1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5376" name="Shape 5376"/>
        <p:cNvGrpSpPr/>
        <p:nvPr/>
      </p:nvGrpSpPr>
      <p:grpSpPr>
        <a:xfrm>
          <a:off x="0" y="0"/>
          <a:ext cx="0" cy="0"/>
          <a:chOff x="0" y="0"/>
          <a:chExt cx="0" cy="0"/>
        </a:xfrm>
      </p:grpSpPr>
      <p:sp>
        <p:nvSpPr>
          <p:cNvPr id="5377" name="Google Shape;5377;p12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378" name="Google Shape;5378;p1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5379" name="Google Shape;5379;p12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0" name="Google Shape;5380;p128"/>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1" name="Google Shape;5381;p128"/>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2" name="Google Shape;5382;p128"/>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3" name="Google Shape;5383;p128"/>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4" name="Google Shape;5384;p128"/>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5" name="Google Shape;5385;p128"/>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6" name="Google Shape;5386;p128"/>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7" name="Google Shape;5387;p128"/>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88" name="Google Shape;5388;p128"/>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89" name="Google Shape;5389;p128"/>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390" name="Google Shape;5390;p128"/>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391" name="Google Shape;5391;p128"/>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392" name="Google Shape;5392;p128"/>
          <p:cNvGrpSpPr/>
          <p:nvPr/>
        </p:nvGrpSpPr>
        <p:grpSpPr>
          <a:xfrm rot="3203653">
            <a:off x="118866" y="1131351"/>
            <a:ext cx="297660" cy="239057"/>
            <a:chOff x="3483800" y="1530650"/>
            <a:chExt cx="1459674" cy="1397574"/>
          </a:xfrm>
        </p:grpSpPr>
        <p:sp>
          <p:nvSpPr>
            <p:cNvPr id="5393" name="Google Shape;5393;p1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1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1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1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1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1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1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2" name="Google Shape;5402;p128"/>
          <p:cNvGrpSpPr/>
          <p:nvPr/>
        </p:nvGrpSpPr>
        <p:grpSpPr>
          <a:xfrm>
            <a:off x="447585" y="150969"/>
            <a:ext cx="374992" cy="348246"/>
            <a:chOff x="3931664" y="3196564"/>
            <a:chExt cx="819834" cy="761359"/>
          </a:xfrm>
        </p:grpSpPr>
        <p:sp>
          <p:nvSpPr>
            <p:cNvPr id="5403" name="Google Shape;5403;p1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1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1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06" name="Google Shape;5406;p128"/>
          <p:cNvGrpSpPr/>
          <p:nvPr/>
        </p:nvGrpSpPr>
        <p:grpSpPr>
          <a:xfrm rot="3204101">
            <a:off x="8561588" y="4759494"/>
            <a:ext cx="197087" cy="158154"/>
            <a:chOff x="3483800" y="1530650"/>
            <a:chExt cx="1459674" cy="1397574"/>
          </a:xfrm>
        </p:grpSpPr>
        <p:sp>
          <p:nvSpPr>
            <p:cNvPr id="5407" name="Google Shape;5407;p1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1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1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1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1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1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1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16" name="Google Shape;5416;p128"/>
          <p:cNvGrpSpPr/>
          <p:nvPr/>
        </p:nvGrpSpPr>
        <p:grpSpPr>
          <a:xfrm>
            <a:off x="8873360" y="3817444"/>
            <a:ext cx="374992" cy="348246"/>
            <a:chOff x="3931664" y="3196564"/>
            <a:chExt cx="819834" cy="761359"/>
          </a:xfrm>
        </p:grpSpPr>
        <p:sp>
          <p:nvSpPr>
            <p:cNvPr id="5417" name="Google Shape;5417;p1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1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1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0" name="Google Shape;5420;p128"/>
          <p:cNvGrpSpPr/>
          <p:nvPr/>
        </p:nvGrpSpPr>
        <p:grpSpPr>
          <a:xfrm>
            <a:off x="-154252" y="2571744"/>
            <a:ext cx="320309" cy="297463"/>
            <a:chOff x="3931664" y="3196564"/>
            <a:chExt cx="819834" cy="761359"/>
          </a:xfrm>
        </p:grpSpPr>
        <p:sp>
          <p:nvSpPr>
            <p:cNvPr id="5421" name="Google Shape;5421;p1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1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1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24" name="Google Shape;5424;p128"/>
          <p:cNvGrpSpPr/>
          <p:nvPr/>
        </p:nvGrpSpPr>
        <p:grpSpPr>
          <a:xfrm rot="3203653">
            <a:off x="8694441" y="1676501"/>
            <a:ext cx="297660" cy="239057"/>
            <a:chOff x="3483800" y="1530650"/>
            <a:chExt cx="1459674" cy="1397574"/>
          </a:xfrm>
        </p:grpSpPr>
        <p:sp>
          <p:nvSpPr>
            <p:cNvPr id="5425" name="Google Shape;5425;p1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1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1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1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1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1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1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1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34" name="Google Shape;5434;p1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5435" name="Shape 5435"/>
        <p:cNvGrpSpPr/>
        <p:nvPr/>
      </p:nvGrpSpPr>
      <p:grpSpPr>
        <a:xfrm>
          <a:off x="0" y="0"/>
          <a:ext cx="0" cy="0"/>
          <a:chOff x="0" y="0"/>
          <a:chExt cx="0" cy="0"/>
        </a:xfrm>
      </p:grpSpPr>
      <p:sp>
        <p:nvSpPr>
          <p:cNvPr id="5436" name="Google Shape;5436;p12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37" name="Google Shape;5437;p129"/>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5438" name="Google Shape;5438;p129"/>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39" name="Google Shape;5439;p129"/>
          <p:cNvGrpSpPr/>
          <p:nvPr/>
        </p:nvGrpSpPr>
        <p:grpSpPr>
          <a:xfrm rot="3204101">
            <a:off x="8405188" y="4689994"/>
            <a:ext cx="197087" cy="158154"/>
            <a:chOff x="3483800" y="1530650"/>
            <a:chExt cx="1459674" cy="1397574"/>
          </a:xfrm>
        </p:grpSpPr>
        <p:sp>
          <p:nvSpPr>
            <p:cNvPr id="5440" name="Google Shape;5440;p1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1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1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1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1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1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1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49" name="Google Shape;5449;p129"/>
          <p:cNvGrpSpPr/>
          <p:nvPr/>
        </p:nvGrpSpPr>
        <p:grpSpPr>
          <a:xfrm>
            <a:off x="8716960" y="3747944"/>
            <a:ext cx="374992" cy="348246"/>
            <a:chOff x="3931664" y="3196564"/>
            <a:chExt cx="819834" cy="761359"/>
          </a:xfrm>
        </p:grpSpPr>
        <p:sp>
          <p:nvSpPr>
            <p:cNvPr id="5450" name="Google Shape;5450;p1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1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1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53" name="Google Shape;5453;p129"/>
          <p:cNvGrpSpPr/>
          <p:nvPr/>
        </p:nvGrpSpPr>
        <p:grpSpPr>
          <a:xfrm rot="3203653">
            <a:off x="8538041" y="1607001"/>
            <a:ext cx="297660" cy="239057"/>
            <a:chOff x="3483800" y="1530650"/>
            <a:chExt cx="1459674" cy="1397574"/>
          </a:xfrm>
        </p:grpSpPr>
        <p:sp>
          <p:nvSpPr>
            <p:cNvPr id="5454" name="Google Shape;5454;p1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1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1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1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1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1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1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3" name="Google Shape;5463;p129"/>
          <p:cNvGrpSpPr/>
          <p:nvPr/>
        </p:nvGrpSpPr>
        <p:grpSpPr>
          <a:xfrm>
            <a:off x="177535" y="4385606"/>
            <a:ext cx="374992" cy="348246"/>
            <a:chOff x="3931664" y="3196564"/>
            <a:chExt cx="819834" cy="761359"/>
          </a:xfrm>
        </p:grpSpPr>
        <p:sp>
          <p:nvSpPr>
            <p:cNvPr id="5464" name="Google Shape;5464;p1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1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1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67" name="Google Shape;5467;p129"/>
          <p:cNvGrpSpPr/>
          <p:nvPr/>
        </p:nvGrpSpPr>
        <p:grpSpPr>
          <a:xfrm rot="3205120">
            <a:off x="260683" y="1899870"/>
            <a:ext cx="208678" cy="167461"/>
            <a:chOff x="3483800" y="1530650"/>
            <a:chExt cx="1459674" cy="1397574"/>
          </a:xfrm>
        </p:grpSpPr>
        <p:sp>
          <p:nvSpPr>
            <p:cNvPr id="5468" name="Google Shape;5468;p1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1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1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1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1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1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1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1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477" name="Google Shape;5477;p129"/>
          <p:cNvGrpSpPr/>
          <p:nvPr/>
        </p:nvGrpSpPr>
        <p:grpSpPr>
          <a:xfrm rot="-2016416">
            <a:off x="40756" y="3318338"/>
            <a:ext cx="235067" cy="218301"/>
            <a:chOff x="3931664" y="3196564"/>
            <a:chExt cx="819834" cy="761359"/>
          </a:xfrm>
        </p:grpSpPr>
        <p:sp>
          <p:nvSpPr>
            <p:cNvPr id="5478" name="Google Shape;5478;p1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1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1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81" name="Google Shape;5481;p12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482" name="Google Shape;5482;p1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5483" name="Shape 5483"/>
        <p:cNvGrpSpPr/>
        <p:nvPr/>
      </p:nvGrpSpPr>
      <p:grpSpPr>
        <a:xfrm>
          <a:off x="0" y="0"/>
          <a:ext cx="0" cy="0"/>
          <a:chOff x="0" y="0"/>
          <a:chExt cx="0" cy="0"/>
        </a:xfrm>
      </p:grpSpPr>
      <p:sp>
        <p:nvSpPr>
          <p:cNvPr id="5484" name="Google Shape;5484;p13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85" name="Google Shape;5485;p130"/>
          <p:cNvPicPr preferRelativeResize="0"/>
          <p:nvPr/>
        </p:nvPicPr>
        <p:blipFill>
          <a:blip r:embed="rId2">
            <a:alphaModFix/>
          </a:blip>
          <a:stretch>
            <a:fillRect/>
          </a:stretch>
        </p:blipFill>
        <p:spPr>
          <a:xfrm>
            <a:off x="0" y="0"/>
            <a:ext cx="9144000" cy="5143500"/>
          </a:xfrm>
          <a:prstGeom prst="rect">
            <a:avLst/>
          </a:prstGeom>
          <a:noFill/>
          <a:ln>
            <a:noFill/>
          </a:ln>
        </p:spPr>
      </p:pic>
      <p:sp>
        <p:nvSpPr>
          <p:cNvPr id="5486" name="Google Shape;5486;p130"/>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87" name="Google Shape;5487;p130"/>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88" name="Google Shape;5488;p130"/>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89" name="Google Shape;5489;p130"/>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90" name="Google Shape;5490;p130"/>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91" name="Google Shape;5491;p130"/>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92" name="Google Shape;5492;p130"/>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130"/>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94" name="Google Shape;5494;p130"/>
          <p:cNvGrpSpPr/>
          <p:nvPr/>
        </p:nvGrpSpPr>
        <p:grpSpPr>
          <a:xfrm flipH="1">
            <a:off x="630193" y="412327"/>
            <a:ext cx="666556" cy="666556"/>
            <a:chOff x="1852275" y="2571450"/>
            <a:chExt cx="506925" cy="506925"/>
          </a:xfrm>
        </p:grpSpPr>
        <p:sp>
          <p:nvSpPr>
            <p:cNvPr id="5495" name="Google Shape;5495;p13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13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13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13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13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13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13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02" name="Google Shape;5502;p130"/>
          <p:cNvGrpSpPr/>
          <p:nvPr/>
        </p:nvGrpSpPr>
        <p:grpSpPr>
          <a:xfrm rot="8100000">
            <a:off x="-88855" y="-156259"/>
            <a:ext cx="945223" cy="945223"/>
            <a:chOff x="2751400" y="2498775"/>
            <a:chExt cx="652900" cy="652900"/>
          </a:xfrm>
        </p:grpSpPr>
        <p:sp>
          <p:nvSpPr>
            <p:cNvPr id="5503" name="Google Shape;5503;p13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13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13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13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13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13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13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13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13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12" name="Google Shape;5512;p130"/>
          <p:cNvGrpSpPr/>
          <p:nvPr/>
        </p:nvGrpSpPr>
        <p:grpSpPr>
          <a:xfrm rot="10800000">
            <a:off x="8124511" y="4040371"/>
            <a:ext cx="1304506" cy="1304506"/>
            <a:chOff x="591150" y="540000"/>
            <a:chExt cx="1040525" cy="1040525"/>
          </a:xfrm>
        </p:grpSpPr>
        <p:sp>
          <p:nvSpPr>
            <p:cNvPr id="5513" name="Google Shape;5513;p130"/>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130"/>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130"/>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130"/>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130"/>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130"/>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130"/>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130"/>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130"/>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130"/>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130"/>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24" name="Google Shape;5524;p1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5525" name="Shape 5525"/>
        <p:cNvGrpSpPr/>
        <p:nvPr/>
      </p:nvGrpSpPr>
      <p:grpSpPr>
        <a:xfrm>
          <a:off x="0" y="0"/>
          <a:ext cx="0" cy="0"/>
          <a:chOff x="0" y="0"/>
          <a:chExt cx="0" cy="0"/>
        </a:xfrm>
      </p:grpSpPr>
      <p:sp>
        <p:nvSpPr>
          <p:cNvPr id="5526" name="Google Shape;5526;p13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527" name="Google Shape;5527;p1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5528" name="Google Shape;5528;p13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529" name="Google Shape;5529;p131"/>
          <p:cNvGrpSpPr/>
          <p:nvPr/>
        </p:nvGrpSpPr>
        <p:grpSpPr>
          <a:xfrm rot="3203653">
            <a:off x="240691" y="985951"/>
            <a:ext cx="297660" cy="239057"/>
            <a:chOff x="3483800" y="1530650"/>
            <a:chExt cx="1459674" cy="1397574"/>
          </a:xfrm>
        </p:grpSpPr>
        <p:sp>
          <p:nvSpPr>
            <p:cNvPr id="5530" name="Google Shape;5530;p1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1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1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1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1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1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1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39" name="Google Shape;5539;p131"/>
          <p:cNvGrpSpPr/>
          <p:nvPr/>
        </p:nvGrpSpPr>
        <p:grpSpPr>
          <a:xfrm>
            <a:off x="447585" y="150969"/>
            <a:ext cx="374992" cy="348246"/>
            <a:chOff x="3931664" y="3196564"/>
            <a:chExt cx="819834" cy="761359"/>
          </a:xfrm>
        </p:grpSpPr>
        <p:sp>
          <p:nvSpPr>
            <p:cNvPr id="5540" name="Google Shape;5540;p1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1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1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3" name="Google Shape;5543;p131"/>
          <p:cNvGrpSpPr/>
          <p:nvPr/>
        </p:nvGrpSpPr>
        <p:grpSpPr>
          <a:xfrm rot="-2865348">
            <a:off x="-165362" y="3586213"/>
            <a:ext cx="374985" cy="348239"/>
            <a:chOff x="3931664" y="3196564"/>
            <a:chExt cx="819834" cy="761359"/>
          </a:xfrm>
        </p:grpSpPr>
        <p:sp>
          <p:nvSpPr>
            <p:cNvPr id="5544" name="Google Shape;5544;p1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1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1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47" name="Google Shape;5547;p131"/>
          <p:cNvGrpSpPr/>
          <p:nvPr/>
        </p:nvGrpSpPr>
        <p:grpSpPr>
          <a:xfrm rot="-2113056">
            <a:off x="-68471" y="2140023"/>
            <a:ext cx="297664" cy="239111"/>
            <a:chOff x="3483800" y="1530650"/>
            <a:chExt cx="1459674" cy="1397574"/>
          </a:xfrm>
        </p:grpSpPr>
        <p:sp>
          <p:nvSpPr>
            <p:cNvPr id="5548" name="Google Shape;5548;p1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1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1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1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1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1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1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1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57" name="Google Shape;5557;p1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5558" name="Shape 5558"/>
        <p:cNvGrpSpPr/>
        <p:nvPr/>
      </p:nvGrpSpPr>
      <p:grpSpPr>
        <a:xfrm>
          <a:off x="0" y="0"/>
          <a:ext cx="0" cy="0"/>
          <a:chOff x="0" y="0"/>
          <a:chExt cx="0" cy="0"/>
        </a:xfrm>
      </p:grpSpPr>
      <p:sp>
        <p:nvSpPr>
          <p:cNvPr id="5559" name="Google Shape;5559;p1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560" name="Google Shape;5560;p13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561" name="Google Shape;5561;p132"/>
          <p:cNvGrpSpPr/>
          <p:nvPr/>
        </p:nvGrpSpPr>
        <p:grpSpPr>
          <a:xfrm rot="3204101">
            <a:off x="8805038" y="4262894"/>
            <a:ext cx="197087" cy="158154"/>
            <a:chOff x="3483800" y="1530650"/>
            <a:chExt cx="1459674" cy="1397574"/>
          </a:xfrm>
        </p:grpSpPr>
        <p:sp>
          <p:nvSpPr>
            <p:cNvPr id="5562" name="Google Shape;5562;p1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1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1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1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1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1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1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1" name="Google Shape;5571;p132"/>
          <p:cNvGrpSpPr/>
          <p:nvPr/>
        </p:nvGrpSpPr>
        <p:grpSpPr>
          <a:xfrm>
            <a:off x="8870511" y="958177"/>
            <a:ext cx="273497" cy="253990"/>
            <a:chOff x="3931664" y="3196564"/>
            <a:chExt cx="819834" cy="761359"/>
          </a:xfrm>
        </p:grpSpPr>
        <p:sp>
          <p:nvSpPr>
            <p:cNvPr id="5572" name="Google Shape;5572;p1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1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1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5" name="Google Shape;5575;p132"/>
          <p:cNvGrpSpPr/>
          <p:nvPr/>
        </p:nvGrpSpPr>
        <p:grpSpPr>
          <a:xfrm rot="3203653">
            <a:off x="8754753" y="1607001"/>
            <a:ext cx="297660" cy="239057"/>
            <a:chOff x="3483800" y="1530650"/>
            <a:chExt cx="1459674" cy="1397574"/>
          </a:xfrm>
        </p:grpSpPr>
        <p:sp>
          <p:nvSpPr>
            <p:cNvPr id="5576" name="Google Shape;5576;p1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1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1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1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1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1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1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85" name="Google Shape;5585;p132"/>
          <p:cNvGrpSpPr/>
          <p:nvPr/>
        </p:nvGrpSpPr>
        <p:grpSpPr>
          <a:xfrm rot="3205120">
            <a:off x="21633" y="409520"/>
            <a:ext cx="208678" cy="167461"/>
            <a:chOff x="3483800" y="1530650"/>
            <a:chExt cx="1459674" cy="1397574"/>
          </a:xfrm>
        </p:grpSpPr>
        <p:sp>
          <p:nvSpPr>
            <p:cNvPr id="5586" name="Google Shape;5586;p1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1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1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1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1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1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1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1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95" name="Google Shape;5595;p132"/>
          <p:cNvGrpSpPr/>
          <p:nvPr/>
        </p:nvGrpSpPr>
        <p:grpSpPr>
          <a:xfrm rot="-2016416">
            <a:off x="40756" y="3318338"/>
            <a:ext cx="235067" cy="218301"/>
            <a:chOff x="3931664" y="3196564"/>
            <a:chExt cx="819834" cy="761359"/>
          </a:xfrm>
        </p:grpSpPr>
        <p:sp>
          <p:nvSpPr>
            <p:cNvPr id="5596" name="Google Shape;5596;p1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1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1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599" name="Google Shape;5599;p13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5600" name="Google Shape;5600;p132"/>
          <p:cNvGrpSpPr/>
          <p:nvPr/>
        </p:nvGrpSpPr>
        <p:grpSpPr>
          <a:xfrm>
            <a:off x="251954" y="1066772"/>
            <a:ext cx="262265" cy="243559"/>
            <a:chOff x="3931664" y="3196564"/>
            <a:chExt cx="819834" cy="761359"/>
          </a:xfrm>
        </p:grpSpPr>
        <p:sp>
          <p:nvSpPr>
            <p:cNvPr id="5601" name="Google Shape;5601;p1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1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1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04" name="Google Shape;5604;p1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5605" name="Shape 5605"/>
        <p:cNvGrpSpPr/>
        <p:nvPr/>
      </p:nvGrpSpPr>
      <p:grpSpPr>
        <a:xfrm>
          <a:off x="0" y="0"/>
          <a:ext cx="0" cy="0"/>
          <a:chOff x="0" y="0"/>
          <a:chExt cx="0" cy="0"/>
        </a:xfrm>
      </p:grpSpPr>
      <p:sp>
        <p:nvSpPr>
          <p:cNvPr id="5606" name="Google Shape;5606;p1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07" name="Google Shape;5607;p1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608" name="Google Shape;5608;p133"/>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5609" name="Google Shape;5609;p133"/>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610" name="Google Shape;5610;p133"/>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611" name="Google Shape;5611;p133"/>
          <p:cNvGrpSpPr/>
          <p:nvPr/>
        </p:nvGrpSpPr>
        <p:grpSpPr>
          <a:xfrm>
            <a:off x="623154" y="244439"/>
            <a:ext cx="193699" cy="185318"/>
            <a:chOff x="3483800" y="1530650"/>
            <a:chExt cx="1459674" cy="1397574"/>
          </a:xfrm>
        </p:grpSpPr>
        <p:sp>
          <p:nvSpPr>
            <p:cNvPr id="5612" name="Google Shape;5612;p1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1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1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1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1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1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1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1" name="Google Shape;5621;p133"/>
          <p:cNvGrpSpPr/>
          <p:nvPr/>
        </p:nvGrpSpPr>
        <p:grpSpPr>
          <a:xfrm>
            <a:off x="138749" y="4109622"/>
            <a:ext cx="318260" cy="295560"/>
            <a:chOff x="3931664" y="3196564"/>
            <a:chExt cx="819834" cy="761359"/>
          </a:xfrm>
        </p:grpSpPr>
        <p:sp>
          <p:nvSpPr>
            <p:cNvPr id="5622" name="Google Shape;5622;p1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1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1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5" name="Google Shape;5625;p133"/>
          <p:cNvGrpSpPr/>
          <p:nvPr/>
        </p:nvGrpSpPr>
        <p:grpSpPr>
          <a:xfrm>
            <a:off x="-180561" y="641597"/>
            <a:ext cx="500427" cy="464734"/>
            <a:chOff x="3931664" y="3196564"/>
            <a:chExt cx="819834" cy="761359"/>
          </a:xfrm>
        </p:grpSpPr>
        <p:sp>
          <p:nvSpPr>
            <p:cNvPr id="5626" name="Google Shape;5626;p1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1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1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29" name="Google Shape;5629;p133"/>
          <p:cNvGrpSpPr/>
          <p:nvPr/>
        </p:nvGrpSpPr>
        <p:grpSpPr>
          <a:xfrm>
            <a:off x="457004" y="4794839"/>
            <a:ext cx="193699" cy="185318"/>
            <a:chOff x="3483800" y="1530650"/>
            <a:chExt cx="1459674" cy="1397574"/>
          </a:xfrm>
        </p:grpSpPr>
        <p:sp>
          <p:nvSpPr>
            <p:cNvPr id="5630" name="Google Shape;5630;p1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1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1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1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1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1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1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39" name="Google Shape;5639;p133"/>
          <p:cNvGrpSpPr/>
          <p:nvPr/>
        </p:nvGrpSpPr>
        <p:grpSpPr>
          <a:xfrm flipH="1" rot="10800000">
            <a:off x="8130574" y="4601398"/>
            <a:ext cx="318260" cy="295560"/>
            <a:chOff x="3931664" y="3196564"/>
            <a:chExt cx="819834" cy="761359"/>
          </a:xfrm>
        </p:grpSpPr>
        <p:sp>
          <p:nvSpPr>
            <p:cNvPr id="5640" name="Google Shape;5640;p1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1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1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3" name="Google Shape;5643;p133"/>
          <p:cNvGrpSpPr/>
          <p:nvPr/>
        </p:nvGrpSpPr>
        <p:grpSpPr>
          <a:xfrm flipH="1" rot="10800000">
            <a:off x="8523729" y="3992097"/>
            <a:ext cx="193699" cy="185318"/>
            <a:chOff x="3483800" y="1530650"/>
            <a:chExt cx="1459674" cy="1397574"/>
          </a:xfrm>
        </p:grpSpPr>
        <p:sp>
          <p:nvSpPr>
            <p:cNvPr id="5644" name="Google Shape;5644;p1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1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1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1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1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1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1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1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3" name="Google Shape;5653;p133"/>
          <p:cNvGrpSpPr/>
          <p:nvPr/>
        </p:nvGrpSpPr>
        <p:grpSpPr>
          <a:xfrm flipH="1" rot="-6300011">
            <a:off x="6024652" y="-203856"/>
            <a:ext cx="666506" cy="666506"/>
            <a:chOff x="1852275" y="2571450"/>
            <a:chExt cx="506925" cy="506925"/>
          </a:xfrm>
        </p:grpSpPr>
        <p:sp>
          <p:nvSpPr>
            <p:cNvPr id="5654" name="Google Shape;5654;p133"/>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133"/>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133"/>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133"/>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133"/>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133"/>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133"/>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61" name="Google Shape;5661;p133"/>
          <p:cNvGrpSpPr/>
          <p:nvPr/>
        </p:nvGrpSpPr>
        <p:grpSpPr>
          <a:xfrm rot="-1799945">
            <a:off x="6466948" y="179147"/>
            <a:ext cx="500135" cy="500135"/>
            <a:chOff x="2751400" y="2498775"/>
            <a:chExt cx="652900" cy="652900"/>
          </a:xfrm>
        </p:grpSpPr>
        <p:sp>
          <p:nvSpPr>
            <p:cNvPr id="5662" name="Google Shape;5662;p13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13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13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13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13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13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13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13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13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671" name="Google Shape;5671;p1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5672" name="Shape 5672"/>
        <p:cNvGrpSpPr/>
        <p:nvPr/>
      </p:nvGrpSpPr>
      <p:grpSpPr>
        <a:xfrm>
          <a:off x="0" y="0"/>
          <a:ext cx="0" cy="0"/>
          <a:chOff x="0" y="0"/>
          <a:chExt cx="0" cy="0"/>
        </a:xfrm>
      </p:grpSpPr>
      <p:sp>
        <p:nvSpPr>
          <p:cNvPr id="5673" name="Google Shape;5673;p13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674" name="Google Shape;5674;p134"/>
          <p:cNvPicPr preferRelativeResize="0"/>
          <p:nvPr/>
        </p:nvPicPr>
        <p:blipFill>
          <a:blip r:embed="rId2">
            <a:alphaModFix/>
          </a:blip>
          <a:stretch>
            <a:fillRect/>
          </a:stretch>
        </p:blipFill>
        <p:spPr>
          <a:xfrm>
            <a:off x="0" y="0"/>
            <a:ext cx="9144000" cy="5143500"/>
          </a:xfrm>
          <a:prstGeom prst="rect">
            <a:avLst/>
          </a:prstGeom>
          <a:noFill/>
          <a:ln>
            <a:noFill/>
          </a:ln>
        </p:spPr>
      </p:pic>
      <p:sp>
        <p:nvSpPr>
          <p:cNvPr id="5675" name="Google Shape;5675;p134"/>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5676" name="Google Shape;5676;p134"/>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5677" name="Google Shape;5677;p134"/>
          <p:cNvGrpSpPr/>
          <p:nvPr/>
        </p:nvGrpSpPr>
        <p:grpSpPr>
          <a:xfrm rot="3203653">
            <a:off x="197091" y="1556026"/>
            <a:ext cx="297660" cy="239057"/>
            <a:chOff x="3483800" y="1530650"/>
            <a:chExt cx="1459674" cy="1397574"/>
          </a:xfrm>
        </p:grpSpPr>
        <p:sp>
          <p:nvSpPr>
            <p:cNvPr id="5678" name="Google Shape;5678;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87" name="Google Shape;5687;p134"/>
          <p:cNvGrpSpPr/>
          <p:nvPr/>
        </p:nvGrpSpPr>
        <p:grpSpPr>
          <a:xfrm>
            <a:off x="1373635" y="365869"/>
            <a:ext cx="374992" cy="348246"/>
            <a:chOff x="3931664" y="3196564"/>
            <a:chExt cx="819834" cy="761359"/>
          </a:xfrm>
        </p:grpSpPr>
        <p:sp>
          <p:nvSpPr>
            <p:cNvPr id="5688" name="Google Shape;5688;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91" name="Google Shape;5691;p134"/>
          <p:cNvGrpSpPr/>
          <p:nvPr/>
        </p:nvGrpSpPr>
        <p:grpSpPr>
          <a:xfrm rot="3204101">
            <a:off x="8561588" y="4759494"/>
            <a:ext cx="197087" cy="158154"/>
            <a:chOff x="3483800" y="1530650"/>
            <a:chExt cx="1459674" cy="1397574"/>
          </a:xfrm>
        </p:grpSpPr>
        <p:sp>
          <p:nvSpPr>
            <p:cNvPr id="5692" name="Google Shape;5692;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1" name="Google Shape;5701;p134"/>
          <p:cNvGrpSpPr/>
          <p:nvPr/>
        </p:nvGrpSpPr>
        <p:grpSpPr>
          <a:xfrm>
            <a:off x="8873360" y="3817444"/>
            <a:ext cx="374992" cy="348246"/>
            <a:chOff x="3931664" y="3196564"/>
            <a:chExt cx="819834" cy="761359"/>
          </a:xfrm>
        </p:grpSpPr>
        <p:sp>
          <p:nvSpPr>
            <p:cNvPr id="5702" name="Google Shape;5702;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05" name="Google Shape;5705;p134"/>
          <p:cNvGrpSpPr/>
          <p:nvPr/>
        </p:nvGrpSpPr>
        <p:grpSpPr>
          <a:xfrm>
            <a:off x="-154252" y="2571744"/>
            <a:ext cx="320309" cy="297463"/>
            <a:chOff x="3931664" y="3196564"/>
            <a:chExt cx="819834" cy="761359"/>
          </a:xfrm>
        </p:grpSpPr>
        <p:sp>
          <p:nvSpPr>
            <p:cNvPr id="5706" name="Google Shape;5706;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09" name="Google Shape;5709;p134"/>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710" name="Google Shape;5710;p134"/>
          <p:cNvGrpSpPr/>
          <p:nvPr/>
        </p:nvGrpSpPr>
        <p:grpSpPr>
          <a:xfrm rot="3203653">
            <a:off x="8694441" y="1676501"/>
            <a:ext cx="297660" cy="239057"/>
            <a:chOff x="3483800" y="1530650"/>
            <a:chExt cx="1459674" cy="1397574"/>
          </a:xfrm>
        </p:grpSpPr>
        <p:sp>
          <p:nvSpPr>
            <p:cNvPr id="5711" name="Google Shape;5711;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0" name="Google Shape;5720;p134"/>
          <p:cNvGrpSpPr/>
          <p:nvPr/>
        </p:nvGrpSpPr>
        <p:grpSpPr>
          <a:xfrm rot="-1813197">
            <a:off x="4035419" y="413076"/>
            <a:ext cx="250191" cy="232308"/>
            <a:chOff x="3931664" y="3196564"/>
            <a:chExt cx="819834" cy="761359"/>
          </a:xfrm>
        </p:grpSpPr>
        <p:sp>
          <p:nvSpPr>
            <p:cNvPr id="5721" name="Google Shape;5721;p1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1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1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24" name="Google Shape;5724;p134"/>
          <p:cNvGrpSpPr/>
          <p:nvPr/>
        </p:nvGrpSpPr>
        <p:grpSpPr>
          <a:xfrm rot="3202496">
            <a:off x="6455782" y="205593"/>
            <a:ext cx="266451" cy="213788"/>
            <a:chOff x="3483800" y="1530650"/>
            <a:chExt cx="1459674" cy="1397574"/>
          </a:xfrm>
        </p:grpSpPr>
        <p:sp>
          <p:nvSpPr>
            <p:cNvPr id="5725" name="Google Shape;5725;p1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1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1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1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1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1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1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1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34" name="Google Shape;5734;p134"/>
          <p:cNvGrpSpPr/>
          <p:nvPr/>
        </p:nvGrpSpPr>
        <p:grpSpPr>
          <a:xfrm>
            <a:off x="-423288" y="4459184"/>
            <a:ext cx="1143068" cy="1143068"/>
            <a:chOff x="1565300" y="733100"/>
            <a:chExt cx="1143525" cy="1143525"/>
          </a:xfrm>
        </p:grpSpPr>
        <p:sp>
          <p:nvSpPr>
            <p:cNvPr id="5735" name="Google Shape;5735;p13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13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13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13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13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13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13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742" name="Google Shape;5742;p1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58" name="Shape 158"/>
        <p:cNvGrpSpPr/>
        <p:nvPr/>
      </p:nvGrpSpPr>
      <p:grpSpPr>
        <a:xfrm>
          <a:off x="0" y="0"/>
          <a:ext cx="0" cy="0"/>
          <a:chOff x="0" y="0"/>
          <a:chExt cx="0" cy="0"/>
        </a:xfrm>
      </p:grpSpPr>
      <p:pic>
        <p:nvPicPr>
          <p:cNvPr id="159" name="Google Shape;159;p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 name="Google Shape;160;p1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 name="Google Shape;161;p15"/>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 name="Google Shape;162;p15"/>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3" name="Google Shape;163;p15"/>
          <p:cNvGrpSpPr/>
          <p:nvPr/>
        </p:nvGrpSpPr>
        <p:grpSpPr>
          <a:xfrm rot="-1953277">
            <a:off x="7233350" y="3280679"/>
            <a:ext cx="2042473" cy="2462065"/>
            <a:chOff x="2705025" y="356575"/>
            <a:chExt cx="1582750" cy="1907900"/>
          </a:xfrm>
        </p:grpSpPr>
        <p:sp>
          <p:nvSpPr>
            <p:cNvPr id="164" name="Google Shape;164;p1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 name="Google Shape;165;p1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 name="Google Shape;166;p1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 name="Google Shape;167;p1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 name="Google Shape;168;p1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 name="Google Shape;169;p1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 name="Google Shape;170;p1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 name="Google Shape;171;p1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 name="Google Shape;172;p1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 name="Google Shape;173;p1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 name="Google Shape;174;p15"/>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 name="Google Shape;175;p15"/>
          <p:cNvGrpSpPr/>
          <p:nvPr/>
        </p:nvGrpSpPr>
        <p:grpSpPr>
          <a:xfrm>
            <a:off x="498409" y="1604250"/>
            <a:ext cx="308283" cy="294609"/>
            <a:chOff x="3483800" y="1530650"/>
            <a:chExt cx="1459674" cy="1397574"/>
          </a:xfrm>
        </p:grpSpPr>
        <p:sp>
          <p:nvSpPr>
            <p:cNvPr id="176" name="Google Shape;176;p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 name="Google Shape;177;p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 name="Google Shape;178;p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 name="Google Shape;179;p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 name="Google Shape;184;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 name="Google Shape;185;p15"/>
          <p:cNvGrpSpPr/>
          <p:nvPr/>
        </p:nvGrpSpPr>
        <p:grpSpPr>
          <a:xfrm rot="3907081">
            <a:off x="7078935" y="1546583"/>
            <a:ext cx="153542" cy="142591"/>
            <a:chOff x="3931664" y="3196564"/>
            <a:chExt cx="819834" cy="761359"/>
          </a:xfrm>
        </p:grpSpPr>
        <p:sp>
          <p:nvSpPr>
            <p:cNvPr id="186" name="Google Shape;186;p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 name="Google Shape;189;p15"/>
          <p:cNvGrpSpPr/>
          <p:nvPr/>
        </p:nvGrpSpPr>
        <p:grpSpPr>
          <a:xfrm rot="-2977161">
            <a:off x="3670185" y="4602124"/>
            <a:ext cx="288648" cy="268060"/>
            <a:chOff x="3931664" y="3196564"/>
            <a:chExt cx="819834" cy="761359"/>
          </a:xfrm>
        </p:grpSpPr>
        <p:sp>
          <p:nvSpPr>
            <p:cNvPr id="190" name="Google Shape;190;p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 name="Google Shape;191;p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 name="Google Shape;192;p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 name="Google Shape;193;p15"/>
          <p:cNvGrpSpPr/>
          <p:nvPr/>
        </p:nvGrpSpPr>
        <p:grpSpPr>
          <a:xfrm rot="-2011775">
            <a:off x="6731571" y="900792"/>
            <a:ext cx="375775" cy="359090"/>
            <a:chOff x="3483800" y="1530650"/>
            <a:chExt cx="1459674" cy="1397574"/>
          </a:xfrm>
        </p:grpSpPr>
        <p:sp>
          <p:nvSpPr>
            <p:cNvPr id="194" name="Google Shape;194;p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 name="Google Shape;195;p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 name="Google Shape;196;p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 name="Google Shape;198;p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 name="Google Shape;199;p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 name="Google Shape;201;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 name="Google Shape;202;p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 name="Google Shape;203;p15"/>
          <p:cNvGrpSpPr/>
          <p:nvPr/>
        </p:nvGrpSpPr>
        <p:grpSpPr>
          <a:xfrm rot="3907383">
            <a:off x="1116907" y="1177468"/>
            <a:ext cx="235229" cy="218451"/>
            <a:chOff x="3931664" y="3196564"/>
            <a:chExt cx="819834" cy="761359"/>
          </a:xfrm>
        </p:grpSpPr>
        <p:sp>
          <p:nvSpPr>
            <p:cNvPr id="204" name="Google Shape;204;p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 name="Google Shape;205;p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 name="Google Shape;206;p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 name="Google Shape;207;p15"/>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8" name="Google Shape;208;p15"/>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9" name="Google Shape;209;p15"/>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10" name="Google Shape;210;p15"/>
          <p:cNvGrpSpPr/>
          <p:nvPr/>
        </p:nvGrpSpPr>
        <p:grpSpPr>
          <a:xfrm>
            <a:off x="998376" y="190487"/>
            <a:ext cx="699037" cy="699037"/>
            <a:chOff x="1565300" y="733100"/>
            <a:chExt cx="1143525" cy="1143525"/>
          </a:xfrm>
        </p:grpSpPr>
        <p:sp>
          <p:nvSpPr>
            <p:cNvPr id="211" name="Google Shape;211;p1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 name="Google Shape;212;p1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 name="Google Shape;213;p1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 name="Google Shape;214;p1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 name="Google Shape;215;p1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 name="Google Shape;216;p1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 name="Google Shape;217;p1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 name="Google Shape;218;p15"/>
          <p:cNvGrpSpPr/>
          <p:nvPr/>
        </p:nvGrpSpPr>
        <p:grpSpPr>
          <a:xfrm rot="-895738">
            <a:off x="359618" y="-299817"/>
            <a:ext cx="1016157" cy="1012457"/>
            <a:chOff x="4134250" y="882850"/>
            <a:chExt cx="843375" cy="844025"/>
          </a:xfrm>
        </p:grpSpPr>
        <p:sp>
          <p:nvSpPr>
            <p:cNvPr id="219" name="Google Shape;219;p1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 name="Google Shape;220;p1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 name="Google Shape;221;p1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 name="Google Shape;222;p1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 name="Google Shape;223;p1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 name="Google Shape;224;p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5743" name="Shape 5743"/>
        <p:cNvGrpSpPr/>
        <p:nvPr/>
      </p:nvGrpSpPr>
      <p:grpSpPr>
        <a:xfrm>
          <a:off x="0" y="0"/>
          <a:ext cx="0" cy="0"/>
          <a:chOff x="0" y="0"/>
          <a:chExt cx="0" cy="0"/>
        </a:xfrm>
      </p:grpSpPr>
      <p:sp>
        <p:nvSpPr>
          <p:cNvPr id="5744" name="Google Shape;5744;p13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745" name="Google Shape;5745;p1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5746" name="Google Shape;5746;p135"/>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5747" name="Google Shape;5747;p135"/>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5748" name="Google Shape;5748;p135"/>
          <p:cNvGrpSpPr/>
          <p:nvPr/>
        </p:nvGrpSpPr>
        <p:grpSpPr>
          <a:xfrm flipH="1" rot="-3203653">
            <a:off x="8677575" y="1131351"/>
            <a:ext cx="297660" cy="239057"/>
            <a:chOff x="3483800" y="1530650"/>
            <a:chExt cx="1459674" cy="1397574"/>
          </a:xfrm>
        </p:grpSpPr>
        <p:sp>
          <p:nvSpPr>
            <p:cNvPr id="5749" name="Google Shape;5749;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8" name="Google Shape;5758;p135"/>
          <p:cNvGrpSpPr/>
          <p:nvPr/>
        </p:nvGrpSpPr>
        <p:grpSpPr>
          <a:xfrm flipH="1">
            <a:off x="7345473" y="365869"/>
            <a:ext cx="374992" cy="348246"/>
            <a:chOff x="3931664" y="3196564"/>
            <a:chExt cx="819834" cy="761359"/>
          </a:xfrm>
        </p:grpSpPr>
        <p:sp>
          <p:nvSpPr>
            <p:cNvPr id="5759" name="Google Shape;5759;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2" name="Google Shape;5762;p135"/>
          <p:cNvGrpSpPr/>
          <p:nvPr/>
        </p:nvGrpSpPr>
        <p:grpSpPr>
          <a:xfrm flipH="1">
            <a:off x="-154252" y="3817444"/>
            <a:ext cx="374992" cy="348246"/>
            <a:chOff x="3931664" y="3196564"/>
            <a:chExt cx="819834" cy="761359"/>
          </a:xfrm>
        </p:grpSpPr>
        <p:sp>
          <p:nvSpPr>
            <p:cNvPr id="5763" name="Google Shape;5763;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66" name="Google Shape;5766;p135"/>
          <p:cNvGrpSpPr/>
          <p:nvPr/>
        </p:nvGrpSpPr>
        <p:grpSpPr>
          <a:xfrm flipH="1">
            <a:off x="8928043" y="2571744"/>
            <a:ext cx="320309" cy="297463"/>
            <a:chOff x="3931664" y="3196564"/>
            <a:chExt cx="819834" cy="761359"/>
          </a:xfrm>
        </p:grpSpPr>
        <p:sp>
          <p:nvSpPr>
            <p:cNvPr id="5767" name="Google Shape;5767;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0" name="Google Shape;5770;p135"/>
          <p:cNvGrpSpPr/>
          <p:nvPr/>
        </p:nvGrpSpPr>
        <p:grpSpPr>
          <a:xfrm flipH="1" rot="1813197">
            <a:off x="8443490" y="4379101"/>
            <a:ext cx="250191" cy="232308"/>
            <a:chOff x="3931664" y="3196564"/>
            <a:chExt cx="819834" cy="761359"/>
          </a:xfrm>
        </p:grpSpPr>
        <p:sp>
          <p:nvSpPr>
            <p:cNvPr id="5771" name="Google Shape;5771;p1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1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1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74" name="Google Shape;5774;p135"/>
          <p:cNvGrpSpPr/>
          <p:nvPr/>
        </p:nvGrpSpPr>
        <p:grpSpPr>
          <a:xfrm flipH="1" rot="-3202496">
            <a:off x="2371867" y="205593"/>
            <a:ext cx="266451" cy="213788"/>
            <a:chOff x="3483800" y="1530650"/>
            <a:chExt cx="1459674" cy="1397574"/>
          </a:xfrm>
        </p:grpSpPr>
        <p:sp>
          <p:nvSpPr>
            <p:cNvPr id="5775" name="Google Shape;5775;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84" name="Google Shape;5784;p135"/>
          <p:cNvGrpSpPr/>
          <p:nvPr/>
        </p:nvGrpSpPr>
        <p:grpSpPr>
          <a:xfrm rot="-2111922">
            <a:off x="123081" y="1672530"/>
            <a:ext cx="255260" cy="246957"/>
            <a:chOff x="3483800" y="1530650"/>
            <a:chExt cx="1459674" cy="1397574"/>
          </a:xfrm>
        </p:grpSpPr>
        <p:sp>
          <p:nvSpPr>
            <p:cNvPr id="5785" name="Google Shape;5785;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4" name="Google Shape;5794;p135"/>
          <p:cNvGrpSpPr/>
          <p:nvPr/>
        </p:nvGrpSpPr>
        <p:grpSpPr>
          <a:xfrm rot="-4322314">
            <a:off x="345217" y="4765505"/>
            <a:ext cx="167563" cy="161982"/>
            <a:chOff x="3483800" y="1530650"/>
            <a:chExt cx="1459674" cy="1397574"/>
          </a:xfrm>
        </p:grpSpPr>
        <p:sp>
          <p:nvSpPr>
            <p:cNvPr id="5795" name="Google Shape;5795;p1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1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1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1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1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1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1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1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04" name="Google Shape;5804;p1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5805" name="Shape 5805"/>
        <p:cNvGrpSpPr/>
        <p:nvPr/>
      </p:nvGrpSpPr>
      <p:grpSpPr>
        <a:xfrm>
          <a:off x="0" y="0"/>
          <a:ext cx="0" cy="0"/>
          <a:chOff x="0" y="0"/>
          <a:chExt cx="0" cy="0"/>
        </a:xfrm>
      </p:grpSpPr>
      <p:sp>
        <p:nvSpPr>
          <p:cNvPr id="5806" name="Google Shape;5806;p13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07" name="Google Shape;5807;p1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08" name="Google Shape;5808;p136"/>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5809" name="Google Shape;5809;p136"/>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5810" name="Google Shape;5810;p136"/>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5811" name="Google Shape;5811;p136"/>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136"/>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813" name="Google Shape;5813;p136"/>
          <p:cNvGrpSpPr/>
          <p:nvPr/>
        </p:nvGrpSpPr>
        <p:grpSpPr>
          <a:xfrm rot="-2054985">
            <a:off x="1302743" y="3223629"/>
            <a:ext cx="406156" cy="388178"/>
            <a:chOff x="3483800" y="1530650"/>
            <a:chExt cx="1459674" cy="1397574"/>
          </a:xfrm>
        </p:grpSpPr>
        <p:sp>
          <p:nvSpPr>
            <p:cNvPr id="5814" name="Google Shape;5814;p1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1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1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1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1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1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1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3" name="Google Shape;5823;p136"/>
          <p:cNvGrpSpPr/>
          <p:nvPr/>
        </p:nvGrpSpPr>
        <p:grpSpPr>
          <a:xfrm rot="-2977299">
            <a:off x="984163" y="1512239"/>
            <a:ext cx="194255" cy="180400"/>
            <a:chOff x="3931664" y="3196564"/>
            <a:chExt cx="819834" cy="761359"/>
          </a:xfrm>
        </p:grpSpPr>
        <p:sp>
          <p:nvSpPr>
            <p:cNvPr id="5824" name="Google Shape;5824;p1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1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1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27" name="Google Shape;5827;p136"/>
          <p:cNvGrpSpPr/>
          <p:nvPr/>
        </p:nvGrpSpPr>
        <p:grpSpPr>
          <a:xfrm rot="1370578">
            <a:off x="7577885" y="1527535"/>
            <a:ext cx="244552" cy="227109"/>
            <a:chOff x="3931664" y="3196564"/>
            <a:chExt cx="819834" cy="761359"/>
          </a:xfrm>
        </p:grpSpPr>
        <p:sp>
          <p:nvSpPr>
            <p:cNvPr id="5828" name="Google Shape;5828;p1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1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1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1" name="Google Shape;5831;p136"/>
          <p:cNvGrpSpPr/>
          <p:nvPr/>
        </p:nvGrpSpPr>
        <p:grpSpPr>
          <a:xfrm rot="-2111919">
            <a:off x="7197062" y="2098834"/>
            <a:ext cx="212210" cy="205364"/>
            <a:chOff x="3483800" y="1530650"/>
            <a:chExt cx="1459674" cy="1397574"/>
          </a:xfrm>
        </p:grpSpPr>
        <p:sp>
          <p:nvSpPr>
            <p:cNvPr id="5832" name="Google Shape;5832;p1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1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1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1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1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1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1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1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1" name="Google Shape;5841;p136"/>
          <p:cNvGrpSpPr/>
          <p:nvPr/>
        </p:nvGrpSpPr>
        <p:grpSpPr>
          <a:xfrm>
            <a:off x="607775" y="-517258"/>
            <a:ext cx="1286580" cy="1286580"/>
            <a:chOff x="1565300" y="733100"/>
            <a:chExt cx="1143525" cy="1143525"/>
          </a:xfrm>
        </p:grpSpPr>
        <p:sp>
          <p:nvSpPr>
            <p:cNvPr id="5842" name="Google Shape;5842;p13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13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13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13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13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13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13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49" name="Google Shape;5849;p136"/>
          <p:cNvGrpSpPr/>
          <p:nvPr/>
        </p:nvGrpSpPr>
        <p:grpSpPr>
          <a:xfrm>
            <a:off x="1207456" y="586028"/>
            <a:ext cx="565411" cy="565411"/>
            <a:chOff x="2751400" y="2498775"/>
            <a:chExt cx="652900" cy="652900"/>
          </a:xfrm>
        </p:grpSpPr>
        <p:sp>
          <p:nvSpPr>
            <p:cNvPr id="5850" name="Google Shape;5850;p13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13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13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13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13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13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13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13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13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9" name="Google Shape;5859;p136"/>
          <p:cNvGrpSpPr/>
          <p:nvPr/>
        </p:nvGrpSpPr>
        <p:grpSpPr>
          <a:xfrm rot="-895738">
            <a:off x="8193718" y="4097271"/>
            <a:ext cx="1016157" cy="1012457"/>
            <a:chOff x="4134250" y="882850"/>
            <a:chExt cx="843375" cy="844025"/>
          </a:xfrm>
        </p:grpSpPr>
        <p:sp>
          <p:nvSpPr>
            <p:cNvPr id="5860" name="Google Shape;5860;p13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13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13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13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13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865" name="Google Shape;5865;p1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5866" name="Shape 5866"/>
        <p:cNvGrpSpPr/>
        <p:nvPr/>
      </p:nvGrpSpPr>
      <p:grpSpPr>
        <a:xfrm>
          <a:off x="0" y="0"/>
          <a:ext cx="0" cy="0"/>
          <a:chOff x="0" y="0"/>
          <a:chExt cx="0" cy="0"/>
        </a:xfrm>
      </p:grpSpPr>
      <p:pic>
        <p:nvPicPr>
          <p:cNvPr id="5867" name="Google Shape;5867;p1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68" name="Google Shape;5868;p13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137"/>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137"/>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5871" name="Google Shape;5871;p137"/>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5872" name="Google Shape;5872;p13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873" name="Google Shape;5873;p1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5874" name="Shape 5874"/>
        <p:cNvGrpSpPr/>
        <p:nvPr/>
      </p:nvGrpSpPr>
      <p:grpSpPr>
        <a:xfrm>
          <a:off x="0" y="0"/>
          <a:ext cx="0" cy="0"/>
          <a:chOff x="0" y="0"/>
          <a:chExt cx="0" cy="0"/>
        </a:xfrm>
      </p:grpSpPr>
      <p:sp>
        <p:nvSpPr>
          <p:cNvPr id="5875" name="Google Shape;5875;p13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76" name="Google Shape;5876;p138"/>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77" name="Google Shape;5877;p1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5878" name="Shape 5878"/>
        <p:cNvGrpSpPr/>
        <p:nvPr/>
      </p:nvGrpSpPr>
      <p:grpSpPr>
        <a:xfrm>
          <a:off x="0" y="0"/>
          <a:ext cx="0" cy="0"/>
          <a:chOff x="0" y="0"/>
          <a:chExt cx="0" cy="0"/>
        </a:xfrm>
      </p:grpSpPr>
      <p:sp>
        <p:nvSpPr>
          <p:cNvPr id="5879" name="Google Shape;5879;p13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80" name="Google Shape;5880;p1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81" name="Google Shape;5881;p1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5882" name="Shape 5882"/>
        <p:cNvGrpSpPr/>
        <p:nvPr/>
      </p:nvGrpSpPr>
      <p:grpSpPr>
        <a:xfrm>
          <a:off x="0" y="0"/>
          <a:ext cx="0" cy="0"/>
          <a:chOff x="0" y="0"/>
          <a:chExt cx="0" cy="0"/>
        </a:xfrm>
      </p:grpSpPr>
      <p:sp>
        <p:nvSpPr>
          <p:cNvPr id="5883" name="Google Shape;5883;p14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84" name="Google Shape;5884;p1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5885" name="Google Shape;5885;p1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5890" name="Shape 5890"/>
        <p:cNvGrpSpPr/>
        <p:nvPr/>
      </p:nvGrpSpPr>
      <p:grpSpPr>
        <a:xfrm>
          <a:off x="0" y="0"/>
          <a:ext cx="0" cy="0"/>
          <a:chOff x="0" y="0"/>
          <a:chExt cx="0" cy="0"/>
        </a:xfrm>
      </p:grpSpPr>
      <p:sp>
        <p:nvSpPr>
          <p:cNvPr id="5891" name="Google Shape;5891;p1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892" name="Google Shape;5892;p14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5893" name="Google Shape;5893;p142"/>
          <p:cNvGrpSpPr/>
          <p:nvPr/>
        </p:nvGrpSpPr>
        <p:grpSpPr>
          <a:xfrm>
            <a:off x="7487963" y="743725"/>
            <a:ext cx="652900" cy="652900"/>
            <a:chOff x="2751400" y="2498775"/>
            <a:chExt cx="652900" cy="652900"/>
          </a:xfrm>
        </p:grpSpPr>
        <p:sp>
          <p:nvSpPr>
            <p:cNvPr id="5894" name="Google Shape;5894;p14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14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14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14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14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14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14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14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14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3" name="Google Shape;5903;p142"/>
          <p:cNvGrpSpPr/>
          <p:nvPr/>
        </p:nvGrpSpPr>
        <p:grpSpPr>
          <a:xfrm rot="-3210598">
            <a:off x="-327633" y="3737841"/>
            <a:ext cx="1722395" cy="1723723"/>
            <a:chOff x="4134250" y="882850"/>
            <a:chExt cx="843375" cy="844025"/>
          </a:xfrm>
        </p:grpSpPr>
        <p:sp>
          <p:nvSpPr>
            <p:cNvPr id="5904" name="Google Shape;5904;p14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14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14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14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14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09" name="Google Shape;5909;p142"/>
          <p:cNvGrpSpPr/>
          <p:nvPr/>
        </p:nvGrpSpPr>
        <p:grpSpPr>
          <a:xfrm>
            <a:off x="7610758" y="-87602"/>
            <a:ext cx="1345201" cy="1345240"/>
            <a:chOff x="4876725" y="2387875"/>
            <a:chExt cx="874075" cy="874100"/>
          </a:xfrm>
        </p:grpSpPr>
        <p:sp>
          <p:nvSpPr>
            <p:cNvPr id="5910" name="Google Shape;5910;p142"/>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142"/>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142"/>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142"/>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142"/>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142"/>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142"/>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142"/>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142"/>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142"/>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142"/>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142"/>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22" name="Google Shape;5922;p142"/>
          <p:cNvGrpSpPr/>
          <p:nvPr/>
        </p:nvGrpSpPr>
        <p:grpSpPr>
          <a:xfrm>
            <a:off x="7544898" y="3519378"/>
            <a:ext cx="539058" cy="516124"/>
            <a:chOff x="3483800" y="1530650"/>
            <a:chExt cx="1459674" cy="1397574"/>
          </a:xfrm>
        </p:grpSpPr>
        <p:sp>
          <p:nvSpPr>
            <p:cNvPr id="5923" name="Google Shape;5923;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2" name="Google Shape;5932;p142"/>
          <p:cNvGrpSpPr/>
          <p:nvPr/>
        </p:nvGrpSpPr>
        <p:grpSpPr>
          <a:xfrm>
            <a:off x="3836035" y="191744"/>
            <a:ext cx="374992" cy="348246"/>
            <a:chOff x="3931664" y="3196564"/>
            <a:chExt cx="819834" cy="761359"/>
          </a:xfrm>
        </p:grpSpPr>
        <p:sp>
          <p:nvSpPr>
            <p:cNvPr id="5933" name="Google Shape;5933;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6" name="Google Shape;5936;p142"/>
          <p:cNvGrpSpPr/>
          <p:nvPr/>
        </p:nvGrpSpPr>
        <p:grpSpPr>
          <a:xfrm rot="-3462168">
            <a:off x="919648" y="1638791"/>
            <a:ext cx="184279" cy="165931"/>
            <a:chOff x="3931664" y="3196564"/>
            <a:chExt cx="819834" cy="761359"/>
          </a:xfrm>
        </p:grpSpPr>
        <p:sp>
          <p:nvSpPr>
            <p:cNvPr id="5937" name="Google Shape;5937;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0" name="Google Shape;5940;p142"/>
          <p:cNvGrpSpPr/>
          <p:nvPr/>
        </p:nvGrpSpPr>
        <p:grpSpPr>
          <a:xfrm rot="-5681754">
            <a:off x="8241378" y="3006753"/>
            <a:ext cx="184261" cy="165900"/>
            <a:chOff x="3931664" y="3196564"/>
            <a:chExt cx="819834" cy="761359"/>
          </a:xfrm>
        </p:grpSpPr>
        <p:sp>
          <p:nvSpPr>
            <p:cNvPr id="5941" name="Google Shape;5941;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44" name="Google Shape;5944;p142"/>
          <p:cNvGrpSpPr/>
          <p:nvPr/>
        </p:nvGrpSpPr>
        <p:grpSpPr>
          <a:xfrm rot="3093417">
            <a:off x="6550801" y="196673"/>
            <a:ext cx="235009" cy="225010"/>
            <a:chOff x="3483800" y="1530650"/>
            <a:chExt cx="1459674" cy="1397574"/>
          </a:xfrm>
        </p:grpSpPr>
        <p:sp>
          <p:nvSpPr>
            <p:cNvPr id="5945" name="Google Shape;5945;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54" name="Google Shape;5954;p142"/>
          <p:cNvGrpSpPr/>
          <p:nvPr/>
        </p:nvGrpSpPr>
        <p:grpSpPr>
          <a:xfrm rot="3093417">
            <a:off x="939951" y="2223873"/>
            <a:ext cx="235009" cy="225010"/>
            <a:chOff x="3483800" y="1530650"/>
            <a:chExt cx="1459674" cy="1397574"/>
          </a:xfrm>
        </p:grpSpPr>
        <p:sp>
          <p:nvSpPr>
            <p:cNvPr id="5955" name="Google Shape;5955;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64" name="Google Shape;5964;p142"/>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142"/>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5966" name="Google Shape;5966;p142"/>
          <p:cNvGrpSpPr/>
          <p:nvPr/>
        </p:nvGrpSpPr>
        <p:grpSpPr>
          <a:xfrm rot="1742423">
            <a:off x="1002631" y="4519665"/>
            <a:ext cx="849685" cy="850248"/>
            <a:chOff x="3026450" y="831475"/>
            <a:chExt cx="944275" cy="944900"/>
          </a:xfrm>
        </p:grpSpPr>
        <p:sp>
          <p:nvSpPr>
            <p:cNvPr id="5967" name="Google Shape;5967;p14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14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14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14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14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14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14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14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14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14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77" name="Google Shape;5977;p142"/>
          <p:cNvGrpSpPr/>
          <p:nvPr/>
        </p:nvGrpSpPr>
        <p:grpSpPr>
          <a:xfrm rot="3093417">
            <a:off x="8636001" y="2058773"/>
            <a:ext cx="235009" cy="225010"/>
            <a:chOff x="3483800" y="1530650"/>
            <a:chExt cx="1459674" cy="1397574"/>
          </a:xfrm>
        </p:grpSpPr>
        <p:sp>
          <p:nvSpPr>
            <p:cNvPr id="5978" name="Google Shape;5978;p1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1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1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1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1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1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1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1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87" name="Google Shape;5987;p142"/>
          <p:cNvGrpSpPr/>
          <p:nvPr/>
        </p:nvGrpSpPr>
        <p:grpSpPr>
          <a:xfrm rot="-2454324">
            <a:off x="5278696" y="4709403"/>
            <a:ext cx="184297" cy="165881"/>
            <a:chOff x="3931664" y="3196564"/>
            <a:chExt cx="819834" cy="761359"/>
          </a:xfrm>
        </p:grpSpPr>
        <p:sp>
          <p:nvSpPr>
            <p:cNvPr id="5988" name="Google Shape;5988;p1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1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1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91" name="Google Shape;5991;p142"/>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5992" name="Google Shape;5992;p142"/>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5993" name="Google Shape;5993;p1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5994" name="Shape 5994"/>
        <p:cNvGrpSpPr/>
        <p:nvPr/>
      </p:nvGrpSpPr>
      <p:grpSpPr>
        <a:xfrm>
          <a:off x="0" y="0"/>
          <a:ext cx="0" cy="0"/>
          <a:chOff x="0" y="0"/>
          <a:chExt cx="0" cy="0"/>
        </a:xfrm>
      </p:grpSpPr>
      <p:pic>
        <p:nvPicPr>
          <p:cNvPr id="5995" name="Google Shape;5995;p1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996" name="Google Shape;5996;p14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143"/>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143"/>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999" name="Google Shape;5999;p143"/>
          <p:cNvGrpSpPr/>
          <p:nvPr/>
        </p:nvGrpSpPr>
        <p:grpSpPr>
          <a:xfrm rot="-1953277">
            <a:off x="7233350" y="3280679"/>
            <a:ext cx="2042473" cy="2462065"/>
            <a:chOff x="2705025" y="356575"/>
            <a:chExt cx="1582750" cy="1907900"/>
          </a:xfrm>
        </p:grpSpPr>
        <p:sp>
          <p:nvSpPr>
            <p:cNvPr id="6000" name="Google Shape;6000;p14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14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14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14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14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14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14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14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14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14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143"/>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11" name="Google Shape;6011;p143"/>
          <p:cNvGrpSpPr/>
          <p:nvPr/>
        </p:nvGrpSpPr>
        <p:grpSpPr>
          <a:xfrm>
            <a:off x="498409" y="1604250"/>
            <a:ext cx="308283" cy="294609"/>
            <a:chOff x="3483800" y="1530650"/>
            <a:chExt cx="1459674" cy="1397574"/>
          </a:xfrm>
        </p:grpSpPr>
        <p:sp>
          <p:nvSpPr>
            <p:cNvPr id="6012" name="Google Shape;6012;p1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1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1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1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1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1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1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1" name="Google Shape;6021;p143"/>
          <p:cNvGrpSpPr/>
          <p:nvPr/>
        </p:nvGrpSpPr>
        <p:grpSpPr>
          <a:xfrm rot="3907081">
            <a:off x="7078935" y="1546583"/>
            <a:ext cx="153542" cy="142591"/>
            <a:chOff x="3931664" y="3196564"/>
            <a:chExt cx="819834" cy="761359"/>
          </a:xfrm>
        </p:grpSpPr>
        <p:sp>
          <p:nvSpPr>
            <p:cNvPr id="6022" name="Google Shape;6022;p1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1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1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5" name="Google Shape;6025;p143"/>
          <p:cNvGrpSpPr/>
          <p:nvPr/>
        </p:nvGrpSpPr>
        <p:grpSpPr>
          <a:xfrm rot="-2977161">
            <a:off x="3670185" y="4602124"/>
            <a:ext cx="288648" cy="268060"/>
            <a:chOff x="3931664" y="3196564"/>
            <a:chExt cx="819834" cy="761359"/>
          </a:xfrm>
        </p:grpSpPr>
        <p:sp>
          <p:nvSpPr>
            <p:cNvPr id="6026" name="Google Shape;6026;p1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1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1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29" name="Google Shape;6029;p143"/>
          <p:cNvGrpSpPr/>
          <p:nvPr/>
        </p:nvGrpSpPr>
        <p:grpSpPr>
          <a:xfrm rot="-2011775">
            <a:off x="6731571" y="900792"/>
            <a:ext cx="375775" cy="359090"/>
            <a:chOff x="3483800" y="1530650"/>
            <a:chExt cx="1459674" cy="1397574"/>
          </a:xfrm>
        </p:grpSpPr>
        <p:sp>
          <p:nvSpPr>
            <p:cNvPr id="6030" name="Google Shape;6030;p1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1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1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1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1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1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1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1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39" name="Google Shape;6039;p143"/>
          <p:cNvGrpSpPr/>
          <p:nvPr/>
        </p:nvGrpSpPr>
        <p:grpSpPr>
          <a:xfrm rot="3907383">
            <a:off x="1116907" y="1177468"/>
            <a:ext cx="235229" cy="218451"/>
            <a:chOff x="3931664" y="3196564"/>
            <a:chExt cx="819834" cy="761359"/>
          </a:xfrm>
        </p:grpSpPr>
        <p:sp>
          <p:nvSpPr>
            <p:cNvPr id="6040" name="Google Shape;6040;p1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1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1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43" name="Google Shape;6043;p143"/>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044" name="Google Shape;6044;p143"/>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045" name="Google Shape;6045;p143"/>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046" name="Google Shape;6046;p143"/>
          <p:cNvGrpSpPr/>
          <p:nvPr/>
        </p:nvGrpSpPr>
        <p:grpSpPr>
          <a:xfrm>
            <a:off x="998376" y="190487"/>
            <a:ext cx="699037" cy="699037"/>
            <a:chOff x="1565300" y="733100"/>
            <a:chExt cx="1143525" cy="1143525"/>
          </a:xfrm>
        </p:grpSpPr>
        <p:sp>
          <p:nvSpPr>
            <p:cNvPr id="6047" name="Google Shape;6047;p14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14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14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14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14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14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14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4" name="Google Shape;6054;p143"/>
          <p:cNvGrpSpPr/>
          <p:nvPr/>
        </p:nvGrpSpPr>
        <p:grpSpPr>
          <a:xfrm rot="-895738">
            <a:off x="359618" y="-299817"/>
            <a:ext cx="1016157" cy="1012457"/>
            <a:chOff x="4134250" y="882850"/>
            <a:chExt cx="843375" cy="844025"/>
          </a:xfrm>
        </p:grpSpPr>
        <p:sp>
          <p:nvSpPr>
            <p:cNvPr id="6055" name="Google Shape;6055;p14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14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14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14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14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060" name="Google Shape;6060;p1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6061" name="Shape 6061"/>
        <p:cNvGrpSpPr/>
        <p:nvPr/>
      </p:nvGrpSpPr>
      <p:grpSpPr>
        <a:xfrm>
          <a:off x="0" y="0"/>
          <a:ext cx="0" cy="0"/>
          <a:chOff x="0" y="0"/>
          <a:chExt cx="0" cy="0"/>
        </a:xfrm>
      </p:grpSpPr>
      <p:sp>
        <p:nvSpPr>
          <p:cNvPr id="6062" name="Google Shape;6062;p14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063" name="Google Shape;6063;p1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6064" name="Google Shape;6064;p144"/>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14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066" name="Google Shape;6066;p144"/>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6067" name="Google Shape;6067;p1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6068" name="Shape 6068"/>
        <p:cNvGrpSpPr/>
        <p:nvPr/>
      </p:nvGrpSpPr>
      <p:grpSpPr>
        <a:xfrm>
          <a:off x="0" y="0"/>
          <a:ext cx="0" cy="0"/>
          <a:chOff x="0" y="0"/>
          <a:chExt cx="0" cy="0"/>
        </a:xfrm>
      </p:grpSpPr>
      <p:sp>
        <p:nvSpPr>
          <p:cNvPr id="6069" name="Google Shape;6069;p14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070" name="Google Shape;6070;p14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071" name="Google Shape;6071;p145"/>
          <p:cNvGrpSpPr/>
          <p:nvPr/>
        </p:nvGrpSpPr>
        <p:grpSpPr>
          <a:xfrm>
            <a:off x="8551254" y="4681889"/>
            <a:ext cx="193699" cy="185318"/>
            <a:chOff x="3483800" y="1530650"/>
            <a:chExt cx="1459674" cy="1397574"/>
          </a:xfrm>
        </p:grpSpPr>
        <p:sp>
          <p:nvSpPr>
            <p:cNvPr id="6072" name="Google Shape;6072;p1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1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1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1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1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1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1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1" name="Google Shape;6081;p145"/>
          <p:cNvGrpSpPr/>
          <p:nvPr/>
        </p:nvGrpSpPr>
        <p:grpSpPr>
          <a:xfrm>
            <a:off x="138749" y="4109622"/>
            <a:ext cx="318260" cy="295560"/>
            <a:chOff x="3931664" y="3196564"/>
            <a:chExt cx="819834" cy="761359"/>
          </a:xfrm>
        </p:grpSpPr>
        <p:sp>
          <p:nvSpPr>
            <p:cNvPr id="6082" name="Google Shape;6082;p1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1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1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5" name="Google Shape;6085;p145"/>
          <p:cNvGrpSpPr/>
          <p:nvPr/>
        </p:nvGrpSpPr>
        <p:grpSpPr>
          <a:xfrm>
            <a:off x="8453589" y="3940297"/>
            <a:ext cx="500427" cy="464734"/>
            <a:chOff x="3931664" y="3196564"/>
            <a:chExt cx="819834" cy="761359"/>
          </a:xfrm>
        </p:grpSpPr>
        <p:sp>
          <p:nvSpPr>
            <p:cNvPr id="6086" name="Google Shape;6086;p1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1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1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89" name="Google Shape;6089;p145"/>
          <p:cNvGrpSpPr/>
          <p:nvPr/>
        </p:nvGrpSpPr>
        <p:grpSpPr>
          <a:xfrm>
            <a:off x="457004" y="2344739"/>
            <a:ext cx="193699" cy="185318"/>
            <a:chOff x="3483800" y="1530650"/>
            <a:chExt cx="1459674" cy="1397574"/>
          </a:xfrm>
        </p:grpSpPr>
        <p:sp>
          <p:nvSpPr>
            <p:cNvPr id="6090" name="Google Shape;6090;p1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1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1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1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1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1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1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99" name="Google Shape;6099;p145"/>
          <p:cNvGrpSpPr/>
          <p:nvPr/>
        </p:nvGrpSpPr>
        <p:grpSpPr>
          <a:xfrm>
            <a:off x="23083" y="1115322"/>
            <a:ext cx="117212" cy="111946"/>
            <a:chOff x="3483800" y="1530650"/>
            <a:chExt cx="1459674" cy="1397574"/>
          </a:xfrm>
        </p:grpSpPr>
        <p:sp>
          <p:nvSpPr>
            <p:cNvPr id="6100" name="Google Shape;6100;p1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1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1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1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1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1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1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1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09" name="Google Shape;6109;p14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110" name="Google Shape;6110;p145"/>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145"/>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145"/>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113" name="Google Shape;6113;p145"/>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114" name="Google Shape;6114;p145"/>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115" name="Google Shape;6115;p145"/>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116" name="Google Shape;6116;p1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225" name="Shape 225"/>
        <p:cNvGrpSpPr/>
        <p:nvPr/>
      </p:nvGrpSpPr>
      <p:grpSpPr>
        <a:xfrm>
          <a:off x="0" y="0"/>
          <a:ext cx="0" cy="0"/>
          <a:chOff x="0" y="0"/>
          <a:chExt cx="0" cy="0"/>
        </a:xfrm>
      </p:grpSpPr>
      <p:sp>
        <p:nvSpPr>
          <p:cNvPr id="226" name="Google Shape;226;p1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7" name="Google Shape;227;p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8" name="Google Shape;228;p16"/>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1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0" name="Google Shape;230;p16"/>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31" name="Google Shape;231;p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6117" name="Shape 6117"/>
        <p:cNvGrpSpPr/>
        <p:nvPr/>
      </p:nvGrpSpPr>
      <p:grpSpPr>
        <a:xfrm>
          <a:off x="0" y="0"/>
          <a:ext cx="0" cy="0"/>
          <a:chOff x="0" y="0"/>
          <a:chExt cx="0" cy="0"/>
        </a:xfrm>
      </p:grpSpPr>
      <p:sp>
        <p:nvSpPr>
          <p:cNvPr id="6118" name="Google Shape;6118;p1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19" name="Google Shape;6119;p1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6120" name="Google Shape;6120;p146"/>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14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122" name="Google Shape;6122;p146"/>
          <p:cNvGrpSpPr/>
          <p:nvPr/>
        </p:nvGrpSpPr>
        <p:grpSpPr>
          <a:xfrm rot="-7340515">
            <a:off x="7972572" y="485342"/>
            <a:ext cx="1893455" cy="683957"/>
            <a:chOff x="5725894" y="2571645"/>
            <a:chExt cx="1443144" cy="521294"/>
          </a:xfrm>
        </p:grpSpPr>
        <p:grpSp>
          <p:nvGrpSpPr>
            <p:cNvPr id="6123" name="Google Shape;6123;p146"/>
            <p:cNvGrpSpPr/>
            <p:nvPr/>
          </p:nvGrpSpPr>
          <p:grpSpPr>
            <a:xfrm rot="5400000">
              <a:off x="6186819" y="2110721"/>
              <a:ext cx="521294" cy="1443144"/>
              <a:chOff x="2916100" y="2780750"/>
              <a:chExt cx="389200" cy="1077375"/>
            </a:xfrm>
          </p:grpSpPr>
          <p:sp>
            <p:nvSpPr>
              <p:cNvPr id="6124" name="Google Shape;6124;p146"/>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146"/>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146"/>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146"/>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146"/>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146"/>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146"/>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146"/>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146"/>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146"/>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146"/>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146"/>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146"/>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146"/>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38" name="Google Shape;6138;p146"/>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39" name="Google Shape;6139;p146"/>
          <p:cNvGrpSpPr/>
          <p:nvPr/>
        </p:nvGrpSpPr>
        <p:grpSpPr>
          <a:xfrm rot="3203653">
            <a:off x="240691" y="985951"/>
            <a:ext cx="297660" cy="239057"/>
            <a:chOff x="3483800" y="1530650"/>
            <a:chExt cx="1459674" cy="1397574"/>
          </a:xfrm>
        </p:grpSpPr>
        <p:sp>
          <p:nvSpPr>
            <p:cNvPr id="6140" name="Google Shape;6140;p1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1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1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1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1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1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1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1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1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49" name="Google Shape;6149;p146"/>
          <p:cNvGrpSpPr/>
          <p:nvPr/>
        </p:nvGrpSpPr>
        <p:grpSpPr>
          <a:xfrm>
            <a:off x="447585" y="150969"/>
            <a:ext cx="374992" cy="348246"/>
            <a:chOff x="3931664" y="3196564"/>
            <a:chExt cx="819834" cy="761359"/>
          </a:xfrm>
        </p:grpSpPr>
        <p:sp>
          <p:nvSpPr>
            <p:cNvPr id="6150" name="Google Shape;6150;p1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1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1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53" name="Google Shape;6153;p1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6154" name="Shape 6154"/>
        <p:cNvGrpSpPr/>
        <p:nvPr/>
      </p:nvGrpSpPr>
      <p:grpSpPr>
        <a:xfrm>
          <a:off x="0" y="0"/>
          <a:ext cx="0" cy="0"/>
          <a:chOff x="0" y="0"/>
          <a:chExt cx="0" cy="0"/>
        </a:xfrm>
      </p:grpSpPr>
      <p:sp>
        <p:nvSpPr>
          <p:cNvPr id="6155" name="Google Shape;6155;p14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156" name="Google Shape;6156;p147"/>
          <p:cNvPicPr preferRelativeResize="0"/>
          <p:nvPr/>
        </p:nvPicPr>
        <p:blipFill>
          <a:blip r:embed="rId2">
            <a:alphaModFix/>
          </a:blip>
          <a:stretch>
            <a:fillRect/>
          </a:stretch>
        </p:blipFill>
        <p:spPr>
          <a:xfrm>
            <a:off x="0" y="0"/>
            <a:ext cx="9144000" cy="5143500"/>
          </a:xfrm>
          <a:prstGeom prst="rect">
            <a:avLst/>
          </a:prstGeom>
          <a:noFill/>
          <a:ln>
            <a:noFill/>
          </a:ln>
        </p:spPr>
      </p:pic>
      <p:sp>
        <p:nvSpPr>
          <p:cNvPr id="6157" name="Google Shape;6157;p147"/>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147"/>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6159" name="Google Shape;6159;p147"/>
          <p:cNvGrpSpPr/>
          <p:nvPr/>
        </p:nvGrpSpPr>
        <p:grpSpPr>
          <a:xfrm>
            <a:off x="6985149" y="261297"/>
            <a:ext cx="318260" cy="295560"/>
            <a:chOff x="3931664" y="3196564"/>
            <a:chExt cx="819834" cy="761359"/>
          </a:xfrm>
        </p:grpSpPr>
        <p:sp>
          <p:nvSpPr>
            <p:cNvPr id="6160" name="Google Shape;6160;p1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1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1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63" name="Google Shape;6163;p147"/>
          <p:cNvGrpSpPr/>
          <p:nvPr/>
        </p:nvGrpSpPr>
        <p:grpSpPr>
          <a:xfrm>
            <a:off x="7030779" y="728689"/>
            <a:ext cx="193699" cy="185318"/>
            <a:chOff x="3483800" y="1530650"/>
            <a:chExt cx="1459674" cy="1397574"/>
          </a:xfrm>
        </p:grpSpPr>
        <p:sp>
          <p:nvSpPr>
            <p:cNvPr id="6164" name="Google Shape;6164;p1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1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1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1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1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1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1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1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1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73" name="Google Shape;6173;p147"/>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174" name="Google Shape;6174;p147"/>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175" name="Google Shape;6175;p147"/>
          <p:cNvGrpSpPr/>
          <p:nvPr/>
        </p:nvGrpSpPr>
        <p:grpSpPr>
          <a:xfrm>
            <a:off x="7133488" y="3542250"/>
            <a:ext cx="652900" cy="652900"/>
            <a:chOff x="2751400" y="2498775"/>
            <a:chExt cx="652900" cy="652900"/>
          </a:xfrm>
        </p:grpSpPr>
        <p:sp>
          <p:nvSpPr>
            <p:cNvPr id="6176" name="Google Shape;6176;p14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14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14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14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14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14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14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14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14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85" name="Google Shape;6185;p147"/>
          <p:cNvGrpSpPr/>
          <p:nvPr/>
        </p:nvGrpSpPr>
        <p:grpSpPr>
          <a:xfrm>
            <a:off x="591150" y="540000"/>
            <a:ext cx="1040525" cy="1040525"/>
            <a:chOff x="591150" y="540000"/>
            <a:chExt cx="1040525" cy="1040525"/>
          </a:xfrm>
        </p:grpSpPr>
        <p:sp>
          <p:nvSpPr>
            <p:cNvPr id="6186" name="Google Shape;6186;p147"/>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147"/>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147"/>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147"/>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147"/>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147"/>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147"/>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147"/>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147"/>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147"/>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147"/>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197" name="Google Shape;6197;p1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6198" name="Shape 6198"/>
        <p:cNvGrpSpPr/>
        <p:nvPr/>
      </p:nvGrpSpPr>
      <p:grpSpPr>
        <a:xfrm>
          <a:off x="0" y="0"/>
          <a:ext cx="0" cy="0"/>
          <a:chOff x="0" y="0"/>
          <a:chExt cx="0" cy="0"/>
        </a:xfrm>
      </p:grpSpPr>
      <p:pic>
        <p:nvPicPr>
          <p:cNvPr id="6199" name="Google Shape;6199;p148"/>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6200" name="Google Shape;6200;p14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148"/>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6202" name="Google Shape;6202;p148"/>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03" name="Google Shape;6203;p148"/>
          <p:cNvGrpSpPr/>
          <p:nvPr/>
        </p:nvGrpSpPr>
        <p:grpSpPr>
          <a:xfrm>
            <a:off x="-163700" y="-187875"/>
            <a:ext cx="1143525" cy="1143525"/>
            <a:chOff x="1565300" y="733100"/>
            <a:chExt cx="1143525" cy="1143525"/>
          </a:xfrm>
        </p:grpSpPr>
        <p:sp>
          <p:nvSpPr>
            <p:cNvPr id="6204" name="Google Shape;6204;p14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14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14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14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14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14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14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11" name="Google Shape;6211;p148"/>
          <p:cNvGrpSpPr/>
          <p:nvPr/>
        </p:nvGrpSpPr>
        <p:grpSpPr>
          <a:xfrm>
            <a:off x="7449323" y="2055628"/>
            <a:ext cx="539058" cy="516124"/>
            <a:chOff x="3483800" y="1530650"/>
            <a:chExt cx="1459674" cy="1397574"/>
          </a:xfrm>
        </p:grpSpPr>
        <p:sp>
          <p:nvSpPr>
            <p:cNvPr id="6212" name="Google Shape;6212;p1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1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1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1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1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1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1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1" name="Google Shape;6221;p148"/>
          <p:cNvGrpSpPr/>
          <p:nvPr/>
        </p:nvGrpSpPr>
        <p:grpSpPr>
          <a:xfrm>
            <a:off x="3836035" y="191744"/>
            <a:ext cx="374992" cy="348246"/>
            <a:chOff x="3931664" y="3196564"/>
            <a:chExt cx="819834" cy="761359"/>
          </a:xfrm>
        </p:grpSpPr>
        <p:sp>
          <p:nvSpPr>
            <p:cNvPr id="6222" name="Google Shape;6222;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5" name="Google Shape;6225;p148"/>
          <p:cNvGrpSpPr/>
          <p:nvPr/>
        </p:nvGrpSpPr>
        <p:grpSpPr>
          <a:xfrm rot="-3462168">
            <a:off x="3282873" y="282904"/>
            <a:ext cx="184279" cy="165931"/>
            <a:chOff x="3931664" y="3196564"/>
            <a:chExt cx="819834" cy="761359"/>
          </a:xfrm>
        </p:grpSpPr>
        <p:sp>
          <p:nvSpPr>
            <p:cNvPr id="6226" name="Google Shape;6226;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29" name="Google Shape;6229;p148"/>
          <p:cNvGrpSpPr/>
          <p:nvPr/>
        </p:nvGrpSpPr>
        <p:grpSpPr>
          <a:xfrm rot="-5681754">
            <a:off x="8241378" y="3006753"/>
            <a:ext cx="184261" cy="165900"/>
            <a:chOff x="3931664" y="3196564"/>
            <a:chExt cx="819834" cy="761359"/>
          </a:xfrm>
        </p:grpSpPr>
        <p:sp>
          <p:nvSpPr>
            <p:cNvPr id="6230" name="Google Shape;6230;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3" name="Google Shape;6233;p148"/>
          <p:cNvGrpSpPr/>
          <p:nvPr/>
        </p:nvGrpSpPr>
        <p:grpSpPr>
          <a:xfrm rot="3093407">
            <a:off x="323639" y="1552011"/>
            <a:ext cx="404044" cy="329363"/>
            <a:chOff x="3483800" y="1530650"/>
            <a:chExt cx="1459674" cy="1397574"/>
          </a:xfrm>
        </p:grpSpPr>
        <p:sp>
          <p:nvSpPr>
            <p:cNvPr id="6234" name="Google Shape;6234;p1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1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1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1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1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1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1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43" name="Google Shape;6243;p148"/>
          <p:cNvGrpSpPr/>
          <p:nvPr/>
        </p:nvGrpSpPr>
        <p:grpSpPr>
          <a:xfrm rot="3093417">
            <a:off x="3136301" y="4652973"/>
            <a:ext cx="235009" cy="225010"/>
            <a:chOff x="3483800" y="1530650"/>
            <a:chExt cx="1459674" cy="1397574"/>
          </a:xfrm>
        </p:grpSpPr>
        <p:sp>
          <p:nvSpPr>
            <p:cNvPr id="6244" name="Google Shape;6244;p1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1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1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1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1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1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1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1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53" name="Google Shape;6253;p148"/>
          <p:cNvGrpSpPr/>
          <p:nvPr/>
        </p:nvGrpSpPr>
        <p:grpSpPr>
          <a:xfrm>
            <a:off x="1646560" y="3582869"/>
            <a:ext cx="374992" cy="348246"/>
            <a:chOff x="3931664" y="3196564"/>
            <a:chExt cx="819834" cy="761359"/>
          </a:xfrm>
        </p:grpSpPr>
        <p:sp>
          <p:nvSpPr>
            <p:cNvPr id="6254" name="Google Shape;6254;p1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1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1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57" name="Google Shape;6257;p148"/>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6258" name="Google Shape;6258;p148"/>
          <p:cNvGrpSpPr/>
          <p:nvPr/>
        </p:nvGrpSpPr>
        <p:grpSpPr>
          <a:xfrm rot="-899098">
            <a:off x="7338657" y="3773043"/>
            <a:ext cx="1912361" cy="1912091"/>
            <a:chOff x="4134250" y="882850"/>
            <a:chExt cx="843375" cy="844025"/>
          </a:xfrm>
        </p:grpSpPr>
        <p:sp>
          <p:nvSpPr>
            <p:cNvPr id="6259" name="Google Shape;6259;p14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14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14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14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14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64" name="Google Shape;6264;p148"/>
          <p:cNvGrpSpPr/>
          <p:nvPr/>
        </p:nvGrpSpPr>
        <p:grpSpPr>
          <a:xfrm>
            <a:off x="657488" y="430950"/>
            <a:ext cx="652900" cy="652900"/>
            <a:chOff x="2751400" y="2498775"/>
            <a:chExt cx="652900" cy="652900"/>
          </a:xfrm>
        </p:grpSpPr>
        <p:sp>
          <p:nvSpPr>
            <p:cNvPr id="6265" name="Google Shape;6265;p14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14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14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14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14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14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14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14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14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74" name="Google Shape;6274;p1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6275" name="Shape 6275"/>
        <p:cNvGrpSpPr/>
        <p:nvPr/>
      </p:nvGrpSpPr>
      <p:grpSpPr>
        <a:xfrm>
          <a:off x="0" y="0"/>
          <a:ext cx="0" cy="0"/>
          <a:chOff x="0" y="0"/>
          <a:chExt cx="0" cy="0"/>
        </a:xfrm>
      </p:grpSpPr>
      <p:sp>
        <p:nvSpPr>
          <p:cNvPr id="6276" name="Google Shape;6276;p14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277" name="Google Shape;6277;p149"/>
          <p:cNvPicPr preferRelativeResize="0"/>
          <p:nvPr/>
        </p:nvPicPr>
        <p:blipFill>
          <a:blip r:embed="rId2">
            <a:alphaModFix/>
          </a:blip>
          <a:stretch>
            <a:fillRect/>
          </a:stretch>
        </p:blipFill>
        <p:spPr>
          <a:xfrm>
            <a:off x="0" y="0"/>
            <a:ext cx="9144000" cy="5143500"/>
          </a:xfrm>
          <a:prstGeom prst="rect">
            <a:avLst/>
          </a:prstGeom>
          <a:noFill/>
          <a:ln>
            <a:noFill/>
          </a:ln>
        </p:spPr>
      </p:pic>
      <p:sp>
        <p:nvSpPr>
          <p:cNvPr id="6278" name="Google Shape;6278;p149"/>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6279" name="Google Shape;6279;p149"/>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280" name="Google Shape;6280;p149"/>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281" name="Google Shape;6281;p149"/>
          <p:cNvGrpSpPr/>
          <p:nvPr/>
        </p:nvGrpSpPr>
        <p:grpSpPr>
          <a:xfrm>
            <a:off x="7784681" y="-567513"/>
            <a:ext cx="1408670" cy="1408647"/>
            <a:chOff x="3174950" y="3673600"/>
            <a:chExt cx="1481875" cy="1481850"/>
          </a:xfrm>
        </p:grpSpPr>
        <p:sp>
          <p:nvSpPr>
            <p:cNvPr id="6282" name="Google Shape;6282;p149"/>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149"/>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149"/>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149"/>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149"/>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87" name="Google Shape;6287;p149"/>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288" name="Google Shape;6288;p149"/>
          <p:cNvGrpSpPr/>
          <p:nvPr/>
        </p:nvGrpSpPr>
        <p:grpSpPr>
          <a:xfrm rot="3204881">
            <a:off x="466980" y="4420212"/>
            <a:ext cx="229230" cy="183924"/>
            <a:chOff x="3483800" y="1530650"/>
            <a:chExt cx="1459674" cy="1397574"/>
          </a:xfrm>
        </p:grpSpPr>
        <p:sp>
          <p:nvSpPr>
            <p:cNvPr id="6289" name="Google Shape;6289;p1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1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1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1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1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1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1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98" name="Google Shape;6298;p149"/>
          <p:cNvGrpSpPr/>
          <p:nvPr/>
        </p:nvGrpSpPr>
        <p:grpSpPr>
          <a:xfrm rot="-2016257">
            <a:off x="288240" y="3163002"/>
            <a:ext cx="258192" cy="239776"/>
            <a:chOff x="3931664" y="3196564"/>
            <a:chExt cx="819834" cy="761359"/>
          </a:xfrm>
        </p:grpSpPr>
        <p:sp>
          <p:nvSpPr>
            <p:cNvPr id="6299" name="Google Shape;6299;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2" name="Google Shape;6302;p149"/>
          <p:cNvGrpSpPr/>
          <p:nvPr/>
        </p:nvGrpSpPr>
        <p:grpSpPr>
          <a:xfrm>
            <a:off x="431988" y="1892466"/>
            <a:ext cx="288008" cy="267466"/>
            <a:chOff x="3931664" y="3196564"/>
            <a:chExt cx="819834" cy="761359"/>
          </a:xfrm>
        </p:grpSpPr>
        <p:sp>
          <p:nvSpPr>
            <p:cNvPr id="6303" name="Google Shape;6303;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06" name="Google Shape;6306;p149"/>
          <p:cNvGrpSpPr/>
          <p:nvPr/>
        </p:nvGrpSpPr>
        <p:grpSpPr>
          <a:xfrm rot="-2016257">
            <a:off x="5475190" y="169002"/>
            <a:ext cx="258192" cy="239776"/>
            <a:chOff x="3931664" y="3196564"/>
            <a:chExt cx="819834" cy="761359"/>
          </a:xfrm>
        </p:grpSpPr>
        <p:sp>
          <p:nvSpPr>
            <p:cNvPr id="6307" name="Google Shape;6307;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10" name="Google Shape;6310;p149"/>
          <p:cNvGrpSpPr/>
          <p:nvPr/>
        </p:nvGrpSpPr>
        <p:grpSpPr>
          <a:xfrm rot="3204881">
            <a:off x="6748605" y="935912"/>
            <a:ext cx="229230" cy="183924"/>
            <a:chOff x="3483800" y="1530650"/>
            <a:chExt cx="1459674" cy="1397574"/>
          </a:xfrm>
        </p:grpSpPr>
        <p:sp>
          <p:nvSpPr>
            <p:cNvPr id="6311" name="Google Shape;6311;p1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1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1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1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1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1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1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1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20" name="Google Shape;6320;p149"/>
          <p:cNvGrpSpPr/>
          <p:nvPr/>
        </p:nvGrpSpPr>
        <p:grpSpPr>
          <a:xfrm rot="5983681">
            <a:off x="5765480" y="1066980"/>
            <a:ext cx="305186" cy="290029"/>
            <a:chOff x="3931664" y="3196564"/>
            <a:chExt cx="819834" cy="761359"/>
          </a:xfrm>
        </p:grpSpPr>
        <p:sp>
          <p:nvSpPr>
            <p:cNvPr id="6321" name="Google Shape;6321;p1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1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1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24" name="Google Shape;6324;p149"/>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25" name="Google Shape;6325;p149"/>
          <p:cNvGrpSpPr/>
          <p:nvPr/>
        </p:nvGrpSpPr>
        <p:grpSpPr>
          <a:xfrm rot="1855">
            <a:off x="7475888" y="418266"/>
            <a:ext cx="781556" cy="781145"/>
            <a:chOff x="4134250" y="882850"/>
            <a:chExt cx="843375" cy="844025"/>
          </a:xfrm>
        </p:grpSpPr>
        <p:sp>
          <p:nvSpPr>
            <p:cNvPr id="6326" name="Google Shape;6326;p14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14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14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14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14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1" name="Google Shape;6331;p1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6332" name="Shape 6332"/>
        <p:cNvGrpSpPr/>
        <p:nvPr/>
      </p:nvGrpSpPr>
      <p:grpSpPr>
        <a:xfrm>
          <a:off x="0" y="0"/>
          <a:ext cx="0" cy="0"/>
          <a:chOff x="0" y="0"/>
          <a:chExt cx="0" cy="0"/>
        </a:xfrm>
      </p:grpSpPr>
      <p:sp>
        <p:nvSpPr>
          <p:cNvPr id="6333" name="Google Shape;6333;p15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334" name="Google Shape;6334;p1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6335" name="Google Shape;6335;p15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336" name="Google Shape;6336;p150"/>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37" name="Google Shape;6337;p150"/>
          <p:cNvGrpSpPr/>
          <p:nvPr/>
        </p:nvGrpSpPr>
        <p:grpSpPr>
          <a:xfrm rot="3204101">
            <a:off x="8405188" y="4689994"/>
            <a:ext cx="197087" cy="158154"/>
            <a:chOff x="3483800" y="1530650"/>
            <a:chExt cx="1459674" cy="1397574"/>
          </a:xfrm>
        </p:grpSpPr>
        <p:sp>
          <p:nvSpPr>
            <p:cNvPr id="6338" name="Google Shape;6338;p1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1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1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1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1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1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1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47" name="Google Shape;6347;p150"/>
          <p:cNvGrpSpPr/>
          <p:nvPr/>
        </p:nvGrpSpPr>
        <p:grpSpPr>
          <a:xfrm>
            <a:off x="8716960" y="3747944"/>
            <a:ext cx="374992" cy="348246"/>
            <a:chOff x="3931664" y="3196564"/>
            <a:chExt cx="819834" cy="761359"/>
          </a:xfrm>
        </p:grpSpPr>
        <p:sp>
          <p:nvSpPr>
            <p:cNvPr id="6348" name="Google Shape;6348;p1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1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1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51" name="Google Shape;6351;p150"/>
          <p:cNvGrpSpPr/>
          <p:nvPr/>
        </p:nvGrpSpPr>
        <p:grpSpPr>
          <a:xfrm rot="3203653">
            <a:off x="8538041" y="1607001"/>
            <a:ext cx="297660" cy="239057"/>
            <a:chOff x="3483800" y="1530650"/>
            <a:chExt cx="1459674" cy="1397574"/>
          </a:xfrm>
        </p:grpSpPr>
        <p:sp>
          <p:nvSpPr>
            <p:cNvPr id="6352" name="Google Shape;6352;p1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1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1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1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1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1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1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1" name="Google Shape;6361;p150"/>
          <p:cNvGrpSpPr/>
          <p:nvPr/>
        </p:nvGrpSpPr>
        <p:grpSpPr>
          <a:xfrm>
            <a:off x="167635" y="707019"/>
            <a:ext cx="374992" cy="348246"/>
            <a:chOff x="3931664" y="3196564"/>
            <a:chExt cx="819834" cy="761359"/>
          </a:xfrm>
        </p:grpSpPr>
        <p:sp>
          <p:nvSpPr>
            <p:cNvPr id="6362" name="Google Shape;6362;p1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1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1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65" name="Google Shape;6365;p150"/>
          <p:cNvGrpSpPr/>
          <p:nvPr/>
        </p:nvGrpSpPr>
        <p:grpSpPr>
          <a:xfrm rot="3205120">
            <a:off x="435170" y="1966795"/>
            <a:ext cx="208678" cy="167461"/>
            <a:chOff x="3483800" y="1530650"/>
            <a:chExt cx="1459674" cy="1397574"/>
          </a:xfrm>
        </p:grpSpPr>
        <p:sp>
          <p:nvSpPr>
            <p:cNvPr id="6366" name="Google Shape;6366;p1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1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1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1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1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1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1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1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75" name="Google Shape;6375;p1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6376" name="Shape 6376"/>
        <p:cNvGrpSpPr/>
        <p:nvPr/>
      </p:nvGrpSpPr>
      <p:grpSpPr>
        <a:xfrm>
          <a:off x="0" y="0"/>
          <a:ext cx="0" cy="0"/>
          <a:chOff x="0" y="0"/>
          <a:chExt cx="0" cy="0"/>
        </a:xfrm>
      </p:grpSpPr>
      <p:sp>
        <p:nvSpPr>
          <p:cNvPr id="6377" name="Google Shape;6377;p15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378" name="Google Shape;6378;p151"/>
          <p:cNvPicPr preferRelativeResize="0"/>
          <p:nvPr/>
        </p:nvPicPr>
        <p:blipFill>
          <a:blip r:embed="rId2">
            <a:alphaModFix/>
          </a:blip>
          <a:stretch>
            <a:fillRect/>
          </a:stretch>
        </p:blipFill>
        <p:spPr>
          <a:xfrm>
            <a:off x="0" y="0"/>
            <a:ext cx="9144000" cy="5143500"/>
          </a:xfrm>
          <a:prstGeom prst="rect">
            <a:avLst/>
          </a:prstGeom>
          <a:noFill/>
          <a:ln>
            <a:noFill/>
          </a:ln>
        </p:spPr>
      </p:pic>
      <p:sp>
        <p:nvSpPr>
          <p:cNvPr id="6379" name="Google Shape;6379;p151"/>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380" name="Google Shape;6380;p151"/>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381" name="Google Shape;6381;p151"/>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151"/>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383" name="Google Shape;6383;p151"/>
          <p:cNvGrpSpPr/>
          <p:nvPr/>
        </p:nvGrpSpPr>
        <p:grpSpPr>
          <a:xfrm>
            <a:off x="6887075" y="3970549"/>
            <a:ext cx="367254" cy="351630"/>
            <a:chOff x="3483800" y="1530650"/>
            <a:chExt cx="1459674" cy="1397574"/>
          </a:xfrm>
        </p:grpSpPr>
        <p:sp>
          <p:nvSpPr>
            <p:cNvPr id="6384" name="Google Shape;6384;p1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1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1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1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1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1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1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3" name="Google Shape;6393;p151"/>
          <p:cNvGrpSpPr/>
          <p:nvPr/>
        </p:nvGrpSpPr>
        <p:grpSpPr>
          <a:xfrm rot="-3461964">
            <a:off x="1425952" y="1279122"/>
            <a:ext cx="242869" cy="218617"/>
            <a:chOff x="3931664" y="3196564"/>
            <a:chExt cx="819834" cy="761359"/>
          </a:xfrm>
        </p:grpSpPr>
        <p:sp>
          <p:nvSpPr>
            <p:cNvPr id="6394" name="Google Shape;6394;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397" name="Google Shape;6397;p151"/>
          <p:cNvGrpSpPr/>
          <p:nvPr/>
        </p:nvGrpSpPr>
        <p:grpSpPr>
          <a:xfrm rot="-5681754">
            <a:off x="7480828" y="255078"/>
            <a:ext cx="184261" cy="165900"/>
            <a:chOff x="3931664" y="3196564"/>
            <a:chExt cx="819834" cy="761359"/>
          </a:xfrm>
        </p:grpSpPr>
        <p:sp>
          <p:nvSpPr>
            <p:cNvPr id="6398" name="Google Shape;6398;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01" name="Google Shape;6401;p151"/>
          <p:cNvGrpSpPr/>
          <p:nvPr/>
        </p:nvGrpSpPr>
        <p:grpSpPr>
          <a:xfrm rot="3093417">
            <a:off x="557651" y="2840748"/>
            <a:ext cx="235009" cy="225010"/>
            <a:chOff x="3483800" y="1530650"/>
            <a:chExt cx="1459674" cy="1397574"/>
          </a:xfrm>
        </p:grpSpPr>
        <p:sp>
          <p:nvSpPr>
            <p:cNvPr id="6402" name="Google Shape;6402;p1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1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1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1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1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1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1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11" name="Google Shape;6411;p151"/>
          <p:cNvGrpSpPr/>
          <p:nvPr/>
        </p:nvGrpSpPr>
        <p:grpSpPr>
          <a:xfrm rot="-421626">
            <a:off x="5835769" y="455383"/>
            <a:ext cx="349591" cy="334718"/>
            <a:chOff x="3483800" y="1530650"/>
            <a:chExt cx="1459674" cy="1397574"/>
          </a:xfrm>
        </p:grpSpPr>
        <p:sp>
          <p:nvSpPr>
            <p:cNvPr id="6412" name="Google Shape;6412;p1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1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1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1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1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1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1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1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1" name="Google Shape;6421;p151"/>
          <p:cNvGrpSpPr/>
          <p:nvPr/>
        </p:nvGrpSpPr>
        <p:grpSpPr>
          <a:xfrm rot="-3461807">
            <a:off x="3312132" y="249026"/>
            <a:ext cx="326001" cy="293428"/>
            <a:chOff x="3931664" y="3196564"/>
            <a:chExt cx="819834" cy="761359"/>
          </a:xfrm>
        </p:grpSpPr>
        <p:sp>
          <p:nvSpPr>
            <p:cNvPr id="6422" name="Google Shape;6422;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5" name="Google Shape;6425;p151"/>
          <p:cNvGrpSpPr/>
          <p:nvPr/>
        </p:nvGrpSpPr>
        <p:grpSpPr>
          <a:xfrm rot="-5681754">
            <a:off x="4905266" y="4520553"/>
            <a:ext cx="184261" cy="165900"/>
            <a:chOff x="3931664" y="3196564"/>
            <a:chExt cx="819834" cy="761359"/>
          </a:xfrm>
        </p:grpSpPr>
        <p:sp>
          <p:nvSpPr>
            <p:cNvPr id="6426" name="Google Shape;6426;p1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1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1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29" name="Google Shape;6429;p151"/>
          <p:cNvGrpSpPr/>
          <p:nvPr/>
        </p:nvGrpSpPr>
        <p:grpSpPr>
          <a:xfrm rot="-1799949">
            <a:off x="-352113" y="3255243"/>
            <a:ext cx="2570135" cy="3098127"/>
            <a:chOff x="2705025" y="356575"/>
            <a:chExt cx="1582750" cy="1907900"/>
          </a:xfrm>
        </p:grpSpPr>
        <p:sp>
          <p:nvSpPr>
            <p:cNvPr id="6430" name="Google Shape;6430;p15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15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15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15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15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15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15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15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15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15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151"/>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41" name="Google Shape;6441;p151"/>
          <p:cNvGrpSpPr/>
          <p:nvPr/>
        </p:nvGrpSpPr>
        <p:grpSpPr>
          <a:xfrm>
            <a:off x="8317557" y="-49211"/>
            <a:ext cx="1198006" cy="1198006"/>
            <a:chOff x="2751400" y="2498775"/>
            <a:chExt cx="652900" cy="652900"/>
          </a:xfrm>
        </p:grpSpPr>
        <p:sp>
          <p:nvSpPr>
            <p:cNvPr id="6442" name="Google Shape;6442;p1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1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1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1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1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1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1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1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1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51" name="Google Shape;6451;p151"/>
          <p:cNvGrpSpPr/>
          <p:nvPr/>
        </p:nvGrpSpPr>
        <p:grpSpPr>
          <a:xfrm>
            <a:off x="7955883" y="618584"/>
            <a:ext cx="799095" cy="799095"/>
            <a:chOff x="1565300" y="733100"/>
            <a:chExt cx="1143525" cy="1143525"/>
          </a:xfrm>
        </p:grpSpPr>
        <p:sp>
          <p:nvSpPr>
            <p:cNvPr id="6452" name="Google Shape;6452;p15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15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15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15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15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15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15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459" name="Google Shape;6459;p1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460" name="Shape 6460"/>
        <p:cNvGrpSpPr/>
        <p:nvPr/>
      </p:nvGrpSpPr>
      <p:grpSpPr>
        <a:xfrm>
          <a:off x="0" y="0"/>
          <a:ext cx="0" cy="0"/>
          <a:chOff x="0" y="0"/>
          <a:chExt cx="0" cy="0"/>
        </a:xfrm>
      </p:grpSpPr>
      <p:sp>
        <p:nvSpPr>
          <p:cNvPr id="6461" name="Google Shape;6461;p1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6462" name="Shape 6462"/>
        <p:cNvGrpSpPr/>
        <p:nvPr/>
      </p:nvGrpSpPr>
      <p:grpSpPr>
        <a:xfrm>
          <a:off x="0" y="0"/>
          <a:ext cx="0" cy="0"/>
          <a:chOff x="0" y="0"/>
          <a:chExt cx="0" cy="0"/>
        </a:xfrm>
      </p:grpSpPr>
      <p:sp>
        <p:nvSpPr>
          <p:cNvPr id="6463" name="Google Shape;6463;p15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464" name="Google Shape;6464;p1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6465" name="Google Shape;6465;p153"/>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153"/>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6467" name="Google Shape;6467;p153"/>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468" name="Google Shape;6468;p153"/>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469" name="Google Shape;6469;p153"/>
          <p:cNvGrpSpPr/>
          <p:nvPr/>
        </p:nvGrpSpPr>
        <p:grpSpPr>
          <a:xfrm>
            <a:off x="1535429" y="583264"/>
            <a:ext cx="193699" cy="185318"/>
            <a:chOff x="3483800" y="1530650"/>
            <a:chExt cx="1459674" cy="1397574"/>
          </a:xfrm>
        </p:grpSpPr>
        <p:sp>
          <p:nvSpPr>
            <p:cNvPr id="6470" name="Google Shape;6470;p1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1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1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1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1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1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1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9" name="Google Shape;6479;p153"/>
          <p:cNvGrpSpPr/>
          <p:nvPr/>
        </p:nvGrpSpPr>
        <p:grpSpPr>
          <a:xfrm>
            <a:off x="7089424" y="3405872"/>
            <a:ext cx="318260" cy="295560"/>
            <a:chOff x="3931664" y="3196564"/>
            <a:chExt cx="819834" cy="761359"/>
          </a:xfrm>
        </p:grpSpPr>
        <p:sp>
          <p:nvSpPr>
            <p:cNvPr id="6480" name="Google Shape;6480;p1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1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1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3" name="Google Shape;6483;p153"/>
          <p:cNvGrpSpPr/>
          <p:nvPr/>
        </p:nvGrpSpPr>
        <p:grpSpPr>
          <a:xfrm>
            <a:off x="575339" y="1284522"/>
            <a:ext cx="500427" cy="464734"/>
            <a:chOff x="3931664" y="3196564"/>
            <a:chExt cx="819834" cy="761359"/>
          </a:xfrm>
        </p:grpSpPr>
        <p:sp>
          <p:nvSpPr>
            <p:cNvPr id="6484" name="Google Shape;6484;p1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1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1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87" name="Google Shape;6487;p153"/>
          <p:cNvGrpSpPr/>
          <p:nvPr/>
        </p:nvGrpSpPr>
        <p:grpSpPr>
          <a:xfrm>
            <a:off x="7972429" y="2479089"/>
            <a:ext cx="193699" cy="185318"/>
            <a:chOff x="3483800" y="1530650"/>
            <a:chExt cx="1459674" cy="1397574"/>
          </a:xfrm>
        </p:grpSpPr>
        <p:sp>
          <p:nvSpPr>
            <p:cNvPr id="6488" name="Google Shape;6488;p1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1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1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1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1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1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1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97" name="Google Shape;6497;p153"/>
          <p:cNvGrpSpPr/>
          <p:nvPr/>
        </p:nvGrpSpPr>
        <p:grpSpPr>
          <a:xfrm rot="-2700000">
            <a:off x="2741984" y="4418164"/>
            <a:ext cx="307579" cy="294296"/>
            <a:chOff x="3483800" y="1530650"/>
            <a:chExt cx="1459674" cy="1397574"/>
          </a:xfrm>
        </p:grpSpPr>
        <p:sp>
          <p:nvSpPr>
            <p:cNvPr id="6498" name="Google Shape;6498;p1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1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1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1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1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1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1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1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07" name="Google Shape;6507;p153"/>
          <p:cNvGrpSpPr/>
          <p:nvPr/>
        </p:nvGrpSpPr>
        <p:grpSpPr>
          <a:xfrm rot="-3121908">
            <a:off x="7407403" y="392194"/>
            <a:ext cx="318220" cy="295523"/>
            <a:chOff x="3931664" y="3196564"/>
            <a:chExt cx="819834" cy="761359"/>
          </a:xfrm>
        </p:grpSpPr>
        <p:sp>
          <p:nvSpPr>
            <p:cNvPr id="6508" name="Google Shape;6508;p1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1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1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1" name="Google Shape;6511;p153"/>
          <p:cNvGrpSpPr/>
          <p:nvPr/>
        </p:nvGrpSpPr>
        <p:grpSpPr>
          <a:xfrm>
            <a:off x="8370337" y="-422491"/>
            <a:ext cx="1143068" cy="1143068"/>
            <a:chOff x="1565300" y="733100"/>
            <a:chExt cx="1143525" cy="1143525"/>
          </a:xfrm>
        </p:grpSpPr>
        <p:sp>
          <p:nvSpPr>
            <p:cNvPr id="6512" name="Google Shape;6512;p15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15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15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15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15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15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15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9" name="Google Shape;6519;p153"/>
          <p:cNvGrpSpPr/>
          <p:nvPr/>
        </p:nvGrpSpPr>
        <p:grpSpPr>
          <a:xfrm>
            <a:off x="-324835" y="3402341"/>
            <a:ext cx="1933254" cy="1933222"/>
            <a:chOff x="3174950" y="3673600"/>
            <a:chExt cx="1481875" cy="1481850"/>
          </a:xfrm>
        </p:grpSpPr>
        <p:sp>
          <p:nvSpPr>
            <p:cNvPr id="6520" name="Google Shape;6520;p153"/>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153"/>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153"/>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153"/>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153"/>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25" name="Google Shape;6525;p1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6526" name="Shape 6526"/>
        <p:cNvGrpSpPr/>
        <p:nvPr/>
      </p:nvGrpSpPr>
      <p:grpSpPr>
        <a:xfrm>
          <a:off x="0" y="0"/>
          <a:ext cx="0" cy="0"/>
          <a:chOff x="0" y="0"/>
          <a:chExt cx="0" cy="0"/>
        </a:xfrm>
      </p:grpSpPr>
      <p:sp>
        <p:nvSpPr>
          <p:cNvPr id="6527" name="Google Shape;6527;p15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528" name="Google Shape;6528;p15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529" name="Google Shape;6529;p154"/>
          <p:cNvGrpSpPr/>
          <p:nvPr/>
        </p:nvGrpSpPr>
        <p:grpSpPr>
          <a:xfrm>
            <a:off x="239179" y="908649"/>
            <a:ext cx="309897" cy="287794"/>
            <a:chOff x="3931664" y="3196564"/>
            <a:chExt cx="819834" cy="761359"/>
          </a:xfrm>
        </p:grpSpPr>
        <p:sp>
          <p:nvSpPr>
            <p:cNvPr id="6530" name="Google Shape;6530;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33" name="Google Shape;6533;p154"/>
          <p:cNvGrpSpPr/>
          <p:nvPr/>
        </p:nvGrpSpPr>
        <p:grpSpPr>
          <a:xfrm>
            <a:off x="8830437" y="4641113"/>
            <a:ext cx="406227" cy="388246"/>
            <a:chOff x="3483800" y="1530650"/>
            <a:chExt cx="1459674" cy="1397574"/>
          </a:xfrm>
        </p:grpSpPr>
        <p:sp>
          <p:nvSpPr>
            <p:cNvPr id="6534" name="Google Shape;6534;p1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1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1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1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1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1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1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1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1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3" name="Google Shape;6543;p154"/>
          <p:cNvGrpSpPr/>
          <p:nvPr/>
        </p:nvGrpSpPr>
        <p:grpSpPr>
          <a:xfrm rot="3907081">
            <a:off x="128235" y="1501958"/>
            <a:ext cx="153542" cy="142591"/>
            <a:chOff x="3931664" y="3196564"/>
            <a:chExt cx="819834" cy="761359"/>
          </a:xfrm>
        </p:grpSpPr>
        <p:sp>
          <p:nvSpPr>
            <p:cNvPr id="6544" name="Google Shape;6544;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47" name="Google Shape;6547;p154"/>
          <p:cNvGrpSpPr/>
          <p:nvPr/>
        </p:nvGrpSpPr>
        <p:grpSpPr>
          <a:xfrm rot="3907081">
            <a:off x="8616760" y="4004183"/>
            <a:ext cx="153542" cy="142591"/>
            <a:chOff x="3931664" y="3196564"/>
            <a:chExt cx="819834" cy="761359"/>
          </a:xfrm>
        </p:grpSpPr>
        <p:sp>
          <p:nvSpPr>
            <p:cNvPr id="6548" name="Google Shape;6548;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51" name="Google Shape;6551;p154"/>
          <p:cNvGrpSpPr/>
          <p:nvPr/>
        </p:nvGrpSpPr>
        <p:grpSpPr>
          <a:xfrm rot="-2977161">
            <a:off x="8962885" y="3149974"/>
            <a:ext cx="288648" cy="268060"/>
            <a:chOff x="3931664" y="3196564"/>
            <a:chExt cx="819834" cy="761359"/>
          </a:xfrm>
        </p:grpSpPr>
        <p:sp>
          <p:nvSpPr>
            <p:cNvPr id="6552" name="Google Shape;6552;p1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1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1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55" name="Google Shape;6555;p15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556" name="Google Shape;6556;p154"/>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154"/>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58" name="Google Shape;6558;p154"/>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59" name="Google Shape;6559;p154"/>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60" name="Google Shape;6560;p154"/>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61" name="Google Shape;6561;p154"/>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62" name="Google Shape;6562;p154"/>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63" name="Google Shape;6563;p154"/>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564" name="Google Shape;6564;p154"/>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565" name="Google Shape;6565;p154"/>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566" name="Google Shape;6566;p154"/>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567" name="Google Shape;6567;p154"/>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6568" name="Google Shape;6568;p154"/>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6569" name="Google Shape;6569;p154"/>
          <p:cNvGrpSpPr/>
          <p:nvPr/>
        </p:nvGrpSpPr>
        <p:grpSpPr>
          <a:xfrm>
            <a:off x="-244345" y="-118031"/>
            <a:ext cx="898724" cy="898750"/>
            <a:chOff x="4876725" y="2387875"/>
            <a:chExt cx="874075" cy="874100"/>
          </a:xfrm>
        </p:grpSpPr>
        <p:sp>
          <p:nvSpPr>
            <p:cNvPr id="6570" name="Google Shape;6570;p154"/>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154"/>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154"/>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154"/>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154"/>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154"/>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154"/>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154"/>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154"/>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154"/>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154"/>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154"/>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582" name="Google Shape;6582;p1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6583" name="Shape 6583"/>
        <p:cNvGrpSpPr/>
        <p:nvPr/>
      </p:nvGrpSpPr>
      <p:grpSpPr>
        <a:xfrm>
          <a:off x="0" y="0"/>
          <a:ext cx="0" cy="0"/>
          <a:chOff x="0" y="0"/>
          <a:chExt cx="0" cy="0"/>
        </a:xfrm>
      </p:grpSpPr>
      <p:sp>
        <p:nvSpPr>
          <p:cNvPr id="6584" name="Google Shape;6584;p15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585" name="Google Shape;6585;p1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6586" name="Google Shape;6586;p155"/>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587" name="Google Shape;6587;p155"/>
          <p:cNvGrpSpPr/>
          <p:nvPr/>
        </p:nvGrpSpPr>
        <p:grpSpPr>
          <a:xfrm>
            <a:off x="8830437" y="4641113"/>
            <a:ext cx="406227" cy="388246"/>
            <a:chOff x="3483800" y="1530650"/>
            <a:chExt cx="1459674" cy="1397574"/>
          </a:xfrm>
        </p:grpSpPr>
        <p:sp>
          <p:nvSpPr>
            <p:cNvPr id="6588" name="Google Shape;6588;p1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1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1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1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1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1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1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1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1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97" name="Google Shape;6597;p155"/>
          <p:cNvGrpSpPr/>
          <p:nvPr/>
        </p:nvGrpSpPr>
        <p:grpSpPr>
          <a:xfrm rot="3907081">
            <a:off x="8616760" y="4004183"/>
            <a:ext cx="153542" cy="142591"/>
            <a:chOff x="3931664" y="3196564"/>
            <a:chExt cx="819834" cy="761359"/>
          </a:xfrm>
        </p:grpSpPr>
        <p:sp>
          <p:nvSpPr>
            <p:cNvPr id="6598" name="Google Shape;6598;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1" name="Google Shape;6601;p155"/>
          <p:cNvGrpSpPr/>
          <p:nvPr/>
        </p:nvGrpSpPr>
        <p:grpSpPr>
          <a:xfrm rot="-2977161">
            <a:off x="8962885" y="3149974"/>
            <a:ext cx="288648" cy="268060"/>
            <a:chOff x="3931664" y="3196564"/>
            <a:chExt cx="819834" cy="761359"/>
          </a:xfrm>
        </p:grpSpPr>
        <p:sp>
          <p:nvSpPr>
            <p:cNvPr id="6602" name="Google Shape;6602;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5" name="Google Shape;6605;p155"/>
          <p:cNvGrpSpPr/>
          <p:nvPr/>
        </p:nvGrpSpPr>
        <p:grpSpPr>
          <a:xfrm>
            <a:off x="239179" y="908649"/>
            <a:ext cx="309897" cy="287794"/>
            <a:chOff x="3931664" y="3196564"/>
            <a:chExt cx="819834" cy="761359"/>
          </a:xfrm>
        </p:grpSpPr>
        <p:sp>
          <p:nvSpPr>
            <p:cNvPr id="6606" name="Google Shape;6606;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09" name="Google Shape;6609;p155"/>
          <p:cNvGrpSpPr/>
          <p:nvPr/>
        </p:nvGrpSpPr>
        <p:grpSpPr>
          <a:xfrm rot="3907081">
            <a:off x="128235" y="1501958"/>
            <a:ext cx="153542" cy="142591"/>
            <a:chOff x="3931664" y="3196564"/>
            <a:chExt cx="819834" cy="761359"/>
          </a:xfrm>
        </p:grpSpPr>
        <p:sp>
          <p:nvSpPr>
            <p:cNvPr id="6610" name="Google Shape;6610;p1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1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1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13" name="Google Shape;6613;p155"/>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6614" name="Google Shape;6614;p155"/>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6615" name="Google Shape;6615;p155"/>
          <p:cNvGrpSpPr/>
          <p:nvPr/>
        </p:nvGrpSpPr>
        <p:grpSpPr>
          <a:xfrm rot="-895738">
            <a:off x="715843" y="-317192"/>
            <a:ext cx="1016157" cy="1012457"/>
            <a:chOff x="4134250" y="882850"/>
            <a:chExt cx="843375" cy="844025"/>
          </a:xfrm>
        </p:grpSpPr>
        <p:sp>
          <p:nvSpPr>
            <p:cNvPr id="6616" name="Google Shape;6616;p15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15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15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15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15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21" name="Google Shape;6621;p1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232" name="Shape 232"/>
        <p:cNvGrpSpPr/>
        <p:nvPr/>
      </p:nvGrpSpPr>
      <p:grpSpPr>
        <a:xfrm>
          <a:off x="0" y="0"/>
          <a:ext cx="0" cy="0"/>
          <a:chOff x="0" y="0"/>
          <a:chExt cx="0" cy="0"/>
        </a:xfrm>
      </p:grpSpPr>
      <p:sp>
        <p:nvSpPr>
          <p:cNvPr id="233" name="Google Shape;233;p1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4" name="Google Shape;234;p1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35" name="Google Shape;235;p17"/>
          <p:cNvGrpSpPr/>
          <p:nvPr/>
        </p:nvGrpSpPr>
        <p:grpSpPr>
          <a:xfrm>
            <a:off x="8551254" y="4681889"/>
            <a:ext cx="193699" cy="185318"/>
            <a:chOff x="3483800" y="1530650"/>
            <a:chExt cx="1459674" cy="1397574"/>
          </a:xfrm>
        </p:grpSpPr>
        <p:sp>
          <p:nvSpPr>
            <p:cNvPr id="236" name="Google Shape;236;p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 name="Google Shape;238;p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 name="Google Shape;239;p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 name="Google Shape;243;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 name="Google Shape;244;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 name="Google Shape;245;p17"/>
          <p:cNvGrpSpPr/>
          <p:nvPr/>
        </p:nvGrpSpPr>
        <p:grpSpPr>
          <a:xfrm>
            <a:off x="138749" y="4109622"/>
            <a:ext cx="318260" cy="295560"/>
            <a:chOff x="3931664" y="3196564"/>
            <a:chExt cx="819834" cy="761359"/>
          </a:xfrm>
        </p:grpSpPr>
        <p:sp>
          <p:nvSpPr>
            <p:cNvPr id="246" name="Google Shape;246;p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17"/>
          <p:cNvGrpSpPr/>
          <p:nvPr/>
        </p:nvGrpSpPr>
        <p:grpSpPr>
          <a:xfrm>
            <a:off x="8453589" y="3940297"/>
            <a:ext cx="500427" cy="464734"/>
            <a:chOff x="3931664" y="3196564"/>
            <a:chExt cx="819834" cy="761359"/>
          </a:xfrm>
        </p:grpSpPr>
        <p:sp>
          <p:nvSpPr>
            <p:cNvPr id="250" name="Google Shape;250;p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 name="Google Shape;253;p17"/>
          <p:cNvGrpSpPr/>
          <p:nvPr/>
        </p:nvGrpSpPr>
        <p:grpSpPr>
          <a:xfrm>
            <a:off x="457004" y="2344739"/>
            <a:ext cx="193699" cy="185318"/>
            <a:chOff x="3483800" y="1530650"/>
            <a:chExt cx="1459674" cy="1397574"/>
          </a:xfrm>
        </p:grpSpPr>
        <p:sp>
          <p:nvSpPr>
            <p:cNvPr id="254" name="Google Shape;254;p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 name="Google Shape;255;p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 name="Google Shape;256;p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 name="Google Shape;257;p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 name="Google Shape;258;p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 name="Google Shape;259;p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 name="Google Shape;263;p17"/>
          <p:cNvGrpSpPr/>
          <p:nvPr/>
        </p:nvGrpSpPr>
        <p:grpSpPr>
          <a:xfrm>
            <a:off x="23083" y="1115322"/>
            <a:ext cx="117212" cy="111946"/>
            <a:chOff x="3483800" y="1530650"/>
            <a:chExt cx="1459674" cy="1397574"/>
          </a:xfrm>
        </p:grpSpPr>
        <p:sp>
          <p:nvSpPr>
            <p:cNvPr id="264" name="Google Shape;264;p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 name="Google Shape;268;p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 name="Google Shape;269;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 name="Google Shape;270;p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 name="Google Shape;271;p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 name="Google Shape;272;p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3" name="Google Shape;273;p1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74" name="Google Shape;274;p17"/>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 name="Google Shape;275;p17"/>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17"/>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77" name="Google Shape;277;p17"/>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78" name="Google Shape;278;p17"/>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79" name="Google Shape;279;p17"/>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80" name="Google Shape;280;p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6622" name="Shape 6622"/>
        <p:cNvGrpSpPr/>
        <p:nvPr/>
      </p:nvGrpSpPr>
      <p:grpSpPr>
        <a:xfrm>
          <a:off x="0" y="0"/>
          <a:ext cx="0" cy="0"/>
          <a:chOff x="0" y="0"/>
          <a:chExt cx="0" cy="0"/>
        </a:xfrm>
      </p:grpSpPr>
      <p:sp>
        <p:nvSpPr>
          <p:cNvPr id="6623" name="Google Shape;6623;p15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624" name="Google Shape;6624;p1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6625" name="Google Shape;6625;p156"/>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26" name="Google Shape;6626;p156"/>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156"/>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156"/>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156"/>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30" name="Google Shape;6630;p156"/>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31" name="Google Shape;6631;p156"/>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32" name="Google Shape;6632;p156"/>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33" name="Google Shape;6633;p156"/>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634" name="Google Shape;6634;p156"/>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635" name="Google Shape;6635;p156"/>
          <p:cNvGrpSpPr/>
          <p:nvPr/>
        </p:nvGrpSpPr>
        <p:grpSpPr>
          <a:xfrm flipH="1">
            <a:off x="67046" y="1212064"/>
            <a:ext cx="193699" cy="185318"/>
            <a:chOff x="3483800" y="1530650"/>
            <a:chExt cx="1459674" cy="1397574"/>
          </a:xfrm>
        </p:grpSpPr>
        <p:sp>
          <p:nvSpPr>
            <p:cNvPr id="6636" name="Google Shape;6636;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5" name="Google Shape;6645;p156"/>
          <p:cNvGrpSpPr/>
          <p:nvPr/>
        </p:nvGrpSpPr>
        <p:grpSpPr>
          <a:xfrm flipH="1">
            <a:off x="8629015" y="4491897"/>
            <a:ext cx="318260" cy="295560"/>
            <a:chOff x="3931664" y="3196564"/>
            <a:chExt cx="819834" cy="761359"/>
          </a:xfrm>
        </p:grpSpPr>
        <p:sp>
          <p:nvSpPr>
            <p:cNvPr id="6646" name="Google Shape;6646;p1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1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1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49" name="Google Shape;6649;p156"/>
          <p:cNvGrpSpPr/>
          <p:nvPr/>
        </p:nvGrpSpPr>
        <p:grpSpPr>
          <a:xfrm flipH="1">
            <a:off x="-67743" y="586194"/>
            <a:ext cx="351053" cy="326014"/>
            <a:chOff x="3931664" y="3196564"/>
            <a:chExt cx="819834" cy="761359"/>
          </a:xfrm>
        </p:grpSpPr>
        <p:sp>
          <p:nvSpPr>
            <p:cNvPr id="6650" name="Google Shape;6650;p1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1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1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53" name="Google Shape;6653;p156"/>
          <p:cNvGrpSpPr/>
          <p:nvPr/>
        </p:nvGrpSpPr>
        <p:grpSpPr>
          <a:xfrm flipH="1">
            <a:off x="8691296" y="2386439"/>
            <a:ext cx="193699" cy="185318"/>
            <a:chOff x="3483800" y="1530650"/>
            <a:chExt cx="1459674" cy="1397574"/>
          </a:xfrm>
        </p:grpSpPr>
        <p:sp>
          <p:nvSpPr>
            <p:cNvPr id="6654" name="Google Shape;6654;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63" name="Google Shape;6663;p156"/>
          <p:cNvGrpSpPr/>
          <p:nvPr/>
        </p:nvGrpSpPr>
        <p:grpSpPr>
          <a:xfrm flipH="1">
            <a:off x="7828954" y="4747047"/>
            <a:ext cx="117212" cy="111946"/>
            <a:chOff x="3483800" y="1530650"/>
            <a:chExt cx="1459674" cy="1397574"/>
          </a:xfrm>
        </p:grpSpPr>
        <p:sp>
          <p:nvSpPr>
            <p:cNvPr id="6664" name="Google Shape;6664;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73" name="Google Shape;6673;p156"/>
          <p:cNvGrpSpPr/>
          <p:nvPr/>
        </p:nvGrpSpPr>
        <p:grpSpPr>
          <a:xfrm flipH="1">
            <a:off x="8519096" y="447339"/>
            <a:ext cx="193699" cy="185318"/>
            <a:chOff x="3483800" y="1530650"/>
            <a:chExt cx="1459674" cy="1397574"/>
          </a:xfrm>
        </p:grpSpPr>
        <p:sp>
          <p:nvSpPr>
            <p:cNvPr id="6674" name="Google Shape;6674;p1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1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1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1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1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1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1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1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683" name="Google Shape;6683;p1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6684" name="Shape 6684"/>
        <p:cNvGrpSpPr/>
        <p:nvPr/>
      </p:nvGrpSpPr>
      <p:grpSpPr>
        <a:xfrm>
          <a:off x="0" y="0"/>
          <a:ext cx="0" cy="0"/>
          <a:chOff x="0" y="0"/>
          <a:chExt cx="0" cy="0"/>
        </a:xfrm>
      </p:grpSpPr>
      <p:sp>
        <p:nvSpPr>
          <p:cNvPr id="6685" name="Google Shape;6685;p15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686" name="Google Shape;6686;p1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6687" name="Google Shape;6687;p157"/>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688" name="Google Shape;6688;p157"/>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689" name="Google Shape;6689;p157"/>
          <p:cNvGrpSpPr/>
          <p:nvPr/>
        </p:nvGrpSpPr>
        <p:grpSpPr>
          <a:xfrm>
            <a:off x="623154" y="244439"/>
            <a:ext cx="193699" cy="185318"/>
            <a:chOff x="3483800" y="1530650"/>
            <a:chExt cx="1459674" cy="1397574"/>
          </a:xfrm>
        </p:grpSpPr>
        <p:sp>
          <p:nvSpPr>
            <p:cNvPr id="6690" name="Google Shape;6690;p1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1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1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1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1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1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1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99" name="Google Shape;6699;p157"/>
          <p:cNvGrpSpPr/>
          <p:nvPr/>
        </p:nvGrpSpPr>
        <p:grpSpPr>
          <a:xfrm>
            <a:off x="138749" y="4109622"/>
            <a:ext cx="318260" cy="295560"/>
            <a:chOff x="3931664" y="3196564"/>
            <a:chExt cx="819834" cy="761359"/>
          </a:xfrm>
        </p:grpSpPr>
        <p:sp>
          <p:nvSpPr>
            <p:cNvPr id="6700" name="Google Shape;6700;p1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1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1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3" name="Google Shape;6703;p157"/>
          <p:cNvGrpSpPr/>
          <p:nvPr/>
        </p:nvGrpSpPr>
        <p:grpSpPr>
          <a:xfrm>
            <a:off x="-180561" y="641597"/>
            <a:ext cx="500427" cy="464734"/>
            <a:chOff x="3931664" y="3196564"/>
            <a:chExt cx="819834" cy="761359"/>
          </a:xfrm>
        </p:grpSpPr>
        <p:sp>
          <p:nvSpPr>
            <p:cNvPr id="6704" name="Google Shape;6704;p1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1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1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07" name="Google Shape;6707;p157"/>
          <p:cNvGrpSpPr/>
          <p:nvPr/>
        </p:nvGrpSpPr>
        <p:grpSpPr>
          <a:xfrm>
            <a:off x="457004" y="4794839"/>
            <a:ext cx="193699" cy="185318"/>
            <a:chOff x="3483800" y="1530650"/>
            <a:chExt cx="1459674" cy="1397574"/>
          </a:xfrm>
        </p:grpSpPr>
        <p:sp>
          <p:nvSpPr>
            <p:cNvPr id="6708" name="Google Shape;6708;p1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1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1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1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1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1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1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7" name="Google Shape;6717;p157"/>
          <p:cNvGrpSpPr/>
          <p:nvPr/>
        </p:nvGrpSpPr>
        <p:grpSpPr>
          <a:xfrm>
            <a:off x="8323174" y="244447"/>
            <a:ext cx="318260" cy="295560"/>
            <a:chOff x="3931664" y="3196564"/>
            <a:chExt cx="819834" cy="761359"/>
          </a:xfrm>
        </p:grpSpPr>
        <p:sp>
          <p:nvSpPr>
            <p:cNvPr id="6718" name="Google Shape;6718;p1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1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1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21" name="Google Shape;6721;p157"/>
          <p:cNvGrpSpPr/>
          <p:nvPr/>
        </p:nvGrpSpPr>
        <p:grpSpPr>
          <a:xfrm>
            <a:off x="8716329" y="963989"/>
            <a:ext cx="193699" cy="185318"/>
            <a:chOff x="3483800" y="1530650"/>
            <a:chExt cx="1459674" cy="1397574"/>
          </a:xfrm>
        </p:grpSpPr>
        <p:sp>
          <p:nvSpPr>
            <p:cNvPr id="6722" name="Google Shape;6722;p1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1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1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1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1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1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1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1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31" name="Google Shape;6731;p1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6732" name="Shape 6732"/>
        <p:cNvGrpSpPr/>
        <p:nvPr/>
      </p:nvGrpSpPr>
      <p:grpSpPr>
        <a:xfrm>
          <a:off x="0" y="0"/>
          <a:ext cx="0" cy="0"/>
          <a:chOff x="0" y="0"/>
          <a:chExt cx="0" cy="0"/>
        </a:xfrm>
      </p:grpSpPr>
      <p:sp>
        <p:nvSpPr>
          <p:cNvPr id="6733" name="Google Shape;6733;p158"/>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6734" name="Google Shape;6734;p158"/>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158"/>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6736" name="Google Shape;6736;p158"/>
          <p:cNvGrpSpPr/>
          <p:nvPr/>
        </p:nvGrpSpPr>
        <p:grpSpPr>
          <a:xfrm>
            <a:off x="708085" y="4068918"/>
            <a:ext cx="858890" cy="858890"/>
            <a:chOff x="2751400" y="2498775"/>
            <a:chExt cx="652900" cy="652900"/>
          </a:xfrm>
        </p:grpSpPr>
        <p:sp>
          <p:nvSpPr>
            <p:cNvPr id="6737" name="Google Shape;6737;p15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15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15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15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15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15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15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15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15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46" name="Google Shape;6746;p158"/>
          <p:cNvGrpSpPr/>
          <p:nvPr/>
        </p:nvGrpSpPr>
        <p:grpSpPr>
          <a:xfrm>
            <a:off x="8250814" y="-120033"/>
            <a:ext cx="1021881" cy="1021910"/>
            <a:chOff x="4876725" y="2387875"/>
            <a:chExt cx="874075" cy="874100"/>
          </a:xfrm>
        </p:grpSpPr>
        <p:sp>
          <p:nvSpPr>
            <p:cNvPr id="6747" name="Google Shape;6747;p158"/>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158"/>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158"/>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158"/>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158"/>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158"/>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158"/>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158"/>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158"/>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158"/>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158"/>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158"/>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9" name="Google Shape;6759;p158"/>
          <p:cNvGrpSpPr/>
          <p:nvPr/>
        </p:nvGrpSpPr>
        <p:grpSpPr>
          <a:xfrm rot="8419">
            <a:off x="8177859" y="562298"/>
            <a:ext cx="413255" cy="411715"/>
            <a:chOff x="4134250" y="882850"/>
            <a:chExt cx="843375" cy="844025"/>
          </a:xfrm>
        </p:grpSpPr>
        <p:sp>
          <p:nvSpPr>
            <p:cNvPr id="6760" name="Google Shape;6760;p15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15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15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15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15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65" name="Google Shape;6765;p1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6766" name="Shape 6766"/>
        <p:cNvGrpSpPr/>
        <p:nvPr/>
      </p:nvGrpSpPr>
      <p:grpSpPr>
        <a:xfrm>
          <a:off x="0" y="0"/>
          <a:ext cx="0" cy="0"/>
          <a:chOff x="0" y="0"/>
          <a:chExt cx="0" cy="0"/>
        </a:xfrm>
      </p:grpSpPr>
      <p:sp>
        <p:nvSpPr>
          <p:cNvPr id="6767" name="Google Shape;6767;p15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768" name="Google Shape;6768;p1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6769" name="Google Shape;6769;p159"/>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70" name="Google Shape;6770;p159"/>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159"/>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159"/>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159"/>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159"/>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75" name="Google Shape;6775;p159"/>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76" name="Google Shape;6776;p159"/>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77" name="Google Shape;6777;p159"/>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78" name="Google Shape;6778;p159"/>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79" name="Google Shape;6779;p159"/>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780" name="Google Shape;6780;p159"/>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781" name="Google Shape;6781;p159"/>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782" name="Google Shape;6782;p159"/>
          <p:cNvGrpSpPr/>
          <p:nvPr/>
        </p:nvGrpSpPr>
        <p:grpSpPr>
          <a:xfrm flipH="1">
            <a:off x="67046" y="1212064"/>
            <a:ext cx="193699" cy="185318"/>
            <a:chOff x="3483800" y="1530650"/>
            <a:chExt cx="1459674" cy="1397574"/>
          </a:xfrm>
        </p:grpSpPr>
        <p:sp>
          <p:nvSpPr>
            <p:cNvPr id="6783" name="Google Shape;6783;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2" name="Google Shape;6792;p159"/>
          <p:cNvGrpSpPr/>
          <p:nvPr/>
        </p:nvGrpSpPr>
        <p:grpSpPr>
          <a:xfrm flipH="1">
            <a:off x="8629015" y="4491897"/>
            <a:ext cx="318260" cy="295560"/>
            <a:chOff x="3931664" y="3196564"/>
            <a:chExt cx="819834" cy="761359"/>
          </a:xfrm>
        </p:grpSpPr>
        <p:sp>
          <p:nvSpPr>
            <p:cNvPr id="6793" name="Google Shape;6793;p1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1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1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96" name="Google Shape;6796;p159"/>
          <p:cNvGrpSpPr/>
          <p:nvPr/>
        </p:nvGrpSpPr>
        <p:grpSpPr>
          <a:xfrm flipH="1">
            <a:off x="-67743" y="586194"/>
            <a:ext cx="351053" cy="326014"/>
            <a:chOff x="3931664" y="3196564"/>
            <a:chExt cx="819834" cy="761359"/>
          </a:xfrm>
        </p:grpSpPr>
        <p:sp>
          <p:nvSpPr>
            <p:cNvPr id="6797" name="Google Shape;6797;p1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1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1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00" name="Google Shape;6800;p159"/>
          <p:cNvGrpSpPr/>
          <p:nvPr/>
        </p:nvGrpSpPr>
        <p:grpSpPr>
          <a:xfrm flipH="1">
            <a:off x="8691296" y="2386439"/>
            <a:ext cx="193699" cy="185318"/>
            <a:chOff x="3483800" y="1530650"/>
            <a:chExt cx="1459674" cy="1397574"/>
          </a:xfrm>
        </p:grpSpPr>
        <p:sp>
          <p:nvSpPr>
            <p:cNvPr id="6801" name="Google Shape;6801;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10" name="Google Shape;6810;p159"/>
          <p:cNvGrpSpPr/>
          <p:nvPr/>
        </p:nvGrpSpPr>
        <p:grpSpPr>
          <a:xfrm flipH="1">
            <a:off x="7828954" y="4747047"/>
            <a:ext cx="117212" cy="111946"/>
            <a:chOff x="3483800" y="1530650"/>
            <a:chExt cx="1459674" cy="1397574"/>
          </a:xfrm>
        </p:grpSpPr>
        <p:sp>
          <p:nvSpPr>
            <p:cNvPr id="6811" name="Google Shape;6811;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20" name="Google Shape;6820;p159"/>
          <p:cNvGrpSpPr/>
          <p:nvPr/>
        </p:nvGrpSpPr>
        <p:grpSpPr>
          <a:xfrm flipH="1">
            <a:off x="623146" y="4710364"/>
            <a:ext cx="193699" cy="185318"/>
            <a:chOff x="3483800" y="1530650"/>
            <a:chExt cx="1459674" cy="1397574"/>
          </a:xfrm>
        </p:grpSpPr>
        <p:sp>
          <p:nvSpPr>
            <p:cNvPr id="6821" name="Google Shape;6821;p1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1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1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1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1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1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1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1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0" name="Google Shape;6830;p159"/>
          <p:cNvGrpSpPr/>
          <p:nvPr/>
        </p:nvGrpSpPr>
        <p:grpSpPr>
          <a:xfrm flipH="1">
            <a:off x="8533957" y="213994"/>
            <a:ext cx="351053" cy="326014"/>
            <a:chOff x="3931664" y="3196564"/>
            <a:chExt cx="819834" cy="761359"/>
          </a:xfrm>
        </p:grpSpPr>
        <p:sp>
          <p:nvSpPr>
            <p:cNvPr id="6831" name="Google Shape;6831;p1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1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1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34" name="Google Shape;6834;p1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6835" name="Shape 6835"/>
        <p:cNvGrpSpPr/>
        <p:nvPr/>
      </p:nvGrpSpPr>
      <p:grpSpPr>
        <a:xfrm>
          <a:off x="0" y="0"/>
          <a:ext cx="0" cy="0"/>
          <a:chOff x="0" y="0"/>
          <a:chExt cx="0" cy="0"/>
        </a:xfrm>
      </p:grpSpPr>
      <p:sp>
        <p:nvSpPr>
          <p:cNvPr id="6836" name="Google Shape;6836;p16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837" name="Google Shape;6837;p1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6838" name="Google Shape;6838;p16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39" name="Google Shape;6839;p160"/>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0" name="Google Shape;6840;p160"/>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1" name="Google Shape;6841;p160"/>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2" name="Google Shape;6842;p160"/>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3" name="Google Shape;6843;p160"/>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4" name="Google Shape;6844;p160"/>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5" name="Google Shape;6845;p160"/>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6" name="Google Shape;6846;p160"/>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7" name="Google Shape;6847;p160"/>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48" name="Google Shape;6848;p160"/>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849" name="Google Shape;6849;p160"/>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850" name="Google Shape;6850;p160"/>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851" name="Google Shape;6851;p160"/>
          <p:cNvGrpSpPr/>
          <p:nvPr/>
        </p:nvGrpSpPr>
        <p:grpSpPr>
          <a:xfrm rot="3203653">
            <a:off x="118866" y="1131351"/>
            <a:ext cx="297660" cy="239057"/>
            <a:chOff x="3483800" y="1530650"/>
            <a:chExt cx="1459674" cy="1397574"/>
          </a:xfrm>
        </p:grpSpPr>
        <p:sp>
          <p:nvSpPr>
            <p:cNvPr id="6852" name="Google Shape;6852;p1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1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1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1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1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1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1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1" name="Google Shape;6861;p160"/>
          <p:cNvGrpSpPr/>
          <p:nvPr/>
        </p:nvGrpSpPr>
        <p:grpSpPr>
          <a:xfrm>
            <a:off x="447585" y="150969"/>
            <a:ext cx="374992" cy="348246"/>
            <a:chOff x="3931664" y="3196564"/>
            <a:chExt cx="819834" cy="761359"/>
          </a:xfrm>
        </p:grpSpPr>
        <p:sp>
          <p:nvSpPr>
            <p:cNvPr id="6862" name="Google Shape;6862;p1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1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1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65" name="Google Shape;6865;p160"/>
          <p:cNvGrpSpPr/>
          <p:nvPr/>
        </p:nvGrpSpPr>
        <p:grpSpPr>
          <a:xfrm rot="3204101">
            <a:off x="8561588" y="4759494"/>
            <a:ext cx="197087" cy="158154"/>
            <a:chOff x="3483800" y="1530650"/>
            <a:chExt cx="1459674" cy="1397574"/>
          </a:xfrm>
        </p:grpSpPr>
        <p:sp>
          <p:nvSpPr>
            <p:cNvPr id="6866" name="Google Shape;6866;p1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1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1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1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1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1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1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5" name="Google Shape;6875;p160"/>
          <p:cNvGrpSpPr/>
          <p:nvPr/>
        </p:nvGrpSpPr>
        <p:grpSpPr>
          <a:xfrm>
            <a:off x="8873360" y="3817444"/>
            <a:ext cx="374992" cy="348246"/>
            <a:chOff x="3931664" y="3196564"/>
            <a:chExt cx="819834" cy="761359"/>
          </a:xfrm>
        </p:grpSpPr>
        <p:sp>
          <p:nvSpPr>
            <p:cNvPr id="6876" name="Google Shape;6876;p1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1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1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79" name="Google Shape;6879;p160"/>
          <p:cNvGrpSpPr/>
          <p:nvPr/>
        </p:nvGrpSpPr>
        <p:grpSpPr>
          <a:xfrm>
            <a:off x="-154252" y="2571744"/>
            <a:ext cx="320309" cy="297463"/>
            <a:chOff x="3931664" y="3196564"/>
            <a:chExt cx="819834" cy="761359"/>
          </a:xfrm>
        </p:grpSpPr>
        <p:sp>
          <p:nvSpPr>
            <p:cNvPr id="6880" name="Google Shape;6880;p1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1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1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83" name="Google Shape;6883;p160"/>
          <p:cNvGrpSpPr/>
          <p:nvPr/>
        </p:nvGrpSpPr>
        <p:grpSpPr>
          <a:xfrm rot="3203653">
            <a:off x="8694441" y="1676501"/>
            <a:ext cx="297660" cy="239057"/>
            <a:chOff x="3483800" y="1530650"/>
            <a:chExt cx="1459674" cy="1397574"/>
          </a:xfrm>
        </p:grpSpPr>
        <p:sp>
          <p:nvSpPr>
            <p:cNvPr id="6884" name="Google Shape;6884;p1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1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1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1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1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1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1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1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3" name="Google Shape;6893;p1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6894" name="Shape 6894"/>
        <p:cNvGrpSpPr/>
        <p:nvPr/>
      </p:nvGrpSpPr>
      <p:grpSpPr>
        <a:xfrm>
          <a:off x="0" y="0"/>
          <a:ext cx="0" cy="0"/>
          <a:chOff x="0" y="0"/>
          <a:chExt cx="0" cy="0"/>
        </a:xfrm>
      </p:grpSpPr>
      <p:sp>
        <p:nvSpPr>
          <p:cNvPr id="6895" name="Google Shape;6895;p16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896" name="Google Shape;6896;p161"/>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6897" name="Google Shape;6897;p161"/>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98" name="Google Shape;6898;p161"/>
          <p:cNvGrpSpPr/>
          <p:nvPr/>
        </p:nvGrpSpPr>
        <p:grpSpPr>
          <a:xfrm rot="3204101">
            <a:off x="8405188" y="4689994"/>
            <a:ext cx="197087" cy="158154"/>
            <a:chOff x="3483800" y="1530650"/>
            <a:chExt cx="1459674" cy="1397574"/>
          </a:xfrm>
        </p:grpSpPr>
        <p:sp>
          <p:nvSpPr>
            <p:cNvPr id="6899" name="Google Shape;6899;p1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1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1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1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1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1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1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08" name="Google Shape;6908;p161"/>
          <p:cNvGrpSpPr/>
          <p:nvPr/>
        </p:nvGrpSpPr>
        <p:grpSpPr>
          <a:xfrm>
            <a:off x="8716960" y="3747944"/>
            <a:ext cx="374992" cy="348246"/>
            <a:chOff x="3931664" y="3196564"/>
            <a:chExt cx="819834" cy="761359"/>
          </a:xfrm>
        </p:grpSpPr>
        <p:sp>
          <p:nvSpPr>
            <p:cNvPr id="6909" name="Google Shape;6909;p1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1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1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12" name="Google Shape;6912;p161"/>
          <p:cNvGrpSpPr/>
          <p:nvPr/>
        </p:nvGrpSpPr>
        <p:grpSpPr>
          <a:xfrm rot="3203653">
            <a:off x="8538041" y="1607001"/>
            <a:ext cx="297660" cy="239057"/>
            <a:chOff x="3483800" y="1530650"/>
            <a:chExt cx="1459674" cy="1397574"/>
          </a:xfrm>
        </p:grpSpPr>
        <p:sp>
          <p:nvSpPr>
            <p:cNvPr id="6913" name="Google Shape;6913;p1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1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1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1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1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1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1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2" name="Google Shape;6922;p161"/>
          <p:cNvGrpSpPr/>
          <p:nvPr/>
        </p:nvGrpSpPr>
        <p:grpSpPr>
          <a:xfrm>
            <a:off x="177535" y="4385606"/>
            <a:ext cx="374992" cy="348246"/>
            <a:chOff x="3931664" y="3196564"/>
            <a:chExt cx="819834" cy="761359"/>
          </a:xfrm>
        </p:grpSpPr>
        <p:sp>
          <p:nvSpPr>
            <p:cNvPr id="6923" name="Google Shape;6923;p1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1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1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26" name="Google Shape;6926;p161"/>
          <p:cNvGrpSpPr/>
          <p:nvPr/>
        </p:nvGrpSpPr>
        <p:grpSpPr>
          <a:xfrm rot="3205120">
            <a:off x="260683" y="1899870"/>
            <a:ext cx="208678" cy="167461"/>
            <a:chOff x="3483800" y="1530650"/>
            <a:chExt cx="1459674" cy="1397574"/>
          </a:xfrm>
        </p:grpSpPr>
        <p:sp>
          <p:nvSpPr>
            <p:cNvPr id="6927" name="Google Shape;6927;p1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1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1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1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1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1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1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1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36" name="Google Shape;6936;p161"/>
          <p:cNvGrpSpPr/>
          <p:nvPr/>
        </p:nvGrpSpPr>
        <p:grpSpPr>
          <a:xfrm rot="-2016416">
            <a:off x="40756" y="3318338"/>
            <a:ext cx="235067" cy="218301"/>
            <a:chOff x="3931664" y="3196564"/>
            <a:chExt cx="819834" cy="761359"/>
          </a:xfrm>
        </p:grpSpPr>
        <p:sp>
          <p:nvSpPr>
            <p:cNvPr id="6937" name="Google Shape;6937;p1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1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1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40" name="Google Shape;6940;p16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6941" name="Google Shape;6941;p1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6942" name="Shape 6942"/>
        <p:cNvGrpSpPr/>
        <p:nvPr/>
      </p:nvGrpSpPr>
      <p:grpSpPr>
        <a:xfrm>
          <a:off x="0" y="0"/>
          <a:ext cx="0" cy="0"/>
          <a:chOff x="0" y="0"/>
          <a:chExt cx="0" cy="0"/>
        </a:xfrm>
      </p:grpSpPr>
      <p:sp>
        <p:nvSpPr>
          <p:cNvPr id="6943" name="Google Shape;6943;p16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44" name="Google Shape;6944;p162"/>
          <p:cNvPicPr preferRelativeResize="0"/>
          <p:nvPr/>
        </p:nvPicPr>
        <p:blipFill>
          <a:blip r:embed="rId2">
            <a:alphaModFix/>
          </a:blip>
          <a:stretch>
            <a:fillRect/>
          </a:stretch>
        </p:blipFill>
        <p:spPr>
          <a:xfrm>
            <a:off x="0" y="0"/>
            <a:ext cx="9144000" cy="5143500"/>
          </a:xfrm>
          <a:prstGeom prst="rect">
            <a:avLst/>
          </a:prstGeom>
          <a:noFill/>
          <a:ln>
            <a:noFill/>
          </a:ln>
        </p:spPr>
      </p:pic>
      <p:sp>
        <p:nvSpPr>
          <p:cNvPr id="6945" name="Google Shape;6945;p162"/>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946" name="Google Shape;6946;p162"/>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47" name="Google Shape;6947;p162"/>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948" name="Google Shape;6948;p162"/>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49" name="Google Shape;6949;p162"/>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6950" name="Google Shape;6950;p162"/>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6951" name="Google Shape;6951;p162"/>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162"/>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53" name="Google Shape;6953;p162"/>
          <p:cNvGrpSpPr/>
          <p:nvPr/>
        </p:nvGrpSpPr>
        <p:grpSpPr>
          <a:xfrm flipH="1">
            <a:off x="630193" y="412327"/>
            <a:ext cx="666556" cy="666556"/>
            <a:chOff x="1852275" y="2571450"/>
            <a:chExt cx="506925" cy="506925"/>
          </a:xfrm>
        </p:grpSpPr>
        <p:sp>
          <p:nvSpPr>
            <p:cNvPr id="6954" name="Google Shape;6954;p162"/>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162"/>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162"/>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162"/>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162"/>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162"/>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162"/>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61" name="Google Shape;6961;p162"/>
          <p:cNvGrpSpPr/>
          <p:nvPr/>
        </p:nvGrpSpPr>
        <p:grpSpPr>
          <a:xfrm rot="8100000">
            <a:off x="-88855" y="-156259"/>
            <a:ext cx="945223" cy="945223"/>
            <a:chOff x="2751400" y="2498775"/>
            <a:chExt cx="652900" cy="652900"/>
          </a:xfrm>
        </p:grpSpPr>
        <p:sp>
          <p:nvSpPr>
            <p:cNvPr id="6962" name="Google Shape;6962;p16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16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16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16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16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16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16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16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16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1" name="Google Shape;6971;p162"/>
          <p:cNvGrpSpPr/>
          <p:nvPr/>
        </p:nvGrpSpPr>
        <p:grpSpPr>
          <a:xfrm rot="10800000">
            <a:off x="8124511" y="4040371"/>
            <a:ext cx="1304506" cy="1304506"/>
            <a:chOff x="591150" y="540000"/>
            <a:chExt cx="1040525" cy="1040525"/>
          </a:xfrm>
        </p:grpSpPr>
        <p:sp>
          <p:nvSpPr>
            <p:cNvPr id="6972" name="Google Shape;6972;p162"/>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162"/>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162"/>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162"/>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162"/>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162"/>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162"/>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162"/>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162"/>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162"/>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162"/>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983" name="Google Shape;6983;p1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6984" name="Shape 6984"/>
        <p:cNvGrpSpPr/>
        <p:nvPr/>
      </p:nvGrpSpPr>
      <p:grpSpPr>
        <a:xfrm>
          <a:off x="0" y="0"/>
          <a:ext cx="0" cy="0"/>
          <a:chOff x="0" y="0"/>
          <a:chExt cx="0" cy="0"/>
        </a:xfrm>
      </p:grpSpPr>
      <p:sp>
        <p:nvSpPr>
          <p:cNvPr id="6985" name="Google Shape;6985;p16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86" name="Google Shape;6986;p1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6987" name="Google Shape;6987;p16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6988" name="Google Shape;6988;p163"/>
          <p:cNvGrpSpPr/>
          <p:nvPr/>
        </p:nvGrpSpPr>
        <p:grpSpPr>
          <a:xfrm rot="3203653">
            <a:off x="240691" y="985951"/>
            <a:ext cx="297660" cy="239057"/>
            <a:chOff x="3483800" y="1530650"/>
            <a:chExt cx="1459674" cy="1397574"/>
          </a:xfrm>
        </p:grpSpPr>
        <p:sp>
          <p:nvSpPr>
            <p:cNvPr id="6989" name="Google Shape;6989;p1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1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1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1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1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1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1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98" name="Google Shape;6998;p163"/>
          <p:cNvGrpSpPr/>
          <p:nvPr/>
        </p:nvGrpSpPr>
        <p:grpSpPr>
          <a:xfrm>
            <a:off x="447585" y="150969"/>
            <a:ext cx="374992" cy="348246"/>
            <a:chOff x="3931664" y="3196564"/>
            <a:chExt cx="819834" cy="761359"/>
          </a:xfrm>
        </p:grpSpPr>
        <p:sp>
          <p:nvSpPr>
            <p:cNvPr id="6999" name="Google Shape;6999;p1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1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1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2" name="Google Shape;7002;p163"/>
          <p:cNvGrpSpPr/>
          <p:nvPr/>
        </p:nvGrpSpPr>
        <p:grpSpPr>
          <a:xfrm rot="-2865348">
            <a:off x="-165362" y="3586213"/>
            <a:ext cx="374985" cy="348239"/>
            <a:chOff x="3931664" y="3196564"/>
            <a:chExt cx="819834" cy="761359"/>
          </a:xfrm>
        </p:grpSpPr>
        <p:sp>
          <p:nvSpPr>
            <p:cNvPr id="7003" name="Google Shape;7003;p1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1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1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06" name="Google Shape;7006;p163"/>
          <p:cNvGrpSpPr/>
          <p:nvPr/>
        </p:nvGrpSpPr>
        <p:grpSpPr>
          <a:xfrm rot="-2113056">
            <a:off x="-68471" y="2140023"/>
            <a:ext cx="297664" cy="239111"/>
            <a:chOff x="3483800" y="1530650"/>
            <a:chExt cx="1459674" cy="1397574"/>
          </a:xfrm>
        </p:grpSpPr>
        <p:sp>
          <p:nvSpPr>
            <p:cNvPr id="7007" name="Google Shape;7007;p1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1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1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1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1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1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1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1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16" name="Google Shape;7016;p1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7017" name="Shape 7017"/>
        <p:cNvGrpSpPr/>
        <p:nvPr/>
      </p:nvGrpSpPr>
      <p:grpSpPr>
        <a:xfrm>
          <a:off x="0" y="0"/>
          <a:ext cx="0" cy="0"/>
          <a:chOff x="0" y="0"/>
          <a:chExt cx="0" cy="0"/>
        </a:xfrm>
      </p:grpSpPr>
      <p:sp>
        <p:nvSpPr>
          <p:cNvPr id="7018" name="Google Shape;7018;p1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019" name="Google Shape;7019;p16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020" name="Google Shape;7020;p164"/>
          <p:cNvGrpSpPr/>
          <p:nvPr/>
        </p:nvGrpSpPr>
        <p:grpSpPr>
          <a:xfrm rot="3204101">
            <a:off x="8805038" y="4262894"/>
            <a:ext cx="197087" cy="158154"/>
            <a:chOff x="3483800" y="1530650"/>
            <a:chExt cx="1459674" cy="1397574"/>
          </a:xfrm>
        </p:grpSpPr>
        <p:sp>
          <p:nvSpPr>
            <p:cNvPr id="7021" name="Google Shape;7021;p1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1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1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1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1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1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1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0" name="Google Shape;7030;p164"/>
          <p:cNvGrpSpPr/>
          <p:nvPr/>
        </p:nvGrpSpPr>
        <p:grpSpPr>
          <a:xfrm>
            <a:off x="8870511" y="958177"/>
            <a:ext cx="273497" cy="253990"/>
            <a:chOff x="3931664" y="3196564"/>
            <a:chExt cx="819834" cy="761359"/>
          </a:xfrm>
        </p:grpSpPr>
        <p:sp>
          <p:nvSpPr>
            <p:cNvPr id="7031" name="Google Shape;7031;p1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1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1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34" name="Google Shape;7034;p164"/>
          <p:cNvGrpSpPr/>
          <p:nvPr/>
        </p:nvGrpSpPr>
        <p:grpSpPr>
          <a:xfrm rot="3203653">
            <a:off x="8754753" y="1607001"/>
            <a:ext cx="297660" cy="239057"/>
            <a:chOff x="3483800" y="1530650"/>
            <a:chExt cx="1459674" cy="1397574"/>
          </a:xfrm>
        </p:grpSpPr>
        <p:sp>
          <p:nvSpPr>
            <p:cNvPr id="7035" name="Google Shape;7035;p1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1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1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1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1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1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1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44" name="Google Shape;7044;p164"/>
          <p:cNvGrpSpPr/>
          <p:nvPr/>
        </p:nvGrpSpPr>
        <p:grpSpPr>
          <a:xfrm rot="3205120">
            <a:off x="21633" y="409520"/>
            <a:ext cx="208678" cy="167461"/>
            <a:chOff x="3483800" y="1530650"/>
            <a:chExt cx="1459674" cy="1397574"/>
          </a:xfrm>
        </p:grpSpPr>
        <p:sp>
          <p:nvSpPr>
            <p:cNvPr id="7045" name="Google Shape;7045;p1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1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1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1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1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1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1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1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54" name="Google Shape;7054;p164"/>
          <p:cNvGrpSpPr/>
          <p:nvPr/>
        </p:nvGrpSpPr>
        <p:grpSpPr>
          <a:xfrm rot="-2016416">
            <a:off x="40756" y="3318338"/>
            <a:ext cx="235067" cy="218301"/>
            <a:chOff x="3931664" y="3196564"/>
            <a:chExt cx="819834" cy="761359"/>
          </a:xfrm>
        </p:grpSpPr>
        <p:sp>
          <p:nvSpPr>
            <p:cNvPr id="7055" name="Google Shape;7055;p1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1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1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58" name="Google Shape;7058;p16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7059" name="Google Shape;7059;p164"/>
          <p:cNvGrpSpPr/>
          <p:nvPr/>
        </p:nvGrpSpPr>
        <p:grpSpPr>
          <a:xfrm>
            <a:off x="251954" y="1066772"/>
            <a:ext cx="262265" cy="243559"/>
            <a:chOff x="3931664" y="3196564"/>
            <a:chExt cx="819834" cy="761359"/>
          </a:xfrm>
        </p:grpSpPr>
        <p:sp>
          <p:nvSpPr>
            <p:cNvPr id="7060" name="Google Shape;7060;p1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1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1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063" name="Google Shape;7063;p1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7064" name="Shape 7064"/>
        <p:cNvGrpSpPr/>
        <p:nvPr/>
      </p:nvGrpSpPr>
      <p:grpSpPr>
        <a:xfrm>
          <a:off x="0" y="0"/>
          <a:ext cx="0" cy="0"/>
          <a:chOff x="0" y="0"/>
          <a:chExt cx="0" cy="0"/>
        </a:xfrm>
      </p:grpSpPr>
      <p:sp>
        <p:nvSpPr>
          <p:cNvPr id="7065" name="Google Shape;7065;p1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066" name="Google Shape;7066;p1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7067" name="Google Shape;7067;p165"/>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7068" name="Google Shape;7068;p165"/>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7069" name="Google Shape;7069;p165"/>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70" name="Google Shape;7070;p165"/>
          <p:cNvGrpSpPr/>
          <p:nvPr/>
        </p:nvGrpSpPr>
        <p:grpSpPr>
          <a:xfrm>
            <a:off x="623154" y="244439"/>
            <a:ext cx="193699" cy="185318"/>
            <a:chOff x="3483800" y="1530650"/>
            <a:chExt cx="1459674" cy="1397574"/>
          </a:xfrm>
        </p:grpSpPr>
        <p:sp>
          <p:nvSpPr>
            <p:cNvPr id="7071" name="Google Shape;7071;p1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1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1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1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1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1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1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0" name="Google Shape;7080;p165"/>
          <p:cNvGrpSpPr/>
          <p:nvPr/>
        </p:nvGrpSpPr>
        <p:grpSpPr>
          <a:xfrm>
            <a:off x="138749" y="4109622"/>
            <a:ext cx="318260" cy="295560"/>
            <a:chOff x="3931664" y="3196564"/>
            <a:chExt cx="819834" cy="761359"/>
          </a:xfrm>
        </p:grpSpPr>
        <p:sp>
          <p:nvSpPr>
            <p:cNvPr id="7081" name="Google Shape;7081;p1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1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1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4" name="Google Shape;7084;p165"/>
          <p:cNvGrpSpPr/>
          <p:nvPr/>
        </p:nvGrpSpPr>
        <p:grpSpPr>
          <a:xfrm>
            <a:off x="-180561" y="641597"/>
            <a:ext cx="500427" cy="464734"/>
            <a:chOff x="3931664" y="3196564"/>
            <a:chExt cx="819834" cy="761359"/>
          </a:xfrm>
        </p:grpSpPr>
        <p:sp>
          <p:nvSpPr>
            <p:cNvPr id="7085" name="Google Shape;7085;p1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1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1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88" name="Google Shape;7088;p165"/>
          <p:cNvGrpSpPr/>
          <p:nvPr/>
        </p:nvGrpSpPr>
        <p:grpSpPr>
          <a:xfrm>
            <a:off x="457004" y="4794839"/>
            <a:ext cx="193699" cy="185318"/>
            <a:chOff x="3483800" y="1530650"/>
            <a:chExt cx="1459674" cy="1397574"/>
          </a:xfrm>
        </p:grpSpPr>
        <p:sp>
          <p:nvSpPr>
            <p:cNvPr id="7089" name="Google Shape;7089;p1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1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1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1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1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1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1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98" name="Google Shape;7098;p165"/>
          <p:cNvGrpSpPr/>
          <p:nvPr/>
        </p:nvGrpSpPr>
        <p:grpSpPr>
          <a:xfrm flipH="1" rot="10800000">
            <a:off x="8130574" y="4601398"/>
            <a:ext cx="318260" cy="295560"/>
            <a:chOff x="3931664" y="3196564"/>
            <a:chExt cx="819834" cy="761359"/>
          </a:xfrm>
        </p:grpSpPr>
        <p:sp>
          <p:nvSpPr>
            <p:cNvPr id="7099" name="Google Shape;7099;p1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1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1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02" name="Google Shape;7102;p165"/>
          <p:cNvGrpSpPr/>
          <p:nvPr/>
        </p:nvGrpSpPr>
        <p:grpSpPr>
          <a:xfrm flipH="1" rot="10800000">
            <a:off x="8523729" y="3992097"/>
            <a:ext cx="193699" cy="185318"/>
            <a:chOff x="3483800" y="1530650"/>
            <a:chExt cx="1459674" cy="1397574"/>
          </a:xfrm>
        </p:grpSpPr>
        <p:sp>
          <p:nvSpPr>
            <p:cNvPr id="7103" name="Google Shape;7103;p1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1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1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1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1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1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1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1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2" name="Google Shape;7112;p165"/>
          <p:cNvGrpSpPr/>
          <p:nvPr/>
        </p:nvGrpSpPr>
        <p:grpSpPr>
          <a:xfrm flipH="1" rot="-6300011">
            <a:off x="6024652" y="-203856"/>
            <a:ext cx="666506" cy="666506"/>
            <a:chOff x="1852275" y="2571450"/>
            <a:chExt cx="506925" cy="506925"/>
          </a:xfrm>
        </p:grpSpPr>
        <p:sp>
          <p:nvSpPr>
            <p:cNvPr id="7113" name="Google Shape;7113;p165"/>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165"/>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165"/>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165"/>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165"/>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165"/>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165"/>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20" name="Google Shape;7120;p165"/>
          <p:cNvGrpSpPr/>
          <p:nvPr/>
        </p:nvGrpSpPr>
        <p:grpSpPr>
          <a:xfrm rot="-1799945">
            <a:off x="6466948" y="179147"/>
            <a:ext cx="500135" cy="500135"/>
            <a:chOff x="2751400" y="2498775"/>
            <a:chExt cx="652900" cy="652900"/>
          </a:xfrm>
        </p:grpSpPr>
        <p:sp>
          <p:nvSpPr>
            <p:cNvPr id="7121" name="Google Shape;7121;p16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16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16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16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16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16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16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16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16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30" name="Google Shape;7130;p1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281" name="Shape 281"/>
        <p:cNvGrpSpPr/>
        <p:nvPr/>
      </p:nvGrpSpPr>
      <p:grpSpPr>
        <a:xfrm>
          <a:off x="0" y="0"/>
          <a:ext cx="0" cy="0"/>
          <a:chOff x="0" y="0"/>
          <a:chExt cx="0" cy="0"/>
        </a:xfrm>
      </p:grpSpPr>
      <p:sp>
        <p:nvSpPr>
          <p:cNvPr id="282" name="Google Shape;282;p1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3" name="Google Shape;283;p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4" name="Google Shape;284;p18"/>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 name="Google Shape;285;p1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86" name="Google Shape;286;p18"/>
          <p:cNvGrpSpPr/>
          <p:nvPr/>
        </p:nvGrpSpPr>
        <p:grpSpPr>
          <a:xfrm rot="-7340515">
            <a:off x="7972572" y="485342"/>
            <a:ext cx="1893455" cy="683957"/>
            <a:chOff x="5725894" y="2571645"/>
            <a:chExt cx="1443144" cy="521294"/>
          </a:xfrm>
        </p:grpSpPr>
        <p:grpSp>
          <p:nvGrpSpPr>
            <p:cNvPr id="287" name="Google Shape;287;p18"/>
            <p:cNvGrpSpPr/>
            <p:nvPr/>
          </p:nvGrpSpPr>
          <p:grpSpPr>
            <a:xfrm rot="5400000">
              <a:off x="6186819" y="2110721"/>
              <a:ext cx="521294" cy="1443144"/>
              <a:chOff x="2916100" y="2780750"/>
              <a:chExt cx="389200" cy="1077375"/>
            </a:xfrm>
          </p:grpSpPr>
          <p:sp>
            <p:nvSpPr>
              <p:cNvPr id="288" name="Google Shape;288;p18"/>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18"/>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18"/>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18"/>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18"/>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18"/>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 name="Google Shape;294;p18"/>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 name="Google Shape;295;p18"/>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18"/>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18"/>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18"/>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18"/>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18"/>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18"/>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2" name="Google Shape;302;p18"/>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 name="Google Shape;303;p18"/>
          <p:cNvGrpSpPr/>
          <p:nvPr/>
        </p:nvGrpSpPr>
        <p:grpSpPr>
          <a:xfrm rot="3203653">
            <a:off x="240691" y="985951"/>
            <a:ext cx="297660" cy="239057"/>
            <a:chOff x="3483800" y="1530650"/>
            <a:chExt cx="1459674" cy="1397574"/>
          </a:xfrm>
        </p:grpSpPr>
        <p:sp>
          <p:nvSpPr>
            <p:cNvPr id="304" name="Google Shape;304;p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 name="Google Shape;305;p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 name="Google Shape;313;p18"/>
          <p:cNvGrpSpPr/>
          <p:nvPr/>
        </p:nvGrpSpPr>
        <p:grpSpPr>
          <a:xfrm>
            <a:off x="447585" y="150969"/>
            <a:ext cx="374992" cy="348246"/>
            <a:chOff x="3931664" y="3196564"/>
            <a:chExt cx="819834" cy="761359"/>
          </a:xfrm>
        </p:grpSpPr>
        <p:sp>
          <p:nvSpPr>
            <p:cNvPr id="314" name="Google Shape;314;p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 name="Google Shape;315;p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 name="Google Shape;316;p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7" name="Google Shape;317;p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7131" name="Shape 7131"/>
        <p:cNvGrpSpPr/>
        <p:nvPr/>
      </p:nvGrpSpPr>
      <p:grpSpPr>
        <a:xfrm>
          <a:off x="0" y="0"/>
          <a:ext cx="0" cy="0"/>
          <a:chOff x="0" y="0"/>
          <a:chExt cx="0" cy="0"/>
        </a:xfrm>
      </p:grpSpPr>
      <p:sp>
        <p:nvSpPr>
          <p:cNvPr id="7132" name="Google Shape;7132;p16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133" name="Google Shape;7133;p166"/>
          <p:cNvPicPr preferRelativeResize="0"/>
          <p:nvPr/>
        </p:nvPicPr>
        <p:blipFill>
          <a:blip r:embed="rId2">
            <a:alphaModFix/>
          </a:blip>
          <a:stretch>
            <a:fillRect/>
          </a:stretch>
        </p:blipFill>
        <p:spPr>
          <a:xfrm>
            <a:off x="0" y="0"/>
            <a:ext cx="9144000" cy="5143500"/>
          </a:xfrm>
          <a:prstGeom prst="rect">
            <a:avLst/>
          </a:prstGeom>
          <a:noFill/>
          <a:ln>
            <a:noFill/>
          </a:ln>
        </p:spPr>
      </p:pic>
      <p:sp>
        <p:nvSpPr>
          <p:cNvPr id="7134" name="Google Shape;7134;p166"/>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7135" name="Google Shape;7135;p166"/>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7136" name="Google Shape;7136;p166"/>
          <p:cNvGrpSpPr/>
          <p:nvPr/>
        </p:nvGrpSpPr>
        <p:grpSpPr>
          <a:xfrm rot="3203653">
            <a:off x="197091" y="1556026"/>
            <a:ext cx="297660" cy="239057"/>
            <a:chOff x="3483800" y="1530650"/>
            <a:chExt cx="1459674" cy="1397574"/>
          </a:xfrm>
        </p:grpSpPr>
        <p:sp>
          <p:nvSpPr>
            <p:cNvPr id="7137" name="Google Shape;7137;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46" name="Google Shape;7146;p166"/>
          <p:cNvGrpSpPr/>
          <p:nvPr/>
        </p:nvGrpSpPr>
        <p:grpSpPr>
          <a:xfrm>
            <a:off x="1373635" y="365869"/>
            <a:ext cx="374992" cy="348246"/>
            <a:chOff x="3931664" y="3196564"/>
            <a:chExt cx="819834" cy="761359"/>
          </a:xfrm>
        </p:grpSpPr>
        <p:sp>
          <p:nvSpPr>
            <p:cNvPr id="7147" name="Google Shape;7147;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0" name="Google Shape;7150;p166"/>
          <p:cNvGrpSpPr/>
          <p:nvPr/>
        </p:nvGrpSpPr>
        <p:grpSpPr>
          <a:xfrm rot="3204101">
            <a:off x="8561588" y="4759494"/>
            <a:ext cx="197087" cy="158154"/>
            <a:chOff x="3483800" y="1530650"/>
            <a:chExt cx="1459674" cy="1397574"/>
          </a:xfrm>
        </p:grpSpPr>
        <p:sp>
          <p:nvSpPr>
            <p:cNvPr id="7151" name="Google Shape;7151;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0" name="Google Shape;7160;p166"/>
          <p:cNvGrpSpPr/>
          <p:nvPr/>
        </p:nvGrpSpPr>
        <p:grpSpPr>
          <a:xfrm>
            <a:off x="8873360" y="3817444"/>
            <a:ext cx="374992" cy="348246"/>
            <a:chOff x="3931664" y="3196564"/>
            <a:chExt cx="819834" cy="761359"/>
          </a:xfrm>
        </p:grpSpPr>
        <p:sp>
          <p:nvSpPr>
            <p:cNvPr id="7161" name="Google Shape;7161;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64" name="Google Shape;7164;p166"/>
          <p:cNvGrpSpPr/>
          <p:nvPr/>
        </p:nvGrpSpPr>
        <p:grpSpPr>
          <a:xfrm>
            <a:off x="-154252" y="2571744"/>
            <a:ext cx="320309" cy="297463"/>
            <a:chOff x="3931664" y="3196564"/>
            <a:chExt cx="819834" cy="761359"/>
          </a:xfrm>
        </p:grpSpPr>
        <p:sp>
          <p:nvSpPr>
            <p:cNvPr id="7165" name="Google Shape;7165;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68" name="Google Shape;7168;p166"/>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169" name="Google Shape;7169;p166"/>
          <p:cNvGrpSpPr/>
          <p:nvPr/>
        </p:nvGrpSpPr>
        <p:grpSpPr>
          <a:xfrm rot="3203653">
            <a:off x="8694441" y="1676501"/>
            <a:ext cx="297660" cy="239057"/>
            <a:chOff x="3483800" y="1530650"/>
            <a:chExt cx="1459674" cy="1397574"/>
          </a:xfrm>
        </p:grpSpPr>
        <p:sp>
          <p:nvSpPr>
            <p:cNvPr id="7170" name="Google Shape;7170;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79" name="Google Shape;7179;p166"/>
          <p:cNvGrpSpPr/>
          <p:nvPr/>
        </p:nvGrpSpPr>
        <p:grpSpPr>
          <a:xfrm rot="-1813197">
            <a:off x="4035419" y="413076"/>
            <a:ext cx="250191" cy="232308"/>
            <a:chOff x="3931664" y="3196564"/>
            <a:chExt cx="819834" cy="761359"/>
          </a:xfrm>
        </p:grpSpPr>
        <p:sp>
          <p:nvSpPr>
            <p:cNvPr id="7180" name="Google Shape;7180;p1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1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1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83" name="Google Shape;7183;p166"/>
          <p:cNvGrpSpPr/>
          <p:nvPr/>
        </p:nvGrpSpPr>
        <p:grpSpPr>
          <a:xfrm rot="3202496">
            <a:off x="6455782" y="205593"/>
            <a:ext cx="266451" cy="213788"/>
            <a:chOff x="3483800" y="1530650"/>
            <a:chExt cx="1459674" cy="1397574"/>
          </a:xfrm>
        </p:grpSpPr>
        <p:sp>
          <p:nvSpPr>
            <p:cNvPr id="7184" name="Google Shape;7184;p1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1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1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1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1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1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1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1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93" name="Google Shape;7193;p166"/>
          <p:cNvGrpSpPr/>
          <p:nvPr/>
        </p:nvGrpSpPr>
        <p:grpSpPr>
          <a:xfrm>
            <a:off x="-423288" y="4459184"/>
            <a:ext cx="1143068" cy="1143068"/>
            <a:chOff x="1565300" y="733100"/>
            <a:chExt cx="1143525" cy="1143525"/>
          </a:xfrm>
        </p:grpSpPr>
        <p:sp>
          <p:nvSpPr>
            <p:cNvPr id="7194" name="Google Shape;7194;p16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16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16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16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16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16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16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01" name="Google Shape;7201;p1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7202" name="Shape 7202"/>
        <p:cNvGrpSpPr/>
        <p:nvPr/>
      </p:nvGrpSpPr>
      <p:grpSpPr>
        <a:xfrm>
          <a:off x="0" y="0"/>
          <a:ext cx="0" cy="0"/>
          <a:chOff x="0" y="0"/>
          <a:chExt cx="0" cy="0"/>
        </a:xfrm>
      </p:grpSpPr>
      <p:sp>
        <p:nvSpPr>
          <p:cNvPr id="7203" name="Google Shape;7203;p16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04" name="Google Shape;7204;p1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205" name="Google Shape;7205;p167"/>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7206" name="Google Shape;7206;p167"/>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7207" name="Google Shape;7207;p167"/>
          <p:cNvGrpSpPr/>
          <p:nvPr/>
        </p:nvGrpSpPr>
        <p:grpSpPr>
          <a:xfrm flipH="1" rot="-3203653">
            <a:off x="8677575" y="1131351"/>
            <a:ext cx="297660" cy="239057"/>
            <a:chOff x="3483800" y="1530650"/>
            <a:chExt cx="1459674" cy="1397574"/>
          </a:xfrm>
        </p:grpSpPr>
        <p:sp>
          <p:nvSpPr>
            <p:cNvPr id="7208" name="Google Shape;7208;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17" name="Google Shape;7217;p167"/>
          <p:cNvGrpSpPr/>
          <p:nvPr/>
        </p:nvGrpSpPr>
        <p:grpSpPr>
          <a:xfrm flipH="1">
            <a:off x="7345473" y="365869"/>
            <a:ext cx="374992" cy="348246"/>
            <a:chOff x="3931664" y="3196564"/>
            <a:chExt cx="819834" cy="761359"/>
          </a:xfrm>
        </p:grpSpPr>
        <p:sp>
          <p:nvSpPr>
            <p:cNvPr id="7218" name="Google Shape;7218;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1" name="Google Shape;7221;p167"/>
          <p:cNvGrpSpPr/>
          <p:nvPr/>
        </p:nvGrpSpPr>
        <p:grpSpPr>
          <a:xfrm flipH="1">
            <a:off x="-154252" y="3817444"/>
            <a:ext cx="374992" cy="348246"/>
            <a:chOff x="3931664" y="3196564"/>
            <a:chExt cx="819834" cy="761359"/>
          </a:xfrm>
        </p:grpSpPr>
        <p:sp>
          <p:nvSpPr>
            <p:cNvPr id="7222" name="Google Shape;7222;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5" name="Google Shape;7225;p167"/>
          <p:cNvGrpSpPr/>
          <p:nvPr/>
        </p:nvGrpSpPr>
        <p:grpSpPr>
          <a:xfrm flipH="1">
            <a:off x="8928043" y="2571744"/>
            <a:ext cx="320309" cy="297463"/>
            <a:chOff x="3931664" y="3196564"/>
            <a:chExt cx="819834" cy="761359"/>
          </a:xfrm>
        </p:grpSpPr>
        <p:sp>
          <p:nvSpPr>
            <p:cNvPr id="7226" name="Google Shape;7226;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29" name="Google Shape;7229;p167"/>
          <p:cNvGrpSpPr/>
          <p:nvPr/>
        </p:nvGrpSpPr>
        <p:grpSpPr>
          <a:xfrm flipH="1" rot="1813197">
            <a:off x="8443490" y="4379101"/>
            <a:ext cx="250191" cy="232308"/>
            <a:chOff x="3931664" y="3196564"/>
            <a:chExt cx="819834" cy="761359"/>
          </a:xfrm>
        </p:grpSpPr>
        <p:sp>
          <p:nvSpPr>
            <p:cNvPr id="7230" name="Google Shape;7230;p1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1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1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33" name="Google Shape;7233;p167"/>
          <p:cNvGrpSpPr/>
          <p:nvPr/>
        </p:nvGrpSpPr>
        <p:grpSpPr>
          <a:xfrm flipH="1" rot="-3202496">
            <a:off x="2371867" y="205593"/>
            <a:ext cx="266451" cy="213788"/>
            <a:chOff x="3483800" y="1530650"/>
            <a:chExt cx="1459674" cy="1397574"/>
          </a:xfrm>
        </p:grpSpPr>
        <p:sp>
          <p:nvSpPr>
            <p:cNvPr id="7234" name="Google Shape;7234;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43" name="Google Shape;7243;p167"/>
          <p:cNvGrpSpPr/>
          <p:nvPr/>
        </p:nvGrpSpPr>
        <p:grpSpPr>
          <a:xfrm rot="-2111922">
            <a:off x="123081" y="1672530"/>
            <a:ext cx="255260" cy="246957"/>
            <a:chOff x="3483800" y="1530650"/>
            <a:chExt cx="1459674" cy="1397574"/>
          </a:xfrm>
        </p:grpSpPr>
        <p:sp>
          <p:nvSpPr>
            <p:cNvPr id="7244" name="Google Shape;7244;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53" name="Google Shape;7253;p167"/>
          <p:cNvGrpSpPr/>
          <p:nvPr/>
        </p:nvGrpSpPr>
        <p:grpSpPr>
          <a:xfrm rot="-4322314">
            <a:off x="345217" y="4765505"/>
            <a:ext cx="167563" cy="161982"/>
            <a:chOff x="3483800" y="1530650"/>
            <a:chExt cx="1459674" cy="1397574"/>
          </a:xfrm>
        </p:grpSpPr>
        <p:sp>
          <p:nvSpPr>
            <p:cNvPr id="7254" name="Google Shape;7254;p1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1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1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1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1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1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1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1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63" name="Google Shape;7263;p1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7264" name="Shape 7264"/>
        <p:cNvGrpSpPr/>
        <p:nvPr/>
      </p:nvGrpSpPr>
      <p:grpSpPr>
        <a:xfrm>
          <a:off x="0" y="0"/>
          <a:ext cx="0" cy="0"/>
          <a:chOff x="0" y="0"/>
          <a:chExt cx="0" cy="0"/>
        </a:xfrm>
      </p:grpSpPr>
      <p:sp>
        <p:nvSpPr>
          <p:cNvPr id="7265" name="Google Shape;7265;p16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266" name="Google Shape;7266;p1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7267" name="Google Shape;7267;p168"/>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68" name="Google Shape;7268;p168"/>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7269" name="Google Shape;7269;p168"/>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7270" name="Google Shape;7270;p168"/>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168"/>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272" name="Google Shape;7272;p168"/>
          <p:cNvGrpSpPr/>
          <p:nvPr/>
        </p:nvGrpSpPr>
        <p:grpSpPr>
          <a:xfrm rot="-2054985">
            <a:off x="1302743" y="3223629"/>
            <a:ext cx="406156" cy="388178"/>
            <a:chOff x="3483800" y="1530650"/>
            <a:chExt cx="1459674" cy="1397574"/>
          </a:xfrm>
        </p:grpSpPr>
        <p:sp>
          <p:nvSpPr>
            <p:cNvPr id="7273" name="Google Shape;7273;p1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1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1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1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1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1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1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2" name="Google Shape;7282;p168"/>
          <p:cNvGrpSpPr/>
          <p:nvPr/>
        </p:nvGrpSpPr>
        <p:grpSpPr>
          <a:xfrm rot="-2977299">
            <a:off x="984163" y="1512239"/>
            <a:ext cx="194255" cy="180400"/>
            <a:chOff x="3931664" y="3196564"/>
            <a:chExt cx="819834" cy="761359"/>
          </a:xfrm>
        </p:grpSpPr>
        <p:sp>
          <p:nvSpPr>
            <p:cNvPr id="7283" name="Google Shape;7283;p1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1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1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86" name="Google Shape;7286;p168"/>
          <p:cNvGrpSpPr/>
          <p:nvPr/>
        </p:nvGrpSpPr>
        <p:grpSpPr>
          <a:xfrm rot="1370578">
            <a:off x="7577885" y="1527535"/>
            <a:ext cx="244552" cy="227109"/>
            <a:chOff x="3931664" y="3196564"/>
            <a:chExt cx="819834" cy="761359"/>
          </a:xfrm>
        </p:grpSpPr>
        <p:sp>
          <p:nvSpPr>
            <p:cNvPr id="7287" name="Google Shape;7287;p1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1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1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290" name="Google Shape;7290;p168"/>
          <p:cNvGrpSpPr/>
          <p:nvPr/>
        </p:nvGrpSpPr>
        <p:grpSpPr>
          <a:xfrm rot="-2111919">
            <a:off x="7197062" y="2098834"/>
            <a:ext cx="212210" cy="205364"/>
            <a:chOff x="3483800" y="1530650"/>
            <a:chExt cx="1459674" cy="1397574"/>
          </a:xfrm>
        </p:grpSpPr>
        <p:sp>
          <p:nvSpPr>
            <p:cNvPr id="7291" name="Google Shape;7291;p1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1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1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1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1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1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1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1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0" name="Google Shape;7300;p168"/>
          <p:cNvGrpSpPr/>
          <p:nvPr/>
        </p:nvGrpSpPr>
        <p:grpSpPr>
          <a:xfrm>
            <a:off x="607775" y="-517258"/>
            <a:ext cx="1286580" cy="1286580"/>
            <a:chOff x="1565300" y="733100"/>
            <a:chExt cx="1143525" cy="1143525"/>
          </a:xfrm>
        </p:grpSpPr>
        <p:sp>
          <p:nvSpPr>
            <p:cNvPr id="7301" name="Google Shape;7301;p16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16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16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16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16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16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16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08" name="Google Shape;7308;p168"/>
          <p:cNvGrpSpPr/>
          <p:nvPr/>
        </p:nvGrpSpPr>
        <p:grpSpPr>
          <a:xfrm>
            <a:off x="1207456" y="586028"/>
            <a:ext cx="565411" cy="565411"/>
            <a:chOff x="2751400" y="2498775"/>
            <a:chExt cx="652900" cy="652900"/>
          </a:xfrm>
        </p:grpSpPr>
        <p:sp>
          <p:nvSpPr>
            <p:cNvPr id="7309" name="Google Shape;7309;p16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16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16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16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16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16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16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16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16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18" name="Google Shape;7318;p168"/>
          <p:cNvGrpSpPr/>
          <p:nvPr/>
        </p:nvGrpSpPr>
        <p:grpSpPr>
          <a:xfrm rot="-895738">
            <a:off x="8193718" y="4097271"/>
            <a:ext cx="1016157" cy="1012457"/>
            <a:chOff x="4134250" y="882850"/>
            <a:chExt cx="843375" cy="844025"/>
          </a:xfrm>
        </p:grpSpPr>
        <p:sp>
          <p:nvSpPr>
            <p:cNvPr id="7319" name="Google Shape;7319;p16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16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16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16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16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324" name="Google Shape;7324;p1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7325" name="Shape 7325"/>
        <p:cNvGrpSpPr/>
        <p:nvPr/>
      </p:nvGrpSpPr>
      <p:grpSpPr>
        <a:xfrm>
          <a:off x="0" y="0"/>
          <a:ext cx="0" cy="0"/>
          <a:chOff x="0" y="0"/>
          <a:chExt cx="0" cy="0"/>
        </a:xfrm>
      </p:grpSpPr>
      <p:pic>
        <p:nvPicPr>
          <p:cNvPr id="7326" name="Google Shape;7326;p1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27" name="Google Shape;7327;p16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169"/>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169"/>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7330" name="Google Shape;7330;p169"/>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7331" name="Google Shape;7331;p16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332" name="Google Shape;7332;p1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7333" name="Shape 7333"/>
        <p:cNvGrpSpPr/>
        <p:nvPr/>
      </p:nvGrpSpPr>
      <p:grpSpPr>
        <a:xfrm>
          <a:off x="0" y="0"/>
          <a:ext cx="0" cy="0"/>
          <a:chOff x="0" y="0"/>
          <a:chExt cx="0" cy="0"/>
        </a:xfrm>
      </p:grpSpPr>
      <p:sp>
        <p:nvSpPr>
          <p:cNvPr id="7334" name="Google Shape;7334;p17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35" name="Google Shape;7335;p170"/>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36" name="Google Shape;7336;p1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7337" name="Shape 7337"/>
        <p:cNvGrpSpPr/>
        <p:nvPr/>
      </p:nvGrpSpPr>
      <p:grpSpPr>
        <a:xfrm>
          <a:off x="0" y="0"/>
          <a:ext cx="0" cy="0"/>
          <a:chOff x="0" y="0"/>
          <a:chExt cx="0" cy="0"/>
        </a:xfrm>
      </p:grpSpPr>
      <p:sp>
        <p:nvSpPr>
          <p:cNvPr id="7338" name="Google Shape;7338;p17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39" name="Google Shape;7339;p1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40" name="Google Shape;7340;p1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7341" name="Shape 7341"/>
        <p:cNvGrpSpPr/>
        <p:nvPr/>
      </p:nvGrpSpPr>
      <p:grpSpPr>
        <a:xfrm>
          <a:off x="0" y="0"/>
          <a:ext cx="0" cy="0"/>
          <a:chOff x="0" y="0"/>
          <a:chExt cx="0" cy="0"/>
        </a:xfrm>
      </p:grpSpPr>
      <p:sp>
        <p:nvSpPr>
          <p:cNvPr id="7342" name="Google Shape;7342;p17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43" name="Google Shape;7343;p1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7344" name="Google Shape;7344;p1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1">
  <p:cSld name="TITLE_AND_BODY_1">
    <p:spTree>
      <p:nvGrpSpPr>
        <p:cNvPr id="7345" name="Shape 7345"/>
        <p:cNvGrpSpPr/>
        <p:nvPr/>
      </p:nvGrpSpPr>
      <p:grpSpPr>
        <a:xfrm>
          <a:off x="0" y="0"/>
          <a:ext cx="0" cy="0"/>
          <a:chOff x="0" y="0"/>
          <a:chExt cx="0" cy="0"/>
        </a:xfrm>
      </p:grpSpPr>
      <p:sp>
        <p:nvSpPr>
          <p:cNvPr id="7346" name="Google Shape;7346;p173"/>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rtl="0" algn="l">
              <a:lnSpc>
                <a:spcPct val="100000"/>
              </a:lnSpc>
              <a:spcBef>
                <a:spcPts val="0"/>
              </a:spcBef>
              <a:spcAft>
                <a:spcPts val="0"/>
              </a:spcAft>
              <a:buSzPts val="2800"/>
              <a:buNone/>
              <a:defRPr/>
            </a:lvl1pPr>
            <a:lvl2pPr lvl="1" rtl="0" algn="l">
              <a:lnSpc>
                <a:spcPct val="100000"/>
              </a:lnSpc>
              <a:spcBef>
                <a:spcPts val="0"/>
              </a:spcBef>
              <a:spcAft>
                <a:spcPts val="0"/>
              </a:spcAft>
              <a:buSzPts val="2800"/>
              <a:buNone/>
              <a:defRPr/>
            </a:lvl2pPr>
            <a:lvl3pPr lvl="2" rtl="0" algn="l">
              <a:lnSpc>
                <a:spcPct val="100000"/>
              </a:lnSpc>
              <a:spcBef>
                <a:spcPts val="0"/>
              </a:spcBef>
              <a:spcAft>
                <a:spcPts val="0"/>
              </a:spcAft>
              <a:buSzPts val="2800"/>
              <a:buNone/>
              <a:defRPr/>
            </a:lvl3pPr>
            <a:lvl4pPr lvl="3" rtl="0" algn="l">
              <a:lnSpc>
                <a:spcPct val="100000"/>
              </a:lnSpc>
              <a:spcBef>
                <a:spcPts val="0"/>
              </a:spcBef>
              <a:spcAft>
                <a:spcPts val="0"/>
              </a:spcAft>
              <a:buSzPts val="2800"/>
              <a:buNone/>
              <a:defRPr/>
            </a:lvl4pPr>
            <a:lvl5pPr lvl="4" rtl="0" algn="l">
              <a:lnSpc>
                <a:spcPct val="100000"/>
              </a:lnSpc>
              <a:spcBef>
                <a:spcPts val="0"/>
              </a:spcBef>
              <a:spcAft>
                <a:spcPts val="0"/>
              </a:spcAft>
              <a:buSzPts val="2800"/>
              <a:buNone/>
              <a:defRPr/>
            </a:lvl5pPr>
            <a:lvl6pPr lvl="5" rtl="0" algn="l">
              <a:lnSpc>
                <a:spcPct val="100000"/>
              </a:lnSpc>
              <a:spcBef>
                <a:spcPts val="0"/>
              </a:spcBef>
              <a:spcAft>
                <a:spcPts val="0"/>
              </a:spcAft>
              <a:buSzPts val="2800"/>
              <a:buNone/>
              <a:defRPr/>
            </a:lvl6pPr>
            <a:lvl7pPr lvl="6" rtl="0" algn="l">
              <a:lnSpc>
                <a:spcPct val="100000"/>
              </a:lnSpc>
              <a:spcBef>
                <a:spcPts val="0"/>
              </a:spcBef>
              <a:spcAft>
                <a:spcPts val="0"/>
              </a:spcAft>
              <a:buSzPts val="2800"/>
              <a:buNone/>
              <a:defRPr/>
            </a:lvl7pPr>
            <a:lvl8pPr lvl="7" rtl="0" algn="l">
              <a:lnSpc>
                <a:spcPct val="100000"/>
              </a:lnSpc>
              <a:spcBef>
                <a:spcPts val="0"/>
              </a:spcBef>
              <a:spcAft>
                <a:spcPts val="0"/>
              </a:spcAft>
              <a:buSzPts val="2800"/>
              <a:buNone/>
              <a:defRPr/>
            </a:lvl8pPr>
            <a:lvl9pPr lvl="8" rtl="0" algn="l">
              <a:lnSpc>
                <a:spcPct val="100000"/>
              </a:lnSpc>
              <a:spcBef>
                <a:spcPts val="0"/>
              </a:spcBef>
              <a:spcAft>
                <a:spcPts val="0"/>
              </a:spcAft>
              <a:buSzPts val="2800"/>
              <a:buNone/>
              <a:defRPr/>
            </a:lvl9pPr>
          </a:lstStyle>
          <a:p/>
        </p:txBody>
      </p:sp>
      <p:sp>
        <p:nvSpPr>
          <p:cNvPr id="7347" name="Google Shape;7347;p173"/>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42900" lvl="0" marL="457200" rtl="0" algn="l">
              <a:lnSpc>
                <a:spcPct val="115000"/>
              </a:lnSpc>
              <a:spcBef>
                <a:spcPts val="0"/>
              </a:spcBef>
              <a:spcAft>
                <a:spcPts val="0"/>
              </a:spcAft>
              <a:buSzPts val="1800"/>
              <a:buChar char="●"/>
              <a:defRPr/>
            </a:lvl1pPr>
            <a:lvl2pPr indent="-317500" lvl="1" marL="914400" rtl="0" algn="l">
              <a:lnSpc>
                <a:spcPct val="115000"/>
              </a:lnSpc>
              <a:spcBef>
                <a:spcPts val="1600"/>
              </a:spcBef>
              <a:spcAft>
                <a:spcPts val="0"/>
              </a:spcAft>
              <a:buSzPts val="1400"/>
              <a:buChar char="○"/>
              <a:defRPr/>
            </a:lvl2pPr>
            <a:lvl3pPr indent="-317500" lvl="2" marL="1371600" rtl="0" algn="l">
              <a:lnSpc>
                <a:spcPct val="115000"/>
              </a:lnSpc>
              <a:spcBef>
                <a:spcPts val="1600"/>
              </a:spcBef>
              <a:spcAft>
                <a:spcPts val="0"/>
              </a:spcAft>
              <a:buSzPts val="1400"/>
              <a:buChar char="■"/>
              <a:defRPr/>
            </a:lvl3pPr>
            <a:lvl4pPr indent="-317500" lvl="3" marL="1828800" rtl="0" algn="l">
              <a:lnSpc>
                <a:spcPct val="115000"/>
              </a:lnSpc>
              <a:spcBef>
                <a:spcPts val="1600"/>
              </a:spcBef>
              <a:spcAft>
                <a:spcPts val="0"/>
              </a:spcAft>
              <a:buSzPts val="1400"/>
              <a:buChar char="●"/>
              <a:defRPr/>
            </a:lvl4pPr>
            <a:lvl5pPr indent="-317500" lvl="4" marL="2286000" rtl="0" algn="l">
              <a:lnSpc>
                <a:spcPct val="115000"/>
              </a:lnSpc>
              <a:spcBef>
                <a:spcPts val="1600"/>
              </a:spcBef>
              <a:spcAft>
                <a:spcPts val="0"/>
              </a:spcAft>
              <a:buSzPts val="1400"/>
              <a:buChar char="○"/>
              <a:defRPr/>
            </a:lvl5pPr>
            <a:lvl6pPr indent="-317500" lvl="5" marL="2743200" rtl="0" algn="l">
              <a:lnSpc>
                <a:spcPct val="115000"/>
              </a:lnSpc>
              <a:spcBef>
                <a:spcPts val="1600"/>
              </a:spcBef>
              <a:spcAft>
                <a:spcPts val="0"/>
              </a:spcAft>
              <a:buSzPts val="1400"/>
              <a:buChar char="■"/>
              <a:defRPr/>
            </a:lvl6pPr>
            <a:lvl7pPr indent="-317500" lvl="6" marL="3200400" rtl="0" algn="l">
              <a:lnSpc>
                <a:spcPct val="115000"/>
              </a:lnSpc>
              <a:spcBef>
                <a:spcPts val="1600"/>
              </a:spcBef>
              <a:spcAft>
                <a:spcPts val="0"/>
              </a:spcAft>
              <a:buSzPts val="1400"/>
              <a:buChar char="●"/>
              <a:defRPr/>
            </a:lvl7pPr>
            <a:lvl8pPr indent="-317500" lvl="7" marL="3657600" rtl="0" algn="l">
              <a:lnSpc>
                <a:spcPct val="115000"/>
              </a:lnSpc>
              <a:spcBef>
                <a:spcPts val="1600"/>
              </a:spcBef>
              <a:spcAft>
                <a:spcPts val="0"/>
              </a:spcAft>
              <a:buSzPts val="1400"/>
              <a:buChar char="○"/>
              <a:defRPr/>
            </a:lvl8pPr>
            <a:lvl9pPr indent="-317500" lvl="8" marL="4114800" rtl="0" algn="l">
              <a:lnSpc>
                <a:spcPct val="115000"/>
              </a:lnSpc>
              <a:spcBef>
                <a:spcPts val="1600"/>
              </a:spcBef>
              <a:spcAft>
                <a:spcPts val="1600"/>
              </a:spcAft>
              <a:buSzPts val="1400"/>
              <a:buChar char="■"/>
              <a:defRPr/>
            </a:lvl9pPr>
          </a:lstStyle>
          <a:p/>
        </p:txBody>
      </p:sp>
      <p:sp>
        <p:nvSpPr>
          <p:cNvPr id="7348" name="Google Shape;7348;p173"/>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indent="0" lvl="0"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1pPr>
            <a:lvl2pPr indent="0" lvl="1"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2pPr>
            <a:lvl3pPr indent="0" lvl="2"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3pPr>
            <a:lvl4pPr indent="0" lvl="3"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4pPr>
            <a:lvl5pPr indent="0" lvl="4"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5pPr>
            <a:lvl6pPr indent="0" lvl="5"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6pPr>
            <a:lvl7pPr indent="0" lvl="6"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7pPr>
            <a:lvl8pPr indent="0" lvl="7"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8pPr>
            <a:lvl9pPr indent="0" lvl="8" marL="0" marR="0" rtl="0" algn="r">
              <a:lnSpc>
                <a:spcPct val="100000"/>
              </a:lnSpc>
              <a:spcBef>
                <a:spcPts val="0"/>
              </a:spcBef>
              <a:spcAft>
                <a:spcPts val="0"/>
              </a:spcAft>
              <a:buClr>
                <a:srgbClr val="000000"/>
              </a:buClr>
              <a:buSzPts val="1000"/>
              <a:buFont typeface="Arial"/>
              <a:buNone/>
              <a:defRPr b="0" i="0" sz="1000" u="none" cap="none" strike="noStrike">
                <a:solidFill>
                  <a:schemeClr val="dk2"/>
                </a:solidFill>
                <a:latin typeface="Arial"/>
                <a:ea typeface="Arial"/>
                <a:cs typeface="Arial"/>
                <a:sym typeface="Arial"/>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7353" name="Shape 7353"/>
        <p:cNvGrpSpPr/>
        <p:nvPr/>
      </p:nvGrpSpPr>
      <p:grpSpPr>
        <a:xfrm>
          <a:off x="0" y="0"/>
          <a:ext cx="0" cy="0"/>
          <a:chOff x="0" y="0"/>
          <a:chExt cx="0" cy="0"/>
        </a:xfrm>
      </p:grpSpPr>
      <p:sp>
        <p:nvSpPr>
          <p:cNvPr id="7354" name="Google Shape;7354;p17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355" name="Google Shape;7355;p17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356" name="Google Shape;7356;p175"/>
          <p:cNvGrpSpPr/>
          <p:nvPr/>
        </p:nvGrpSpPr>
        <p:grpSpPr>
          <a:xfrm>
            <a:off x="7487963" y="743725"/>
            <a:ext cx="652900" cy="652900"/>
            <a:chOff x="2751400" y="2498775"/>
            <a:chExt cx="652900" cy="652900"/>
          </a:xfrm>
        </p:grpSpPr>
        <p:sp>
          <p:nvSpPr>
            <p:cNvPr id="7357" name="Google Shape;7357;p17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17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17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17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17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17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17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17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17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66" name="Google Shape;7366;p175"/>
          <p:cNvGrpSpPr/>
          <p:nvPr/>
        </p:nvGrpSpPr>
        <p:grpSpPr>
          <a:xfrm rot="-3210598">
            <a:off x="-327633" y="3737841"/>
            <a:ext cx="1722395" cy="1723723"/>
            <a:chOff x="4134250" y="882850"/>
            <a:chExt cx="843375" cy="844025"/>
          </a:xfrm>
        </p:grpSpPr>
        <p:sp>
          <p:nvSpPr>
            <p:cNvPr id="7367" name="Google Shape;7367;p17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17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17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17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17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72" name="Google Shape;7372;p175"/>
          <p:cNvGrpSpPr/>
          <p:nvPr/>
        </p:nvGrpSpPr>
        <p:grpSpPr>
          <a:xfrm>
            <a:off x="7610758" y="-87602"/>
            <a:ext cx="1345201" cy="1345240"/>
            <a:chOff x="4876725" y="2387875"/>
            <a:chExt cx="874075" cy="874100"/>
          </a:xfrm>
        </p:grpSpPr>
        <p:sp>
          <p:nvSpPr>
            <p:cNvPr id="7373" name="Google Shape;7373;p17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17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17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17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17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17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17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17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17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17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17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17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85" name="Google Shape;7385;p175"/>
          <p:cNvGrpSpPr/>
          <p:nvPr/>
        </p:nvGrpSpPr>
        <p:grpSpPr>
          <a:xfrm>
            <a:off x="7544898" y="3519378"/>
            <a:ext cx="539058" cy="516124"/>
            <a:chOff x="3483800" y="1530650"/>
            <a:chExt cx="1459674" cy="1397574"/>
          </a:xfrm>
        </p:grpSpPr>
        <p:sp>
          <p:nvSpPr>
            <p:cNvPr id="7386" name="Google Shape;7386;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5" name="Google Shape;7395;p175"/>
          <p:cNvGrpSpPr/>
          <p:nvPr/>
        </p:nvGrpSpPr>
        <p:grpSpPr>
          <a:xfrm>
            <a:off x="3836035" y="191744"/>
            <a:ext cx="374992" cy="348246"/>
            <a:chOff x="3931664" y="3196564"/>
            <a:chExt cx="819834" cy="761359"/>
          </a:xfrm>
        </p:grpSpPr>
        <p:sp>
          <p:nvSpPr>
            <p:cNvPr id="7396" name="Google Shape;7396;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399" name="Google Shape;7399;p175"/>
          <p:cNvGrpSpPr/>
          <p:nvPr/>
        </p:nvGrpSpPr>
        <p:grpSpPr>
          <a:xfrm rot="-3462168">
            <a:off x="919648" y="1638791"/>
            <a:ext cx="184279" cy="165931"/>
            <a:chOff x="3931664" y="3196564"/>
            <a:chExt cx="819834" cy="761359"/>
          </a:xfrm>
        </p:grpSpPr>
        <p:sp>
          <p:nvSpPr>
            <p:cNvPr id="7400" name="Google Shape;7400;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3" name="Google Shape;7403;p175"/>
          <p:cNvGrpSpPr/>
          <p:nvPr/>
        </p:nvGrpSpPr>
        <p:grpSpPr>
          <a:xfrm rot="-5681754">
            <a:off x="8241378" y="3006753"/>
            <a:ext cx="184261" cy="165900"/>
            <a:chOff x="3931664" y="3196564"/>
            <a:chExt cx="819834" cy="761359"/>
          </a:xfrm>
        </p:grpSpPr>
        <p:sp>
          <p:nvSpPr>
            <p:cNvPr id="7404" name="Google Shape;7404;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07" name="Google Shape;7407;p175"/>
          <p:cNvGrpSpPr/>
          <p:nvPr/>
        </p:nvGrpSpPr>
        <p:grpSpPr>
          <a:xfrm rot="3093417">
            <a:off x="6550801" y="196673"/>
            <a:ext cx="235009" cy="225010"/>
            <a:chOff x="3483800" y="1530650"/>
            <a:chExt cx="1459674" cy="1397574"/>
          </a:xfrm>
        </p:grpSpPr>
        <p:sp>
          <p:nvSpPr>
            <p:cNvPr id="7408" name="Google Shape;7408;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7" name="Google Shape;7417;p175"/>
          <p:cNvGrpSpPr/>
          <p:nvPr/>
        </p:nvGrpSpPr>
        <p:grpSpPr>
          <a:xfrm rot="3093417">
            <a:off x="939951" y="2223873"/>
            <a:ext cx="235009" cy="225010"/>
            <a:chOff x="3483800" y="1530650"/>
            <a:chExt cx="1459674" cy="1397574"/>
          </a:xfrm>
        </p:grpSpPr>
        <p:sp>
          <p:nvSpPr>
            <p:cNvPr id="7418" name="Google Shape;7418;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27" name="Google Shape;7427;p175"/>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175"/>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7429" name="Google Shape;7429;p175"/>
          <p:cNvGrpSpPr/>
          <p:nvPr/>
        </p:nvGrpSpPr>
        <p:grpSpPr>
          <a:xfrm rot="1742423">
            <a:off x="1002631" y="4519665"/>
            <a:ext cx="849685" cy="850248"/>
            <a:chOff x="3026450" y="831475"/>
            <a:chExt cx="944275" cy="944900"/>
          </a:xfrm>
        </p:grpSpPr>
        <p:sp>
          <p:nvSpPr>
            <p:cNvPr id="7430" name="Google Shape;7430;p17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17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17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17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17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17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17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17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17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17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40" name="Google Shape;7440;p175"/>
          <p:cNvGrpSpPr/>
          <p:nvPr/>
        </p:nvGrpSpPr>
        <p:grpSpPr>
          <a:xfrm rot="3093417">
            <a:off x="8636001" y="2058773"/>
            <a:ext cx="235009" cy="225010"/>
            <a:chOff x="3483800" y="1530650"/>
            <a:chExt cx="1459674" cy="1397574"/>
          </a:xfrm>
        </p:grpSpPr>
        <p:sp>
          <p:nvSpPr>
            <p:cNvPr id="7441" name="Google Shape;7441;p1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1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1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1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1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1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1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1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50" name="Google Shape;7450;p175"/>
          <p:cNvGrpSpPr/>
          <p:nvPr/>
        </p:nvGrpSpPr>
        <p:grpSpPr>
          <a:xfrm rot="-2454324">
            <a:off x="5278696" y="4709403"/>
            <a:ext cx="184297" cy="165881"/>
            <a:chOff x="3931664" y="3196564"/>
            <a:chExt cx="819834" cy="761359"/>
          </a:xfrm>
        </p:grpSpPr>
        <p:sp>
          <p:nvSpPr>
            <p:cNvPr id="7451" name="Google Shape;7451;p1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1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1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54" name="Google Shape;7454;p175"/>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7455" name="Google Shape;7455;p175"/>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7456" name="Google Shape;7456;p1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7457" name="Shape 7457"/>
        <p:cNvGrpSpPr/>
        <p:nvPr/>
      </p:nvGrpSpPr>
      <p:grpSpPr>
        <a:xfrm>
          <a:off x="0" y="0"/>
          <a:ext cx="0" cy="0"/>
          <a:chOff x="0" y="0"/>
          <a:chExt cx="0" cy="0"/>
        </a:xfrm>
      </p:grpSpPr>
      <p:pic>
        <p:nvPicPr>
          <p:cNvPr id="7458" name="Google Shape;7458;p1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7459" name="Google Shape;7459;p17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176"/>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176"/>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462" name="Google Shape;7462;p176"/>
          <p:cNvGrpSpPr/>
          <p:nvPr/>
        </p:nvGrpSpPr>
        <p:grpSpPr>
          <a:xfrm rot="-1953277">
            <a:off x="7233350" y="3280679"/>
            <a:ext cx="2042473" cy="2462065"/>
            <a:chOff x="2705025" y="356575"/>
            <a:chExt cx="1582750" cy="1907900"/>
          </a:xfrm>
        </p:grpSpPr>
        <p:sp>
          <p:nvSpPr>
            <p:cNvPr id="7463" name="Google Shape;7463;p17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17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17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17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17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17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17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17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17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17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17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74" name="Google Shape;7474;p176"/>
          <p:cNvGrpSpPr/>
          <p:nvPr/>
        </p:nvGrpSpPr>
        <p:grpSpPr>
          <a:xfrm>
            <a:off x="498409" y="1604250"/>
            <a:ext cx="308283" cy="294609"/>
            <a:chOff x="3483800" y="1530650"/>
            <a:chExt cx="1459674" cy="1397574"/>
          </a:xfrm>
        </p:grpSpPr>
        <p:sp>
          <p:nvSpPr>
            <p:cNvPr id="7475" name="Google Shape;7475;p1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1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1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1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1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1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1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4" name="Google Shape;7484;p176"/>
          <p:cNvGrpSpPr/>
          <p:nvPr/>
        </p:nvGrpSpPr>
        <p:grpSpPr>
          <a:xfrm rot="3907081">
            <a:off x="7078935" y="1546583"/>
            <a:ext cx="153542" cy="142591"/>
            <a:chOff x="3931664" y="3196564"/>
            <a:chExt cx="819834" cy="761359"/>
          </a:xfrm>
        </p:grpSpPr>
        <p:sp>
          <p:nvSpPr>
            <p:cNvPr id="7485" name="Google Shape;7485;p1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1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1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88" name="Google Shape;7488;p176"/>
          <p:cNvGrpSpPr/>
          <p:nvPr/>
        </p:nvGrpSpPr>
        <p:grpSpPr>
          <a:xfrm rot="-2977161">
            <a:off x="3670185" y="4602124"/>
            <a:ext cx="288648" cy="268060"/>
            <a:chOff x="3931664" y="3196564"/>
            <a:chExt cx="819834" cy="761359"/>
          </a:xfrm>
        </p:grpSpPr>
        <p:sp>
          <p:nvSpPr>
            <p:cNvPr id="7489" name="Google Shape;7489;p1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1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1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2" name="Google Shape;7492;p176"/>
          <p:cNvGrpSpPr/>
          <p:nvPr/>
        </p:nvGrpSpPr>
        <p:grpSpPr>
          <a:xfrm rot="-2011775">
            <a:off x="6731571" y="900792"/>
            <a:ext cx="375775" cy="359090"/>
            <a:chOff x="3483800" y="1530650"/>
            <a:chExt cx="1459674" cy="1397574"/>
          </a:xfrm>
        </p:grpSpPr>
        <p:sp>
          <p:nvSpPr>
            <p:cNvPr id="7493" name="Google Shape;7493;p1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1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1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1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1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1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1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1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02" name="Google Shape;7502;p176"/>
          <p:cNvGrpSpPr/>
          <p:nvPr/>
        </p:nvGrpSpPr>
        <p:grpSpPr>
          <a:xfrm rot="3907383">
            <a:off x="1116907" y="1177468"/>
            <a:ext cx="235229" cy="218451"/>
            <a:chOff x="3931664" y="3196564"/>
            <a:chExt cx="819834" cy="761359"/>
          </a:xfrm>
        </p:grpSpPr>
        <p:sp>
          <p:nvSpPr>
            <p:cNvPr id="7503" name="Google Shape;7503;p1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1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1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06" name="Google Shape;7506;p176"/>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507" name="Google Shape;7507;p176"/>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508" name="Google Shape;7508;p176"/>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509" name="Google Shape;7509;p176"/>
          <p:cNvGrpSpPr/>
          <p:nvPr/>
        </p:nvGrpSpPr>
        <p:grpSpPr>
          <a:xfrm>
            <a:off x="998376" y="190487"/>
            <a:ext cx="699037" cy="699037"/>
            <a:chOff x="1565300" y="733100"/>
            <a:chExt cx="1143525" cy="1143525"/>
          </a:xfrm>
        </p:grpSpPr>
        <p:sp>
          <p:nvSpPr>
            <p:cNvPr id="7510" name="Google Shape;7510;p17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17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17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17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17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17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17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17" name="Google Shape;7517;p176"/>
          <p:cNvGrpSpPr/>
          <p:nvPr/>
        </p:nvGrpSpPr>
        <p:grpSpPr>
          <a:xfrm rot="-895738">
            <a:off x="359618" y="-299817"/>
            <a:ext cx="1016157" cy="1012457"/>
            <a:chOff x="4134250" y="882850"/>
            <a:chExt cx="843375" cy="844025"/>
          </a:xfrm>
        </p:grpSpPr>
        <p:sp>
          <p:nvSpPr>
            <p:cNvPr id="7518" name="Google Shape;7518;p17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17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17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17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17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23" name="Google Shape;7523;p1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318" name="Shape 318"/>
        <p:cNvGrpSpPr/>
        <p:nvPr/>
      </p:nvGrpSpPr>
      <p:grpSpPr>
        <a:xfrm>
          <a:off x="0" y="0"/>
          <a:ext cx="0" cy="0"/>
          <a:chOff x="0" y="0"/>
          <a:chExt cx="0" cy="0"/>
        </a:xfrm>
      </p:grpSpPr>
      <p:sp>
        <p:nvSpPr>
          <p:cNvPr id="319" name="Google Shape;319;p1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0" name="Google Shape;320;p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321" name="Google Shape;321;p19"/>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19"/>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23" name="Google Shape;323;p19"/>
          <p:cNvGrpSpPr/>
          <p:nvPr/>
        </p:nvGrpSpPr>
        <p:grpSpPr>
          <a:xfrm>
            <a:off x="6985149" y="261297"/>
            <a:ext cx="318260" cy="295560"/>
            <a:chOff x="3931664" y="3196564"/>
            <a:chExt cx="819834" cy="761359"/>
          </a:xfrm>
        </p:grpSpPr>
        <p:sp>
          <p:nvSpPr>
            <p:cNvPr id="324" name="Google Shape;324;p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7" name="Google Shape;327;p19"/>
          <p:cNvGrpSpPr/>
          <p:nvPr/>
        </p:nvGrpSpPr>
        <p:grpSpPr>
          <a:xfrm>
            <a:off x="7030779" y="728689"/>
            <a:ext cx="193699" cy="185318"/>
            <a:chOff x="3483800" y="1530650"/>
            <a:chExt cx="1459674" cy="1397574"/>
          </a:xfrm>
        </p:grpSpPr>
        <p:sp>
          <p:nvSpPr>
            <p:cNvPr id="328" name="Google Shape;328;p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 name="Google Shape;329;p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 name="Google Shape;330;p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7" name="Google Shape;337;p19"/>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38" name="Google Shape;338;p19"/>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39" name="Google Shape;339;p19"/>
          <p:cNvGrpSpPr/>
          <p:nvPr/>
        </p:nvGrpSpPr>
        <p:grpSpPr>
          <a:xfrm>
            <a:off x="7133488" y="3542250"/>
            <a:ext cx="652900" cy="652900"/>
            <a:chOff x="2751400" y="2498775"/>
            <a:chExt cx="652900" cy="652900"/>
          </a:xfrm>
        </p:grpSpPr>
        <p:sp>
          <p:nvSpPr>
            <p:cNvPr id="340" name="Google Shape;340;p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 name="Google Shape;348;p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 name="Google Shape;349;p19"/>
          <p:cNvGrpSpPr/>
          <p:nvPr/>
        </p:nvGrpSpPr>
        <p:grpSpPr>
          <a:xfrm>
            <a:off x="591150" y="540000"/>
            <a:ext cx="1040525" cy="1040525"/>
            <a:chOff x="591150" y="540000"/>
            <a:chExt cx="1040525" cy="1040525"/>
          </a:xfrm>
        </p:grpSpPr>
        <p:sp>
          <p:nvSpPr>
            <p:cNvPr id="350" name="Google Shape;350;p19"/>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19"/>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19"/>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19"/>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19"/>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19"/>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19"/>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 name="Google Shape;357;p19"/>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19"/>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19"/>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19"/>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1" name="Google Shape;361;p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7524" name="Shape 7524"/>
        <p:cNvGrpSpPr/>
        <p:nvPr/>
      </p:nvGrpSpPr>
      <p:grpSpPr>
        <a:xfrm>
          <a:off x="0" y="0"/>
          <a:ext cx="0" cy="0"/>
          <a:chOff x="0" y="0"/>
          <a:chExt cx="0" cy="0"/>
        </a:xfrm>
      </p:grpSpPr>
      <p:sp>
        <p:nvSpPr>
          <p:cNvPr id="7525" name="Google Shape;7525;p17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26" name="Google Shape;7526;p17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527" name="Google Shape;7527;p177"/>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17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529" name="Google Shape;7529;p177"/>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7530" name="Google Shape;7530;p1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7531" name="Shape 7531"/>
        <p:cNvGrpSpPr/>
        <p:nvPr/>
      </p:nvGrpSpPr>
      <p:grpSpPr>
        <a:xfrm>
          <a:off x="0" y="0"/>
          <a:ext cx="0" cy="0"/>
          <a:chOff x="0" y="0"/>
          <a:chExt cx="0" cy="0"/>
        </a:xfrm>
      </p:grpSpPr>
      <p:sp>
        <p:nvSpPr>
          <p:cNvPr id="7532" name="Google Shape;7532;p17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33" name="Google Shape;7533;p17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534" name="Google Shape;7534;p178"/>
          <p:cNvGrpSpPr/>
          <p:nvPr/>
        </p:nvGrpSpPr>
        <p:grpSpPr>
          <a:xfrm>
            <a:off x="8551254" y="4681889"/>
            <a:ext cx="193699" cy="185318"/>
            <a:chOff x="3483800" y="1530650"/>
            <a:chExt cx="1459674" cy="1397574"/>
          </a:xfrm>
        </p:grpSpPr>
        <p:sp>
          <p:nvSpPr>
            <p:cNvPr id="7535" name="Google Shape;7535;p1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1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1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1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1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1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1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4" name="Google Shape;7544;p178"/>
          <p:cNvGrpSpPr/>
          <p:nvPr/>
        </p:nvGrpSpPr>
        <p:grpSpPr>
          <a:xfrm>
            <a:off x="138749" y="4109622"/>
            <a:ext cx="318260" cy="295560"/>
            <a:chOff x="3931664" y="3196564"/>
            <a:chExt cx="819834" cy="761359"/>
          </a:xfrm>
        </p:grpSpPr>
        <p:sp>
          <p:nvSpPr>
            <p:cNvPr id="7545" name="Google Shape;7545;p1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1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1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48" name="Google Shape;7548;p178"/>
          <p:cNvGrpSpPr/>
          <p:nvPr/>
        </p:nvGrpSpPr>
        <p:grpSpPr>
          <a:xfrm>
            <a:off x="8453589" y="3940297"/>
            <a:ext cx="500427" cy="464734"/>
            <a:chOff x="3931664" y="3196564"/>
            <a:chExt cx="819834" cy="761359"/>
          </a:xfrm>
        </p:grpSpPr>
        <p:sp>
          <p:nvSpPr>
            <p:cNvPr id="7549" name="Google Shape;7549;p1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1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1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52" name="Google Shape;7552;p178"/>
          <p:cNvGrpSpPr/>
          <p:nvPr/>
        </p:nvGrpSpPr>
        <p:grpSpPr>
          <a:xfrm>
            <a:off x="457004" y="2344739"/>
            <a:ext cx="193699" cy="185318"/>
            <a:chOff x="3483800" y="1530650"/>
            <a:chExt cx="1459674" cy="1397574"/>
          </a:xfrm>
        </p:grpSpPr>
        <p:sp>
          <p:nvSpPr>
            <p:cNvPr id="7553" name="Google Shape;7553;p1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1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1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1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1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1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1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562" name="Google Shape;7562;p178"/>
          <p:cNvGrpSpPr/>
          <p:nvPr/>
        </p:nvGrpSpPr>
        <p:grpSpPr>
          <a:xfrm>
            <a:off x="23083" y="1115322"/>
            <a:ext cx="117212" cy="111946"/>
            <a:chOff x="3483800" y="1530650"/>
            <a:chExt cx="1459674" cy="1397574"/>
          </a:xfrm>
        </p:grpSpPr>
        <p:sp>
          <p:nvSpPr>
            <p:cNvPr id="7563" name="Google Shape;7563;p1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1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1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1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1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1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1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1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572" name="Google Shape;7572;p17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573" name="Google Shape;7573;p178"/>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178"/>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178"/>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76" name="Google Shape;7576;p178"/>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577" name="Google Shape;7577;p178"/>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578" name="Google Shape;7578;p178"/>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579" name="Google Shape;7579;p1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7580" name="Shape 7580"/>
        <p:cNvGrpSpPr/>
        <p:nvPr/>
      </p:nvGrpSpPr>
      <p:grpSpPr>
        <a:xfrm>
          <a:off x="0" y="0"/>
          <a:ext cx="0" cy="0"/>
          <a:chOff x="0" y="0"/>
          <a:chExt cx="0" cy="0"/>
        </a:xfrm>
      </p:grpSpPr>
      <p:sp>
        <p:nvSpPr>
          <p:cNvPr id="7581" name="Google Shape;7581;p17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582" name="Google Shape;7582;p179"/>
          <p:cNvPicPr preferRelativeResize="0"/>
          <p:nvPr/>
        </p:nvPicPr>
        <p:blipFill>
          <a:blip r:embed="rId2">
            <a:alphaModFix/>
          </a:blip>
          <a:stretch>
            <a:fillRect/>
          </a:stretch>
        </p:blipFill>
        <p:spPr>
          <a:xfrm>
            <a:off x="0" y="0"/>
            <a:ext cx="9144000" cy="5143500"/>
          </a:xfrm>
          <a:prstGeom prst="rect">
            <a:avLst/>
          </a:prstGeom>
          <a:noFill/>
          <a:ln>
            <a:noFill/>
          </a:ln>
        </p:spPr>
      </p:pic>
      <p:sp>
        <p:nvSpPr>
          <p:cNvPr id="7583" name="Google Shape;7583;p179"/>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17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7585" name="Google Shape;7585;p179"/>
          <p:cNvGrpSpPr/>
          <p:nvPr/>
        </p:nvGrpSpPr>
        <p:grpSpPr>
          <a:xfrm rot="-7340515">
            <a:off x="7972572" y="485342"/>
            <a:ext cx="1893455" cy="683957"/>
            <a:chOff x="5725894" y="2571645"/>
            <a:chExt cx="1443144" cy="521294"/>
          </a:xfrm>
        </p:grpSpPr>
        <p:grpSp>
          <p:nvGrpSpPr>
            <p:cNvPr id="7586" name="Google Shape;7586;p179"/>
            <p:cNvGrpSpPr/>
            <p:nvPr/>
          </p:nvGrpSpPr>
          <p:grpSpPr>
            <a:xfrm rot="5400000">
              <a:off x="6186819" y="2110721"/>
              <a:ext cx="521294" cy="1443144"/>
              <a:chOff x="2916100" y="2780750"/>
              <a:chExt cx="389200" cy="1077375"/>
            </a:xfrm>
          </p:grpSpPr>
          <p:sp>
            <p:nvSpPr>
              <p:cNvPr id="7587" name="Google Shape;7587;p179"/>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179"/>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179"/>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179"/>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179"/>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179"/>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179"/>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179"/>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179"/>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179"/>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179"/>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179"/>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179"/>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179"/>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01" name="Google Shape;7601;p179"/>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02" name="Google Shape;7602;p179"/>
          <p:cNvGrpSpPr/>
          <p:nvPr/>
        </p:nvGrpSpPr>
        <p:grpSpPr>
          <a:xfrm rot="3203653">
            <a:off x="240691" y="985951"/>
            <a:ext cx="297660" cy="239057"/>
            <a:chOff x="3483800" y="1530650"/>
            <a:chExt cx="1459674" cy="1397574"/>
          </a:xfrm>
        </p:grpSpPr>
        <p:sp>
          <p:nvSpPr>
            <p:cNvPr id="7603" name="Google Shape;7603;p1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1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1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1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1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1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1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1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1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2" name="Google Shape;7612;p179"/>
          <p:cNvGrpSpPr/>
          <p:nvPr/>
        </p:nvGrpSpPr>
        <p:grpSpPr>
          <a:xfrm>
            <a:off x="447585" y="150969"/>
            <a:ext cx="374992" cy="348246"/>
            <a:chOff x="3931664" y="3196564"/>
            <a:chExt cx="819834" cy="761359"/>
          </a:xfrm>
        </p:grpSpPr>
        <p:sp>
          <p:nvSpPr>
            <p:cNvPr id="7613" name="Google Shape;7613;p1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1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1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16" name="Google Shape;7616;p1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7617" name="Shape 7617"/>
        <p:cNvGrpSpPr/>
        <p:nvPr/>
      </p:nvGrpSpPr>
      <p:grpSpPr>
        <a:xfrm>
          <a:off x="0" y="0"/>
          <a:ext cx="0" cy="0"/>
          <a:chOff x="0" y="0"/>
          <a:chExt cx="0" cy="0"/>
        </a:xfrm>
      </p:grpSpPr>
      <p:sp>
        <p:nvSpPr>
          <p:cNvPr id="7618" name="Google Shape;7618;p18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619" name="Google Shape;7619;p1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7620" name="Google Shape;7620;p180"/>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180"/>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7622" name="Google Shape;7622;p180"/>
          <p:cNvGrpSpPr/>
          <p:nvPr/>
        </p:nvGrpSpPr>
        <p:grpSpPr>
          <a:xfrm>
            <a:off x="6985149" y="261297"/>
            <a:ext cx="318260" cy="295560"/>
            <a:chOff x="3931664" y="3196564"/>
            <a:chExt cx="819834" cy="761359"/>
          </a:xfrm>
        </p:grpSpPr>
        <p:sp>
          <p:nvSpPr>
            <p:cNvPr id="7623" name="Google Shape;7623;p1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1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1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26" name="Google Shape;7626;p180"/>
          <p:cNvGrpSpPr/>
          <p:nvPr/>
        </p:nvGrpSpPr>
        <p:grpSpPr>
          <a:xfrm>
            <a:off x="7030779" y="728689"/>
            <a:ext cx="193699" cy="185318"/>
            <a:chOff x="3483800" y="1530650"/>
            <a:chExt cx="1459674" cy="1397574"/>
          </a:xfrm>
        </p:grpSpPr>
        <p:sp>
          <p:nvSpPr>
            <p:cNvPr id="7627" name="Google Shape;7627;p1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1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1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1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1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1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1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1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1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36" name="Google Shape;7636;p180"/>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637" name="Google Shape;7637;p180"/>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638" name="Google Shape;7638;p180"/>
          <p:cNvGrpSpPr/>
          <p:nvPr/>
        </p:nvGrpSpPr>
        <p:grpSpPr>
          <a:xfrm>
            <a:off x="7133488" y="3542250"/>
            <a:ext cx="652900" cy="652900"/>
            <a:chOff x="2751400" y="2498775"/>
            <a:chExt cx="652900" cy="652900"/>
          </a:xfrm>
        </p:grpSpPr>
        <p:sp>
          <p:nvSpPr>
            <p:cNvPr id="7639" name="Google Shape;7639;p18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18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18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18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18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18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18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18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18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48" name="Google Shape;7648;p180"/>
          <p:cNvGrpSpPr/>
          <p:nvPr/>
        </p:nvGrpSpPr>
        <p:grpSpPr>
          <a:xfrm>
            <a:off x="591150" y="540000"/>
            <a:ext cx="1040525" cy="1040525"/>
            <a:chOff x="591150" y="540000"/>
            <a:chExt cx="1040525" cy="1040525"/>
          </a:xfrm>
        </p:grpSpPr>
        <p:sp>
          <p:nvSpPr>
            <p:cNvPr id="7649" name="Google Shape;7649;p180"/>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180"/>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180"/>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180"/>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180"/>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180"/>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180"/>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180"/>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180"/>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180"/>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180"/>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660" name="Google Shape;7660;p1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7661" name="Shape 7661"/>
        <p:cNvGrpSpPr/>
        <p:nvPr/>
      </p:nvGrpSpPr>
      <p:grpSpPr>
        <a:xfrm>
          <a:off x="0" y="0"/>
          <a:ext cx="0" cy="0"/>
          <a:chOff x="0" y="0"/>
          <a:chExt cx="0" cy="0"/>
        </a:xfrm>
      </p:grpSpPr>
      <p:pic>
        <p:nvPicPr>
          <p:cNvPr id="7662" name="Google Shape;7662;p181"/>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7663" name="Google Shape;7663;p18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181"/>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7665" name="Google Shape;7665;p181"/>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666" name="Google Shape;7666;p181"/>
          <p:cNvGrpSpPr/>
          <p:nvPr/>
        </p:nvGrpSpPr>
        <p:grpSpPr>
          <a:xfrm>
            <a:off x="-163700" y="-187875"/>
            <a:ext cx="1143525" cy="1143525"/>
            <a:chOff x="1565300" y="733100"/>
            <a:chExt cx="1143525" cy="1143525"/>
          </a:xfrm>
        </p:grpSpPr>
        <p:sp>
          <p:nvSpPr>
            <p:cNvPr id="7667" name="Google Shape;7667;p18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18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18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18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18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18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18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74" name="Google Shape;7674;p181"/>
          <p:cNvGrpSpPr/>
          <p:nvPr/>
        </p:nvGrpSpPr>
        <p:grpSpPr>
          <a:xfrm>
            <a:off x="7449323" y="2055628"/>
            <a:ext cx="539058" cy="516124"/>
            <a:chOff x="3483800" y="1530650"/>
            <a:chExt cx="1459674" cy="1397574"/>
          </a:xfrm>
        </p:grpSpPr>
        <p:sp>
          <p:nvSpPr>
            <p:cNvPr id="7675" name="Google Shape;7675;p1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1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1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1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1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1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1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4" name="Google Shape;7684;p181"/>
          <p:cNvGrpSpPr/>
          <p:nvPr/>
        </p:nvGrpSpPr>
        <p:grpSpPr>
          <a:xfrm>
            <a:off x="3836035" y="191744"/>
            <a:ext cx="374992" cy="348246"/>
            <a:chOff x="3931664" y="3196564"/>
            <a:chExt cx="819834" cy="761359"/>
          </a:xfrm>
        </p:grpSpPr>
        <p:sp>
          <p:nvSpPr>
            <p:cNvPr id="7685" name="Google Shape;7685;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88" name="Google Shape;7688;p181"/>
          <p:cNvGrpSpPr/>
          <p:nvPr/>
        </p:nvGrpSpPr>
        <p:grpSpPr>
          <a:xfrm rot="-3462168">
            <a:off x="3282873" y="282904"/>
            <a:ext cx="184279" cy="165931"/>
            <a:chOff x="3931664" y="3196564"/>
            <a:chExt cx="819834" cy="761359"/>
          </a:xfrm>
        </p:grpSpPr>
        <p:sp>
          <p:nvSpPr>
            <p:cNvPr id="7689" name="Google Shape;7689;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2" name="Google Shape;7692;p181"/>
          <p:cNvGrpSpPr/>
          <p:nvPr/>
        </p:nvGrpSpPr>
        <p:grpSpPr>
          <a:xfrm rot="-5681754">
            <a:off x="8241378" y="3006753"/>
            <a:ext cx="184261" cy="165900"/>
            <a:chOff x="3931664" y="3196564"/>
            <a:chExt cx="819834" cy="761359"/>
          </a:xfrm>
        </p:grpSpPr>
        <p:sp>
          <p:nvSpPr>
            <p:cNvPr id="7693" name="Google Shape;7693;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6" name="Google Shape;7696;p181"/>
          <p:cNvGrpSpPr/>
          <p:nvPr/>
        </p:nvGrpSpPr>
        <p:grpSpPr>
          <a:xfrm rot="3093407">
            <a:off x="323639" y="1552011"/>
            <a:ext cx="404044" cy="329363"/>
            <a:chOff x="3483800" y="1530650"/>
            <a:chExt cx="1459674" cy="1397574"/>
          </a:xfrm>
        </p:grpSpPr>
        <p:sp>
          <p:nvSpPr>
            <p:cNvPr id="7697" name="Google Shape;7697;p1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1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1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1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1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1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1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06" name="Google Shape;7706;p181"/>
          <p:cNvGrpSpPr/>
          <p:nvPr/>
        </p:nvGrpSpPr>
        <p:grpSpPr>
          <a:xfrm rot="3093417">
            <a:off x="3136301" y="4652973"/>
            <a:ext cx="235009" cy="225010"/>
            <a:chOff x="3483800" y="1530650"/>
            <a:chExt cx="1459674" cy="1397574"/>
          </a:xfrm>
        </p:grpSpPr>
        <p:sp>
          <p:nvSpPr>
            <p:cNvPr id="7707" name="Google Shape;7707;p1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1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1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1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1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1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1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1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16" name="Google Shape;7716;p181"/>
          <p:cNvGrpSpPr/>
          <p:nvPr/>
        </p:nvGrpSpPr>
        <p:grpSpPr>
          <a:xfrm>
            <a:off x="1646560" y="3582869"/>
            <a:ext cx="374992" cy="348246"/>
            <a:chOff x="3931664" y="3196564"/>
            <a:chExt cx="819834" cy="761359"/>
          </a:xfrm>
        </p:grpSpPr>
        <p:sp>
          <p:nvSpPr>
            <p:cNvPr id="7717" name="Google Shape;7717;p1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1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1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20" name="Google Shape;7720;p181"/>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7721" name="Google Shape;7721;p181"/>
          <p:cNvGrpSpPr/>
          <p:nvPr/>
        </p:nvGrpSpPr>
        <p:grpSpPr>
          <a:xfrm rot="-899098">
            <a:off x="7338657" y="3773043"/>
            <a:ext cx="1912361" cy="1912091"/>
            <a:chOff x="4134250" y="882850"/>
            <a:chExt cx="843375" cy="844025"/>
          </a:xfrm>
        </p:grpSpPr>
        <p:sp>
          <p:nvSpPr>
            <p:cNvPr id="7722" name="Google Shape;7722;p18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18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18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18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18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27" name="Google Shape;7727;p181"/>
          <p:cNvGrpSpPr/>
          <p:nvPr/>
        </p:nvGrpSpPr>
        <p:grpSpPr>
          <a:xfrm>
            <a:off x="657488" y="430950"/>
            <a:ext cx="652900" cy="652900"/>
            <a:chOff x="2751400" y="2498775"/>
            <a:chExt cx="652900" cy="652900"/>
          </a:xfrm>
        </p:grpSpPr>
        <p:sp>
          <p:nvSpPr>
            <p:cNvPr id="7728" name="Google Shape;7728;p18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18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18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18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18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18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18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18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18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37" name="Google Shape;7737;p1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7738" name="Shape 7738"/>
        <p:cNvGrpSpPr/>
        <p:nvPr/>
      </p:nvGrpSpPr>
      <p:grpSpPr>
        <a:xfrm>
          <a:off x="0" y="0"/>
          <a:ext cx="0" cy="0"/>
          <a:chOff x="0" y="0"/>
          <a:chExt cx="0" cy="0"/>
        </a:xfrm>
      </p:grpSpPr>
      <p:sp>
        <p:nvSpPr>
          <p:cNvPr id="7739" name="Google Shape;7739;p1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740" name="Google Shape;7740;p1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7741" name="Google Shape;7741;p182"/>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7742" name="Google Shape;7742;p182"/>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743" name="Google Shape;7743;p182"/>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744" name="Google Shape;7744;p182"/>
          <p:cNvGrpSpPr/>
          <p:nvPr/>
        </p:nvGrpSpPr>
        <p:grpSpPr>
          <a:xfrm>
            <a:off x="7784681" y="-567513"/>
            <a:ext cx="1408670" cy="1408647"/>
            <a:chOff x="3174950" y="3673600"/>
            <a:chExt cx="1481875" cy="1481850"/>
          </a:xfrm>
        </p:grpSpPr>
        <p:sp>
          <p:nvSpPr>
            <p:cNvPr id="7745" name="Google Shape;7745;p18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18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18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18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18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50" name="Google Shape;7750;p182"/>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51" name="Google Shape;7751;p182"/>
          <p:cNvGrpSpPr/>
          <p:nvPr/>
        </p:nvGrpSpPr>
        <p:grpSpPr>
          <a:xfrm rot="3204881">
            <a:off x="466980" y="4420212"/>
            <a:ext cx="229230" cy="183924"/>
            <a:chOff x="3483800" y="1530650"/>
            <a:chExt cx="1459674" cy="1397574"/>
          </a:xfrm>
        </p:grpSpPr>
        <p:sp>
          <p:nvSpPr>
            <p:cNvPr id="7752" name="Google Shape;7752;p1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1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1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1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1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1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1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1" name="Google Shape;7761;p182"/>
          <p:cNvGrpSpPr/>
          <p:nvPr/>
        </p:nvGrpSpPr>
        <p:grpSpPr>
          <a:xfrm rot="-2016257">
            <a:off x="288240" y="3163002"/>
            <a:ext cx="258192" cy="239776"/>
            <a:chOff x="3931664" y="3196564"/>
            <a:chExt cx="819834" cy="761359"/>
          </a:xfrm>
        </p:grpSpPr>
        <p:sp>
          <p:nvSpPr>
            <p:cNvPr id="7762" name="Google Shape;7762;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5" name="Google Shape;7765;p182"/>
          <p:cNvGrpSpPr/>
          <p:nvPr/>
        </p:nvGrpSpPr>
        <p:grpSpPr>
          <a:xfrm>
            <a:off x="431988" y="1892466"/>
            <a:ext cx="288008" cy="267466"/>
            <a:chOff x="3931664" y="3196564"/>
            <a:chExt cx="819834" cy="761359"/>
          </a:xfrm>
        </p:grpSpPr>
        <p:sp>
          <p:nvSpPr>
            <p:cNvPr id="7766" name="Google Shape;7766;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69" name="Google Shape;7769;p182"/>
          <p:cNvGrpSpPr/>
          <p:nvPr/>
        </p:nvGrpSpPr>
        <p:grpSpPr>
          <a:xfrm rot="-2016257">
            <a:off x="5475190" y="169002"/>
            <a:ext cx="258192" cy="239776"/>
            <a:chOff x="3931664" y="3196564"/>
            <a:chExt cx="819834" cy="761359"/>
          </a:xfrm>
        </p:grpSpPr>
        <p:sp>
          <p:nvSpPr>
            <p:cNvPr id="7770" name="Google Shape;7770;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73" name="Google Shape;7773;p182"/>
          <p:cNvGrpSpPr/>
          <p:nvPr/>
        </p:nvGrpSpPr>
        <p:grpSpPr>
          <a:xfrm rot="3204881">
            <a:off x="6748605" y="935912"/>
            <a:ext cx="229230" cy="183924"/>
            <a:chOff x="3483800" y="1530650"/>
            <a:chExt cx="1459674" cy="1397574"/>
          </a:xfrm>
        </p:grpSpPr>
        <p:sp>
          <p:nvSpPr>
            <p:cNvPr id="7774" name="Google Shape;7774;p1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1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1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1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1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1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1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1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83" name="Google Shape;7783;p182"/>
          <p:cNvGrpSpPr/>
          <p:nvPr/>
        </p:nvGrpSpPr>
        <p:grpSpPr>
          <a:xfrm rot="5983681">
            <a:off x="5765480" y="1066980"/>
            <a:ext cx="305186" cy="290029"/>
            <a:chOff x="3931664" y="3196564"/>
            <a:chExt cx="819834" cy="761359"/>
          </a:xfrm>
        </p:grpSpPr>
        <p:sp>
          <p:nvSpPr>
            <p:cNvPr id="7784" name="Google Shape;7784;p1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1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1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87" name="Google Shape;7787;p182"/>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788" name="Google Shape;7788;p182"/>
          <p:cNvGrpSpPr/>
          <p:nvPr/>
        </p:nvGrpSpPr>
        <p:grpSpPr>
          <a:xfrm rot="1855">
            <a:off x="7475888" y="418266"/>
            <a:ext cx="781556" cy="781145"/>
            <a:chOff x="4134250" y="882850"/>
            <a:chExt cx="843375" cy="844025"/>
          </a:xfrm>
        </p:grpSpPr>
        <p:sp>
          <p:nvSpPr>
            <p:cNvPr id="7789" name="Google Shape;7789;p18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18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18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18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18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94" name="Google Shape;7794;p1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7795" name="Shape 7795"/>
        <p:cNvGrpSpPr/>
        <p:nvPr/>
      </p:nvGrpSpPr>
      <p:grpSpPr>
        <a:xfrm>
          <a:off x="0" y="0"/>
          <a:ext cx="0" cy="0"/>
          <a:chOff x="0" y="0"/>
          <a:chExt cx="0" cy="0"/>
        </a:xfrm>
      </p:grpSpPr>
      <p:sp>
        <p:nvSpPr>
          <p:cNvPr id="7796" name="Google Shape;7796;p18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797" name="Google Shape;7797;p183"/>
          <p:cNvPicPr preferRelativeResize="0"/>
          <p:nvPr/>
        </p:nvPicPr>
        <p:blipFill>
          <a:blip r:embed="rId2">
            <a:alphaModFix/>
          </a:blip>
          <a:stretch>
            <a:fillRect/>
          </a:stretch>
        </p:blipFill>
        <p:spPr>
          <a:xfrm>
            <a:off x="0" y="0"/>
            <a:ext cx="9144000" cy="5143500"/>
          </a:xfrm>
          <a:prstGeom prst="rect">
            <a:avLst/>
          </a:prstGeom>
          <a:noFill/>
          <a:ln>
            <a:noFill/>
          </a:ln>
        </p:spPr>
      </p:pic>
      <p:sp>
        <p:nvSpPr>
          <p:cNvPr id="7798" name="Google Shape;7798;p18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799" name="Google Shape;7799;p183"/>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00" name="Google Shape;7800;p183"/>
          <p:cNvGrpSpPr/>
          <p:nvPr/>
        </p:nvGrpSpPr>
        <p:grpSpPr>
          <a:xfrm rot="3204101">
            <a:off x="8405188" y="4689994"/>
            <a:ext cx="197087" cy="158154"/>
            <a:chOff x="3483800" y="1530650"/>
            <a:chExt cx="1459674" cy="1397574"/>
          </a:xfrm>
        </p:grpSpPr>
        <p:sp>
          <p:nvSpPr>
            <p:cNvPr id="7801" name="Google Shape;7801;p1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1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1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1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1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1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1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0" name="Google Shape;7810;p183"/>
          <p:cNvGrpSpPr/>
          <p:nvPr/>
        </p:nvGrpSpPr>
        <p:grpSpPr>
          <a:xfrm>
            <a:off x="8716960" y="3747944"/>
            <a:ext cx="374992" cy="348246"/>
            <a:chOff x="3931664" y="3196564"/>
            <a:chExt cx="819834" cy="761359"/>
          </a:xfrm>
        </p:grpSpPr>
        <p:sp>
          <p:nvSpPr>
            <p:cNvPr id="7811" name="Google Shape;7811;p1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1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1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14" name="Google Shape;7814;p183"/>
          <p:cNvGrpSpPr/>
          <p:nvPr/>
        </p:nvGrpSpPr>
        <p:grpSpPr>
          <a:xfrm rot="3203653">
            <a:off x="8538041" y="1607001"/>
            <a:ext cx="297660" cy="239057"/>
            <a:chOff x="3483800" y="1530650"/>
            <a:chExt cx="1459674" cy="1397574"/>
          </a:xfrm>
        </p:grpSpPr>
        <p:sp>
          <p:nvSpPr>
            <p:cNvPr id="7815" name="Google Shape;7815;p1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1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1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1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1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1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1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4" name="Google Shape;7824;p183"/>
          <p:cNvGrpSpPr/>
          <p:nvPr/>
        </p:nvGrpSpPr>
        <p:grpSpPr>
          <a:xfrm>
            <a:off x="167635" y="707019"/>
            <a:ext cx="374992" cy="348246"/>
            <a:chOff x="3931664" y="3196564"/>
            <a:chExt cx="819834" cy="761359"/>
          </a:xfrm>
        </p:grpSpPr>
        <p:sp>
          <p:nvSpPr>
            <p:cNvPr id="7825" name="Google Shape;7825;p1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1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1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28" name="Google Shape;7828;p183"/>
          <p:cNvGrpSpPr/>
          <p:nvPr/>
        </p:nvGrpSpPr>
        <p:grpSpPr>
          <a:xfrm rot="3205120">
            <a:off x="435170" y="1966795"/>
            <a:ext cx="208678" cy="167461"/>
            <a:chOff x="3483800" y="1530650"/>
            <a:chExt cx="1459674" cy="1397574"/>
          </a:xfrm>
        </p:grpSpPr>
        <p:sp>
          <p:nvSpPr>
            <p:cNvPr id="7829" name="Google Shape;7829;p1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1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1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1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1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1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1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1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38" name="Google Shape;7838;p1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7839" name="Shape 7839"/>
        <p:cNvGrpSpPr/>
        <p:nvPr/>
      </p:nvGrpSpPr>
      <p:grpSpPr>
        <a:xfrm>
          <a:off x="0" y="0"/>
          <a:ext cx="0" cy="0"/>
          <a:chOff x="0" y="0"/>
          <a:chExt cx="0" cy="0"/>
        </a:xfrm>
      </p:grpSpPr>
      <p:sp>
        <p:nvSpPr>
          <p:cNvPr id="7840" name="Google Shape;7840;p18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841" name="Google Shape;7841;p1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7842" name="Google Shape;7842;p184"/>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7843" name="Google Shape;7843;p184"/>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844" name="Google Shape;7844;p184"/>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184"/>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846" name="Google Shape;7846;p184"/>
          <p:cNvGrpSpPr/>
          <p:nvPr/>
        </p:nvGrpSpPr>
        <p:grpSpPr>
          <a:xfrm>
            <a:off x="6887075" y="3970549"/>
            <a:ext cx="367254" cy="351630"/>
            <a:chOff x="3483800" y="1530650"/>
            <a:chExt cx="1459674" cy="1397574"/>
          </a:xfrm>
        </p:grpSpPr>
        <p:sp>
          <p:nvSpPr>
            <p:cNvPr id="7847" name="Google Shape;7847;p1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1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1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1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1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1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1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56" name="Google Shape;7856;p184"/>
          <p:cNvGrpSpPr/>
          <p:nvPr/>
        </p:nvGrpSpPr>
        <p:grpSpPr>
          <a:xfrm rot="-3461964">
            <a:off x="1425952" y="1279122"/>
            <a:ext cx="242869" cy="218617"/>
            <a:chOff x="3931664" y="3196564"/>
            <a:chExt cx="819834" cy="761359"/>
          </a:xfrm>
        </p:grpSpPr>
        <p:sp>
          <p:nvSpPr>
            <p:cNvPr id="7857" name="Google Shape;7857;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0" name="Google Shape;7860;p184"/>
          <p:cNvGrpSpPr/>
          <p:nvPr/>
        </p:nvGrpSpPr>
        <p:grpSpPr>
          <a:xfrm rot="-5681754">
            <a:off x="7480828" y="255078"/>
            <a:ext cx="184261" cy="165900"/>
            <a:chOff x="3931664" y="3196564"/>
            <a:chExt cx="819834" cy="761359"/>
          </a:xfrm>
        </p:grpSpPr>
        <p:sp>
          <p:nvSpPr>
            <p:cNvPr id="7861" name="Google Shape;7861;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64" name="Google Shape;7864;p184"/>
          <p:cNvGrpSpPr/>
          <p:nvPr/>
        </p:nvGrpSpPr>
        <p:grpSpPr>
          <a:xfrm rot="3093417">
            <a:off x="557651" y="2840748"/>
            <a:ext cx="235009" cy="225010"/>
            <a:chOff x="3483800" y="1530650"/>
            <a:chExt cx="1459674" cy="1397574"/>
          </a:xfrm>
        </p:grpSpPr>
        <p:sp>
          <p:nvSpPr>
            <p:cNvPr id="7865" name="Google Shape;7865;p1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1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1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1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1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1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1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74" name="Google Shape;7874;p184"/>
          <p:cNvGrpSpPr/>
          <p:nvPr/>
        </p:nvGrpSpPr>
        <p:grpSpPr>
          <a:xfrm rot="-421626">
            <a:off x="5835769" y="455383"/>
            <a:ext cx="349591" cy="334718"/>
            <a:chOff x="3483800" y="1530650"/>
            <a:chExt cx="1459674" cy="1397574"/>
          </a:xfrm>
        </p:grpSpPr>
        <p:sp>
          <p:nvSpPr>
            <p:cNvPr id="7875" name="Google Shape;7875;p1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1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1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1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1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1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1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1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4" name="Google Shape;7884;p184"/>
          <p:cNvGrpSpPr/>
          <p:nvPr/>
        </p:nvGrpSpPr>
        <p:grpSpPr>
          <a:xfrm rot="-3461807">
            <a:off x="3312132" y="249026"/>
            <a:ext cx="326001" cy="293428"/>
            <a:chOff x="3931664" y="3196564"/>
            <a:chExt cx="819834" cy="761359"/>
          </a:xfrm>
        </p:grpSpPr>
        <p:sp>
          <p:nvSpPr>
            <p:cNvPr id="7885" name="Google Shape;7885;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88" name="Google Shape;7888;p184"/>
          <p:cNvGrpSpPr/>
          <p:nvPr/>
        </p:nvGrpSpPr>
        <p:grpSpPr>
          <a:xfrm rot="-5681754">
            <a:off x="4905266" y="4520553"/>
            <a:ext cx="184261" cy="165900"/>
            <a:chOff x="3931664" y="3196564"/>
            <a:chExt cx="819834" cy="761359"/>
          </a:xfrm>
        </p:grpSpPr>
        <p:sp>
          <p:nvSpPr>
            <p:cNvPr id="7889" name="Google Shape;7889;p1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1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1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892" name="Google Shape;7892;p184"/>
          <p:cNvGrpSpPr/>
          <p:nvPr/>
        </p:nvGrpSpPr>
        <p:grpSpPr>
          <a:xfrm rot="-1799949">
            <a:off x="-352113" y="3255243"/>
            <a:ext cx="2570135" cy="3098127"/>
            <a:chOff x="2705025" y="356575"/>
            <a:chExt cx="1582750" cy="1907900"/>
          </a:xfrm>
        </p:grpSpPr>
        <p:sp>
          <p:nvSpPr>
            <p:cNvPr id="7893" name="Google Shape;7893;p18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18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18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18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18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18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18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18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18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18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18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04" name="Google Shape;7904;p184"/>
          <p:cNvGrpSpPr/>
          <p:nvPr/>
        </p:nvGrpSpPr>
        <p:grpSpPr>
          <a:xfrm>
            <a:off x="8317557" y="-49211"/>
            <a:ext cx="1198006" cy="1198006"/>
            <a:chOff x="2751400" y="2498775"/>
            <a:chExt cx="652900" cy="652900"/>
          </a:xfrm>
        </p:grpSpPr>
        <p:sp>
          <p:nvSpPr>
            <p:cNvPr id="7905" name="Google Shape;7905;p18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18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18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18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18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18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18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18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18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14" name="Google Shape;7914;p184"/>
          <p:cNvGrpSpPr/>
          <p:nvPr/>
        </p:nvGrpSpPr>
        <p:grpSpPr>
          <a:xfrm>
            <a:off x="7955883" y="618584"/>
            <a:ext cx="799095" cy="799095"/>
            <a:chOff x="1565300" y="733100"/>
            <a:chExt cx="1143525" cy="1143525"/>
          </a:xfrm>
        </p:grpSpPr>
        <p:sp>
          <p:nvSpPr>
            <p:cNvPr id="7915" name="Google Shape;7915;p18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18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18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18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18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18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18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22" name="Google Shape;7922;p1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7923" name="Shape 7923"/>
        <p:cNvGrpSpPr/>
        <p:nvPr/>
      </p:nvGrpSpPr>
      <p:grpSpPr>
        <a:xfrm>
          <a:off x="0" y="0"/>
          <a:ext cx="0" cy="0"/>
          <a:chOff x="0" y="0"/>
          <a:chExt cx="0" cy="0"/>
        </a:xfrm>
      </p:grpSpPr>
      <p:sp>
        <p:nvSpPr>
          <p:cNvPr id="7924" name="Google Shape;7924;p1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7925" name="Shape 7925"/>
        <p:cNvGrpSpPr/>
        <p:nvPr/>
      </p:nvGrpSpPr>
      <p:grpSpPr>
        <a:xfrm>
          <a:off x="0" y="0"/>
          <a:ext cx="0" cy="0"/>
          <a:chOff x="0" y="0"/>
          <a:chExt cx="0" cy="0"/>
        </a:xfrm>
      </p:grpSpPr>
      <p:sp>
        <p:nvSpPr>
          <p:cNvPr id="7926" name="Google Shape;7926;p18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927" name="Google Shape;7927;p1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7928" name="Google Shape;7928;p186"/>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186"/>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7930" name="Google Shape;7930;p186"/>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7931" name="Google Shape;7931;p186"/>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7932" name="Google Shape;7932;p186"/>
          <p:cNvGrpSpPr/>
          <p:nvPr/>
        </p:nvGrpSpPr>
        <p:grpSpPr>
          <a:xfrm>
            <a:off x="1535429" y="583264"/>
            <a:ext cx="193699" cy="185318"/>
            <a:chOff x="3483800" y="1530650"/>
            <a:chExt cx="1459674" cy="1397574"/>
          </a:xfrm>
        </p:grpSpPr>
        <p:sp>
          <p:nvSpPr>
            <p:cNvPr id="7933" name="Google Shape;7933;p1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1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1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1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1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1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1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2" name="Google Shape;7942;p186"/>
          <p:cNvGrpSpPr/>
          <p:nvPr/>
        </p:nvGrpSpPr>
        <p:grpSpPr>
          <a:xfrm>
            <a:off x="7089424" y="3405872"/>
            <a:ext cx="318260" cy="295560"/>
            <a:chOff x="3931664" y="3196564"/>
            <a:chExt cx="819834" cy="761359"/>
          </a:xfrm>
        </p:grpSpPr>
        <p:sp>
          <p:nvSpPr>
            <p:cNvPr id="7943" name="Google Shape;7943;p1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1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1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46" name="Google Shape;7946;p186"/>
          <p:cNvGrpSpPr/>
          <p:nvPr/>
        </p:nvGrpSpPr>
        <p:grpSpPr>
          <a:xfrm>
            <a:off x="575339" y="1284522"/>
            <a:ext cx="500427" cy="464734"/>
            <a:chOff x="3931664" y="3196564"/>
            <a:chExt cx="819834" cy="761359"/>
          </a:xfrm>
        </p:grpSpPr>
        <p:sp>
          <p:nvSpPr>
            <p:cNvPr id="7947" name="Google Shape;7947;p1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1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1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50" name="Google Shape;7950;p186"/>
          <p:cNvGrpSpPr/>
          <p:nvPr/>
        </p:nvGrpSpPr>
        <p:grpSpPr>
          <a:xfrm>
            <a:off x="7972429" y="2479089"/>
            <a:ext cx="193699" cy="185318"/>
            <a:chOff x="3483800" y="1530650"/>
            <a:chExt cx="1459674" cy="1397574"/>
          </a:xfrm>
        </p:grpSpPr>
        <p:sp>
          <p:nvSpPr>
            <p:cNvPr id="7951" name="Google Shape;7951;p1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1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1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1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1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1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1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60" name="Google Shape;7960;p186"/>
          <p:cNvGrpSpPr/>
          <p:nvPr/>
        </p:nvGrpSpPr>
        <p:grpSpPr>
          <a:xfrm rot="-2700000">
            <a:off x="2741984" y="4418164"/>
            <a:ext cx="307579" cy="294296"/>
            <a:chOff x="3483800" y="1530650"/>
            <a:chExt cx="1459674" cy="1397574"/>
          </a:xfrm>
        </p:grpSpPr>
        <p:sp>
          <p:nvSpPr>
            <p:cNvPr id="7961" name="Google Shape;7961;p1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1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1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1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1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1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1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1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0" name="Google Shape;7970;p186"/>
          <p:cNvGrpSpPr/>
          <p:nvPr/>
        </p:nvGrpSpPr>
        <p:grpSpPr>
          <a:xfrm rot="-3121908">
            <a:off x="7407403" y="392194"/>
            <a:ext cx="318220" cy="295523"/>
            <a:chOff x="3931664" y="3196564"/>
            <a:chExt cx="819834" cy="761359"/>
          </a:xfrm>
        </p:grpSpPr>
        <p:sp>
          <p:nvSpPr>
            <p:cNvPr id="7971" name="Google Shape;7971;p1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1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1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74" name="Google Shape;7974;p186"/>
          <p:cNvGrpSpPr/>
          <p:nvPr/>
        </p:nvGrpSpPr>
        <p:grpSpPr>
          <a:xfrm>
            <a:off x="8370337" y="-422491"/>
            <a:ext cx="1143068" cy="1143068"/>
            <a:chOff x="1565300" y="733100"/>
            <a:chExt cx="1143525" cy="1143525"/>
          </a:xfrm>
        </p:grpSpPr>
        <p:sp>
          <p:nvSpPr>
            <p:cNvPr id="7975" name="Google Shape;7975;p18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18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18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18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18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18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18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82" name="Google Shape;7982;p186"/>
          <p:cNvGrpSpPr/>
          <p:nvPr/>
        </p:nvGrpSpPr>
        <p:grpSpPr>
          <a:xfrm>
            <a:off x="-324835" y="3402341"/>
            <a:ext cx="1933254" cy="1933222"/>
            <a:chOff x="3174950" y="3673600"/>
            <a:chExt cx="1481875" cy="1481850"/>
          </a:xfrm>
        </p:grpSpPr>
        <p:sp>
          <p:nvSpPr>
            <p:cNvPr id="7983" name="Google Shape;7983;p18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18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18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18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18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988" name="Google Shape;7988;p1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362" name="Shape 362"/>
        <p:cNvGrpSpPr/>
        <p:nvPr/>
      </p:nvGrpSpPr>
      <p:grpSpPr>
        <a:xfrm>
          <a:off x="0" y="0"/>
          <a:ext cx="0" cy="0"/>
          <a:chOff x="0" y="0"/>
          <a:chExt cx="0" cy="0"/>
        </a:xfrm>
      </p:grpSpPr>
      <p:pic>
        <p:nvPicPr>
          <p:cNvPr id="363" name="Google Shape;363;p20"/>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364" name="Google Shape;364;p2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 name="Google Shape;365;p20"/>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366" name="Google Shape;366;p20"/>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7" name="Google Shape;367;p20"/>
          <p:cNvGrpSpPr/>
          <p:nvPr/>
        </p:nvGrpSpPr>
        <p:grpSpPr>
          <a:xfrm>
            <a:off x="-163700" y="-187875"/>
            <a:ext cx="1143525" cy="1143525"/>
            <a:chOff x="1565300" y="733100"/>
            <a:chExt cx="1143525" cy="1143525"/>
          </a:xfrm>
        </p:grpSpPr>
        <p:sp>
          <p:nvSpPr>
            <p:cNvPr id="368" name="Google Shape;368;p2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 name="Google Shape;369;p2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 name="Google Shape;370;p2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 name="Google Shape;371;p2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 name="Google Shape;374;p2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 name="Google Shape;375;p20"/>
          <p:cNvGrpSpPr/>
          <p:nvPr/>
        </p:nvGrpSpPr>
        <p:grpSpPr>
          <a:xfrm>
            <a:off x="7449323" y="2055628"/>
            <a:ext cx="539058" cy="516124"/>
            <a:chOff x="3483800" y="1530650"/>
            <a:chExt cx="1459674" cy="1397574"/>
          </a:xfrm>
        </p:grpSpPr>
        <p:sp>
          <p:nvSpPr>
            <p:cNvPr id="376" name="Google Shape;376;p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 name="Google Shape;380;p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 name="Google Shape;381;p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 name="Google Shape;382;p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5" name="Google Shape;385;p20"/>
          <p:cNvGrpSpPr/>
          <p:nvPr/>
        </p:nvGrpSpPr>
        <p:grpSpPr>
          <a:xfrm>
            <a:off x="3836035" y="191744"/>
            <a:ext cx="374992" cy="348246"/>
            <a:chOff x="3931664" y="3196564"/>
            <a:chExt cx="819834" cy="761359"/>
          </a:xfrm>
        </p:grpSpPr>
        <p:sp>
          <p:nvSpPr>
            <p:cNvPr id="386" name="Google Shape;386;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 name="Google Shape;388;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 name="Google Shape;389;p20"/>
          <p:cNvGrpSpPr/>
          <p:nvPr/>
        </p:nvGrpSpPr>
        <p:grpSpPr>
          <a:xfrm rot="-3462168">
            <a:off x="3282873" y="282904"/>
            <a:ext cx="184279" cy="165931"/>
            <a:chOff x="3931664" y="3196564"/>
            <a:chExt cx="819834" cy="761359"/>
          </a:xfrm>
        </p:grpSpPr>
        <p:sp>
          <p:nvSpPr>
            <p:cNvPr id="390" name="Google Shape;390;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 name="Google Shape;391;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 name="Google Shape;392;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3" name="Google Shape;393;p20"/>
          <p:cNvGrpSpPr/>
          <p:nvPr/>
        </p:nvGrpSpPr>
        <p:grpSpPr>
          <a:xfrm rot="-5681754">
            <a:off x="8241378" y="3006753"/>
            <a:ext cx="184261" cy="165900"/>
            <a:chOff x="3931664" y="3196564"/>
            <a:chExt cx="819834" cy="761359"/>
          </a:xfrm>
        </p:grpSpPr>
        <p:sp>
          <p:nvSpPr>
            <p:cNvPr id="394" name="Google Shape;394;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7" name="Google Shape;397;p20"/>
          <p:cNvGrpSpPr/>
          <p:nvPr/>
        </p:nvGrpSpPr>
        <p:grpSpPr>
          <a:xfrm rot="3093407">
            <a:off x="323639" y="1552011"/>
            <a:ext cx="404044" cy="329363"/>
            <a:chOff x="3483800" y="1530650"/>
            <a:chExt cx="1459674" cy="1397574"/>
          </a:xfrm>
        </p:grpSpPr>
        <p:sp>
          <p:nvSpPr>
            <p:cNvPr id="398" name="Google Shape;398;p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 name="Google Shape;402;p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 name="Google Shape;403;p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7" name="Google Shape;407;p20"/>
          <p:cNvGrpSpPr/>
          <p:nvPr/>
        </p:nvGrpSpPr>
        <p:grpSpPr>
          <a:xfrm rot="3093417">
            <a:off x="3136301" y="4652973"/>
            <a:ext cx="235009" cy="225010"/>
            <a:chOff x="3483800" y="1530650"/>
            <a:chExt cx="1459674" cy="1397574"/>
          </a:xfrm>
        </p:grpSpPr>
        <p:sp>
          <p:nvSpPr>
            <p:cNvPr id="408" name="Google Shape;408;p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 name="Google Shape;411;p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 name="Google Shape;412;p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 name="Google Shape;413;p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 name="Google Shape;414;p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 name="Google Shape;415;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 name="Google Shape;416;p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 name="Google Shape;417;p20"/>
          <p:cNvGrpSpPr/>
          <p:nvPr/>
        </p:nvGrpSpPr>
        <p:grpSpPr>
          <a:xfrm>
            <a:off x="1646560" y="3582869"/>
            <a:ext cx="374992" cy="348246"/>
            <a:chOff x="3931664" y="3196564"/>
            <a:chExt cx="819834" cy="761359"/>
          </a:xfrm>
        </p:grpSpPr>
        <p:sp>
          <p:nvSpPr>
            <p:cNvPr id="418" name="Google Shape;418;p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 name="Google Shape;419;p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 name="Google Shape;420;p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 name="Google Shape;421;p20"/>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422" name="Google Shape;422;p20"/>
          <p:cNvGrpSpPr/>
          <p:nvPr/>
        </p:nvGrpSpPr>
        <p:grpSpPr>
          <a:xfrm rot="-899098">
            <a:off x="7338657" y="3773043"/>
            <a:ext cx="1912361" cy="1912091"/>
            <a:chOff x="4134250" y="882850"/>
            <a:chExt cx="843375" cy="844025"/>
          </a:xfrm>
        </p:grpSpPr>
        <p:sp>
          <p:nvSpPr>
            <p:cNvPr id="423" name="Google Shape;423;p2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2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 name="Google Shape;425;p2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 name="Google Shape;426;p2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2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8" name="Google Shape;428;p20"/>
          <p:cNvGrpSpPr/>
          <p:nvPr/>
        </p:nvGrpSpPr>
        <p:grpSpPr>
          <a:xfrm>
            <a:off x="657488" y="430950"/>
            <a:ext cx="652900" cy="652900"/>
            <a:chOff x="2751400" y="2498775"/>
            <a:chExt cx="652900" cy="652900"/>
          </a:xfrm>
        </p:grpSpPr>
        <p:sp>
          <p:nvSpPr>
            <p:cNvPr id="429" name="Google Shape;429;p2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 name="Google Shape;430;p2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 name="Google Shape;431;p2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 name="Google Shape;432;p2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 name="Google Shape;433;p2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 name="Google Shape;434;p2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 name="Google Shape;435;p2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 name="Google Shape;436;p2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 name="Google Shape;437;p2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 name="Google Shape;438;p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7989" name="Shape 7989"/>
        <p:cNvGrpSpPr/>
        <p:nvPr/>
      </p:nvGrpSpPr>
      <p:grpSpPr>
        <a:xfrm>
          <a:off x="0" y="0"/>
          <a:ext cx="0" cy="0"/>
          <a:chOff x="0" y="0"/>
          <a:chExt cx="0" cy="0"/>
        </a:xfrm>
      </p:grpSpPr>
      <p:sp>
        <p:nvSpPr>
          <p:cNvPr id="7990" name="Google Shape;7990;p18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991" name="Google Shape;7991;p18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7992" name="Google Shape;7992;p187"/>
          <p:cNvGrpSpPr/>
          <p:nvPr/>
        </p:nvGrpSpPr>
        <p:grpSpPr>
          <a:xfrm>
            <a:off x="239179" y="908649"/>
            <a:ext cx="309897" cy="287794"/>
            <a:chOff x="3931664" y="3196564"/>
            <a:chExt cx="819834" cy="761359"/>
          </a:xfrm>
        </p:grpSpPr>
        <p:sp>
          <p:nvSpPr>
            <p:cNvPr id="7993" name="Google Shape;7993;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996" name="Google Shape;7996;p187"/>
          <p:cNvGrpSpPr/>
          <p:nvPr/>
        </p:nvGrpSpPr>
        <p:grpSpPr>
          <a:xfrm>
            <a:off x="8830437" y="4641113"/>
            <a:ext cx="406227" cy="388246"/>
            <a:chOff x="3483800" y="1530650"/>
            <a:chExt cx="1459674" cy="1397574"/>
          </a:xfrm>
        </p:grpSpPr>
        <p:sp>
          <p:nvSpPr>
            <p:cNvPr id="7997" name="Google Shape;7997;p1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1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1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1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1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1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1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1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1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06" name="Google Shape;8006;p187"/>
          <p:cNvGrpSpPr/>
          <p:nvPr/>
        </p:nvGrpSpPr>
        <p:grpSpPr>
          <a:xfrm rot="3907081">
            <a:off x="128235" y="1501958"/>
            <a:ext cx="153542" cy="142591"/>
            <a:chOff x="3931664" y="3196564"/>
            <a:chExt cx="819834" cy="761359"/>
          </a:xfrm>
        </p:grpSpPr>
        <p:sp>
          <p:nvSpPr>
            <p:cNvPr id="8007" name="Google Shape;8007;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0" name="Google Shape;8010;p187"/>
          <p:cNvGrpSpPr/>
          <p:nvPr/>
        </p:nvGrpSpPr>
        <p:grpSpPr>
          <a:xfrm rot="3907081">
            <a:off x="8616760" y="4004183"/>
            <a:ext cx="153542" cy="142591"/>
            <a:chOff x="3931664" y="3196564"/>
            <a:chExt cx="819834" cy="761359"/>
          </a:xfrm>
        </p:grpSpPr>
        <p:sp>
          <p:nvSpPr>
            <p:cNvPr id="8011" name="Google Shape;8011;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14" name="Google Shape;8014;p187"/>
          <p:cNvGrpSpPr/>
          <p:nvPr/>
        </p:nvGrpSpPr>
        <p:grpSpPr>
          <a:xfrm rot="-2977161">
            <a:off x="8962885" y="3149974"/>
            <a:ext cx="288648" cy="268060"/>
            <a:chOff x="3931664" y="3196564"/>
            <a:chExt cx="819834" cy="761359"/>
          </a:xfrm>
        </p:grpSpPr>
        <p:sp>
          <p:nvSpPr>
            <p:cNvPr id="8015" name="Google Shape;8015;p1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1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1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18" name="Google Shape;8018;p18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019" name="Google Shape;8019;p187"/>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187"/>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1" name="Google Shape;8021;p187"/>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2" name="Google Shape;8022;p187"/>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3" name="Google Shape;8023;p187"/>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4" name="Google Shape;8024;p187"/>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5" name="Google Shape;8025;p187"/>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6" name="Google Shape;8026;p187"/>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27" name="Google Shape;8027;p187"/>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28" name="Google Shape;8028;p187"/>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029" name="Google Shape;8029;p187"/>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030" name="Google Shape;8030;p187"/>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8031" name="Google Shape;8031;p187"/>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8032" name="Google Shape;8032;p187"/>
          <p:cNvGrpSpPr/>
          <p:nvPr/>
        </p:nvGrpSpPr>
        <p:grpSpPr>
          <a:xfrm>
            <a:off x="-244345" y="-118031"/>
            <a:ext cx="898724" cy="898750"/>
            <a:chOff x="4876725" y="2387875"/>
            <a:chExt cx="874075" cy="874100"/>
          </a:xfrm>
        </p:grpSpPr>
        <p:sp>
          <p:nvSpPr>
            <p:cNvPr id="8033" name="Google Shape;8033;p18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18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18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18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18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18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18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18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18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18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18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18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45" name="Google Shape;8045;p1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8046" name="Shape 8046"/>
        <p:cNvGrpSpPr/>
        <p:nvPr/>
      </p:nvGrpSpPr>
      <p:grpSpPr>
        <a:xfrm>
          <a:off x="0" y="0"/>
          <a:ext cx="0" cy="0"/>
          <a:chOff x="0" y="0"/>
          <a:chExt cx="0" cy="0"/>
        </a:xfrm>
      </p:grpSpPr>
      <p:sp>
        <p:nvSpPr>
          <p:cNvPr id="8047" name="Google Shape;8047;p18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048" name="Google Shape;8048;p1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049" name="Google Shape;8049;p188"/>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050" name="Google Shape;8050;p188"/>
          <p:cNvGrpSpPr/>
          <p:nvPr/>
        </p:nvGrpSpPr>
        <p:grpSpPr>
          <a:xfrm>
            <a:off x="8830437" y="4641113"/>
            <a:ext cx="406227" cy="388246"/>
            <a:chOff x="3483800" y="1530650"/>
            <a:chExt cx="1459674" cy="1397574"/>
          </a:xfrm>
        </p:grpSpPr>
        <p:sp>
          <p:nvSpPr>
            <p:cNvPr id="8051" name="Google Shape;8051;p1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1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1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1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1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1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1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1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1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0" name="Google Shape;8060;p188"/>
          <p:cNvGrpSpPr/>
          <p:nvPr/>
        </p:nvGrpSpPr>
        <p:grpSpPr>
          <a:xfrm rot="3907081">
            <a:off x="8616760" y="4004183"/>
            <a:ext cx="153542" cy="142591"/>
            <a:chOff x="3931664" y="3196564"/>
            <a:chExt cx="819834" cy="761359"/>
          </a:xfrm>
        </p:grpSpPr>
        <p:sp>
          <p:nvSpPr>
            <p:cNvPr id="8061" name="Google Shape;8061;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4" name="Google Shape;8064;p188"/>
          <p:cNvGrpSpPr/>
          <p:nvPr/>
        </p:nvGrpSpPr>
        <p:grpSpPr>
          <a:xfrm rot="-2977161">
            <a:off x="8962885" y="3149974"/>
            <a:ext cx="288648" cy="268060"/>
            <a:chOff x="3931664" y="3196564"/>
            <a:chExt cx="819834" cy="761359"/>
          </a:xfrm>
        </p:grpSpPr>
        <p:sp>
          <p:nvSpPr>
            <p:cNvPr id="8065" name="Google Shape;8065;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68" name="Google Shape;8068;p188"/>
          <p:cNvGrpSpPr/>
          <p:nvPr/>
        </p:nvGrpSpPr>
        <p:grpSpPr>
          <a:xfrm>
            <a:off x="239179" y="908649"/>
            <a:ext cx="309897" cy="287794"/>
            <a:chOff x="3931664" y="3196564"/>
            <a:chExt cx="819834" cy="761359"/>
          </a:xfrm>
        </p:grpSpPr>
        <p:sp>
          <p:nvSpPr>
            <p:cNvPr id="8069" name="Google Shape;8069;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72" name="Google Shape;8072;p188"/>
          <p:cNvGrpSpPr/>
          <p:nvPr/>
        </p:nvGrpSpPr>
        <p:grpSpPr>
          <a:xfrm rot="3907081">
            <a:off x="128235" y="1501958"/>
            <a:ext cx="153542" cy="142591"/>
            <a:chOff x="3931664" y="3196564"/>
            <a:chExt cx="819834" cy="761359"/>
          </a:xfrm>
        </p:grpSpPr>
        <p:sp>
          <p:nvSpPr>
            <p:cNvPr id="8073" name="Google Shape;8073;p1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1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1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76" name="Google Shape;8076;p188"/>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8077" name="Google Shape;8077;p188"/>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8078" name="Google Shape;8078;p188"/>
          <p:cNvGrpSpPr/>
          <p:nvPr/>
        </p:nvGrpSpPr>
        <p:grpSpPr>
          <a:xfrm rot="-895738">
            <a:off x="715843" y="-317192"/>
            <a:ext cx="1016157" cy="1012457"/>
            <a:chOff x="4134250" y="882850"/>
            <a:chExt cx="843375" cy="844025"/>
          </a:xfrm>
        </p:grpSpPr>
        <p:sp>
          <p:nvSpPr>
            <p:cNvPr id="8079" name="Google Shape;8079;p18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18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18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18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18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084" name="Google Shape;8084;p1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8085" name="Shape 8085"/>
        <p:cNvGrpSpPr/>
        <p:nvPr/>
      </p:nvGrpSpPr>
      <p:grpSpPr>
        <a:xfrm>
          <a:off x="0" y="0"/>
          <a:ext cx="0" cy="0"/>
          <a:chOff x="0" y="0"/>
          <a:chExt cx="0" cy="0"/>
        </a:xfrm>
      </p:grpSpPr>
      <p:sp>
        <p:nvSpPr>
          <p:cNvPr id="8086" name="Google Shape;8086;p18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087" name="Google Shape;8087;p1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088" name="Google Shape;8088;p189"/>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89" name="Google Shape;8089;p189"/>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189"/>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189"/>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189"/>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93" name="Google Shape;8093;p189"/>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94" name="Google Shape;8094;p189"/>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95" name="Google Shape;8095;p189"/>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096" name="Google Shape;8096;p189"/>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097" name="Google Shape;8097;p189"/>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098" name="Google Shape;8098;p189"/>
          <p:cNvGrpSpPr/>
          <p:nvPr/>
        </p:nvGrpSpPr>
        <p:grpSpPr>
          <a:xfrm flipH="1">
            <a:off x="67046" y="1212064"/>
            <a:ext cx="193699" cy="185318"/>
            <a:chOff x="3483800" y="1530650"/>
            <a:chExt cx="1459674" cy="1397574"/>
          </a:xfrm>
        </p:grpSpPr>
        <p:sp>
          <p:nvSpPr>
            <p:cNvPr id="8099" name="Google Shape;8099;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8" name="Google Shape;8108;p189"/>
          <p:cNvGrpSpPr/>
          <p:nvPr/>
        </p:nvGrpSpPr>
        <p:grpSpPr>
          <a:xfrm flipH="1">
            <a:off x="8629015" y="4491897"/>
            <a:ext cx="318260" cy="295560"/>
            <a:chOff x="3931664" y="3196564"/>
            <a:chExt cx="819834" cy="761359"/>
          </a:xfrm>
        </p:grpSpPr>
        <p:sp>
          <p:nvSpPr>
            <p:cNvPr id="8109" name="Google Shape;8109;p1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1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1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2" name="Google Shape;8112;p189"/>
          <p:cNvGrpSpPr/>
          <p:nvPr/>
        </p:nvGrpSpPr>
        <p:grpSpPr>
          <a:xfrm flipH="1">
            <a:off x="-67743" y="586194"/>
            <a:ext cx="351053" cy="326014"/>
            <a:chOff x="3931664" y="3196564"/>
            <a:chExt cx="819834" cy="761359"/>
          </a:xfrm>
        </p:grpSpPr>
        <p:sp>
          <p:nvSpPr>
            <p:cNvPr id="8113" name="Google Shape;8113;p1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1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1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16" name="Google Shape;8116;p189"/>
          <p:cNvGrpSpPr/>
          <p:nvPr/>
        </p:nvGrpSpPr>
        <p:grpSpPr>
          <a:xfrm flipH="1">
            <a:off x="8691296" y="2386439"/>
            <a:ext cx="193699" cy="185318"/>
            <a:chOff x="3483800" y="1530650"/>
            <a:chExt cx="1459674" cy="1397574"/>
          </a:xfrm>
        </p:grpSpPr>
        <p:sp>
          <p:nvSpPr>
            <p:cNvPr id="8117" name="Google Shape;8117;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26" name="Google Shape;8126;p189"/>
          <p:cNvGrpSpPr/>
          <p:nvPr/>
        </p:nvGrpSpPr>
        <p:grpSpPr>
          <a:xfrm flipH="1">
            <a:off x="7828954" y="4747047"/>
            <a:ext cx="117212" cy="111946"/>
            <a:chOff x="3483800" y="1530650"/>
            <a:chExt cx="1459674" cy="1397574"/>
          </a:xfrm>
        </p:grpSpPr>
        <p:sp>
          <p:nvSpPr>
            <p:cNvPr id="8127" name="Google Shape;8127;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6" name="Google Shape;8136;p189"/>
          <p:cNvGrpSpPr/>
          <p:nvPr/>
        </p:nvGrpSpPr>
        <p:grpSpPr>
          <a:xfrm flipH="1">
            <a:off x="8519096" y="447339"/>
            <a:ext cx="193699" cy="185318"/>
            <a:chOff x="3483800" y="1530650"/>
            <a:chExt cx="1459674" cy="1397574"/>
          </a:xfrm>
        </p:grpSpPr>
        <p:sp>
          <p:nvSpPr>
            <p:cNvPr id="8137" name="Google Shape;8137;p1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1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1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1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1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1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1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1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46" name="Google Shape;8146;p1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8147" name="Shape 8147"/>
        <p:cNvGrpSpPr/>
        <p:nvPr/>
      </p:nvGrpSpPr>
      <p:grpSpPr>
        <a:xfrm>
          <a:off x="0" y="0"/>
          <a:ext cx="0" cy="0"/>
          <a:chOff x="0" y="0"/>
          <a:chExt cx="0" cy="0"/>
        </a:xfrm>
      </p:grpSpPr>
      <p:sp>
        <p:nvSpPr>
          <p:cNvPr id="8148" name="Google Shape;8148;p19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149" name="Google Shape;8149;p190"/>
          <p:cNvPicPr preferRelativeResize="0"/>
          <p:nvPr/>
        </p:nvPicPr>
        <p:blipFill>
          <a:blip r:embed="rId2">
            <a:alphaModFix/>
          </a:blip>
          <a:stretch>
            <a:fillRect/>
          </a:stretch>
        </p:blipFill>
        <p:spPr>
          <a:xfrm>
            <a:off x="0" y="0"/>
            <a:ext cx="9144000" cy="5143500"/>
          </a:xfrm>
          <a:prstGeom prst="rect">
            <a:avLst/>
          </a:prstGeom>
          <a:noFill/>
          <a:ln>
            <a:noFill/>
          </a:ln>
        </p:spPr>
      </p:pic>
      <p:sp>
        <p:nvSpPr>
          <p:cNvPr id="8150" name="Google Shape;8150;p190"/>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151" name="Google Shape;8151;p190"/>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8152" name="Google Shape;8152;p190"/>
          <p:cNvGrpSpPr/>
          <p:nvPr/>
        </p:nvGrpSpPr>
        <p:grpSpPr>
          <a:xfrm>
            <a:off x="623154" y="244439"/>
            <a:ext cx="193699" cy="185318"/>
            <a:chOff x="3483800" y="1530650"/>
            <a:chExt cx="1459674" cy="1397574"/>
          </a:xfrm>
        </p:grpSpPr>
        <p:sp>
          <p:nvSpPr>
            <p:cNvPr id="8153" name="Google Shape;8153;p1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1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1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1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1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1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1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2" name="Google Shape;8162;p190"/>
          <p:cNvGrpSpPr/>
          <p:nvPr/>
        </p:nvGrpSpPr>
        <p:grpSpPr>
          <a:xfrm>
            <a:off x="138749" y="4109622"/>
            <a:ext cx="318260" cy="295560"/>
            <a:chOff x="3931664" y="3196564"/>
            <a:chExt cx="819834" cy="761359"/>
          </a:xfrm>
        </p:grpSpPr>
        <p:sp>
          <p:nvSpPr>
            <p:cNvPr id="8163" name="Google Shape;8163;p1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1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1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66" name="Google Shape;8166;p190"/>
          <p:cNvGrpSpPr/>
          <p:nvPr/>
        </p:nvGrpSpPr>
        <p:grpSpPr>
          <a:xfrm>
            <a:off x="-180561" y="641597"/>
            <a:ext cx="500427" cy="464734"/>
            <a:chOff x="3931664" y="3196564"/>
            <a:chExt cx="819834" cy="761359"/>
          </a:xfrm>
        </p:grpSpPr>
        <p:sp>
          <p:nvSpPr>
            <p:cNvPr id="8167" name="Google Shape;8167;p1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1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1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0" name="Google Shape;8170;p190"/>
          <p:cNvGrpSpPr/>
          <p:nvPr/>
        </p:nvGrpSpPr>
        <p:grpSpPr>
          <a:xfrm>
            <a:off x="457004" y="4794839"/>
            <a:ext cx="193699" cy="185318"/>
            <a:chOff x="3483800" y="1530650"/>
            <a:chExt cx="1459674" cy="1397574"/>
          </a:xfrm>
        </p:grpSpPr>
        <p:sp>
          <p:nvSpPr>
            <p:cNvPr id="8171" name="Google Shape;8171;p1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1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1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1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1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1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1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0" name="Google Shape;8180;p190"/>
          <p:cNvGrpSpPr/>
          <p:nvPr/>
        </p:nvGrpSpPr>
        <p:grpSpPr>
          <a:xfrm>
            <a:off x="8323174" y="244447"/>
            <a:ext cx="318260" cy="295560"/>
            <a:chOff x="3931664" y="3196564"/>
            <a:chExt cx="819834" cy="761359"/>
          </a:xfrm>
        </p:grpSpPr>
        <p:sp>
          <p:nvSpPr>
            <p:cNvPr id="8181" name="Google Shape;8181;p1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1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1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84" name="Google Shape;8184;p190"/>
          <p:cNvGrpSpPr/>
          <p:nvPr/>
        </p:nvGrpSpPr>
        <p:grpSpPr>
          <a:xfrm>
            <a:off x="8716329" y="963989"/>
            <a:ext cx="193699" cy="185318"/>
            <a:chOff x="3483800" y="1530650"/>
            <a:chExt cx="1459674" cy="1397574"/>
          </a:xfrm>
        </p:grpSpPr>
        <p:sp>
          <p:nvSpPr>
            <p:cNvPr id="8185" name="Google Shape;8185;p1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1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1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1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1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1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1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1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194" name="Google Shape;8194;p1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8195" name="Shape 8195"/>
        <p:cNvGrpSpPr/>
        <p:nvPr/>
      </p:nvGrpSpPr>
      <p:grpSpPr>
        <a:xfrm>
          <a:off x="0" y="0"/>
          <a:ext cx="0" cy="0"/>
          <a:chOff x="0" y="0"/>
          <a:chExt cx="0" cy="0"/>
        </a:xfrm>
      </p:grpSpPr>
      <p:sp>
        <p:nvSpPr>
          <p:cNvPr id="8196" name="Google Shape;8196;p191"/>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197" name="Google Shape;8197;p191"/>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191"/>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8199" name="Google Shape;8199;p191"/>
          <p:cNvGrpSpPr/>
          <p:nvPr/>
        </p:nvGrpSpPr>
        <p:grpSpPr>
          <a:xfrm>
            <a:off x="708085" y="4068918"/>
            <a:ext cx="858890" cy="858890"/>
            <a:chOff x="2751400" y="2498775"/>
            <a:chExt cx="652900" cy="652900"/>
          </a:xfrm>
        </p:grpSpPr>
        <p:sp>
          <p:nvSpPr>
            <p:cNvPr id="8200" name="Google Shape;8200;p19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19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19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19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19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19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19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19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19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09" name="Google Shape;8209;p191"/>
          <p:cNvGrpSpPr/>
          <p:nvPr/>
        </p:nvGrpSpPr>
        <p:grpSpPr>
          <a:xfrm>
            <a:off x="8250814" y="-120033"/>
            <a:ext cx="1021881" cy="1021910"/>
            <a:chOff x="4876725" y="2387875"/>
            <a:chExt cx="874075" cy="874100"/>
          </a:xfrm>
        </p:grpSpPr>
        <p:sp>
          <p:nvSpPr>
            <p:cNvPr id="8210" name="Google Shape;8210;p19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19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19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19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19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19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19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19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19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19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19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19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22" name="Google Shape;8222;p191"/>
          <p:cNvGrpSpPr/>
          <p:nvPr/>
        </p:nvGrpSpPr>
        <p:grpSpPr>
          <a:xfrm rot="8419">
            <a:off x="8177859" y="562298"/>
            <a:ext cx="413255" cy="411715"/>
            <a:chOff x="4134250" y="882850"/>
            <a:chExt cx="843375" cy="844025"/>
          </a:xfrm>
        </p:grpSpPr>
        <p:sp>
          <p:nvSpPr>
            <p:cNvPr id="8223" name="Google Shape;8223;p19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19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19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19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19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28" name="Google Shape;8228;p1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8229" name="Shape 8229"/>
        <p:cNvGrpSpPr/>
        <p:nvPr/>
      </p:nvGrpSpPr>
      <p:grpSpPr>
        <a:xfrm>
          <a:off x="0" y="0"/>
          <a:ext cx="0" cy="0"/>
          <a:chOff x="0" y="0"/>
          <a:chExt cx="0" cy="0"/>
        </a:xfrm>
      </p:grpSpPr>
      <p:sp>
        <p:nvSpPr>
          <p:cNvPr id="8230" name="Google Shape;8230;p19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231" name="Google Shape;8231;p1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8232" name="Google Shape;8232;p192"/>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33" name="Google Shape;8233;p192"/>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192"/>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192"/>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192"/>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192"/>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38" name="Google Shape;8238;p192"/>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39" name="Google Shape;8239;p192"/>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40" name="Google Shape;8240;p192"/>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41" name="Google Shape;8241;p192"/>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42" name="Google Shape;8242;p192"/>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243" name="Google Shape;8243;p192"/>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244" name="Google Shape;8244;p192"/>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245" name="Google Shape;8245;p192"/>
          <p:cNvGrpSpPr/>
          <p:nvPr/>
        </p:nvGrpSpPr>
        <p:grpSpPr>
          <a:xfrm flipH="1">
            <a:off x="67046" y="1212064"/>
            <a:ext cx="193699" cy="185318"/>
            <a:chOff x="3483800" y="1530650"/>
            <a:chExt cx="1459674" cy="1397574"/>
          </a:xfrm>
        </p:grpSpPr>
        <p:sp>
          <p:nvSpPr>
            <p:cNvPr id="8246" name="Google Shape;8246;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5" name="Google Shape;8255;p192"/>
          <p:cNvGrpSpPr/>
          <p:nvPr/>
        </p:nvGrpSpPr>
        <p:grpSpPr>
          <a:xfrm flipH="1">
            <a:off x="8629015" y="4491897"/>
            <a:ext cx="318260" cy="295560"/>
            <a:chOff x="3931664" y="3196564"/>
            <a:chExt cx="819834" cy="761359"/>
          </a:xfrm>
        </p:grpSpPr>
        <p:sp>
          <p:nvSpPr>
            <p:cNvPr id="8256" name="Google Shape;8256;p1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1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1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59" name="Google Shape;8259;p192"/>
          <p:cNvGrpSpPr/>
          <p:nvPr/>
        </p:nvGrpSpPr>
        <p:grpSpPr>
          <a:xfrm flipH="1">
            <a:off x="-67743" y="586194"/>
            <a:ext cx="351053" cy="326014"/>
            <a:chOff x="3931664" y="3196564"/>
            <a:chExt cx="819834" cy="761359"/>
          </a:xfrm>
        </p:grpSpPr>
        <p:sp>
          <p:nvSpPr>
            <p:cNvPr id="8260" name="Google Shape;8260;p1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1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1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63" name="Google Shape;8263;p192"/>
          <p:cNvGrpSpPr/>
          <p:nvPr/>
        </p:nvGrpSpPr>
        <p:grpSpPr>
          <a:xfrm flipH="1">
            <a:off x="8691296" y="2386439"/>
            <a:ext cx="193699" cy="185318"/>
            <a:chOff x="3483800" y="1530650"/>
            <a:chExt cx="1459674" cy="1397574"/>
          </a:xfrm>
        </p:grpSpPr>
        <p:sp>
          <p:nvSpPr>
            <p:cNvPr id="8264" name="Google Shape;8264;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3" name="Google Shape;8273;p192"/>
          <p:cNvGrpSpPr/>
          <p:nvPr/>
        </p:nvGrpSpPr>
        <p:grpSpPr>
          <a:xfrm flipH="1">
            <a:off x="7828954" y="4747047"/>
            <a:ext cx="117212" cy="111946"/>
            <a:chOff x="3483800" y="1530650"/>
            <a:chExt cx="1459674" cy="1397574"/>
          </a:xfrm>
        </p:grpSpPr>
        <p:sp>
          <p:nvSpPr>
            <p:cNvPr id="8274" name="Google Shape;8274;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83" name="Google Shape;8283;p192"/>
          <p:cNvGrpSpPr/>
          <p:nvPr/>
        </p:nvGrpSpPr>
        <p:grpSpPr>
          <a:xfrm flipH="1">
            <a:off x="623146" y="4710364"/>
            <a:ext cx="193699" cy="185318"/>
            <a:chOff x="3483800" y="1530650"/>
            <a:chExt cx="1459674" cy="1397574"/>
          </a:xfrm>
        </p:grpSpPr>
        <p:sp>
          <p:nvSpPr>
            <p:cNvPr id="8284" name="Google Shape;8284;p1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1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1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1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1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1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1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1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93" name="Google Shape;8293;p192"/>
          <p:cNvGrpSpPr/>
          <p:nvPr/>
        </p:nvGrpSpPr>
        <p:grpSpPr>
          <a:xfrm flipH="1">
            <a:off x="8533957" y="213994"/>
            <a:ext cx="351053" cy="326014"/>
            <a:chOff x="3931664" y="3196564"/>
            <a:chExt cx="819834" cy="761359"/>
          </a:xfrm>
        </p:grpSpPr>
        <p:sp>
          <p:nvSpPr>
            <p:cNvPr id="8294" name="Google Shape;8294;p1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1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1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297" name="Google Shape;8297;p1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8298" name="Shape 8298"/>
        <p:cNvGrpSpPr/>
        <p:nvPr/>
      </p:nvGrpSpPr>
      <p:grpSpPr>
        <a:xfrm>
          <a:off x="0" y="0"/>
          <a:ext cx="0" cy="0"/>
          <a:chOff x="0" y="0"/>
          <a:chExt cx="0" cy="0"/>
        </a:xfrm>
      </p:grpSpPr>
      <p:sp>
        <p:nvSpPr>
          <p:cNvPr id="8299" name="Google Shape;8299;p19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300" name="Google Shape;8300;p1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8301" name="Google Shape;8301;p19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2" name="Google Shape;8302;p193"/>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3" name="Google Shape;8303;p193"/>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4" name="Google Shape;8304;p193"/>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5" name="Google Shape;8305;p193"/>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6" name="Google Shape;8306;p193"/>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7" name="Google Shape;8307;p193"/>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08" name="Google Shape;8308;p193"/>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09" name="Google Shape;8309;p193"/>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10" name="Google Shape;8310;p193"/>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11" name="Google Shape;8311;p193"/>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312" name="Google Shape;8312;p193"/>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313" name="Google Shape;8313;p193"/>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314" name="Google Shape;8314;p193"/>
          <p:cNvGrpSpPr/>
          <p:nvPr/>
        </p:nvGrpSpPr>
        <p:grpSpPr>
          <a:xfrm rot="3203653">
            <a:off x="118866" y="1131351"/>
            <a:ext cx="297660" cy="239057"/>
            <a:chOff x="3483800" y="1530650"/>
            <a:chExt cx="1459674" cy="1397574"/>
          </a:xfrm>
        </p:grpSpPr>
        <p:sp>
          <p:nvSpPr>
            <p:cNvPr id="8315" name="Google Shape;8315;p1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1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1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1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1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1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1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4" name="Google Shape;8324;p193"/>
          <p:cNvGrpSpPr/>
          <p:nvPr/>
        </p:nvGrpSpPr>
        <p:grpSpPr>
          <a:xfrm>
            <a:off x="447585" y="150969"/>
            <a:ext cx="374992" cy="348246"/>
            <a:chOff x="3931664" y="3196564"/>
            <a:chExt cx="819834" cy="761359"/>
          </a:xfrm>
        </p:grpSpPr>
        <p:sp>
          <p:nvSpPr>
            <p:cNvPr id="8325" name="Google Shape;8325;p1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1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1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28" name="Google Shape;8328;p193"/>
          <p:cNvGrpSpPr/>
          <p:nvPr/>
        </p:nvGrpSpPr>
        <p:grpSpPr>
          <a:xfrm rot="3204101">
            <a:off x="8561588" y="4759494"/>
            <a:ext cx="197087" cy="158154"/>
            <a:chOff x="3483800" y="1530650"/>
            <a:chExt cx="1459674" cy="1397574"/>
          </a:xfrm>
        </p:grpSpPr>
        <p:sp>
          <p:nvSpPr>
            <p:cNvPr id="8329" name="Google Shape;8329;p1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1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1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1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1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1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1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38" name="Google Shape;8338;p193"/>
          <p:cNvGrpSpPr/>
          <p:nvPr/>
        </p:nvGrpSpPr>
        <p:grpSpPr>
          <a:xfrm>
            <a:off x="8873360" y="3817444"/>
            <a:ext cx="374992" cy="348246"/>
            <a:chOff x="3931664" y="3196564"/>
            <a:chExt cx="819834" cy="761359"/>
          </a:xfrm>
        </p:grpSpPr>
        <p:sp>
          <p:nvSpPr>
            <p:cNvPr id="8339" name="Google Shape;8339;p1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1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1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2" name="Google Shape;8342;p193"/>
          <p:cNvGrpSpPr/>
          <p:nvPr/>
        </p:nvGrpSpPr>
        <p:grpSpPr>
          <a:xfrm>
            <a:off x="-154252" y="2571744"/>
            <a:ext cx="320309" cy="297463"/>
            <a:chOff x="3931664" y="3196564"/>
            <a:chExt cx="819834" cy="761359"/>
          </a:xfrm>
        </p:grpSpPr>
        <p:sp>
          <p:nvSpPr>
            <p:cNvPr id="8343" name="Google Shape;8343;p1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1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1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46" name="Google Shape;8346;p193"/>
          <p:cNvGrpSpPr/>
          <p:nvPr/>
        </p:nvGrpSpPr>
        <p:grpSpPr>
          <a:xfrm rot="3203653">
            <a:off x="8694441" y="1676501"/>
            <a:ext cx="297660" cy="239057"/>
            <a:chOff x="3483800" y="1530650"/>
            <a:chExt cx="1459674" cy="1397574"/>
          </a:xfrm>
        </p:grpSpPr>
        <p:sp>
          <p:nvSpPr>
            <p:cNvPr id="8347" name="Google Shape;8347;p1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1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1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1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1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1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1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1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56" name="Google Shape;8356;p1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8357" name="Shape 8357"/>
        <p:cNvGrpSpPr/>
        <p:nvPr/>
      </p:nvGrpSpPr>
      <p:grpSpPr>
        <a:xfrm>
          <a:off x="0" y="0"/>
          <a:ext cx="0" cy="0"/>
          <a:chOff x="0" y="0"/>
          <a:chExt cx="0" cy="0"/>
        </a:xfrm>
      </p:grpSpPr>
      <p:sp>
        <p:nvSpPr>
          <p:cNvPr id="8358" name="Google Shape;8358;p19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359" name="Google Shape;8359;p194"/>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8360" name="Google Shape;8360;p194"/>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61" name="Google Shape;8361;p194"/>
          <p:cNvGrpSpPr/>
          <p:nvPr/>
        </p:nvGrpSpPr>
        <p:grpSpPr>
          <a:xfrm rot="3204101">
            <a:off x="8405188" y="4689994"/>
            <a:ext cx="197087" cy="158154"/>
            <a:chOff x="3483800" y="1530650"/>
            <a:chExt cx="1459674" cy="1397574"/>
          </a:xfrm>
        </p:grpSpPr>
        <p:sp>
          <p:nvSpPr>
            <p:cNvPr id="8362" name="Google Shape;8362;p1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3" name="Google Shape;8363;p1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4" name="Google Shape;8364;p1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5" name="Google Shape;8365;p1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6" name="Google Shape;8366;p1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7" name="Google Shape;8367;p1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8" name="Google Shape;8368;p1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1" name="Google Shape;8371;p194"/>
          <p:cNvGrpSpPr/>
          <p:nvPr/>
        </p:nvGrpSpPr>
        <p:grpSpPr>
          <a:xfrm>
            <a:off x="8716960" y="3747944"/>
            <a:ext cx="374992" cy="348246"/>
            <a:chOff x="3931664" y="3196564"/>
            <a:chExt cx="819834" cy="761359"/>
          </a:xfrm>
        </p:grpSpPr>
        <p:sp>
          <p:nvSpPr>
            <p:cNvPr id="8372" name="Google Shape;8372;p1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1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1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194"/>
          <p:cNvGrpSpPr/>
          <p:nvPr/>
        </p:nvGrpSpPr>
        <p:grpSpPr>
          <a:xfrm rot="3203653">
            <a:off x="8538041" y="1607001"/>
            <a:ext cx="297660" cy="239057"/>
            <a:chOff x="3483800" y="1530650"/>
            <a:chExt cx="1459674" cy="1397574"/>
          </a:xfrm>
        </p:grpSpPr>
        <p:sp>
          <p:nvSpPr>
            <p:cNvPr id="8376" name="Google Shape;8376;p1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1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1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1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1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1" name="Google Shape;8381;p1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2" name="Google Shape;8382;p1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3" name="Google Shape;8383;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5" name="Google Shape;8385;p194"/>
          <p:cNvGrpSpPr/>
          <p:nvPr/>
        </p:nvGrpSpPr>
        <p:grpSpPr>
          <a:xfrm>
            <a:off x="177535" y="4385606"/>
            <a:ext cx="374992" cy="348246"/>
            <a:chOff x="3931664" y="3196564"/>
            <a:chExt cx="819834" cy="761359"/>
          </a:xfrm>
        </p:grpSpPr>
        <p:sp>
          <p:nvSpPr>
            <p:cNvPr id="8386" name="Google Shape;8386;p1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7" name="Google Shape;8387;p1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8" name="Google Shape;8388;p1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89" name="Google Shape;8389;p194"/>
          <p:cNvGrpSpPr/>
          <p:nvPr/>
        </p:nvGrpSpPr>
        <p:grpSpPr>
          <a:xfrm rot="3205120">
            <a:off x="260683" y="1899870"/>
            <a:ext cx="208678" cy="167461"/>
            <a:chOff x="3483800" y="1530650"/>
            <a:chExt cx="1459674" cy="1397574"/>
          </a:xfrm>
        </p:grpSpPr>
        <p:sp>
          <p:nvSpPr>
            <p:cNvPr id="8390" name="Google Shape;8390;p1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1" name="Google Shape;8391;p1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1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3" name="Google Shape;8393;p1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4" name="Google Shape;8394;p1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5" name="Google Shape;8395;p1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6" name="Google Shape;8396;p1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7" name="Google Shape;8397;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8" name="Google Shape;8398;p1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9" name="Google Shape;8399;p194"/>
          <p:cNvGrpSpPr/>
          <p:nvPr/>
        </p:nvGrpSpPr>
        <p:grpSpPr>
          <a:xfrm rot="-2016416">
            <a:off x="40756" y="3318338"/>
            <a:ext cx="235067" cy="218301"/>
            <a:chOff x="3931664" y="3196564"/>
            <a:chExt cx="819834" cy="761359"/>
          </a:xfrm>
        </p:grpSpPr>
        <p:sp>
          <p:nvSpPr>
            <p:cNvPr id="8400" name="Google Shape;8400;p1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1" name="Google Shape;8401;p1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2" name="Google Shape;8402;p1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03" name="Google Shape;8403;p19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404" name="Google Shape;8404;p1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8405" name="Shape 8405"/>
        <p:cNvGrpSpPr/>
        <p:nvPr/>
      </p:nvGrpSpPr>
      <p:grpSpPr>
        <a:xfrm>
          <a:off x="0" y="0"/>
          <a:ext cx="0" cy="0"/>
          <a:chOff x="0" y="0"/>
          <a:chExt cx="0" cy="0"/>
        </a:xfrm>
      </p:grpSpPr>
      <p:sp>
        <p:nvSpPr>
          <p:cNvPr id="8406" name="Google Shape;8406;p19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07" name="Google Shape;8407;p1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8408" name="Google Shape;8408;p195"/>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409" name="Google Shape;8409;p195"/>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410" name="Google Shape;8410;p195"/>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411" name="Google Shape;8411;p195"/>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412" name="Google Shape;8412;p195"/>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413" name="Google Shape;8413;p195"/>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8414" name="Google Shape;8414;p195"/>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195"/>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16" name="Google Shape;8416;p195"/>
          <p:cNvGrpSpPr/>
          <p:nvPr/>
        </p:nvGrpSpPr>
        <p:grpSpPr>
          <a:xfrm flipH="1">
            <a:off x="630193" y="412327"/>
            <a:ext cx="666556" cy="666556"/>
            <a:chOff x="1852275" y="2571450"/>
            <a:chExt cx="506925" cy="506925"/>
          </a:xfrm>
        </p:grpSpPr>
        <p:sp>
          <p:nvSpPr>
            <p:cNvPr id="8417" name="Google Shape;8417;p195"/>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8" name="Google Shape;8418;p195"/>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9" name="Google Shape;8419;p195"/>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195"/>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1" name="Google Shape;8421;p195"/>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2" name="Google Shape;8422;p195"/>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195"/>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4" name="Google Shape;8424;p195"/>
          <p:cNvGrpSpPr/>
          <p:nvPr/>
        </p:nvGrpSpPr>
        <p:grpSpPr>
          <a:xfrm rot="8100000">
            <a:off x="-88855" y="-156259"/>
            <a:ext cx="945223" cy="945223"/>
            <a:chOff x="2751400" y="2498775"/>
            <a:chExt cx="652900" cy="652900"/>
          </a:xfrm>
        </p:grpSpPr>
        <p:sp>
          <p:nvSpPr>
            <p:cNvPr id="8425" name="Google Shape;8425;p19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6" name="Google Shape;8426;p19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7" name="Google Shape;8427;p19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8" name="Google Shape;8428;p19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9" name="Google Shape;8429;p19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0" name="Google Shape;8430;p19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1" name="Google Shape;8431;p19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2" name="Google Shape;8432;p19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3" name="Google Shape;8433;p19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34" name="Google Shape;8434;p195"/>
          <p:cNvGrpSpPr/>
          <p:nvPr/>
        </p:nvGrpSpPr>
        <p:grpSpPr>
          <a:xfrm rot="10800000">
            <a:off x="8124511" y="4040371"/>
            <a:ext cx="1304506" cy="1304506"/>
            <a:chOff x="591150" y="540000"/>
            <a:chExt cx="1040525" cy="1040525"/>
          </a:xfrm>
        </p:grpSpPr>
        <p:sp>
          <p:nvSpPr>
            <p:cNvPr id="8435" name="Google Shape;8435;p195"/>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195"/>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195"/>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195"/>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195"/>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0" name="Google Shape;8440;p195"/>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1" name="Google Shape;8441;p195"/>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195"/>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195"/>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195"/>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195"/>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46" name="Google Shape;8446;p1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8447" name="Shape 8447"/>
        <p:cNvGrpSpPr/>
        <p:nvPr/>
      </p:nvGrpSpPr>
      <p:grpSpPr>
        <a:xfrm>
          <a:off x="0" y="0"/>
          <a:ext cx="0" cy="0"/>
          <a:chOff x="0" y="0"/>
          <a:chExt cx="0" cy="0"/>
        </a:xfrm>
      </p:grpSpPr>
      <p:sp>
        <p:nvSpPr>
          <p:cNvPr id="8448" name="Google Shape;8448;p19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49" name="Google Shape;8449;p1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8450" name="Google Shape;8450;p19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451" name="Google Shape;8451;p196"/>
          <p:cNvGrpSpPr/>
          <p:nvPr/>
        </p:nvGrpSpPr>
        <p:grpSpPr>
          <a:xfrm rot="3203653">
            <a:off x="240691" y="985951"/>
            <a:ext cx="297660" cy="239057"/>
            <a:chOff x="3483800" y="1530650"/>
            <a:chExt cx="1459674" cy="1397574"/>
          </a:xfrm>
        </p:grpSpPr>
        <p:sp>
          <p:nvSpPr>
            <p:cNvPr id="8452" name="Google Shape;8452;p1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3" name="Google Shape;8453;p1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1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1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6" name="Google Shape;8456;p1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7" name="Google Shape;8457;p1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1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0" name="Google Shape;8460;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1" name="Google Shape;8461;p196"/>
          <p:cNvGrpSpPr/>
          <p:nvPr/>
        </p:nvGrpSpPr>
        <p:grpSpPr>
          <a:xfrm>
            <a:off x="447585" y="150969"/>
            <a:ext cx="374992" cy="348246"/>
            <a:chOff x="3931664" y="3196564"/>
            <a:chExt cx="819834" cy="761359"/>
          </a:xfrm>
        </p:grpSpPr>
        <p:sp>
          <p:nvSpPr>
            <p:cNvPr id="8462" name="Google Shape;8462;p1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3" name="Google Shape;8463;p1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4" name="Google Shape;8464;p1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5" name="Google Shape;8465;p196"/>
          <p:cNvGrpSpPr/>
          <p:nvPr/>
        </p:nvGrpSpPr>
        <p:grpSpPr>
          <a:xfrm rot="-2865348">
            <a:off x="-165362" y="3586213"/>
            <a:ext cx="374985" cy="348239"/>
            <a:chOff x="3931664" y="3196564"/>
            <a:chExt cx="819834" cy="761359"/>
          </a:xfrm>
        </p:grpSpPr>
        <p:sp>
          <p:nvSpPr>
            <p:cNvPr id="8466" name="Google Shape;8466;p1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7" name="Google Shape;8467;p1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8" name="Google Shape;8468;p1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69" name="Google Shape;8469;p196"/>
          <p:cNvGrpSpPr/>
          <p:nvPr/>
        </p:nvGrpSpPr>
        <p:grpSpPr>
          <a:xfrm rot="-2113056">
            <a:off x="-68471" y="2140023"/>
            <a:ext cx="297664" cy="239111"/>
            <a:chOff x="3483800" y="1530650"/>
            <a:chExt cx="1459674" cy="1397574"/>
          </a:xfrm>
        </p:grpSpPr>
        <p:sp>
          <p:nvSpPr>
            <p:cNvPr id="8470" name="Google Shape;8470;p1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1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1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1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4" name="Google Shape;8474;p1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5" name="Google Shape;8475;p1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1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1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9" name="Google Shape;8479;p1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439" name="Shape 439"/>
        <p:cNvGrpSpPr/>
        <p:nvPr/>
      </p:nvGrpSpPr>
      <p:grpSpPr>
        <a:xfrm>
          <a:off x="0" y="0"/>
          <a:ext cx="0" cy="0"/>
          <a:chOff x="0" y="0"/>
          <a:chExt cx="0" cy="0"/>
        </a:xfrm>
      </p:grpSpPr>
      <p:sp>
        <p:nvSpPr>
          <p:cNvPr id="440" name="Google Shape;440;p2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41" name="Google Shape;441;p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442" name="Google Shape;442;p21"/>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443" name="Google Shape;443;p21"/>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44" name="Google Shape;444;p21"/>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445" name="Google Shape;445;p21"/>
          <p:cNvGrpSpPr/>
          <p:nvPr/>
        </p:nvGrpSpPr>
        <p:grpSpPr>
          <a:xfrm>
            <a:off x="7784681" y="-567513"/>
            <a:ext cx="1408670" cy="1408647"/>
            <a:chOff x="3174950" y="3673600"/>
            <a:chExt cx="1481875" cy="1481850"/>
          </a:xfrm>
        </p:grpSpPr>
        <p:sp>
          <p:nvSpPr>
            <p:cNvPr id="446" name="Google Shape;446;p21"/>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 name="Google Shape;447;p21"/>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 name="Google Shape;448;p21"/>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 name="Google Shape;449;p21"/>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 name="Google Shape;450;p21"/>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51" name="Google Shape;451;p21"/>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2" name="Google Shape;452;p21"/>
          <p:cNvGrpSpPr/>
          <p:nvPr/>
        </p:nvGrpSpPr>
        <p:grpSpPr>
          <a:xfrm rot="3204881">
            <a:off x="466980" y="4420212"/>
            <a:ext cx="229230" cy="183924"/>
            <a:chOff x="3483800" y="1530650"/>
            <a:chExt cx="1459674" cy="1397574"/>
          </a:xfrm>
        </p:grpSpPr>
        <p:sp>
          <p:nvSpPr>
            <p:cNvPr id="453" name="Google Shape;453;p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 name="Google Shape;454;p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 name="Google Shape;455;p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 name="Google Shape;456;p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 name="Google Shape;457;p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2" name="Google Shape;462;p21"/>
          <p:cNvGrpSpPr/>
          <p:nvPr/>
        </p:nvGrpSpPr>
        <p:grpSpPr>
          <a:xfrm rot="-2016257">
            <a:off x="288240" y="3163002"/>
            <a:ext cx="258192" cy="239776"/>
            <a:chOff x="3931664" y="3196564"/>
            <a:chExt cx="819834" cy="761359"/>
          </a:xfrm>
        </p:grpSpPr>
        <p:sp>
          <p:nvSpPr>
            <p:cNvPr id="463" name="Google Shape;463;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 name="Google Shape;464;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66" name="Google Shape;466;p21"/>
          <p:cNvGrpSpPr/>
          <p:nvPr/>
        </p:nvGrpSpPr>
        <p:grpSpPr>
          <a:xfrm>
            <a:off x="431988" y="1892466"/>
            <a:ext cx="288008" cy="267466"/>
            <a:chOff x="3931664" y="3196564"/>
            <a:chExt cx="819834" cy="761359"/>
          </a:xfrm>
        </p:grpSpPr>
        <p:sp>
          <p:nvSpPr>
            <p:cNvPr id="467" name="Google Shape;467;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 name="Google Shape;468;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 name="Google Shape;469;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0" name="Google Shape;470;p21"/>
          <p:cNvGrpSpPr/>
          <p:nvPr/>
        </p:nvGrpSpPr>
        <p:grpSpPr>
          <a:xfrm rot="-2016257">
            <a:off x="5475190" y="169002"/>
            <a:ext cx="258192" cy="239776"/>
            <a:chOff x="3931664" y="3196564"/>
            <a:chExt cx="819834" cy="761359"/>
          </a:xfrm>
        </p:grpSpPr>
        <p:sp>
          <p:nvSpPr>
            <p:cNvPr id="471" name="Google Shape;471;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 name="Google Shape;472;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 name="Google Shape;473;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74" name="Google Shape;474;p21"/>
          <p:cNvGrpSpPr/>
          <p:nvPr/>
        </p:nvGrpSpPr>
        <p:grpSpPr>
          <a:xfrm rot="3204881">
            <a:off x="6748605" y="935912"/>
            <a:ext cx="229230" cy="183924"/>
            <a:chOff x="3483800" y="1530650"/>
            <a:chExt cx="1459674" cy="1397574"/>
          </a:xfrm>
        </p:grpSpPr>
        <p:sp>
          <p:nvSpPr>
            <p:cNvPr id="475" name="Google Shape;475;p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 name="Google Shape;476;p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 name="Google Shape;477;p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 name="Google Shape;478;p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 name="Google Shape;479;p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 name="Google Shape;480;p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 name="Google Shape;481;p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 name="Google Shape;482;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 name="Google Shape;483;p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84" name="Google Shape;484;p21"/>
          <p:cNvGrpSpPr/>
          <p:nvPr/>
        </p:nvGrpSpPr>
        <p:grpSpPr>
          <a:xfrm rot="5983681">
            <a:off x="5765480" y="1066980"/>
            <a:ext cx="305186" cy="290029"/>
            <a:chOff x="3931664" y="3196564"/>
            <a:chExt cx="819834" cy="761359"/>
          </a:xfrm>
        </p:grpSpPr>
        <p:sp>
          <p:nvSpPr>
            <p:cNvPr id="485" name="Google Shape;485;p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88" name="Google Shape;488;p21"/>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89" name="Google Shape;489;p21"/>
          <p:cNvGrpSpPr/>
          <p:nvPr/>
        </p:nvGrpSpPr>
        <p:grpSpPr>
          <a:xfrm rot="1855">
            <a:off x="7475888" y="418266"/>
            <a:ext cx="781556" cy="781145"/>
            <a:chOff x="4134250" y="882850"/>
            <a:chExt cx="843375" cy="844025"/>
          </a:xfrm>
        </p:grpSpPr>
        <p:sp>
          <p:nvSpPr>
            <p:cNvPr id="490" name="Google Shape;490;p2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 name="Google Shape;491;p2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 name="Google Shape;492;p2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 name="Google Shape;493;p2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 name="Google Shape;494;p2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95" name="Google Shape;495;p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8480" name="Shape 8480"/>
        <p:cNvGrpSpPr/>
        <p:nvPr/>
      </p:nvGrpSpPr>
      <p:grpSpPr>
        <a:xfrm>
          <a:off x="0" y="0"/>
          <a:ext cx="0" cy="0"/>
          <a:chOff x="0" y="0"/>
          <a:chExt cx="0" cy="0"/>
        </a:xfrm>
      </p:grpSpPr>
      <p:sp>
        <p:nvSpPr>
          <p:cNvPr id="8481" name="Google Shape;8481;p19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482" name="Google Shape;8482;p19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8483" name="Google Shape;8483;p197"/>
          <p:cNvGrpSpPr/>
          <p:nvPr/>
        </p:nvGrpSpPr>
        <p:grpSpPr>
          <a:xfrm rot="3204101">
            <a:off x="8805038" y="4262894"/>
            <a:ext cx="197087" cy="158154"/>
            <a:chOff x="3483800" y="1530650"/>
            <a:chExt cx="1459674" cy="1397574"/>
          </a:xfrm>
        </p:grpSpPr>
        <p:sp>
          <p:nvSpPr>
            <p:cNvPr id="8484" name="Google Shape;8484;p1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5" name="Google Shape;8485;p1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6" name="Google Shape;8486;p1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7" name="Google Shape;8487;p1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8" name="Google Shape;8488;p1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9" name="Google Shape;8489;p1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0" name="Google Shape;8490;p1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1" name="Google Shape;8491;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2" name="Google Shape;8492;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3" name="Google Shape;8493;p197"/>
          <p:cNvGrpSpPr/>
          <p:nvPr/>
        </p:nvGrpSpPr>
        <p:grpSpPr>
          <a:xfrm>
            <a:off x="8870511" y="958177"/>
            <a:ext cx="273497" cy="253990"/>
            <a:chOff x="3931664" y="3196564"/>
            <a:chExt cx="819834" cy="761359"/>
          </a:xfrm>
        </p:grpSpPr>
        <p:sp>
          <p:nvSpPr>
            <p:cNvPr id="8494" name="Google Shape;8494;p1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5" name="Google Shape;8495;p1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6" name="Google Shape;8496;p1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97" name="Google Shape;8497;p197"/>
          <p:cNvGrpSpPr/>
          <p:nvPr/>
        </p:nvGrpSpPr>
        <p:grpSpPr>
          <a:xfrm rot="3203653">
            <a:off x="8754753" y="1607001"/>
            <a:ext cx="297660" cy="239057"/>
            <a:chOff x="3483800" y="1530650"/>
            <a:chExt cx="1459674" cy="1397574"/>
          </a:xfrm>
        </p:grpSpPr>
        <p:sp>
          <p:nvSpPr>
            <p:cNvPr id="8498" name="Google Shape;8498;p1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9" name="Google Shape;8499;p1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0" name="Google Shape;8500;p1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1" name="Google Shape;8501;p1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2" name="Google Shape;8502;p1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3" name="Google Shape;8503;p1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4" name="Google Shape;8504;p1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5" name="Google Shape;8505;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6" name="Google Shape;8506;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07" name="Google Shape;8507;p197"/>
          <p:cNvGrpSpPr/>
          <p:nvPr/>
        </p:nvGrpSpPr>
        <p:grpSpPr>
          <a:xfrm rot="3205120">
            <a:off x="21633" y="409520"/>
            <a:ext cx="208678" cy="167461"/>
            <a:chOff x="3483800" y="1530650"/>
            <a:chExt cx="1459674" cy="1397574"/>
          </a:xfrm>
        </p:grpSpPr>
        <p:sp>
          <p:nvSpPr>
            <p:cNvPr id="8508" name="Google Shape;8508;p1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9" name="Google Shape;8509;p1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0" name="Google Shape;8510;p1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1" name="Google Shape;8511;p1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2" name="Google Shape;8512;p1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3" name="Google Shape;8513;p1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4" name="Google Shape;8514;p1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5" name="Google Shape;8515;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6" name="Google Shape;8516;p1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7" name="Google Shape;8517;p197"/>
          <p:cNvGrpSpPr/>
          <p:nvPr/>
        </p:nvGrpSpPr>
        <p:grpSpPr>
          <a:xfrm rot="-2016416">
            <a:off x="40756" y="3318338"/>
            <a:ext cx="235067" cy="218301"/>
            <a:chOff x="3931664" y="3196564"/>
            <a:chExt cx="819834" cy="761359"/>
          </a:xfrm>
        </p:grpSpPr>
        <p:sp>
          <p:nvSpPr>
            <p:cNvPr id="8518" name="Google Shape;8518;p1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9" name="Google Shape;8519;p1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0" name="Google Shape;8520;p1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1" name="Google Shape;8521;p19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8522" name="Google Shape;8522;p197"/>
          <p:cNvGrpSpPr/>
          <p:nvPr/>
        </p:nvGrpSpPr>
        <p:grpSpPr>
          <a:xfrm>
            <a:off x="251954" y="1066772"/>
            <a:ext cx="262265" cy="243559"/>
            <a:chOff x="3931664" y="3196564"/>
            <a:chExt cx="819834" cy="761359"/>
          </a:xfrm>
        </p:grpSpPr>
        <p:sp>
          <p:nvSpPr>
            <p:cNvPr id="8523" name="Google Shape;8523;p1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1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1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6" name="Google Shape;8526;p1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8527" name="Shape 8527"/>
        <p:cNvGrpSpPr/>
        <p:nvPr/>
      </p:nvGrpSpPr>
      <p:grpSpPr>
        <a:xfrm>
          <a:off x="0" y="0"/>
          <a:ext cx="0" cy="0"/>
          <a:chOff x="0" y="0"/>
          <a:chExt cx="0" cy="0"/>
        </a:xfrm>
      </p:grpSpPr>
      <p:sp>
        <p:nvSpPr>
          <p:cNvPr id="8528" name="Google Shape;8528;p19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29" name="Google Shape;8529;p19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530" name="Google Shape;8530;p198"/>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8531" name="Google Shape;8531;p198"/>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8532" name="Google Shape;8532;p198"/>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33" name="Google Shape;8533;p198"/>
          <p:cNvGrpSpPr/>
          <p:nvPr/>
        </p:nvGrpSpPr>
        <p:grpSpPr>
          <a:xfrm>
            <a:off x="623154" y="244439"/>
            <a:ext cx="193699" cy="185318"/>
            <a:chOff x="3483800" y="1530650"/>
            <a:chExt cx="1459674" cy="1397574"/>
          </a:xfrm>
        </p:grpSpPr>
        <p:sp>
          <p:nvSpPr>
            <p:cNvPr id="8534" name="Google Shape;8534;p19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5" name="Google Shape;8535;p19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19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19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8" name="Google Shape;8538;p19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9" name="Google Shape;8539;p19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19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3" name="Google Shape;8543;p198"/>
          <p:cNvGrpSpPr/>
          <p:nvPr/>
        </p:nvGrpSpPr>
        <p:grpSpPr>
          <a:xfrm>
            <a:off x="138749" y="4109622"/>
            <a:ext cx="318260" cy="295560"/>
            <a:chOff x="3931664" y="3196564"/>
            <a:chExt cx="819834" cy="761359"/>
          </a:xfrm>
        </p:grpSpPr>
        <p:sp>
          <p:nvSpPr>
            <p:cNvPr id="8544" name="Google Shape;8544;p19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19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19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7" name="Google Shape;8547;p198"/>
          <p:cNvGrpSpPr/>
          <p:nvPr/>
        </p:nvGrpSpPr>
        <p:grpSpPr>
          <a:xfrm>
            <a:off x="-180561" y="641597"/>
            <a:ext cx="500427" cy="464734"/>
            <a:chOff x="3931664" y="3196564"/>
            <a:chExt cx="819834" cy="761359"/>
          </a:xfrm>
        </p:grpSpPr>
        <p:sp>
          <p:nvSpPr>
            <p:cNvPr id="8548" name="Google Shape;8548;p19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9" name="Google Shape;8549;p19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0" name="Google Shape;8550;p19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51" name="Google Shape;8551;p198"/>
          <p:cNvGrpSpPr/>
          <p:nvPr/>
        </p:nvGrpSpPr>
        <p:grpSpPr>
          <a:xfrm>
            <a:off x="457004" y="4794839"/>
            <a:ext cx="193699" cy="185318"/>
            <a:chOff x="3483800" y="1530650"/>
            <a:chExt cx="1459674" cy="1397574"/>
          </a:xfrm>
        </p:grpSpPr>
        <p:sp>
          <p:nvSpPr>
            <p:cNvPr id="8552" name="Google Shape;8552;p19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19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19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19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19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19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19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1" name="Google Shape;8561;p198"/>
          <p:cNvGrpSpPr/>
          <p:nvPr/>
        </p:nvGrpSpPr>
        <p:grpSpPr>
          <a:xfrm flipH="1" rot="10800000">
            <a:off x="8130574" y="4601398"/>
            <a:ext cx="318260" cy="295560"/>
            <a:chOff x="3931664" y="3196564"/>
            <a:chExt cx="819834" cy="761359"/>
          </a:xfrm>
        </p:grpSpPr>
        <p:sp>
          <p:nvSpPr>
            <p:cNvPr id="8562" name="Google Shape;8562;p19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19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19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65" name="Google Shape;8565;p198"/>
          <p:cNvGrpSpPr/>
          <p:nvPr/>
        </p:nvGrpSpPr>
        <p:grpSpPr>
          <a:xfrm flipH="1" rot="10800000">
            <a:off x="8523729" y="3992097"/>
            <a:ext cx="193699" cy="185318"/>
            <a:chOff x="3483800" y="1530650"/>
            <a:chExt cx="1459674" cy="1397574"/>
          </a:xfrm>
        </p:grpSpPr>
        <p:sp>
          <p:nvSpPr>
            <p:cNvPr id="8566" name="Google Shape;8566;p19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19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19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19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19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19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19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19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75" name="Google Shape;8575;p198"/>
          <p:cNvGrpSpPr/>
          <p:nvPr/>
        </p:nvGrpSpPr>
        <p:grpSpPr>
          <a:xfrm flipH="1" rot="-6300011">
            <a:off x="6024652" y="-203856"/>
            <a:ext cx="666506" cy="666506"/>
            <a:chOff x="1852275" y="2571450"/>
            <a:chExt cx="506925" cy="506925"/>
          </a:xfrm>
        </p:grpSpPr>
        <p:sp>
          <p:nvSpPr>
            <p:cNvPr id="8576" name="Google Shape;8576;p198"/>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198"/>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198"/>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198"/>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198"/>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198"/>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198"/>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83" name="Google Shape;8583;p198"/>
          <p:cNvGrpSpPr/>
          <p:nvPr/>
        </p:nvGrpSpPr>
        <p:grpSpPr>
          <a:xfrm rot="-1799945">
            <a:off x="6466948" y="179147"/>
            <a:ext cx="500135" cy="500135"/>
            <a:chOff x="2751400" y="2498775"/>
            <a:chExt cx="652900" cy="652900"/>
          </a:xfrm>
        </p:grpSpPr>
        <p:sp>
          <p:nvSpPr>
            <p:cNvPr id="8584" name="Google Shape;8584;p19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19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19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19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19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19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19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19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19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3" name="Google Shape;8593;p1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8594" name="Shape 8594"/>
        <p:cNvGrpSpPr/>
        <p:nvPr/>
      </p:nvGrpSpPr>
      <p:grpSpPr>
        <a:xfrm>
          <a:off x="0" y="0"/>
          <a:ext cx="0" cy="0"/>
          <a:chOff x="0" y="0"/>
          <a:chExt cx="0" cy="0"/>
        </a:xfrm>
      </p:grpSpPr>
      <p:sp>
        <p:nvSpPr>
          <p:cNvPr id="8595" name="Google Shape;8595;p19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96" name="Google Shape;8596;p19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597" name="Google Shape;8597;p199"/>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8598" name="Google Shape;8598;p199"/>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8599" name="Google Shape;8599;p199"/>
          <p:cNvGrpSpPr/>
          <p:nvPr/>
        </p:nvGrpSpPr>
        <p:grpSpPr>
          <a:xfrm rot="3203653">
            <a:off x="197091" y="1556026"/>
            <a:ext cx="297660" cy="239057"/>
            <a:chOff x="3483800" y="1530650"/>
            <a:chExt cx="1459674" cy="1397574"/>
          </a:xfrm>
        </p:grpSpPr>
        <p:sp>
          <p:nvSpPr>
            <p:cNvPr id="8600" name="Google Shape;8600;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09" name="Google Shape;8609;p199"/>
          <p:cNvGrpSpPr/>
          <p:nvPr/>
        </p:nvGrpSpPr>
        <p:grpSpPr>
          <a:xfrm>
            <a:off x="1373635" y="365869"/>
            <a:ext cx="374992" cy="348246"/>
            <a:chOff x="3931664" y="3196564"/>
            <a:chExt cx="819834" cy="761359"/>
          </a:xfrm>
        </p:grpSpPr>
        <p:sp>
          <p:nvSpPr>
            <p:cNvPr id="8610" name="Google Shape;8610;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1" name="Google Shape;8611;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3" name="Google Shape;8613;p199"/>
          <p:cNvGrpSpPr/>
          <p:nvPr/>
        </p:nvGrpSpPr>
        <p:grpSpPr>
          <a:xfrm rot="3204101">
            <a:off x="8561588" y="4759494"/>
            <a:ext cx="197087" cy="158154"/>
            <a:chOff x="3483800" y="1530650"/>
            <a:chExt cx="1459674" cy="1397574"/>
          </a:xfrm>
        </p:grpSpPr>
        <p:sp>
          <p:nvSpPr>
            <p:cNvPr id="8614" name="Google Shape;8614;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3" name="Google Shape;8623;p199"/>
          <p:cNvGrpSpPr/>
          <p:nvPr/>
        </p:nvGrpSpPr>
        <p:grpSpPr>
          <a:xfrm>
            <a:off x="8873360" y="3817444"/>
            <a:ext cx="374992" cy="348246"/>
            <a:chOff x="3931664" y="3196564"/>
            <a:chExt cx="819834" cy="761359"/>
          </a:xfrm>
        </p:grpSpPr>
        <p:sp>
          <p:nvSpPr>
            <p:cNvPr id="8624" name="Google Shape;8624;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27" name="Google Shape;8627;p199"/>
          <p:cNvGrpSpPr/>
          <p:nvPr/>
        </p:nvGrpSpPr>
        <p:grpSpPr>
          <a:xfrm>
            <a:off x="-154252" y="2571744"/>
            <a:ext cx="320309" cy="297463"/>
            <a:chOff x="3931664" y="3196564"/>
            <a:chExt cx="819834" cy="761359"/>
          </a:xfrm>
        </p:grpSpPr>
        <p:sp>
          <p:nvSpPr>
            <p:cNvPr id="8628" name="Google Shape;8628;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31" name="Google Shape;8631;p199"/>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32" name="Google Shape;8632;p199"/>
          <p:cNvGrpSpPr/>
          <p:nvPr/>
        </p:nvGrpSpPr>
        <p:grpSpPr>
          <a:xfrm rot="3203653">
            <a:off x="8694441" y="1676501"/>
            <a:ext cx="297660" cy="239057"/>
            <a:chOff x="3483800" y="1530650"/>
            <a:chExt cx="1459674" cy="1397574"/>
          </a:xfrm>
        </p:grpSpPr>
        <p:sp>
          <p:nvSpPr>
            <p:cNvPr id="8633" name="Google Shape;8633;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2" name="Google Shape;8642;p199"/>
          <p:cNvGrpSpPr/>
          <p:nvPr/>
        </p:nvGrpSpPr>
        <p:grpSpPr>
          <a:xfrm rot="-1813197">
            <a:off x="4035419" y="413076"/>
            <a:ext cx="250191" cy="232308"/>
            <a:chOff x="3931664" y="3196564"/>
            <a:chExt cx="819834" cy="761359"/>
          </a:xfrm>
        </p:grpSpPr>
        <p:sp>
          <p:nvSpPr>
            <p:cNvPr id="8643" name="Google Shape;8643;p1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4" name="Google Shape;8644;p1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5" name="Google Shape;8645;p1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6" name="Google Shape;8646;p199"/>
          <p:cNvGrpSpPr/>
          <p:nvPr/>
        </p:nvGrpSpPr>
        <p:grpSpPr>
          <a:xfrm rot="3202496">
            <a:off x="6455782" y="205593"/>
            <a:ext cx="266451" cy="213788"/>
            <a:chOff x="3483800" y="1530650"/>
            <a:chExt cx="1459674" cy="1397574"/>
          </a:xfrm>
        </p:grpSpPr>
        <p:sp>
          <p:nvSpPr>
            <p:cNvPr id="8647" name="Google Shape;8647;p1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1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1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0" name="Google Shape;8650;p1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1" name="Google Shape;8651;p1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2" name="Google Shape;8652;p1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3" name="Google Shape;8653;p1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4" name="Google Shape;8654;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5" name="Google Shape;8655;p1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6" name="Google Shape;8656;p199"/>
          <p:cNvGrpSpPr/>
          <p:nvPr/>
        </p:nvGrpSpPr>
        <p:grpSpPr>
          <a:xfrm>
            <a:off x="-423288" y="4459184"/>
            <a:ext cx="1143068" cy="1143068"/>
            <a:chOff x="1565300" y="733100"/>
            <a:chExt cx="1143525" cy="1143525"/>
          </a:xfrm>
        </p:grpSpPr>
        <p:sp>
          <p:nvSpPr>
            <p:cNvPr id="8657" name="Google Shape;8657;p19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8" name="Google Shape;8658;p19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9" name="Google Shape;8659;p19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0" name="Google Shape;8660;p19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1" name="Google Shape;8661;p19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2" name="Google Shape;8662;p19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3" name="Google Shape;8663;p19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664" name="Google Shape;8664;p1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8665" name="Shape 8665"/>
        <p:cNvGrpSpPr/>
        <p:nvPr/>
      </p:nvGrpSpPr>
      <p:grpSpPr>
        <a:xfrm>
          <a:off x="0" y="0"/>
          <a:ext cx="0" cy="0"/>
          <a:chOff x="0" y="0"/>
          <a:chExt cx="0" cy="0"/>
        </a:xfrm>
      </p:grpSpPr>
      <p:sp>
        <p:nvSpPr>
          <p:cNvPr id="8666" name="Google Shape;8666;p20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667" name="Google Shape;8667;p200"/>
          <p:cNvPicPr preferRelativeResize="0"/>
          <p:nvPr/>
        </p:nvPicPr>
        <p:blipFill>
          <a:blip r:embed="rId2">
            <a:alphaModFix/>
          </a:blip>
          <a:stretch>
            <a:fillRect/>
          </a:stretch>
        </p:blipFill>
        <p:spPr>
          <a:xfrm>
            <a:off x="0" y="0"/>
            <a:ext cx="9144000" cy="5143500"/>
          </a:xfrm>
          <a:prstGeom prst="rect">
            <a:avLst/>
          </a:prstGeom>
          <a:noFill/>
          <a:ln>
            <a:noFill/>
          </a:ln>
        </p:spPr>
      </p:pic>
      <p:sp>
        <p:nvSpPr>
          <p:cNvPr id="8668" name="Google Shape;8668;p200"/>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8669" name="Google Shape;8669;p200"/>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8670" name="Google Shape;8670;p200"/>
          <p:cNvGrpSpPr/>
          <p:nvPr/>
        </p:nvGrpSpPr>
        <p:grpSpPr>
          <a:xfrm flipH="1" rot="-3203653">
            <a:off x="8677575" y="1131351"/>
            <a:ext cx="297660" cy="239057"/>
            <a:chOff x="3483800" y="1530650"/>
            <a:chExt cx="1459674" cy="1397574"/>
          </a:xfrm>
        </p:grpSpPr>
        <p:sp>
          <p:nvSpPr>
            <p:cNvPr id="8671" name="Google Shape;8671;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2" name="Google Shape;8672;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3" name="Google Shape;8673;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4" name="Google Shape;8674;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5" name="Google Shape;8675;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6" name="Google Shape;8676;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7" name="Google Shape;8677;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8" name="Google Shape;8678;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9" name="Google Shape;8679;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0" name="Google Shape;8680;p200"/>
          <p:cNvGrpSpPr/>
          <p:nvPr/>
        </p:nvGrpSpPr>
        <p:grpSpPr>
          <a:xfrm flipH="1">
            <a:off x="7345473" y="365869"/>
            <a:ext cx="374992" cy="348246"/>
            <a:chOff x="3931664" y="3196564"/>
            <a:chExt cx="819834" cy="761359"/>
          </a:xfrm>
        </p:grpSpPr>
        <p:sp>
          <p:nvSpPr>
            <p:cNvPr id="8681" name="Google Shape;8681;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2" name="Google Shape;8682;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3" name="Google Shape;8683;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200"/>
          <p:cNvGrpSpPr/>
          <p:nvPr/>
        </p:nvGrpSpPr>
        <p:grpSpPr>
          <a:xfrm flipH="1">
            <a:off x="-154252" y="3817444"/>
            <a:ext cx="374992" cy="348246"/>
            <a:chOff x="3931664" y="3196564"/>
            <a:chExt cx="819834" cy="761359"/>
          </a:xfrm>
        </p:grpSpPr>
        <p:sp>
          <p:nvSpPr>
            <p:cNvPr id="8685" name="Google Shape;8685;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6" name="Google Shape;8686;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7" name="Google Shape;8687;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8" name="Google Shape;8688;p200"/>
          <p:cNvGrpSpPr/>
          <p:nvPr/>
        </p:nvGrpSpPr>
        <p:grpSpPr>
          <a:xfrm flipH="1">
            <a:off x="8928043" y="2571744"/>
            <a:ext cx="320309" cy="297463"/>
            <a:chOff x="3931664" y="3196564"/>
            <a:chExt cx="819834" cy="761359"/>
          </a:xfrm>
        </p:grpSpPr>
        <p:sp>
          <p:nvSpPr>
            <p:cNvPr id="8689" name="Google Shape;8689;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2" name="Google Shape;8692;p200"/>
          <p:cNvGrpSpPr/>
          <p:nvPr/>
        </p:nvGrpSpPr>
        <p:grpSpPr>
          <a:xfrm flipH="1" rot="1813197">
            <a:off x="8443490" y="4379101"/>
            <a:ext cx="250191" cy="232308"/>
            <a:chOff x="3931664" y="3196564"/>
            <a:chExt cx="819834" cy="761359"/>
          </a:xfrm>
        </p:grpSpPr>
        <p:sp>
          <p:nvSpPr>
            <p:cNvPr id="8693" name="Google Shape;8693;p2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2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5" name="Google Shape;8695;p2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6" name="Google Shape;8696;p200"/>
          <p:cNvGrpSpPr/>
          <p:nvPr/>
        </p:nvGrpSpPr>
        <p:grpSpPr>
          <a:xfrm flipH="1" rot="-3202496">
            <a:off x="2371867" y="205593"/>
            <a:ext cx="266451" cy="213788"/>
            <a:chOff x="3483800" y="1530650"/>
            <a:chExt cx="1459674" cy="1397574"/>
          </a:xfrm>
        </p:grpSpPr>
        <p:sp>
          <p:nvSpPr>
            <p:cNvPr id="8697" name="Google Shape;8697;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8" name="Google Shape;8698;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9" name="Google Shape;8699;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06" name="Google Shape;8706;p200"/>
          <p:cNvGrpSpPr/>
          <p:nvPr/>
        </p:nvGrpSpPr>
        <p:grpSpPr>
          <a:xfrm rot="-2111922">
            <a:off x="123081" y="1672530"/>
            <a:ext cx="255260" cy="246957"/>
            <a:chOff x="3483800" y="1530650"/>
            <a:chExt cx="1459674" cy="1397574"/>
          </a:xfrm>
        </p:grpSpPr>
        <p:sp>
          <p:nvSpPr>
            <p:cNvPr id="8707" name="Google Shape;8707;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8" name="Google Shape;8708;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9" name="Google Shape;8709;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0" name="Google Shape;8710;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1" name="Google Shape;8711;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2" name="Google Shape;8712;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6" name="Google Shape;8716;p200"/>
          <p:cNvGrpSpPr/>
          <p:nvPr/>
        </p:nvGrpSpPr>
        <p:grpSpPr>
          <a:xfrm rot="-4322314">
            <a:off x="345217" y="4765505"/>
            <a:ext cx="167563" cy="161982"/>
            <a:chOff x="3483800" y="1530650"/>
            <a:chExt cx="1459674" cy="1397574"/>
          </a:xfrm>
        </p:grpSpPr>
        <p:sp>
          <p:nvSpPr>
            <p:cNvPr id="8717" name="Google Shape;8717;p2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2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9" name="Google Shape;8719;p2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2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1" name="Google Shape;8721;p2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2" name="Google Shape;8722;p2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2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2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26" name="Google Shape;8726;p2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8727" name="Shape 8727"/>
        <p:cNvGrpSpPr/>
        <p:nvPr/>
      </p:nvGrpSpPr>
      <p:grpSpPr>
        <a:xfrm>
          <a:off x="0" y="0"/>
          <a:ext cx="0" cy="0"/>
          <a:chOff x="0" y="0"/>
          <a:chExt cx="0" cy="0"/>
        </a:xfrm>
      </p:grpSpPr>
      <p:sp>
        <p:nvSpPr>
          <p:cNvPr id="8728" name="Google Shape;8728;p20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729" name="Google Shape;8729;p2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8730" name="Google Shape;8730;p201"/>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731" name="Google Shape;8731;p201"/>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8732" name="Google Shape;8732;p201"/>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8733" name="Google Shape;8733;p201"/>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4" name="Google Shape;8734;p201"/>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35" name="Google Shape;8735;p201"/>
          <p:cNvGrpSpPr/>
          <p:nvPr/>
        </p:nvGrpSpPr>
        <p:grpSpPr>
          <a:xfrm rot="-2054985">
            <a:off x="1302743" y="3223629"/>
            <a:ext cx="406156" cy="388178"/>
            <a:chOff x="3483800" y="1530650"/>
            <a:chExt cx="1459674" cy="1397574"/>
          </a:xfrm>
        </p:grpSpPr>
        <p:sp>
          <p:nvSpPr>
            <p:cNvPr id="8736" name="Google Shape;8736;p2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2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2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9" name="Google Shape;8739;p2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0" name="Google Shape;8740;p2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1" name="Google Shape;8741;p2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2" name="Google Shape;8742;p2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201"/>
          <p:cNvGrpSpPr/>
          <p:nvPr/>
        </p:nvGrpSpPr>
        <p:grpSpPr>
          <a:xfrm rot="-2977299">
            <a:off x="984163" y="1512239"/>
            <a:ext cx="194255" cy="180400"/>
            <a:chOff x="3931664" y="3196564"/>
            <a:chExt cx="819834" cy="761359"/>
          </a:xfrm>
        </p:grpSpPr>
        <p:sp>
          <p:nvSpPr>
            <p:cNvPr id="8746" name="Google Shape;8746;p2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2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8" name="Google Shape;8748;p2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9" name="Google Shape;8749;p201"/>
          <p:cNvGrpSpPr/>
          <p:nvPr/>
        </p:nvGrpSpPr>
        <p:grpSpPr>
          <a:xfrm rot="1370578">
            <a:off x="7577885" y="1527535"/>
            <a:ext cx="244552" cy="227109"/>
            <a:chOff x="3931664" y="3196564"/>
            <a:chExt cx="819834" cy="761359"/>
          </a:xfrm>
        </p:grpSpPr>
        <p:sp>
          <p:nvSpPr>
            <p:cNvPr id="8750" name="Google Shape;8750;p2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2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2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201"/>
          <p:cNvGrpSpPr/>
          <p:nvPr/>
        </p:nvGrpSpPr>
        <p:grpSpPr>
          <a:xfrm rot="-2111919">
            <a:off x="7197062" y="2098834"/>
            <a:ext cx="212210" cy="205364"/>
            <a:chOff x="3483800" y="1530650"/>
            <a:chExt cx="1459674" cy="1397574"/>
          </a:xfrm>
        </p:grpSpPr>
        <p:sp>
          <p:nvSpPr>
            <p:cNvPr id="8754" name="Google Shape;8754;p2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2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6" name="Google Shape;8756;p2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7" name="Google Shape;8757;p2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8" name="Google Shape;8758;p2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2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2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1" name="Google Shape;8761;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2" name="Google Shape;8762;p2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3" name="Google Shape;8763;p201"/>
          <p:cNvGrpSpPr/>
          <p:nvPr/>
        </p:nvGrpSpPr>
        <p:grpSpPr>
          <a:xfrm>
            <a:off x="607775" y="-517258"/>
            <a:ext cx="1286580" cy="1286580"/>
            <a:chOff x="1565300" y="733100"/>
            <a:chExt cx="1143525" cy="1143525"/>
          </a:xfrm>
        </p:grpSpPr>
        <p:sp>
          <p:nvSpPr>
            <p:cNvPr id="8764" name="Google Shape;8764;p20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5" name="Google Shape;8765;p20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6" name="Google Shape;8766;p20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7" name="Google Shape;8767;p20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20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20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0" name="Google Shape;8770;p20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1" name="Google Shape;8771;p201"/>
          <p:cNvGrpSpPr/>
          <p:nvPr/>
        </p:nvGrpSpPr>
        <p:grpSpPr>
          <a:xfrm>
            <a:off x="1207456" y="586028"/>
            <a:ext cx="565411" cy="565411"/>
            <a:chOff x="2751400" y="2498775"/>
            <a:chExt cx="652900" cy="652900"/>
          </a:xfrm>
        </p:grpSpPr>
        <p:sp>
          <p:nvSpPr>
            <p:cNvPr id="8772" name="Google Shape;8772;p20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3" name="Google Shape;8773;p20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4" name="Google Shape;8774;p20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5" name="Google Shape;8775;p20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20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20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8" name="Google Shape;8778;p20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9" name="Google Shape;8779;p20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20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1" name="Google Shape;8781;p201"/>
          <p:cNvGrpSpPr/>
          <p:nvPr/>
        </p:nvGrpSpPr>
        <p:grpSpPr>
          <a:xfrm rot="-895738">
            <a:off x="8193718" y="4097271"/>
            <a:ext cx="1016157" cy="1012457"/>
            <a:chOff x="4134250" y="882850"/>
            <a:chExt cx="843375" cy="844025"/>
          </a:xfrm>
        </p:grpSpPr>
        <p:sp>
          <p:nvSpPr>
            <p:cNvPr id="8782" name="Google Shape;8782;p20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3" name="Google Shape;8783;p20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20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20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6" name="Google Shape;8786;p20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87" name="Google Shape;8787;p2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8788" name="Shape 8788"/>
        <p:cNvGrpSpPr/>
        <p:nvPr/>
      </p:nvGrpSpPr>
      <p:grpSpPr>
        <a:xfrm>
          <a:off x="0" y="0"/>
          <a:ext cx="0" cy="0"/>
          <a:chOff x="0" y="0"/>
          <a:chExt cx="0" cy="0"/>
        </a:xfrm>
      </p:grpSpPr>
      <p:pic>
        <p:nvPicPr>
          <p:cNvPr id="8789" name="Google Shape;8789;p202"/>
          <p:cNvPicPr preferRelativeResize="0"/>
          <p:nvPr/>
        </p:nvPicPr>
        <p:blipFill>
          <a:blip r:embed="rId2">
            <a:alphaModFix/>
          </a:blip>
          <a:stretch>
            <a:fillRect/>
          </a:stretch>
        </p:blipFill>
        <p:spPr>
          <a:xfrm>
            <a:off x="0" y="0"/>
            <a:ext cx="9144000" cy="5143500"/>
          </a:xfrm>
          <a:prstGeom prst="rect">
            <a:avLst/>
          </a:prstGeom>
          <a:noFill/>
          <a:ln>
            <a:noFill/>
          </a:ln>
        </p:spPr>
      </p:pic>
      <p:sp>
        <p:nvSpPr>
          <p:cNvPr id="8790" name="Google Shape;8790;p20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1" name="Google Shape;8791;p202"/>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2" name="Google Shape;8792;p202"/>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8793" name="Google Shape;8793;p202"/>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8794" name="Google Shape;8794;p20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795" name="Google Shape;8795;p2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8796" name="Shape 8796"/>
        <p:cNvGrpSpPr/>
        <p:nvPr/>
      </p:nvGrpSpPr>
      <p:grpSpPr>
        <a:xfrm>
          <a:off x="0" y="0"/>
          <a:ext cx="0" cy="0"/>
          <a:chOff x="0" y="0"/>
          <a:chExt cx="0" cy="0"/>
        </a:xfrm>
      </p:grpSpPr>
      <p:sp>
        <p:nvSpPr>
          <p:cNvPr id="8797" name="Google Shape;8797;p20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798" name="Google Shape;8798;p203"/>
          <p:cNvPicPr preferRelativeResize="0"/>
          <p:nvPr/>
        </p:nvPicPr>
        <p:blipFill>
          <a:blip r:embed="rId2">
            <a:alphaModFix/>
          </a:blip>
          <a:stretch>
            <a:fillRect/>
          </a:stretch>
        </p:blipFill>
        <p:spPr>
          <a:xfrm>
            <a:off x="0" y="0"/>
            <a:ext cx="9144000" cy="5143500"/>
          </a:xfrm>
          <a:prstGeom prst="rect">
            <a:avLst/>
          </a:prstGeom>
          <a:noFill/>
          <a:ln>
            <a:noFill/>
          </a:ln>
        </p:spPr>
      </p:pic>
      <p:sp>
        <p:nvSpPr>
          <p:cNvPr id="8799" name="Google Shape;8799;p2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8800" name="Shape 8800"/>
        <p:cNvGrpSpPr/>
        <p:nvPr/>
      </p:nvGrpSpPr>
      <p:grpSpPr>
        <a:xfrm>
          <a:off x="0" y="0"/>
          <a:ext cx="0" cy="0"/>
          <a:chOff x="0" y="0"/>
          <a:chExt cx="0" cy="0"/>
        </a:xfrm>
      </p:grpSpPr>
      <p:sp>
        <p:nvSpPr>
          <p:cNvPr id="8801" name="Google Shape;8801;p20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02" name="Google Shape;8802;p2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8803" name="Google Shape;8803;p2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8804" name="Shape 8804"/>
        <p:cNvGrpSpPr/>
        <p:nvPr/>
      </p:nvGrpSpPr>
      <p:grpSpPr>
        <a:xfrm>
          <a:off x="0" y="0"/>
          <a:ext cx="0" cy="0"/>
          <a:chOff x="0" y="0"/>
          <a:chExt cx="0" cy="0"/>
        </a:xfrm>
      </p:grpSpPr>
      <p:sp>
        <p:nvSpPr>
          <p:cNvPr id="8805" name="Google Shape;8805;p20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06" name="Google Shape;8806;p205"/>
          <p:cNvPicPr preferRelativeResize="0"/>
          <p:nvPr/>
        </p:nvPicPr>
        <p:blipFill>
          <a:blip r:embed="rId2">
            <a:alphaModFix/>
          </a:blip>
          <a:stretch>
            <a:fillRect/>
          </a:stretch>
        </p:blipFill>
        <p:spPr>
          <a:xfrm>
            <a:off x="0" y="0"/>
            <a:ext cx="9144000" cy="5143500"/>
          </a:xfrm>
          <a:prstGeom prst="rect">
            <a:avLst/>
          </a:prstGeom>
          <a:noFill/>
          <a:ln>
            <a:noFill/>
          </a:ln>
        </p:spPr>
      </p:pic>
      <p:sp>
        <p:nvSpPr>
          <p:cNvPr id="8807" name="Google Shape;8807;p2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8812" name="Shape 8812"/>
        <p:cNvGrpSpPr/>
        <p:nvPr/>
      </p:nvGrpSpPr>
      <p:grpSpPr>
        <a:xfrm>
          <a:off x="0" y="0"/>
          <a:ext cx="0" cy="0"/>
          <a:chOff x="0" y="0"/>
          <a:chExt cx="0" cy="0"/>
        </a:xfrm>
      </p:grpSpPr>
      <p:sp>
        <p:nvSpPr>
          <p:cNvPr id="8813" name="Google Shape;8813;p20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814" name="Google Shape;8814;p20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8815" name="Google Shape;8815;p207"/>
          <p:cNvGrpSpPr/>
          <p:nvPr/>
        </p:nvGrpSpPr>
        <p:grpSpPr>
          <a:xfrm>
            <a:off x="7487963" y="743725"/>
            <a:ext cx="652900" cy="652900"/>
            <a:chOff x="2751400" y="2498775"/>
            <a:chExt cx="652900" cy="652900"/>
          </a:xfrm>
        </p:grpSpPr>
        <p:sp>
          <p:nvSpPr>
            <p:cNvPr id="8816" name="Google Shape;8816;p20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20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20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20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20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20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20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20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4" name="Google Shape;8824;p20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25" name="Google Shape;8825;p207"/>
          <p:cNvGrpSpPr/>
          <p:nvPr/>
        </p:nvGrpSpPr>
        <p:grpSpPr>
          <a:xfrm rot="-3210598">
            <a:off x="-327633" y="3737841"/>
            <a:ext cx="1722395" cy="1723723"/>
            <a:chOff x="4134250" y="882850"/>
            <a:chExt cx="843375" cy="844025"/>
          </a:xfrm>
        </p:grpSpPr>
        <p:sp>
          <p:nvSpPr>
            <p:cNvPr id="8826" name="Google Shape;8826;p20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7" name="Google Shape;8827;p20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20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20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20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31" name="Google Shape;8831;p207"/>
          <p:cNvGrpSpPr/>
          <p:nvPr/>
        </p:nvGrpSpPr>
        <p:grpSpPr>
          <a:xfrm>
            <a:off x="7610758" y="-87602"/>
            <a:ext cx="1345201" cy="1345240"/>
            <a:chOff x="4876725" y="2387875"/>
            <a:chExt cx="874075" cy="874100"/>
          </a:xfrm>
        </p:grpSpPr>
        <p:sp>
          <p:nvSpPr>
            <p:cNvPr id="8832" name="Google Shape;8832;p20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20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20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20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20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20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20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20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20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20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20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20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44" name="Google Shape;8844;p207"/>
          <p:cNvGrpSpPr/>
          <p:nvPr/>
        </p:nvGrpSpPr>
        <p:grpSpPr>
          <a:xfrm>
            <a:off x="7544898" y="3519378"/>
            <a:ext cx="539058" cy="516124"/>
            <a:chOff x="3483800" y="1530650"/>
            <a:chExt cx="1459674" cy="1397574"/>
          </a:xfrm>
        </p:grpSpPr>
        <p:sp>
          <p:nvSpPr>
            <p:cNvPr id="8845" name="Google Shape;8845;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1" name="Google Shape;8851;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2" name="Google Shape;8852;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4" name="Google Shape;8854;p207"/>
          <p:cNvGrpSpPr/>
          <p:nvPr/>
        </p:nvGrpSpPr>
        <p:grpSpPr>
          <a:xfrm>
            <a:off x="3836035" y="191744"/>
            <a:ext cx="374992" cy="348246"/>
            <a:chOff x="3931664" y="3196564"/>
            <a:chExt cx="819834" cy="761359"/>
          </a:xfrm>
        </p:grpSpPr>
        <p:sp>
          <p:nvSpPr>
            <p:cNvPr id="8855" name="Google Shape;8855;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6" name="Google Shape;8856;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8" name="Google Shape;8858;p207"/>
          <p:cNvGrpSpPr/>
          <p:nvPr/>
        </p:nvGrpSpPr>
        <p:grpSpPr>
          <a:xfrm rot="-3462168">
            <a:off x="919648" y="1638791"/>
            <a:ext cx="184279" cy="165931"/>
            <a:chOff x="3931664" y="3196564"/>
            <a:chExt cx="819834" cy="761359"/>
          </a:xfrm>
        </p:grpSpPr>
        <p:sp>
          <p:nvSpPr>
            <p:cNvPr id="8859" name="Google Shape;8859;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0" name="Google Shape;8860;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1" name="Google Shape;8861;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2" name="Google Shape;8862;p207"/>
          <p:cNvGrpSpPr/>
          <p:nvPr/>
        </p:nvGrpSpPr>
        <p:grpSpPr>
          <a:xfrm rot="-5681754">
            <a:off x="8241378" y="3006753"/>
            <a:ext cx="184261" cy="165900"/>
            <a:chOff x="3931664" y="3196564"/>
            <a:chExt cx="819834" cy="761359"/>
          </a:xfrm>
        </p:grpSpPr>
        <p:sp>
          <p:nvSpPr>
            <p:cNvPr id="8863" name="Google Shape;8863;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4" name="Google Shape;8864;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6" name="Google Shape;8866;p207"/>
          <p:cNvGrpSpPr/>
          <p:nvPr/>
        </p:nvGrpSpPr>
        <p:grpSpPr>
          <a:xfrm rot="3093417">
            <a:off x="6550801" y="196673"/>
            <a:ext cx="235009" cy="225010"/>
            <a:chOff x="3483800" y="1530650"/>
            <a:chExt cx="1459674" cy="1397574"/>
          </a:xfrm>
        </p:grpSpPr>
        <p:sp>
          <p:nvSpPr>
            <p:cNvPr id="8867" name="Google Shape;8867;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9" name="Google Shape;8869;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0" name="Google Shape;8870;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5" name="Google Shape;8875;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6" name="Google Shape;8876;p207"/>
          <p:cNvGrpSpPr/>
          <p:nvPr/>
        </p:nvGrpSpPr>
        <p:grpSpPr>
          <a:xfrm rot="3093417">
            <a:off x="939951" y="2223873"/>
            <a:ext cx="235009" cy="225010"/>
            <a:chOff x="3483800" y="1530650"/>
            <a:chExt cx="1459674" cy="1397574"/>
          </a:xfrm>
        </p:grpSpPr>
        <p:sp>
          <p:nvSpPr>
            <p:cNvPr id="8877" name="Google Shape;8877;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1" name="Google Shape;8881;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2" name="Google Shape;8882;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86" name="Google Shape;8886;p207"/>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7" name="Google Shape;8887;p207"/>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8888" name="Google Shape;8888;p207"/>
          <p:cNvGrpSpPr/>
          <p:nvPr/>
        </p:nvGrpSpPr>
        <p:grpSpPr>
          <a:xfrm rot="1742423">
            <a:off x="1002631" y="4519665"/>
            <a:ext cx="849685" cy="850248"/>
            <a:chOff x="3026450" y="831475"/>
            <a:chExt cx="944275" cy="944900"/>
          </a:xfrm>
        </p:grpSpPr>
        <p:sp>
          <p:nvSpPr>
            <p:cNvPr id="8889" name="Google Shape;8889;p20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20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20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20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3" name="Google Shape;8893;p20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4" name="Google Shape;8894;p20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20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20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20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20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9" name="Google Shape;8899;p207"/>
          <p:cNvGrpSpPr/>
          <p:nvPr/>
        </p:nvGrpSpPr>
        <p:grpSpPr>
          <a:xfrm rot="3093417">
            <a:off x="8636001" y="2058773"/>
            <a:ext cx="235009" cy="225010"/>
            <a:chOff x="3483800" y="1530650"/>
            <a:chExt cx="1459674" cy="1397574"/>
          </a:xfrm>
        </p:grpSpPr>
        <p:sp>
          <p:nvSpPr>
            <p:cNvPr id="8900" name="Google Shape;8900;p2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1" name="Google Shape;8901;p2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2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3" name="Google Shape;8903;p2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4" name="Google Shape;8904;p2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2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6" name="Google Shape;8906;p2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7" name="Google Shape;8907;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8" name="Google Shape;8908;p2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9" name="Google Shape;8909;p207"/>
          <p:cNvGrpSpPr/>
          <p:nvPr/>
        </p:nvGrpSpPr>
        <p:grpSpPr>
          <a:xfrm rot="-2454324">
            <a:off x="5278696" y="4709403"/>
            <a:ext cx="184297" cy="165881"/>
            <a:chOff x="3931664" y="3196564"/>
            <a:chExt cx="819834" cy="761359"/>
          </a:xfrm>
        </p:grpSpPr>
        <p:sp>
          <p:nvSpPr>
            <p:cNvPr id="8910" name="Google Shape;8910;p2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1" name="Google Shape;8911;p2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2" name="Google Shape;8912;p2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13" name="Google Shape;8913;p207"/>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8914" name="Google Shape;8914;p207"/>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8915" name="Google Shape;8915;p2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spTree>
      <p:nvGrpSpPr>
        <p:cNvPr id="13" name="Shape 13"/>
        <p:cNvGrpSpPr/>
        <p:nvPr/>
      </p:nvGrpSpPr>
      <p:grpSpPr>
        <a:xfrm>
          <a:off x="0" y="0"/>
          <a:ext cx="0" cy="0"/>
          <a:chOff x="0" y="0"/>
          <a:chExt cx="0" cy="0"/>
        </a:xfrm>
      </p:grpSpPr>
      <p:sp>
        <p:nvSpPr>
          <p:cNvPr id="14" name="Google Shape;14;p3"/>
          <p:cNvSpPr txBox="1"/>
          <p:nvPr>
            <p:ph type="title"/>
          </p:nvPr>
        </p:nvSpPr>
        <p:spPr>
          <a:xfrm>
            <a:off x="311700" y="2150850"/>
            <a:ext cx="8520600" cy="841800"/>
          </a:xfrm>
          <a:prstGeom prst="rect">
            <a:avLst/>
          </a:prstGeom>
        </p:spPr>
        <p:txBody>
          <a:bodyPr anchorCtr="0" anchor="ctr" bIns="91425" lIns="91425" spcFirstLastPara="1" rIns="91425" wrap="square" tIns="91425">
            <a:normAutofit/>
          </a:bodyPr>
          <a:lstStyle>
            <a:lvl1pPr lvl="0" algn="ctr">
              <a:spcBef>
                <a:spcPts val="0"/>
              </a:spcBef>
              <a:spcAft>
                <a:spcPts val="0"/>
              </a:spcAft>
              <a:buSzPts val="3600"/>
              <a:buNone/>
              <a:defRPr sz="36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
        <p:nvSpPr>
          <p:cNvPr id="15" name="Google Shape;15;p3"/>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496" name="Shape 496"/>
        <p:cNvGrpSpPr/>
        <p:nvPr/>
      </p:nvGrpSpPr>
      <p:grpSpPr>
        <a:xfrm>
          <a:off x="0" y="0"/>
          <a:ext cx="0" cy="0"/>
          <a:chOff x="0" y="0"/>
          <a:chExt cx="0" cy="0"/>
        </a:xfrm>
      </p:grpSpPr>
      <p:sp>
        <p:nvSpPr>
          <p:cNvPr id="497" name="Google Shape;497;p2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98" name="Google Shape;498;p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499" name="Google Shape;499;p2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500" name="Google Shape;500;p22"/>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01" name="Google Shape;501;p22"/>
          <p:cNvGrpSpPr/>
          <p:nvPr/>
        </p:nvGrpSpPr>
        <p:grpSpPr>
          <a:xfrm rot="3204101">
            <a:off x="8405188" y="4689994"/>
            <a:ext cx="197087" cy="158154"/>
            <a:chOff x="3483800" y="1530650"/>
            <a:chExt cx="1459674" cy="1397574"/>
          </a:xfrm>
        </p:grpSpPr>
        <p:sp>
          <p:nvSpPr>
            <p:cNvPr id="502" name="Google Shape;502;p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 name="Google Shape;503;p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 name="Google Shape;504;p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 name="Google Shape;505;p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 name="Google Shape;506;p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 name="Google Shape;507;p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1" name="Google Shape;511;p22"/>
          <p:cNvGrpSpPr/>
          <p:nvPr/>
        </p:nvGrpSpPr>
        <p:grpSpPr>
          <a:xfrm>
            <a:off x="8716960" y="3747944"/>
            <a:ext cx="374992" cy="348246"/>
            <a:chOff x="3931664" y="3196564"/>
            <a:chExt cx="819834" cy="761359"/>
          </a:xfrm>
        </p:grpSpPr>
        <p:sp>
          <p:nvSpPr>
            <p:cNvPr id="512" name="Google Shape;512;p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 name="Google Shape;513;p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 name="Google Shape;514;p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5" name="Google Shape;515;p22"/>
          <p:cNvGrpSpPr/>
          <p:nvPr/>
        </p:nvGrpSpPr>
        <p:grpSpPr>
          <a:xfrm rot="3203653">
            <a:off x="8538041" y="1607001"/>
            <a:ext cx="297660" cy="239057"/>
            <a:chOff x="3483800" y="1530650"/>
            <a:chExt cx="1459674" cy="1397574"/>
          </a:xfrm>
        </p:grpSpPr>
        <p:sp>
          <p:nvSpPr>
            <p:cNvPr id="516" name="Google Shape;516;p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 name="Google Shape;519;p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 name="Google Shape;520;p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 name="Google Shape;522;p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 name="Google Shape;523;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5" name="Google Shape;525;p22"/>
          <p:cNvGrpSpPr/>
          <p:nvPr/>
        </p:nvGrpSpPr>
        <p:grpSpPr>
          <a:xfrm>
            <a:off x="167635" y="707019"/>
            <a:ext cx="374992" cy="348246"/>
            <a:chOff x="3931664" y="3196564"/>
            <a:chExt cx="819834" cy="761359"/>
          </a:xfrm>
        </p:grpSpPr>
        <p:sp>
          <p:nvSpPr>
            <p:cNvPr id="526" name="Google Shape;526;p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22"/>
          <p:cNvGrpSpPr/>
          <p:nvPr/>
        </p:nvGrpSpPr>
        <p:grpSpPr>
          <a:xfrm rot="3205120">
            <a:off x="435170" y="1966795"/>
            <a:ext cx="208678" cy="167461"/>
            <a:chOff x="3483800" y="1530650"/>
            <a:chExt cx="1459674" cy="1397574"/>
          </a:xfrm>
        </p:grpSpPr>
        <p:sp>
          <p:nvSpPr>
            <p:cNvPr id="530" name="Google Shape;530;p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 name="Google Shape;535;p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 name="Google Shape;536;p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 name="Google Shape;537;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 name="Google Shape;538;p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39" name="Google Shape;539;p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8916" name="Shape 8916"/>
        <p:cNvGrpSpPr/>
        <p:nvPr/>
      </p:nvGrpSpPr>
      <p:grpSpPr>
        <a:xfrm>
          <a:off x="0" y="0"/>
          <a:ext cx="0" cy="0"/>
          <a:chOff x="0" y="0"/>
          <a:chExt cx="0" cy="0"/>
        </a:xfrm>
      </p:grpSpPr>
      <p:pic>
        <p:nvPicPr>
          <p:cNvPr id="8917" name="Google Shape;8917;p2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8918" name="Google Shape;8918;p20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208"/>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208"/>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21" name="Google Shape;8921;p208"/>
          <p:cNvGrpSpPr/>
          <p:nvPr/>
        </p:nvGrpSpPr>
        <p:grpSpPr>
          <a:xfrm rot="-1953277">
            <a:off x="7233350" y="3280679"/>
            <a:ext cx="2042473" cy="2462065"/>
            <a:chOff x="2705025" y="356575"/>
            <a:chExt cx="1582750" cy="1907900"/>
          </a:xfrm>
        </p:grpSpPr>
        <p:sp>
          <p:nvSpPr>
            <p:cNvPr id="8922" name="Google Shape;8922;p20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3" name="Google Shape;8923;p20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4" name="Google Shape;8924;p20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5" name="Google Shape;8925;p20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6" name="Google Shape;8926;p20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7" name="Google Shape;8927;p20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8" name="Google Shape;8928;p20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9" name="Google Shape;8929;p20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0" name="Google Shape;8930;p20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1" name="Google Shape;8931;p20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2" name="Google Shape;8932;p20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33" name="Google Shape;8933;p208"/>
          <p:cNvGrpSpPr/>
          <p:nvPr/>
        </p:nvGrpSpPr>
        <p:grpSpPr>
          <a:xfrm>
            <a:off x="498409" y="1604250"/>
            <a:ext cx="308283" cy="294609"/>
            <a:chOff x="3483800" y="1530650"/>
            <a:chExt cx="1459674" cy="1397574"/>
          </a:xfrm>
        </p:grpSpPr>
        <p:sp>
          <p:nvSpPr>
            <p:cNvPr id="8934" name="Google Shape;8934;p2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5" name="Google Shape;8935;p2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6" name="Google Shape;8936;p2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7" name="Google Shape;8937;p2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8" name="Google Shape;8938;p2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9" name="Google Shape;8939;p2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0" name="Google Shape;8940;p2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1" name="Google Shape;8941;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2" name="Google Shape;8942;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3" name="Google Shape;8943;p208"/>
          <p:cNvGrpSpPr/>
          <p:nvPr/>
        </p:nvGrpSpPr>
        <p:grpSpPr>
          <a:xfrm rot="3907081">
            <a:off x="7078935" y="1546583"/>
            <a:ext cx="153542" cy="142591"/>
            <a:chOff x="3931664" y="3196564"/>
            <a:chExt cx="819834" cy="761359"/>
          </a:xfrm>
        </p:grpSpPr>
        <p:sp>
          <p:nvSpPr>
            <p:cNvPr id="8944" name="Google Shape;8944;p2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5" name="Google Shape;8945;p2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6" name="Google Shape;8946;p2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47" name="Google Shape;8947;p208"/>
          <p:cNvGrpSpPr/>
          <p:nvPr/>
        </p:nvGrpSpPr>
        <p:grpSpPr>
          <a:xfrm rot="-2977161">
            <a:off x="3670185" y="4602124"/>
            <a:ext cx="288648" cy="268060"/>
            <a:chOff x="3931664" y="3196564"/>
            <a:chExt cx="819834" cy="761359"/>
          </a:xfrm>
        </p:grpSpPr>
        <p:sp>
          <p:nvSpPr>
            <p:cNvPr id="8948" name="Google Shape;8948;p2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9" name="Google Shape;8949;p2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0" name="Google Shape;8950;p2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51" name="Google Shape;8951;p208"/>
          <p:cNvGrpSpPr/>
          <p:nvPr/>
        </p:nvGrpSpPr>
        <p:grpSpPr>
          <a:xfrm rot="-2011775">
            <a:off x="6731571" y="900792"/>
            <a:ext cx="375775" cy="359090"/>
            <a:chOff x="3483800" y="1530650"/>
            <a:chExt cx="1459674" cy="1397574"/>
          </a:xfrm>
        </p:grpSpPr>
        <p:sp>
          <p:nvSpPr>
            <p:cNvPr id="8952" name="Google Shape;8952;p2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3" name="Google Shape;8953;p2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4" name="Google Shape;8954;p2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5" name="Google Shape;8955;p2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6" name="Google Shape;8956;p2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7" name="Google Shape;8957;p2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8" name="Google Shape;8958;p2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9" name="Google Shape;8959;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0" name="Google Shape;8960;p2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208"/>
          <p:cNvGrpSpPr/>
          <p:nvPr/>
        </p:nvGrpSpPr>
        <p:grpSpPr>
          <a:xfrm rot="3907383">
            <a:off x="1116907" y="1177468"/>
            <a:ext cx="235229" cy="218451"/>
            <a:chOff x="3931664" y="3196564"/>
            <a:chExt cx="819834" cy="761359"/>
          </a:xfrm>
        </p:grpSpPr>
        <p:sp>
          <p:nvSpPr>
            <p:cNvPr id="8962" name="Google Shape;8962;p2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3" name="Google Shape;8963;p2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4" name="Google Shape;8964;p2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65" name="Google Shape;8965;p208"/>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8966" name="Google Shape;8966;p208"/>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8967" name="Google Shape;8967;p208"/>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8968" name="Google Shape;8968;p208"/>
          <p:cNvGrpSpPr/>
          <p:nvPr/>
        </p:nvGrpSpPr>
        <p:grpSpPr>
          <a:xfrm>
            <a:off x="998376" y="190487"/>
            <a:ext cx="699037" cy="699037"/>
            <a:chOff x="1565300" y="733100"/>
            <a:chExt cx="1143525" cy="1143525"/>
          </a:xfrm>
        </p:grpSpPr>
        <p:sp>
          <p:nvSpPr>
            <p:cNvPr id="8969" name="Google Shape;8969;p20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0" name="Google Shape;8970;p20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1" name="Google Shape;8971;p20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2" name="Google Shape;8972;p20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3" name="Google Shape;8973;p20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4" name="Google Shape;8974;p20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20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6" name="Google Shape;8976;p208"/>
          <p:cNvGrpSpPr/>
          <p:nvPr/>
        </p:nvGrpSpPr>
        <p:grpSpPr>
          <a:xfrm rot="-895738">
            <a:off x="359618" y="-299817"/>
            <a:ext cx="1016157" cy="1012457"/>
            <a:chOff x="4134250" y="882850"/>
            <a:chExt cx="843375" cy="844025"/>
          </a:xfrm>
        </p:grpSpPr>
        <p:sp>
          <p:nvSpPr>
            <p:cNvPr id="8977" name="Google Shape;8977;p20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20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20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0" name="Google Shape;8980;p20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1" name="Google Shape;8981;p20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82" name="Google Shape;8982;p2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8983" name="Shape 8983"/>
        <p:cNvGrpSpPr/>
        <p:nvPr/>
      </p:nvGrpSpPr>
      <p:grpSpPr>
        <a:xfrm>
          <a:off x="0" y="0"/>
          <a:ext cx="0" cy="0"/>
          <a:chOff x="0" y="0"/>
          <a:chExt cx="0" cy="0"/>
        </a:xfrm>
      </p:grpSpPr>
      <p:sp>
        <p:nvSpPr>
          <p:cNvPr id="8984" name="Google Shape;8984;p20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985" name="Google Shape;8985;p20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986" name="Google Shape;8986;p209"/>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7" name="Google Shape;8987;p20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988" name="Google Shape;8988;p209"/>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8989" name="Google Shape;8989;p2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8990" name="Shape 8990"/>
        <p:cNvGrpSpPr/>
        <p:nvPr/>
      </p:nvGrpSpPr>
      <p:grpSpPr>
        <a:xfrm>
          <a:off x="0" y="0"/>
          <a:ext cx="0" cy="0"/>
          <a:chOff x="0" y="0"/>
          <a:chExt cx="0" cy="0"/>
        </a:xfrm>
      </p:grpSpPr>
      <p:sp>
        <p:nvSpPr>
          <p:cNvPr id="8991" name="Google Shape;8991;p21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992" name="Google Shape;8992;p21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8993" name="Google Shape;8993;p210"/>
          <p:cNvGrpSpPr/>
          <p:nvPr/>
        </p:nvGrpSpPr>
        <p:grpSpPr>
          <a:xfrm>
            <a:off x="8551254" y="4681889"/>
            <a:ext cx="193699" cy="185318"/>
            <a:chOff x="3483800" y="1530650"/>
            <a:chExt cx="1459674" cy="1397574"/>
          </a:xfrm>
        </p:grpSpPr>
        <p:sp>
          <p:nvSpPr>
            <p:cNvPr id="8994" name="Google Shape;8994;p2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5" name="Google Shape;8995;p2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6" name="Google Shape;8996;p2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7" name="Google Shape;8997;p2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2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2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2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1" name="Google Shape;9001;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2" name="Google Shape;9002;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3" name="Google Shape;9003;p210"/>
          <p:cNvGrpSpPr/>
          <p:nvPr/>
        </p:nvGrpSpPr>
        <p:grpSpPr>
          <a:xfrm>
            <a:off x="138749" y="4109622"/>
            <a:ext cx="318260" cy="295560"/>
            <a:chOff x="3931664" y="3196564"/>
            <a:chExt cx="819834" cy="761359"/>
          </a:xfrm>
        </p:grpSpPr>
        <p:sp>
          <p:nvSpPr>
            <p:cNvPr id="9004" name="Google Shape;9004;p2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2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6" name="Google Shape;9006;p2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7" name="Google Shape;9007;p210"/>
          <p:cNvGrpSpPr/>
          <p:nvPr/>
        </p:nvGrpSpPr>
        <p:grpSpPr>
          <a:xfrm>
            <a:off x="8453589" y="3940297"/>
            <a:ext cx="500427" cy="464734"/>
            <a:chOff x="3931664" y="3196564"/>
            <a:chExt cx="819834" cy="761359"/>
          </a:xfrm>
        </p:grpSpPr>
        <p:sp>
          <p:nvSpPr>
            <p:cNvPr id="9008" name="Google Shape;9008;p2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2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0" name="Google Shape;9010;p2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210"/>
          <p:cNvGrpSpPr/>
          <p:nvPr/>
        </p:nvGrpSpPr>
        <p:grpSpPr>
          <a:xfrm>
            <a:off x="457004" y="2344739"/>
            <a:ext cx="193699" cy="185318"/>
            <a:chOff x="3483800" y="1530650"/>
            <a:chExt cx="1459674" cy="1397574"/>
          </a:xfrm>
        </p:grpSpPr>
        <p:sp>
          <p:nvSpPr>
            <p:cNvPr id="9012" name="Google Shape;9012;p2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2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4" name="Google Shape;9014;p2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5" name="Google Shape;9015;p2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6" name="Google Shape;9016;p2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2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8" name="Google Shape;9018;p2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9" name="Google Shape;9019;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1" name="Google Shape;9021;p210"/>
          <p:cNvGrpSpPr/>
          <p:nvPr/>
        </p:nvGrpSpPr>
        <p:grpSpPr>
          <a:xfrm>
            <a:off x="23083" y="1115322"/>
            <a:ext cx="117212" cy="111946"/>
            <a:chOff x="3483800" y="1530650"/>
            <a:chExt cx="1459674" cy="1397574"/>
          </a:xfrm>
        </p:grpSpPr>
        <p:sp>
          <p:nvSpPr>
            <p:cNvPr id="9022" name="Google Shape;9022;p2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3" name="Google Shape;9023;p2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4" name="Google Shape;9024;p2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2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2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8" name="Google Shape;9028;p2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9" name="Google Shape;9029;p2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2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31" name="Google Shape;9031;p21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32" name="Google Shape;9032;p210"/>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210"/>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4" name="Google Shape;9034;p210"/>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035" name="Google Shape;9035;p210"/>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036" name="Google Shape;9036;p210"/>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37" name="Google Shape;9037;p210"/>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038" name="Google Shape;9038;p2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9039" name="Shape 9039"/>
        <p:cNvGrpSpPr/>
        <p:nvPr/>
      </p:nvGrpSpPr>
      <p:grpSpPr>
        <a:xfrm>
          <a:off x="0" y="0"/>
          <a:ext cx="0" cy="0"/>
          <a:chOff x="0" y="0"/>
          <a:chExt cx="0" cy="0"/>
        </a:xfrm>
      </p:grpSpPr>
      <p:sp>
        <p:nvSpPr>
          <p:cNvPr id="9040" name="Google Shape;9040;p21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041" name="Google Shape;9041;p2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9042" name="Google Shape;9042;p211"/>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3" name="Google Shape;9043;p21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044" name="Google Shape;9044;p211"/>
          <p:cNvGrpSpPr/>
          <p:nvPr/>
        </p:nvGrpSpPr>
        <p:grpSpPr>
          <a:xfrm rot="-7340515">
            <a:off x="7972572" y="485342"/>
            <a:ext cx="1893455" cy="683957"/>
            <a:chOff x="5725894" y="2571645"/>
            <a:chExt cx="1443144" cy="521294"/>
          </a:xfrm>
        </p:grpSpPr>
        <p:grpSp>
          <p:nvGrpSpPr>
            <p:cNvPr id="9045" name="Google Shape;9045;p211"/>
            <p:cNvGrpSpPr/>
            <p:nvPr/>
          </p:nvGrpSpPr>
          <p:grpSpPr>
            <a:xfrm rot="5400000">
              <a:off x="6186819" y="2110721"/>
              <a:ext cx="521294" cy="1443144"/>
              <a:chOff x="2916100" y="2780750"/>
              <a:chExt cx="389200" cy="1077375"/>
            </a:xfrm>
          </p:grpSpPr>
          <p:sp>
            <p:nvSpPr>
              <p:cNvPr id="9046" name="Google Shape;9046;p211"/>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7" name="Google Shape;9047;p211"/>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8" name="Google Shape;9048;p211"/>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9" name="Google Shape;9049;p211"/>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0" name="Google Shape;9050;p211"/>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1" name="Google Shape;9051;p211"/>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2" name="Google Shape;9052;p211"/>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3" name="Google Shape;9053;p211"/>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4" name="Google Shape;9054;p211"/>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5" name="Google Shape;9055;p211"/>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6" name="Google Shape;9056;p211"/>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7" name="Google Shape;9057;p211"/>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8" name="Google Shape;9058;p211"/>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9" name="Google Shape;9059;p211"/>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60" name="Google Shape;9060;p211"/>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1" name="Google Shape;9061;p211"/>
          <p:cNvGrpSpPr/>
          <p:nvPr/>
        </p:nvGrpSpPr>
        <p:grpSpPr>
          <a:xfrm rot="3203653">
            <a:off x="240691" y="985951"/>
            <a:ext cx="297660" cy="239057"/>
            <a:chOff x="3483800" y="1530650"/>
            <a:chExt cx="1459674" cy="1397574"/>
          </a:xfrm>
        </p:grpSpPr>
        <p:sp>
          <p:nvSpPr>
            <p:cNvPr id="9062" name="Google Shape;9062;p2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2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2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2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2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7" name="Google Shape;9067;p2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8" name="Google Shape;9068;p2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2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2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1" name="Google Shape;9071;p211"/>
          <p:cNvGrpSpPr/>
          <p:nvPr/>
        </p:nvGrpSpPr>
        <p:grpSpPr>
          <a:xfrm>
            <a:off x="447585" y="150969"/>
            <a:ext cx="374992" cy="348246"/>
            <a:chOff x="3931664" y="3196564"/>
            <a:chExt cx="819834" cy="761359"/>
          </a:xfrm>
        </p:grpSpPr>
        <p:sp>
          <p:nvSpPr>
            <p:cNvPr id="9072" name="Google Shape;9072;p2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2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2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75" name="Google Shape;9075;p2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9076" name="Shape 9076"/>
        <p:cNvGrpSpPr/>
        <p:nvPr/>
      </p:nvGrpSpPr>
      <p:grpSpPr>
        <a:xfrm>
          <a:off x="0" y="0"/>
          <a:ext cx="0" cy="0"/>
          <a:chOff x="0" y="0"/>
          <a:chExt cx="0" cy="0"/>
        </a:xfrm>
      </p:grpSpPr>
      <p:sp>
        <p:nvSpPr>
          <p:cNvPr id="9077" name="Google Shape;9077;p21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078" name="Google Shape;9078;p2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9079" name="Google Shape;9079;p212"/>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0" name="Google Shape;9080;p212"/>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9081" name="Google Shape;9081;p212"/>
          <p:cNvGrpSpPr/>
          <p:nvPr/>
        </p:nvGrpSpPr>
        <p:grpSpPr>
          <a:xfrm>
            <a:off x="6985149" y="261297"/>
            <a:ext cx="318260" cy="295560"/>
            <a:chOff x="3931664" y="3196564"/>
            <a:chExt cx="819834" cy="761359"/>
          </a:xfrm>
        </p:grpSpPr>
        <p:sp>
          <p:nvSpPr>
            <p:cNvPr id="9082" name="Google Shape;9082;p2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2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2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212"/>
          <p:cNvGrpSpPr/>
          <p:nvPr/>
        </p:nvGrpSpPr>
        <p:grpSpPr>
          <a:xfrm>
            <a:off x="7030779" y="728689"/>
            <a:ext cx="193699" cy="185318"/>
            <a:chOff x="3483800" y="1530650"/>
            <a:chExt cx="1459674" cy="1397574"/>
          </a:xfrm>
        </p:grpSpPr>
        <p:sp>
          <p:nvSpPr>
            <p:cNvPr id="9086" name="Google Shape;9086;p2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2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2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2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0" name="Google Shape;9090;p2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1" name="Google Shape;9091;p2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2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2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2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95" name="Google Shape;9095;p212"/>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096" name="Google Shape;9096;p212"/>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097" name="Google Shape;9097;p212"/>
          <p:cNvGrpSpPr/>
          <p:nvPr/>
        </p:nvGrpSpPr>
        <p:grpSpPr>
          <a:xfrm>
            <a:off x="7133488" y="3542250"/>
            <a:ext cx="652900" cy="652900"/>
            <a:chOff x="2751400" y="2498775"/>
            <a:chExt cx="652900" cy="652900"/>
          </a:xfrm>
        </p:grpSpPr>
        <p:sp>
          <p:nvSpPr>
            <p:cNvPr id="9098" name="Google Shape;9098;p21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21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0" name="Google Shape;9100;p21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21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21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21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4" name="Google Shape;9104;p21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5" name="Google Shape;9105;p21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21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7" name="Google Shape;9107;p212"/>
          <p:cNvGrpSpPr/>
          <p:nvPr/>
        </p:nvGrpSpPr>
        <p:grpSpPr>
          <a:xfrm>
            <a:off x="591150" y="540000"/>
            <a:ext cx="1040525" cy="1040525"/>
            <a:chOff x="591150" y="540000"/>
            <a:chExt cx="1040525" cy="1040525"/>
          </a:xfrm>
        </p:grpSpPr>
        <p:sp>
          <p:nvSpPr>
            <p:cNvPr id="9108" name="Google Shape;9108;p212"/>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9" name="Google Shape;9109;p212"/>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0" name="Google Shape;9110;p212"/>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212"/>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212"/>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212"/>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4" name="Google Shape;9114;p212"/>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5" name="Google Shape;9115;p212"/>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212"/>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212"/>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212"/>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19" name="Google Shape;9119;p2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9120" name="Shape 9120"/>
        <p:cNvGrpSpPr/>
        <p:nvPr/>
      </p:nvGrpSpPr>
      <p:grpSpPr>
        <a:xfrm>
          <a:off x="0" y="0"/>
          <a:ext cx="0" cy="0"/>
          <a:chOff x="0" y="0"/>
          <a:chExt cx="0" cy="0"/>
        </a:xfrm>
      </p:grpSpPr>
      <p:pic>
        <p:nvPicPr>
          <p:cNvPr id="9121" name="Google Shape;9121;p213"/>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9122" name="Google Shape;9122;p21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3" name="Google Shape;9123;p213"/>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9124" name="Google Shape;9124;p213"/>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25" name="Google Shape;9125;p213"/>
          <p:cNvGrpSpPr/>
          <p:nvPr/>
        </p:nvGrpSpPr>
        <p:grpSpPr>
          <a:xfrm>
            <a:off x="-163700" y="-187875"/>
            <a:ext cx="1143525" cy="1143525"/>
            <a:chOff x="1565300" y="733100"/>
            <a:chExt cx="1143525" cy="1143525"/>
          </a:xfrm>
        </p:grpSpPr>
        <p:sp>
          <p:nvSpPr>
            <p:cNvPr id="9126" name="Google Shape;9126;p21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21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8" name="Google Shape;9128;p21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9" name="Google Shape;9129;p21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21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21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2" name="Google Shape;9132;p21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3" name="Google Shape;9133;p213"/>
          <p:cNvGrpSpPr/>
          <p:nvPr/>
        </p:nvGrpSpPr>
        <p:grpSpPr>
          <a:xfrm>
            <a:off x="7449323" y="2055628"/>
            <a:ext cx="539058" cy="516124"/>
            <a:chOff x="3483800" y="1530650"/>
            <a:chExt cx="1459674" cy="1397574"/>
          </a:xfrm>
        </p:grpSpPr>
        <p:sp>
          <p:nvSpPr>
            <p:cNvPr id="9134" name="Google Shape;9134;p2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2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2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2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2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9" name="Google Shape;9139;p2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0" name="Google Shape;9140;p2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1" name="Google Shape;9141;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213"/>
          <p:cNvGrpSpPr/>
          <p:nvPr/>
        </p:nvGrpSpPr>
        <p:grpSpPr>
          <a:xfrm>
            <a:off x="3836035" y="191744"/>
            <a:ext cx="374992" cy="348246"/>
            <a:chOff x="3931664" y="3196564"/>
            <a:chExt cx="819834" cy="761359"/>
          </a:xfrm>
        </p:grpSpPr>
        <p:sp>
          <p:nvSpPr>
            <p:cNvPr id="9144" name="Google Shape;9144;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6" name="Google Shape;9146;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7" name="Google Shape;9147;p213"/>
          <p:cNvGrpSpPr/>
          <p:nvPr/>
        </p:nvGrpSpPr>
        <p:grpSpPr>
          <a:xfrm rot="-3462168">
            <a:off x="3282873" y="282904"/>
            <a:ext cx="184279" cy="165931"/>
            <a:chOff x="3931664" y="3196564"/>
            <a:chExt cx="819834" cy="761359"/>
          </a:xfrm>
        </p:grpSpPr>
        <p:sp>
          <p:nvSpPr>
            <p:cNvPr id="9148" name="Google Shape;9148;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9" name="Google Shape;9149;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0" name="Google Shape;9150;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1" name="Google Shape;9151;p213"/>
          <p:cNvGrpSpPr/>
          <p:nvPr/>
        </p:nvGrpSpPr>
        <p:grpSpPr>
          <a:xfrm rot="-5681754">
            <a:off x="8241378" y="3006753"/>
            <a:ext cx="184261" cy="165900"/>
            <a:chOff x="3931664" y="3196564"/>
            <a:chExt cx="819834" cy="761359"/>
          </a:xfrm>
        </p:grpSpPr>
        <p:sp>
          <p:nvSpPr>
            <p:cNvPr id="9152" name="Google Shape;9152;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3" name="Google Shape;9153;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4" name="Google Shape;9154;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55" name="Google Shape;9155;p213"/>
          <p:cNvGrpSpPr/>
          <p:nvPr/>
        </p:nvGrpSpPr>
        <p:grpSpPr>
          <a:xfrm rot="3093407">
            <a:off x="323639" y="1552011"/>
            <a:ext cx="404044" cy="329363"/>
            <a:chOff x="3483800" y="1530650"/>
            <a:chExt cx="1459674" cy="1397574"/>
          </a:xfrm>
        </p:grpSpPr>
        <p:sp>
          <p:nvSpPr>
            <p:cNvPr id="9156" name="Google Shape;9156;p2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7" name="Google Shape;9157;p2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8" name="Google Shape;9158;p2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9" name="Google Shape;9159;p2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0" name="Google Shape;9160;p2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1" name="Google Shape;9161;p2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2" name="Google Shape;9162;p2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3" name="Google Shape;9163;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4" name="Google Shape;9164;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65" name="Google Shape;9165;p213"/>
          <p:cNvGrpSpPr/>
          <p:nvPr/>
        </p:nvGrpSpPr>
        <p:grpSpPr>
          <a:xfrm rot="3093417">
            <a:off x="3136301" y="4652973"/>
            <a:ext cx="235009" cy="225010"/>
            <a:chOff x="3483800" y="1530650"/>
            <a:chExt cx="1459674" cy="1397574"/>
          </a:xfrm>
        </p:grpSpPr>
        <p:sp>
          <p:nvSpPr>
            <p:cNvPr id="9166" name="Google Shape;9166;p2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7" name="Google Shape;9167;p2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8" name="Google Shape;9168;p2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9" name="Google Shape;9169;p2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0" name="Google Shape;9170;p2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1" name="Google Shape;9171;p2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2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3" name="Google Shape;9173;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4" name="Google Shape;9174;p2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75" name="Google Shape;9175;p213"/>
          <p:cNvGrpSpPr/>
          <p:nvPr/>
        </p:nvGrpSpPr>
        <p:grpSpPr>
          <a:xfrm>
            <a:off x="1646560" y="3582869"/>
            <a:ext cx="374992" cy="348246"/>
            <a:chOff x="3931664" y="3196564"/>
            <a:chExt cx="819834" cy="761359"/>
          </a:xfrm>
        </p:grpSpPr>
        <p:sp>
          <p:nvSpPr>
            <p:cNvPr id="9176" name="Google Shape;9176;p2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2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2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79" name="Google Shape;9179;p213"/>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9180" name="Google Shape;9180;p213"/>
          <p:cNvGrpSpPr/>
          <p:nvPr/>
        </p:nvGrpSpPr>
        <p:grpSpPr>
          <a:xfrm rot="-899098">
            <a:off x="7338657" y="3773043"/>
            <a:ext cx="1912361" cy="1912091"/>
            <a:chOff x="4134250" y="882850"/>
            <a:chExt cx="843375" cy="844025"/>
          </a:xfrm>
        </p:grpSpPr>
        <p:sp>
          <p:nvSpPr>
            <p:cNvPr id="9181" name="Google Shape;9181;p21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21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3" name="Google Shape;9183;p21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4" name="Google Shape;9184;p21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5" name="Google Shape;9185;p21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6" name="Google Shape;9186;p213"/>
          <p:cNvGrpSpPr/>
          <p:nvPr/>
        </p:nvGrpSpPr>
        <p:grpSpPr>
          <a:xfrm>
            <a:off x="657488" y="430950"/>
            <a:ext cx="652900" cy="652900"/>
            <a:chOff x="2751400" y="2498775"/>
            <a:chExt cx="652900" cy="652900"/>
          </a:xfrm>
        </p:grpSpPr>
        <p:sp>
          <p:nvSpPr>
            <p:cNvPr id="9187" name="Google Shape;9187;p21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8" name="Google Shape;9188;p21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9" name="Google Shape;9189;p21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21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1" name="Google Shape;9191;p21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2" name="Google Shape;9192;p21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21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4" name="Google Shape;9194;p21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5" name="Google Shape;9195;p21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96" name="Google Shape;9196;p2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9197" name="Shape 9197"/>
        <p:cNvGrpSpPr/>
        <p:nvPr/>
      </p:nvGrpSpPr>
      <p:grpSpPr>
        <a:xfrm>
          <a:off x="0" y="0"/>
          <a:ext cx="0" cy="0"/>
          <a:chOff x="0" y="0"/>
          <a:chExt cx="0" cy="0"/>
        </a:xfrm>
      </p:grpSpPr>
      <p:sp>
        <p:nvSpPr>
          <p:cNvPr id="9198" name="Google Shape;9198;p2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199" name="Google Shape;9199;p2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9200" name="Google Shape;9200;p214"/>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9201" name="Google Shape;9201;p214"/>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202" name="Google Shape;9202;p214"/>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203" name="Google Shape;9203;p214"/>
          <p:cNvGrpSpPr/>
          <p:nvPr/>
        </p:nvGrpSpPr>
        <p:grpSpPr>
          <a:xfrm>
            <a:off x="7784681" y="-567513"/>
            <a:ext cx="1408670" cy="1408647"/>
            <a:chOff x="3174950" y="3673600"/>
            <a:chExt cx="1481875" cy="1481850"/>
          </a:xfrm>
        </p:grpSpPr>
        <p:sp>
          <p:nvSpPr>
            <p:cNvPr id="9204" name="Google Shape;9204;p21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21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6" name="Google Shape;9206;p21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7" name="Google Shape;9207;p21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21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09" name="Google Shape;9209;p214"/>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0" name="Google Shape;9210;p214"/>
          <p:cNvGrpSpPr/>
          <p:nvPr/>
        </p:nvGrpSpPr>
        <p:grpSpPr>
          <a:xfrm rot="3204881">
            <a:off x="466980" y="4420212"/>
            <a:ext cx="229230" cy="183924"/>
            <a:chOff x="3483800" y="1530650"/>
            <a:chExt cx="1459674" cy="1397574"/>
          </a:xfrm>
        </p:grpSpPr>
        <p:sp>
          <p:nvSpPr>
            <p:cNvPr id="9211" name="Google Shape;9211;p2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2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3" name="Google Shape;9213;p2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4" name="Google Shape;9214;p2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2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2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2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0" name="Google Shape;9220;p214"/>
          <p:cNvGrpSpPr/>
          <p:nvPr/>
        </p:nvGrpSpPr>
        <p:grpSpPr>
          <a:xfrm rot="-2016257">
            <a:off x="288240" y="3163002"/>
            <a:ext cx="258192" cy="239776"/>
            <a:chOff x="3931664" y="3196564"/>
            <a:chExt cx="819834" cy="761359"/>
          </a:xfrm>
        </p:grpSpPr>
        <p:sp>
          <p:nvSpPr>
            <p:cNvPr id="9221" name="Google Shape;9221;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2" name="Google Shape;9222;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4" name="Google Shape;9224;p214"/>
          <p:cNvGrpSpPr/>
          <p:nvPr/>
        </p:nvGrpSpPr>
        <p:grpSpPr>
          <a:xfrm>
            <a:off x="431988" y="1892466"/>
            <a:ext cx="288008" cy="267466"/>
            <a:chOff x="3931664" y="3196564"/>
            <a:chExt cx="819834" cy="761359"/>
          </a:xfrm>
        </p:grpSpPr>
        <p:sp>
          <p:nvSpPr>
            <p:cNvPr id="9225" name="Google Shape;9225;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28" name="Google Shape;9228;p214"/>
          <p:cNvGrpSpPr/>
          <p:nvPr/>
        </p:nvGrpSpPr>
        <p:grpSpPr>
          <a:xfrm rot="-2016257">
            <a:off x="5475190" y="169002"/>
            <a:ext cx="258192" cy="239776"/>
            <a:chOff x="3931664" y="3196564"/>
            <a:chExt cx="819834" cy="761359"/>
          </a:xfrm>
        </p:grpSpPr>
        <p:sp>
          <p:nvSpPr>
            <p:cNvPr id="9229" name="Google Shape;9229;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2" name="Google Shape;9232;p214"/>
          <p:cNvGrpSpPr/>
          <p:nvPr/>
        </p:nvGrpSpPr>
        <p:grpSpPr>
          <a:xfrm rot="3204881">
            <a:off x="6748605" y="935912"/>
            <a:ext cx="229230" cy="183924"/>
            <a:chOff x="3483800" y="1530650"/>
            <a:chExt cx="1459674" cy="1397574"/>
          </a:xfrm>
        </p:grpSpPr>
        <p:sp>
          <p:nvSpPr>
            <p:cNvPr id="9233" name="Google Shape;9233;p2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2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5" name="Google Shape;9235;p2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6" name="Google Shape;9236;p2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2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2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2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2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2" name="Google Shape;9242;p214"/>
          <p:cNvGrpSpPr/>
          <p:nvPr/>
        </p:nvGrpSpPr>
        <p:grpSpPr>
          <a:xfrm rot="5983681">
            <a:off x="5765480" y="1066980"/>
            <a:ext cx="305186" cy="290029"/>
            <a:chOff x="3931664" y="3196564"/>
            <a:chExt cx="819834" cy="761359"/>
          </a:xfrm>
        </p:grpSpPr>
        <p:sp>
          <p:nvSpPr>
            <p:cNvPr id="9243" name="Google Shape;9243;p2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4" name="Google Shape;9244;p2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5" name="Google Shape;9245;p2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46" name="Google Shape;9246;p214"/>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7" name="Google Shape;9247;p214"/>
          <p:cNvGrpSpPr/>
          <p:nvPr/>
        </p:nvGrpSpPr>
        <p:grpSpPr>
          <a:xfrm rot="1855">
            <a:off x="7475888" y="418266"/>
            <a:ext cx="781556" cy="781145"/>
            <a:chOff x="4134250" y="882850"/>
            <a:chExt cx="843375" cy="844025"/>
          </a:xfrm>
        </p:grpSpPr>
        <p:sp>
          <p:nvSpPr>
            <p:cNvPr id="9248" name="Google Shape;9248;p21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21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0" name="Google Shape;9250;p21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1" name="Google Shape;9251;p21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21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53" name="Google Shape;9253;p2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9254" name="Shape 9254"/>
        <p:cNvGrpSpPr/>
        <p:nvPr/>
      </p:nvGrpSpPr>
      <p:grpSpPr>
        <a:xfrm>
          <a:off x="0" y="0"/>
          <a:ext cx="0" cy="0"/>
          <a:chOff x="0" y="0"/>
          <a:chExt cx="0" cy="0"/>
        </a:xfrm>
      </p:grpSpPr>
      <p:sp>
        <p:nvSpPr>
          <p:cNvPr id="9255" name="Google Shape;9255;p21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256" name="Google Shape;9256;p215"/>
          <p:cNvPicPr preferRelativeResize="0"/>
          <p:nvPr/>
        </p:nvPicPr>
        <p:blipFill>
          <a:blip r:embed="rId2">
            <a:alphaModFix/>
          </a:blip>
          <a:stretch>
            <a:fillRect/>
          </a:stretch>
        </p:blipFill>
        <p:spPr>
          <a:xfrm>
            <a:off x="0" y="0"/>
            <a:ext cx="9144000" cy="5143500"/>
          </a:xfrm>
          <a:prstGeom prst="rect">
            <a:avLst/>
          </a:prstGeom>
          <a:noFill/>
          <a:ln>
            <a:noFill/>
          </a:ln>
        </p:spPr>
      </p:pic>
      <p:sp>
        <p:nvSpPr>
          <p:cNvPr id="9257" name="Google Shape;9257;p21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258" name="Google Shape;9258;p215"/>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59" name="Google Shape;9259;p215"/>
          <p:cNvGrpSpPr/>
          <p:nvPr/>
        </p:nvGrpSpPr>
        <p:grpSpPr>
          <a:xfrm rot="3204101">
            <a:off x="8405188" y="4689994"/>
            <a:ext cx="197087" cy="158154"/>
            <a:chOff x="3483800" y="1530650"/>
            <a:chExt cx="1459674" cy="1397574"/>
          </a:xfrm>
        </p:grpSpPr>
        <p:sp>
          <p:nvSpPr>
            <p:cNvPr id="9260" name="Google Shape;9260;p2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2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2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2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2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2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2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69" name="Google Shape;9269;p215"/>
          <p:cNvGrpSpPr/>
          <p:nvPr/>
        </p:nvGrpSpPr>
        <p:grpSpPr>
          <a:xfrm>
            <a:off x="8716960" y="3747944"/>
            <a:ext cx="374992" cy="348246"/>
            <a:chOff x="3931664" y="3196564"/>
            <a:chExt cx="819834" cy="761359"/>
          </a:xfrm>
        </p:grpSpPr>
        <p:sp>
          <p:nvSpPr>
            <p:cNvPr id="9270" name="Google Shape;9270;p2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2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2" name="Google Shape;9272;p2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3" name="Google Shape;9273;p215"/>
          <p:cNvGrpSpPr/>
          <p:nvPr/>
        </p:nvGrpSpPr>
        <p:grpSpPr>
          <a:xfrm rot="3203653">
            <a:off x="8538041" y="1607001"/>
            <a:ext cx="297660" cy="239057"/>
            <a:chOff x="3483800" y="1530650"/>
            <a:chExt cx="1459674" cy="1397574"/>
          </a:xfrm>
        </p:grpSpPr>
        <p:sp>
          <p:nvSpPr>
            <p:cNvPr id="9274" name="Google Shape;9274;p2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2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2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2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2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2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2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3" name="Google Shape;9283;p215"/>
          <p:cNvGrpSpPr/>
          <p:nvPr/>
        </p:nvGrpSpPr>
        <p:grpSpPr>
          <a:xfrm>
            <a:off x="167635" y="707019"/>
            <a:ext cx="374992" cy="348246"/>
            <a:chOff x="3931664" y="3196564"/>
            <a:chExt cx="819834" cy="761359"/>
          </a:xfrm>
        </p:grpSpPr>
        <p:sp>
          <p:nvSpPr>
            <p:cNvPr id="9284" name="Google Shape;9284;p2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2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2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87" name="Google Shape;9287;p215"/>
          <p:cNvGrpSpPr/>
          <p:nvPr/>
        </p:nvGrpSpPr>
        <p:grpSpPr>
          <a:xfrm rot="3205120">
            <a:off x="435170" y="1966795"/>
            <a:ext cx="208678" cy="167461"/>
            <a:chOff x="3483800" y="1530650"/>
            <a:chExt cx="1459674" cy="1397574"/>
          </a:xfrm>
        </p:grpSpPr>
        <p:sp>
          <p:nvSpPr>
            <p:cNvPr id="9288" name="Google Shape;9288;p2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2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2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2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2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2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2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2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7" name="Google Shape;9297;p2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9298" name="Shape 9298"/>
        <p:cNvGrpSpPr/>
        <p:nvPr/>
      </p:nvGrpSpPr>
      <p:grpSpPr>
        <a:xfrm>
          <a:off x="0" y="0"/>
          <a:ext cx="0" cy="0"/>
          <a:chOff x="0" y="0"/>
          <a:chExt cx="0" cy="0"/>
        </a:xfrm>
      </p:grpSpPr>
      <p:sp>
        <p:nvSpPr>
          <p:cNvPr id="9299" name="Google Shape;9299;p21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00" name="Google Shape;9300;p2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9301" name="Google Shape;9301;p216"/>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302" name="Google Shape;9302;p216"/>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303" name="Google Shape;9303;p216"/>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216"/>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305" name="Google Shape;9305;p216"/>
          <p:cNvGrpSpPr/>
          <p:nvPr/>
        </p:nvGrpSpPr>
        <p:grpSpPr>
          <a:xfrm>
            <a:off x="6887075" y="3970549"/>
            <a:ext cx="367254" cy="351630"/>
            <a:chOff x="3483800" y="1530650"/>
            <a:chExt cx="1459674" cy="1397574"/>
          </a:xfrm>
        </p:grpSpPr>
        <p:sp>
          <p:nvSpPr>
            <p:cNvPr id="9306" name="Google Shape;9306;p2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7" name="Google Shape;9307;p2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8" name="Google Shape;9308;p2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9" name="Google Shape;9309;p2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0" name="Google Shape;9310;p2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1" name="Google Shape;9311;p2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2" name="Google Shape;9312;p2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3" name="Google Shape;9313;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4" name="Google Shape;9314;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5" name="Google Shape;9315;p216"/>
          <p:cNvGrpSpPr/>
          <p:nvPr/>
        </p:nvGrpSpPr>
        <p:grpSpPr>
          <a:xfrm rot="-3461964">
            <a:off x="1425952" y="1279122"/>
            <a:ext cx="242869" cy="218617"/>
            <a:chOff x="3931664" y="3196564"/>
            <a:chExt cx="819834" cy="761359"/>
          </a:xfrm>
        </p:grpSpPr>
        <p:sp>
          <p:nvSpPr>
            <p:cNvPr id="9316" name="Google Shape;9316;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7" name="Google Shape;9317;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18" name="Google Shape;9318;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9" name="Google Shape;9319;p216"/>
          <p:cNvGrpSpPr/>
          <p:nvPr/>
        </p:nvGrpSpPr>
        <p:grpSpPr>
          <a:xfrm rot="-5681754">
            <a:off x="7480828" y="255078"/>
            <a:ext cx="184261" cy="165900"/>
            <a:chOff x="3931664" y="3196564"/>
            <a:chExt cx="819834" cy="761359"/>
          </a:xfrm>
        </p:grpSpPr>
        <p:sp>
          <p:nvSpPr>
            <p:cNvPr id="9320" name="Google Shape;9320;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1" name="Google Shape;9321;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2" name="Google Shape;9322;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3" name="Google Shape;9323;p216"/>
          <p:cNvGrpSpPr/>
          <p:nvPr/>
        </p:nvGrpSpPr>
        <p:grpSpPr>
          <a:xfrm rot="3093417">
            <a:off x="557651" y="2840748"/>
            <a:ext cx="235009" cy="225010"/>
            <a:chOff x="3483800" y="1530650"/>
            <a:chExt cx="1459674" cy="1397574"/>
          </a:xfrm>
        </p:grpSpPr>
        <p:sp>
          <p:nvSpPr>
            <p:cNvPr id="9324" name="Google Shape;9324;p2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2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6" name="Google Shape;9326;p2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7" name="Google Shape;9327;p2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2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2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0" name="Google Shape;9330;p2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1" name="Google Shape;9331;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216"/>
          <p:cNvGrpSpPr/>
          <p:nvPr/>
        </p:nvGrpSpPr>
        <p:grpSpPr>
          <a:xfrm rot="-421626">
            <a:off x="5835769" y="455383"/>
            <a:ext cx="349591" cy="334718"/>
            <a:chOff x="3483800" y="1530650"/>
            <a:chExt cx="1459674" cy="1397574"/>
          </a:xfrm>
        </p:grpSpPr>
        <p:sp>
          <p:nvSpPr>
            <p:cNvPr id="9334" name="Google Shape;9334;p2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5" name="Google Shape;9335;p2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2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7" name="Google Shape;9337;p2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8" name="Google Shape;9338;p2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2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0" name="Google Shape;9340;p2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1" name="Google Shape;9341;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2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216"/>
          <p:cNvGrpSpPr/>
          <p:nvPr/>
        </p:nvGrpSpPr>
        <p:grpSpPr>
          <a:xfrm rot="-3461807">
            <a:off x="3312132" y="249026"/>
            <a:ext cx="326001" cy="293428"/>
            <a:chOff x="3931664" y="3196564"/>
            <a:chExt cx="819834" cy="761359"/>
          </a:xfrm>
        </p:grpSpPr>
        <p:sp>
          <p:nvSpPr>
            <p:cNvPr id="9344" name="Google Shape;9344;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6" name="Google Shape;9346;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216"/>
          <p:cNvGrpSpPr/>
          <p:nvPr/>
        </p:nvGrpSpPr>
        <p:grpSpPr>
          <a:xfrm rot="-5681754">
            <a:off x="4905266" y="4520553"/>
            <a:ext cx="184261" cy="165900"/>
            <a:chOff x="3931664" y="3196564"/>
            <a:chExt cx="819834" cy="761359"/>
          </a:xfrm>
        </p:grpSpPr>
        <p:sp>
          <p:nvSpPr>
            <p:cNvPr id="9348" name="Google Shape;9348;p2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2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2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51" name="Google Shape;9351;p216"/>
          <p:cNvGrpSpPr/>
          <p:nvPr/>
        </p:nvGrpSpPr>
        <p:grpSpPr>
          <a:xfrm rot="-1799949">
            <a:off x="-352113" y="3255243"/>
            <a:ext cx="2570135" cy="3098127"/>
            <a:chOff x="2705025" y="356575"/>
            <a:chExt cx="1582750" cy="1907900"/>
          </a:xfrm>
        </p:grpSpPr>
        <p:sp>
          <p:nvSpPr>
            <p:cNvPr id="9352" name="Google Shape;9352;p21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21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4" name="Google Shape;9354;p21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5" name="Google Shape;9355;p21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6" name="Google Shape;9356;p21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7" name="Google Shape;9357;p21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8" name="Google Shape;9358;p21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9" name="Google Shape;9359;p21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0" name="Google Shape;9360;p21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21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21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63" name="Google Shape;9363;p216"/>
          <p:cNvGrpSpPr/>
          <p:nvPr/>
        </p:nvGrpSpPr>
        <p:grpSpPr>
          <a:xfrm>
            <a:off x="8317557" y="-49211"/>
            <a:ext cx="1198006" cy="1198006"/>
            <a:chOff x="2751400" y="2498775"/>
            <a:chExt cx="652900" cy="652900"/>
          </a:xfrm>
        </p:grpSpPr>
        <p:sp>
          <p:nvSpPr>
            <p:cNvPr id="9364" name="Google Shape;9364;p21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21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21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21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21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21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0" name="Google Shape;9370;p21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1" name="Google Shape;9371;p21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21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3" name="Google Shape;9373;p216"/>
          <p:cNvGrpSpPr/>
          <p:nvPr/>
        </p:nvGrpSpPr>
        <p:grpSpPr>
          <a:xfrm>
            <a:off x="7955883" y="618584"/>
            <a:ext cx="799095" cy="799095"/>
            <a:chOff x="1565300" y="733100"/>
            <a:chExt cx="1143525" cy="1143525"/>
          </a:xfrm>
        </p:grpSpPr>
        <p:sp>
          <p:nvSpPr>
            <p:cNvPr id="9374" name="Google Shape;9374;p21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21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21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21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21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21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21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81" name="Google Shape;9381;p2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9382" name="Shape 9382"/>
        <p:cNvGrpSpPr/>
        <p:nvPr/>
      </p:nvGrpSpPr>
      <p:grpSpPr>
        <a:xfrm>
          <a:off x="0" y="0"/>
          <a:ext cx="0" cy="0"/>
          <a:chOff x="0" y="0"/>
          <a:chExt cx="0" cy="0"/>
        </a:xfrm>
      </p:grpSpPr>
      <p:sp>
        <p:nvSpPr>
          <p:cNvPr id="9383" name="Google Shape;9383;p2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540" name="Shape 540"/>
        <p:cNvGrpSpPr/>
        <p:nvPr/>
      </p:nvGrpSpPr>
      <p:grpSpPr>
        <a:xfrm>
          <a:off x="0" y="0"/>
          <a:ext cx="0" cy="0"/>
          <a:chOff x="0" y="0"/>
          <a:chExt cx="0" cy="0"/>
        </a:xfrm>
      </p:grpSpPr>
      <p:sp>
        <p:nvSpPr>
          <p:cNvPr id="541" name="Google Shape;541;p2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542" name="Google Shape;542;p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543" name="Google Shape;543;p23"/>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544" name="Google Shape;544;p23"/>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545" name="Google Shape;545;p23"/>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 name="Google Shape;546;p23"/>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547" name="Google Shape;547;p23"/>
          <p:cNvGrpSpPr/>
          <p:nvPr/>
        </p:nvGrpSpPr>
        <p:grpSpPr>
          <a:xfrm>
            <a:off x="6887075" y="3970549"/>
            <a:ext cx="367254" cy="351630"/>
            <a:chOff x="3483800" y="1530650"/>
            <a:chExt cx="1459674" cy="1397574"/>
          </a:xfrm>
        </p:grpSpPr>
        <p:sp>
          <p:nvSpPr>
            <p:cNvPr id="548" name="Google Shape;548;p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 name="Google Shape;549;p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 name="Google Shape;550;p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57" name="Google Shape;557;p23"/>
          <p:cNvGrpSpPr/>
          <p:nvPr/>
        </p:nvGrpSpPr>
        <p:grpSpPr>
          <a:xfrm rot="-3461964">
            <a:off x="1425952" y="1279122"/>
            <a:ext cx="242869" cy="218617"/>
            <a:chOff x="3931664" y="3196564"/>
            <a:chExt cx="819834" cy="761359"/>
          </a:xfrm>
        </p:grpSpPr>
        <p:sp>
          <p:nvSpPr>
            <p:cNvPr id="558" name="Google Shape;558;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1" name="Google Shape;561;p23"/>
          <p:cNvGrpSpPr/>
          <p:nvPr/>
        </p:nvGrpSpPr>
        <p:grpSpPr>
          <a:xfrm rot="-5681754">
            <a:off x="7480828" y="255078"/>
            <a:ext cx="184261" cy="165900"/>
            <a:chOff x="3931664" y="3196564"/>
            <a:chExt cx="819834" cy="761359"/>
          </a:xfrm>
        </p:grpSpPr>
        <p:sp>
          <p:nvSpPr>
            <p:cNvPr id="562" name="Google Shape;562;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 name="Google Shape;564;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5" name="Google Shape;565;p23"/>
          <p:cNvGrpSpPr/>
          <p:nvPr/>
        </p:nvGrpSpPr>
        <p:grpSpPr>
          <a:xfrm rot="3093417">
            <a:off x="557651" y="2840748"/>
            <a:ext cx="235009" cy="225010"/>
            <a:chOff x="3483800" y="1530650"/>
            <a:chExt cx="1459674" cy="1397574"/>
          </a:xfrm>
        </p:grpSpPr>
        <p:sp>
          <p:nvSpPr>
            <p:cNvPr id="566" name="Google Shape;566;p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5" name="Google Shape;575;p23"/>
          <p:cNvGrpSpPr/>
          <p:nvPr/>
        </p:nvGrpSpPr>
        <p:grpSpPr>
          <a:xfrm rot="-421626">
            <a:off x="5835769" y="455383"/>
            <a:ext cx="349591" cy="334718"/>
            <a:chOff x="3483800" y="1530650"/>
            <a:chExt cx="1459674" cy="1397574"/>
          </a:xfrm>
        </p:grpSpPr>
        <p:sp>
          <p:nvSpPr>
            <p:cNvPr id="576" name="Google Shape;576;p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 name="Google Shape;579;p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 name="Google Shape;580;p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 name="Google Shape;581;p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 name="Google Shape;583;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 name="Google Shape;584;p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5" name="Google Shape;585;p23"/>
          <p:cNvGrpSpPr/>
          <p:nvPr/>
        </p:nvGrpSpPr>
        <p:grpSpPr>
          <a:xfrm rot="-3461807">
            <a:off x="3312132" y="249026"/>
            <a:ext cx="326001" cy="293428"/>
            <a:chOff x="3931664" y="3196564"/>
            <a:chExt cx="819834" cy="761359"/>
          </a:xfrm>
        </p:grpSpPr>
        <p:sp>
          <p:nvSpPr>
            <p:cNvPr id="586" name="Google Shape;586;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 name="Google Shape;587;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9" name="Google Shape;589;p23"/>
          <p:cNvGrpSpPr/>
          <p:nvPr/>
        </p:nvGrpSpPr>
        <p:grpSpPr>
          <a:xfrm rot="-5681754">
            <a:off x="4905266" y="4520553"/>
            <a:ext cx="184261" cy="165900"/>
            <a:chOff x="3931664" y="3196564"/>
            <a:chExt cx="819834" cy="761359"/>
          </a:xfrm>
        </p:grpSpPr>
        <p:sp>
          <p:nvSpPr>
            <p:cNvPr id="590" name="Google Shape;590;p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 name="Google Shape;591;p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 name="Google Shape;592;p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93" name="Google Shape;593;p23"/>
          <p:cNvGrpSpPr/>
          <p:nvPr/>
        </p:nvGrpSpPr>
        <p:grpSpPr>
          <a:xfrm rot="-1799949">
            <a:off x="-352113" y="3255243"/>
            <a:ext cx="2570135" cy="3098127"/>
            <a:chOff x="2705025" y="356575"/>
            <a:chExt cx="1582750" cy="1907900"/>
          </a:xfrm>
        </p:grpSpPr>
        <p:sp>
          <p:nvSpPr>
            <p:cNvPr id="594" name="Google Shape;594;p2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2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2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 name="Google Shape;597;p2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 name="Google Shape;598;p2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2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2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 name="Google Shape;601;p2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 name="Google Shape;602;p2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 name="Google Shape;603;p2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 name="Google Shape;604;p23"/>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05" name="Google Shape;605;p23"/>
          <p:cNvGrpSpPr/>
          <p:nvPr/>
        </p:nvGrpSpPr>
        <p:grpSpPr>
          <a:xfrm>
            <a:off x="8317557" y="-49211"/>
            <a:ext cx="1198006" cy="1198006"/>
            <a:chOff x="2751400" y="2498775"/>
            <a:chExt cx="652900" cy="652900"/>
          </a:xfrm>
        </p:grpSpPr>
        <p:sp>
          <p:nvSpPr>
            <p:cNvPr id="606" name="Google Shape;606;p2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 name="Google Shape;607;p2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 name="Google Shape;608;p2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 name="Google Shape;609;p2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 name="Google Shape;610;p2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2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2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2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2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15" name="Google Shape;615;p23"/>
          <p:cNvGrpSpPr/>
          <p:nvPr/>
        </p:nvGrpSpPr>
        <p:grpSpPr>
          <a:xfrm>
            <a:off x="7955883" y="618584"/>
            <a:ext cx="799095" cy="799095"/>
            <a:chOff x="1565300" y="733100"/>
            <a:chExt cx="1143525" cy="1143525"/>
          </a:xfrm>
        </p:grpSpPr>
        <p:sp>
          <p:nvSpPr>
            <p:cNvPr id="616" name="Google Shape;616;p2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2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2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2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 name="Google Shape;620;p2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 name="Google Shape;621;p2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2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23" name="Google Shape;623;p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9384" name="Shape 9384"/>
        <p:cNvGrpSpPr/>
        <p:nvPr/>
      </p:nvGrpSpPr>
      <p:grpSpPr>
        <a:xfrm>
          <a:off x="0" y="0"/>
          <a:ext cx="0" cy="0"/>
          <a:chOff x="0" y="0"/>
          <a:chExt cx="0" cy="0"/>
        </a:xfrm>
      </p:grpSpPr>
      <p:sp>
        <p:nvSpPr>
          <p:cNvPr id="9385" name="Google Shape;9385;p21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86" name="Google Shape;9386;p2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9387" name="Google Shape;9387;p218"/>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218"/>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9389" name="Google Shape;9389;p218"/>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9390" name="Google Shape;9390;p218"/>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391" name="Google Shape;9391;p218"/>
          <p:cNvGrpSpPr/>
          <p:nvPr/>
        </p:nvGrpSpPr>
        <p:grpSpPr>
          <a:xfrm>
            <a:off x="1535429" y="583264"/>
            <a:ext cx="193699" cy="185318"/>
            <a:chOff x="3483800" y="1530650"/>
            <a:chExt cx="1459674" cy="1397574"/>
          </a:xfrm>
        </p:grpSpPr>
        <p:sp>
          <p:nvSpPr>
            <p:cNvPr id="9392" name="Google Shape;9392;p2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3" name="Google Shape;9393;p2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2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2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2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2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2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1" name="Google Shape;9401;p218"/>
          <p:cNvGrpSpPr/>
          <p:nvPr/>
        </p:nvGrpSpPr>
        <p:grpSpPr>
          <a:xfrm>
            <a:off x="7089424" y="3405872"/>
            <a:ext cx="318260" cy="295560"/>
            <a:chOff x="3931664" y="3196564"/>
            <a:chExt cx="819834" cy="761359"/>
          </a:xfrm>
        </p:grpSpPr>
        <p:sp>
          <p:nvSpPr>
            <p:cNvPr id="9402" name="Google Shape;9402;p2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3" name="Google Shape;9403;p2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4" name="Google Shape;9404;p2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5" name="Google Shape;9405;p218"/>
          <p:cNvGrpSpPr/>
          <p:nvPr/>
        </p:nvGrpSpPr>
        <p:grpSpPr>
          <a:xfrm>
            <a:off x="575339" y="1284522"/>
            <a:ext cx="500427" cy="464734"/>
            <a:chOff x="3931664" y="3196564"/>
            <a:chExt cx="819834" cy="761359"/>
          </a:xfrm>
        </p:grpSpPr>
        <p:sp>
          <p:nvSpPr>
            <p:cNvPr id="9406" name="Google Shape;9406;p2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2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2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9" name="Google Shape;9409;p218"/>
          <p:cNvGrpSpPr/>
          <p:nvPr/>
        </p:nvGrpSpPr>
        <p:grpSpPr>
          <a:xfrm>
            <a:off x="7972429" y="2479089"/>
            <a:ext cx="193699" cy="185318"/>
            <a:chOff x="3483800" y="1530650"/>
            <a:chExt cx="1459674" cy="1397574"/>
          </a:xfrm>
        </p:grpSpPr>
        <p:sp>
          <p:nvSpPr>
            <p:cNvPr id="9410" name="Google Shape;9410;p2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2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2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2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4" name="Google Shape;9414;p2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5" name="Google Shape;9415;p2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2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9" name="Google Shape;9419;p218"/>
          <p:cNvGrpSpPr/>
          <p:nvPr/>
        </p:nvGrpSpPr>
        <p:grpSpPr>
          <a:xfrm rot="-2700000">
            <a:off x="2741984" y="4418164"/>
            <a:ext cx="307579" cy="294296"/>
            <a:chOff x="3483800" y="1530650"/>
            <a:chExt cx="1459674" cy="1397574"/>
          </a:xfrm>
        </p:grpSpPr>
        <p:sp>
          <p:nvSpPr>
            <p:cNvPr id="9420" name="Google Shape;9420;p2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2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2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2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2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5" name="Google Shape;9425;p2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6" name="Google Shape;9426;p2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2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9" name="Google Shape;9429;p218"/>
          <p:cNvGrpSpPr/>
          <p:nvPr/>
        </p:nvGrpSpPr>
        <p:grpSpPr>
          <a:xfrm rot="-3121908">
            <a:off x="7407403" y="392194"/>
            <a:ext cx="318220" cy="295523"/>
            <a:chOff x="3931664" y="3196564"/>
            <a:chExt cx="819834" cy="761359"/>
          </a:xfrm>
        </p:grpSpPr>
        <p:sp>
          <p:nvSpPr>
            <p:cNvPr id="9430" name="Google Shape;9430;p2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2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2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3" name="Google Shape;9433;p218"/>
          <p:cNvGrpSpPr/>
          <p:nvPr/>
        </p:nvGrpSpPr>
        <p:grpSpPr>
          <a:xfrm>
            <a:off x="8370337" y="-422491"/>
            <a:ext cx="1143068" cy="1143068"/>
            <a:chOff x="1565300" y="733100"/>
            <a:chExt cx="1143525" cy="1143525"/>
          </a:xfrm>
        </p:grpSpPr>
        <p:sp>
          <p:nvSpPr>
            <p:cNvPr id="9434" name="Google Shape;9434;p21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21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6" name="Google Shape;9436;p21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7" name="Google Shape;9437;p21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21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21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21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1" name="Google Shape;9441;p218"/>
          <p:cNvGrpSpPr/>
          <p:nvPr/>
        </p:nvGrpSpPr>
        <p:grpSpPr>
          <a:xfrm>
            <a:off x="-324835" y="3402341"/>
            <a:ext cx="1933254" cy="1933222"/>
            <a:chOff x="3174950" y="3673600"/>
            <a:chExt cx="1481875" cy="1481850"/>
          </a:xfrm>
        </p:grpSpPr>
        <p:sp>
          <p:nvSpPr>
            <p:cNvPr id="9442" name="Google Shape;9442;p21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21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21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21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21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47" name="Google Shape;9447;p2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9448" name="Shape 9448"/>
        <p:cNvGrpSpPr/>
        <p:nvPr/>
      </p:nvGrpSpPr>
      <p:grpSpPr>
        <a:xfrm>
          <a:off x="0" y="0"/>
          <a:ext cx="0" cy="0"/>
          <a:chOff x="0" y="0"/>
          <a:chExt cx="0" cy="0"/>
        </a:xfrm>
      </p:grpSpPr>
      <p:sp>
        <p:nvSpPr>
          <p:cNvPr id="9449" name="Google Shape;9449;p21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450" name="Google Shape;9450;p21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9451" name="Google Shape;9451;p219"/>
          <p:cNvGrpSpPr/>
          <p:nvPr/>
        </p:nvGrpSpPr>
        <p:grpSpPr>
          <a:xfrm>
            <a:off x="239179" y="908649"/>
            <a:ext cx="309897" cy="287794"/>
            <a:chOff x="3931664" y="3196564"/>
            <a:chExt cx="819834" cy="761359"/>
          </a:xfrm>
        </p:grpSpPr>
        <p:sp>
          <p:nvSpPr>
            <p:cNvPr id="9452" name="Google Shape;9452;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5" name="Google Shape;9455;p219"/>
          <p:cNvGrpSpPr/>
          <p:nvPr/>
        </p:nvGrpSpPr>
        <p:grpSpPr>
          <a:xfrm>
            <a:off x="8830437" y="4641113"/>
            <a:ext cx="406227" cy="388246"/>
            <a:chOff x="3483800" y="1530650"/>
            <a:chExt cx="1459674" cy="1397574"/>
          </a:xfrm>
        </p:grpSpPr>
        <p:sp>
          <p:nvSpPr>
            <p:cNvPr id="9456" name="Google Shape;9456;p21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21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8" name="Google Shape;9458;p21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9" name="Google Shape;9459;p21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21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21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21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2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21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5" name="Google Shape;9465;p219"/>
          <p:cNvGrpSpPr/>
          <p:nvPr/>
        </p:nvGrpSpPr>
        <p:grpSpPr>
          <a:xfrm rot="3907081">
            <a:off x="128235" y="1501958"/>
            <a:ext cx="153542" cy="142591"/>
            <a:chOff x="3931664" y="3196564"/>
            <a:chExt cx="819834" cy="761359"/>
          </a:xfrm>
        </p:grpSpPr>
        <p:sp>
          <p:nvSpPr>
            <p:cNvPr id="9466" name="Google Shape;9466;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69" name="Google Shape;9469;p219"/>
          <p:cNvGrpSpPr/>
          <p:nvPr/>
        </p:nvGrpSpPr>
        <p:grpSpPr>
          <a:xfrm rot="3907081">
            <a:off x="8616760" y="4004183"/>
            <a:ext cx="153542" cy="142591"/>
            <a:chOff x="3931664" y="3196564"/>
            <a:chExt cx="819834" cy="761359"/>
          </a:xfrm>
        </p:grpSpPr>
        <p:sp>
          <p:nvSpPr>
            <p:cNvPr id="9470" name="Google Shape;9470;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1" name="Google Shape;9471;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3" name="Google Shape;9473;p219"/>
          <p:cNvGrpSpPr/>
          <p:nvPr/>
        </p:nvGrpSpPr>
        <p:grpSpPr>
          <a:xfrm rot="-2977161">
            <a:off x="8962885" y="3149974"/>
            <a:ext cx="288648" cy="268060"/>
            <a:chOff x="3931664" y="3196564"/>
            <a:chExt cx="819834" cy="761359"/>
          </a:xfrm>
        </p:grpSpPr>
        <p:sp>
          <p:nvSpPr>
            <p:cNvPr id="9474" name="Google Shape;9474;p21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21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6" name="Google Shape;9476;p21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477" name="Google Shape;9477;p21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478" name="Google Shape;9478;p219"/>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219"/>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0" name="Google Shape;9480;p219"/>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1" name="Google Shape;9481;p219"/>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2" name="Google Shape;9482;p219"/>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3" name="Google Shape;9483;p219"/>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4" name="Google Shape;9484;p219"/>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5" name="Google Shape;9485;p219"/>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86" name="Google Shape;9486;p219"/>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87" name="Google Shape;9487;p219"/>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9488" name="Google Shape;9488;p219"/>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9489" name="Google Shape;9489;p219"/>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9490" name="Google Shape;9490;p219"/>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9491" name="Google Shape;9491;p219"/>
          <p:cNvGrpSpPr/>
          <p:nvPr/>
        </p:nvGrpSpPr>
        <p:grpSpPr>
          <a:xfrm>
            <a:off x="-244345" y="-118031"/>
            <a:ext cx="898724" cy="898750"/>
            <a:chOff x="4876725" y="2387875"/>
            <a:chExt cx="874075" cy="874100"/>
          </a:xfrm>
        </p:grpSpPr>
        <p:sp>
          <p:nvSpPr>
            <p:cNvPr id="9492" name="Google Shape;9492;p21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21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4" name="Google Shape;9494;p21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5" name="Google Shape;9495;p21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21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21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21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21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21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21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21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21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04" name="Google Shape;9504;p2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9505" name="Shape 9505"/>
        <p:cNvGrpSpPr/>
        <p:nvPr/>
      </p:nvGrpSpPr>
      <p:grpSpPr>
        <a:xfrm>
          <a:off x="0" y="0"/>
          <a:ext cx="0" cy="0"/>
          <a:chOff x="0" y="0"/>
          <a:chExt cx="0" cy="0"/>
        </a:xfrm>
      </p:grpSpPr>
      <p:sp>
        <p:nvSpPr>
          <p:cNvPr id="9506" name="Google Shape;9506;p22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07" name="Google Shape;9507;p2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9508" name="Google Shape;9508;p220"/>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09" name="Google Shape;9509;p220"/>
          <p:cNvGrpSpPr/>
          <p:nvPr/>
        </p:nvGrpSpPr>
        <p:grpSpPr>
          <a:xfrm>
            <a:off x="8830437" y="4641113"/>
            <a:ext cx="406227" cy="388246"/>
            <a:chOff x="3483800" y="1530650"/>
            <a:chExt cx="1459674" cy="1397574"/>
          </a:xfrm>
        </p:grpSpPr>
        <p:sp>
          <p:nvSpPr>
            <p:cNvPr id="9510" name="Google Shape;9510;p2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2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2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3" name="Google Shape;9513;p2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4" name="Google Shape;9514;p2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2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6" name="Google Shape;9516;p2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7" name="Google Shape;9517;p2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2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220"/>
          <p:cNvGrpSpPr/>
          <p:nvPr/>
        </p:nvGrpSpPr>
        <p:grpSpPr>
          <a:xfrm rot="3907081">
            <a:off x="8616760" y="4004183"/>
            <a:ext cx="153542" cy="142591"/>
            <a:chOff x="3931664" y="3196564"/>
            <a:chExt cx="819834" cy="761359"/>
          </a:xfrm>
        </p:grpSpPr>
        <p:sp>
          <p:nvSpPr>
            <p:cNvPr id="9520" name="Google Shape;9520;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3" name="Google Shape;9523;p220"/>
          <p:cNvGrpSpPr/>
          <p:nvPr/>
        </p:nvGrpSpPr>
        <p:grpSpPr>
          <a:xfrm rot="-2977161">
            <a:off x="8962885" y="3149974"/>
            <a:ext cx="288648" cy="268060"/>
            <a:chOff x="3931664" y="3196564"/>
            <a:chExt cx="819834" cy="761359"/>
          </a:xfrm>
        </p:grpSpPr>
        <p:sp>
          <p:nvSpPr>
            <p:cNvPr id="9524" name="Google Shape;9524;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7" name="Google Shape;9527;p220"/>
          <p:cNvGrpSpPr/>
          <p:nvPr/>
        </p:nvGrpSpPr>
        <p:grpSpPr>
          <a:xfrm>
            <a:off x="239179" y="908649"/>
            <a:ext cx="309897" cy="287794"/>
            <a:chOff x="3931664" y="3196564"/>
            <a:chExt cx="819834" cy="761359"/>
          </a:xfrm>
        </p:grpSpPr>
        <p:sp>
          <p:nvSpPr>
            <p:cNvPr id="9528" name="Google Shape;9528;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9" name="Google Shape;9529;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1" name="Google Shape;9531;p220"/>
          <p:cNvGrpSpPr/>
          <p:nvPr/>
        </p:nvGrpSpPr>
        <p:grpSpPr>
          <a:xfrm rot="3907081">
            <a:off x="128235" y="1501958"/>
            <a:ext cx="153542" cy="142591"/>
            <a:chOff x="3931664" y="3196564"/>
            <a:chExt cx="819834" cy="761359"/>
          </a:xfrm>
        </p:grpSpPr>
        <p:sp>
          <p:nvSpPr>
            <p:cNvPr id="9532" name="Google Shape;9532;p2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2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4" name="Google Shape;9534;p2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35" name="Google Shape;9535;p220"/>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9536" name="Google Shape;9536;p220"/>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9537" name="Google Shape;9537;p220"/>
          <p:cNvGrpSpPr/>
          <p:nvPr/>
        </p:nvGrpSpPr>
        <p:grpSpPr>
          <a:xfrm rot="-895738">
            <a:off x="715843" y="-317192"/>
            <a:ext cx="1016157" cy="1012457"/>
            <a:chOff x="4134250" y="882850"/>
            <a:chExt cx="843375" cy="844025"/>
          </a:xfrm>
        </p:grpSpPr>
        <p:sp>
          <p:nvSpPr>
            <p:cNvPr id="9538" name="Google Shape;9538;p22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22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0" name="Google Shape;9540;p22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1" name="Google Shape;9541;p22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2" name="Google Shape;9542;p22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543" name="Google Shape;9543;p2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9544" name="Shape 9544"/>
        <p:cNvGrpSpPr/>
        <p:nvPr/>
      </p:nvGrpSpPr>
      <p:grpSpPr>
        <a:xfrm>
          <a:off x="0" y="0"/>
          <a:ext cx="0" cy="0"/>
          <a:chOff x="0" y="0"/>
          <a:chExt cx="0" cy="0"/>
        </a:xfrm>
      </p:grpSpPr>
      <p:sp>
        <p:nvSpPr>
          <p:cNvPr id="9545" name="Google Shape;9545;p22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546" name="Google Shape;9546;p2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9547" name="Google Shape;9547;p221"/>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548" name="Google Shape;9548;p221"/>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221"/>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0" name="Google Shape;9550;p221"/>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1" name="Google Shape;9551;p221"/>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52" name="Google Shape;9552;p221"/>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553" name="Google Shape;9553;p221"/>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54" name="Google Shape;9554;p221"/>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555" name="Google Shape;9555;p221"/>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556" name="Google Shape;9556;p221"/>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557" name="Google Shape;9557;p221"/>
          <p:cNvGrpSpPr/>
          <p:nvPr/>
        </p:nvGrpSpPr>
        <p:grpSpPr>
          <a:xfrm flipH="1">
            <a:off x="67046" y="1212064"/>
            <a:ext cx="193699" cy="185318"/>
            <a:chOff x="3483800" y="1530650"/>
            <a:chExt cx="1459674" cy="1397574"/>
          </a:xfrm>
        </p:grpSpPr>
        <p:sp>
          <p:nvSpPr>
            <p:cNvPr id="9558" name="Google Shape;9558;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9" name="Google Shape;9559;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0" name="Google Shape;9560;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1" name="Google Shape;9561;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2" name="Google Shape;9562;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3" name="Google Shape;9563;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4" name="Google Shape;9564;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5" name="Google Shape;9565;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6" name="Google Shape;9566;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7" name="Google Shape;9567;p221"/>
          <p:cNvGrpSpPr/>
          <p:nvPr/>
        </p:nvGrpSpPr>
        <p:grpSpPr>
          <a:xfrm flipH="1">
            <a:off x="8629015" y="4491897"/>
            <a:ext cx="318260" cy="295560"/>
            <a:chOff x="3931664" y="3196564"/>
            <a:chExt cx="819834" cy="761359"/>
          </a:xfrm>
        </p:grpSpPr>
        <p:sp>
          <p:nvSpPr>
            <p:cNvPr id="9568" name="Google Shape;9568;p2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9" name="Google Shape;9569;p2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2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1" name="Google Shape;9571;p221"/>
          <p:cNvGrpSpPr/>
          <p:nvPr/>
        </p:nvGrpSpPr>
        <p:grpSpPr>
          <a:xfrm flipH="1">
            <a:off x="-67743" y="586194"/>
            <a:ext cx="351053" cy="326014"/>
            <a:chOff x="3931664" y="3196564"/>
            <a:chExt cx="819834" cy="761359"/>
          </a:xfrm>
        </p:grpSpPr>
        <p:sp>
          <p:nvSpPr>
            <p:cNvPr id="9572" name="Google Shape;9572;p2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2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2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75" name="Google Shape;9575;p221"/>
          <p:cNvGrpSpPr/>
          <p:nvPr/>
        </p:nvGrpSpPr>
        <p:grpSpPr>
          <a:xfrm flipH="1">
            <a:off x="8691296" y="2386439"/>
            <a:ext cx="193699" cy="185318"/>
            <a:chOff x="3483800" y="1530650"/>
            <a:chExt cx="1459674" cy="1397574"/>
          </a:xfrm>
        </p:grpSpPr>
        <p:sp>
          <p:nvSpPr>
            <p:cNvPr id="9576" name="Google Shape;9576;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2" name="Google Shape;9582;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3" name="Google Shape;9583;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4" name="Google Shape;9584;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5" name="Google Shape;9585;p221"/>
          <p:cNvGrpSpPr/>
          <p:nvPr/>
        </p:nvGrpSpPr>
        <p:grpSpPr>
          <a:xfrm flipH="1">
            <a:off x="7828954" y="4747047"/>
            <a:ext cx="117212" cy="111946"/>
            <a:chOff x="3483800" y="1530650"/>
            <a:chExt cx="1459674" cy="1397574"/>
          </a:xfrm>
        </p:grpSpPr>
        <p:sp>
          <p:nvSpPr>
            <p:cNvPr id="9586" name="Google Shape;9586;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7" name="Google Shape;9587;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8" name="Google Shape;9588;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9" name="Google Shape;9589;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0" name="Google Shape;9590;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1" name="Google Shape;9591;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2" name="Google Shape;9592;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5" name="Google Shape;9595;p221"/>
          <p:cNvGrpSpPr/>
          <p:nvPr/>
        </p:nvGrpSpPr>
        <p:grpSpPr>
          <a:xfrm flipH="1">
            <a:off x="8519096" y="447339"/>
            <a:ext cx="193699" cy="185318"/>
            <a:chOff x="3483800" y="1530650"/>
            <a:chExt cx="1459674" cy="1397574"/>
          </a:xfrm>
        </p:grpSpPr>
        <p:sp>
          <p:nvSpPr>
            <p:cNvPr id="9596" name="Google Shape;9596;p2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7" name="Google Shape;9597;p2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8" name="Google Shape;9598;p2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2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2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2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2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2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05" name="Google Shape;9605;p2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9606" name="Shape 9606"/>
        <p:cNvGrpSpPr/>
        <p:nvPr/>
      </p:nvGrpSpPr>
      <p:grpSpPr>
        <a:xfrm>
          <a:off x="0" y="0"/>
          <a:ext cx="0" cy="0"/>
          <a:chOff x="0" y="0"/>
          <a:chExt cx="0" cy="0"/>
        </a:xfrm>
      </p:grpSpPr>
      <p:sp>
        <p:nvSpPr>
          <p:cNvPr id="9607" name="Google Shape;9607;p22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608" name="Google Shape;9608;p2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9609" name="Google Shape;9609;p222"/>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610" name="Google Shape;9610;p222"/>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9611" name="Google Shape;9611;p222"/>
          <p:cNvGrpSpPr/>
          <p:nvPr/>
        </p:nvGrpSpPr>
        <p:grpSpPr>
          <a:xfrm>
            <a:off x="623154" y="244439"/>
            <a:ext cx="193699" cy="185318"/>
            <a:chOff x="3483800" y="1530650"/>
            <a:chExt cx="1459674" cy="1397574"/>
          </a:xfrm>
        </p:grpSpPr>
        <p:sp>
          <p:nvSpPr>
            <p:cNvPr id="9612" name="Google Shape;9612;p2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3" name="Google Shape;9613;p2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4" name="Google Shape;9614;p2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2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2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2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2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222"/>
          <p:cNvGrpSpPr/>
          <p:nvPr/>
        </p:nvGrpSpPr>
        <p:grpSpPr>
          <a:xfrm>
            <a:off x="138749" y="4109622"/>
            <a:ext cx="318260" cy="295560"/>
            <a:chOff x="3931664" y="3196564"/>
            <a:chExt cx="819834" cy="761359"/>
          </a:xfrm>
        </p:grpSpPr>
        <p:sp>
          <p:nvSpPr>
            <p:cNvPr id="9622" name="Google Shape;9622;p2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2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2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5" name="Google Shape;9625;p222"/>
          <p:cNvGrpSpPr/>
          <p:nvPr/>
        </p:nvGrpSpPr>
        <p:grpSpPr>
          <a:xfrm>
            <a:off x="-180561" y="641597"/>
            <a:ext cx="500427" cy="464734"/>
            <a:chOff x="3931664" y="3196564"/>
            <a:chExt cx="819834" cy="761359"/>
          </a:xfrm>
        </p:grpSpPr>
        <p:sp>
          <p:nvSpPr>
            <p:cNvPr id="9626" name="Google Shape;9626;p2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2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2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222"/>
          <p:cNvGrpSpPr/>
          <p:nvPr/>
        </p:nvGrpSpPr>
        <p:grpSpPr>
          <a:xfrm>
            <a:off x="457004" y="4794839"/>
            <a:ext cx="193699" cy="185318"/>
            <a:chOff x="3483800" y="1530650"/>
            <a:chExt cx="1459674" cy="1397574"/>
          </a:xfrm>
        </p:grpSpPr>
        <p:sp>
          <p:nvSpPr>
            <p:cNvPr id="9630" name="Google Shape;9630;p2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2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2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2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2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2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2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7" name="Google Shape;9637;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8" name="Google Shape;9638;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9" name="Google Shape;9639;p222"/>
          <p:cNvGrpSpPr/>
          <p:nvPr/>
        </p:nvGrpSpPr>
        <p:grpSpPr>
          <a:xfrm>
            <a:off x="8323174" y="244447"/>
            <a:ext cx="318260" cy="295560"/>
            <a:chOff x="3931664" y="3196564"/>
            <a:chExt cx="819834" cy="761359"/>
          </a:xfrm>
        </p:grpSpPr>
        <p:sp>
          <p:nvSpPr>
            <p:cNvPr id="9640" name="Google Shape;9640;p2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1" name="Google Shape;9641;p2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2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3" name="Google Shape;9643;p222"/>
          <p:cNvGrpSpPr/>
          <p:nvPr/>
        </p:nvGrpSpPr>
        <p:grpSpPr>
          <a:xfrm>
            <a:off x="8716329" y="963989"/>
            <a:ext cx="193699" cy="185318"/>
            <a:chOff x="3483800" y="1530650"/>
            <a:chExt cx="1459674" cy="1397574"/>
          </a:xfrm>
        </p:grpSpPr>
        <p:sp>
          <p:nvSpPr>
            <p:cNvPr id="9644" name="Google Shape;9644;p2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2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2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2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8" name="Google Shape;9648;p2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9" name="Google Shape;9649;p2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2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2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53" name="Google Shape;9653;p2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9654" name="Shape 9654"/>
        <p:cNvGrpSpPr/>
        <p:nvPr/>
      </p:nvGrpSpPr>
      <p:grpSpPr>
        <a:xfrm>
          <a:off x="0" y="0"/>
          <a:ext cx="0" cy="0"/>
          <a:chOff x="0" y="0"/>
          <a:chExt cx="0" cy="0"/>
        </a:xfrm>
      </p:grpSpPr>
      <p:sp>
        <p:nvSpPr>
          <p:cNvPr id="9655" name="Google Shape;9655;p223"/>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9656" name="Google Shape;9656;p223"/>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7" name="Google Shape;9657;p223"/>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9658" name="Google Shape;9658;p223"/>
          <p:cNvGrpSpPr/>
          <p:nvPr/>
        </p:nvGrpSpPr>
        <p:grpSpPr>
          <a:xfrm>
            <a:off x="708085" y="4068918"/>
            <a:ext cx="858890" cy="858890"/>
            <a:chOff x="2751400" y="2498775"/>
            <a:chExt cx="652900" cy="652900"/>
          </a:xfrm>
        </p:grpSpPr>
        <p:sp>
          <p:nvSpPr>
            <p:cNvPr id="9659" name="Google Shape;9659;p22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22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1" name="Google Shape;9661;p22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2" name="Google Shape;9662;p22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3" name="Google Shape;9663;p22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4" name="Google Shape;9664;p22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5" name="Google Shape;9665;p22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6" name="Google Shape;9666;p22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7" name="Google Shape;9667;p22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8" name="Google Shape;9668;p223"/>
          <p:cNvGrpSpPr/>
          <p:nvPr/>
        </p:nvGrpSpPr>
        <p:grpSpPr>
          <a:xfrm>
            <a:off x="8250814" y="-120033"/>
            <a:ext cx="1021881" cy="1021910"/>
            <a:chOff x="4876725" y="2387875"/>
            <a:chExt cx="874075" cy="874100"/>
          </a:xfrm>
        </p:grpSpPr>
        <p:sp>
          <p:nvSpPr>
            <p:cNvPr id="9669" name="Google Shape;9669;p22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22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22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22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22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22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5" name="Google Shape;9675;p22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6" name="Google Shape;9676;p22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7" name="Google Shape;9677;p22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8" name="Google Shape;9678;p22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22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0" name="Google Shape;9680;p22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1" name="Google Shape;9681;p223"/>
          <p:cNvGrpSpPr/>
          <p:nvPr/>
        </p:nvGrpSpPr>
        <p:grpSpPr>
          <a:xfrm rot="8419">
            <a:off x="8177859" y="562298"/>
            <a:ext cx="413255" cy="411715"/>
            <a:chOff x="4134250" y="882850"/>
            <a:chExt cx="843375" cy="844025"/>
          </a:xfrm>
        </p:grpSpPr>
        <p:sp>
          <p:nvSpPr>
            <p:cNvPr id="9682" name="Google Shape;9682;p22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3" name="Google Shape;9683;p22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4" name="Google Shape;9684;p22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5" name="Google Shape;9685;p22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22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687" name="Google Shape;9687;p2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9688" name="Shape 9688"/>
        <p:cNvGrpSpPr/>
        <p:nvPr/>
      </p:nvGrpSpPr>
      <p:grpSpPr>
        <a:xfrm>
          <a:off x="0" y="0"/>
          <a:ext cx="0" cy="0"/>
          <a:chOff x="0" y="0"/>
          <a:chExt cx="0" cy="0"/>
        </a:xfrm>
      </p:grpSpPr>
      <p:sp>
        <p:nvSpPr>
          <p:cNvPr id="9689" name="Google Shape;9689;p22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690" name="Google Shape;9690;p2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9691" name="Google Shape;9691;p224"/>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692" name="Google Shape;9692;p224"/>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224"/>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4" name="Google Shape;9694;p224"/>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5" name="Google Shape;9695;p224"/>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6" name="Google Shape;9696;p224"/>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97" name="Google Shape;9697;p224"/>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698" name="Google Shape;9698;p224"/>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699" name="Google Shape;9699;p224"/>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00" name="Google Shape;9700;p224"/>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01" name="Google Shape;9701;p224"/>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02" name="Google Shape;9702;p224"/>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03" name="Google Shape;9703;p224"/>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704" name="Google Shape;9704;p224"/>
          <p:cNvGrpSpPr/>
          <p:nvPr/>
        </p:nvGrpSpPr>
        <p:grpSpPr>
          <a:xfrm flipH="1">
            <a:off x="67046" y="1212064"/>
            <a:ext cx="193699" cy="185318"/>
            <a:chOff x="3483800" y="1530650"/>
            <a:chExt cx="1459674" cy="1397574"/>
          </a:xfrm>
        </p:grpSpPr>
        <p:sp>
          <p:nvSpPr>
            <p:cNvPr id="9705" name="Google Shape;9705;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6" name="Google Shape;9706;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7" name="Google Shape;9707;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8" name="Google Shape;9708;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9" name="Google Shape;9709;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0" name="Google Shape;9710;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1" name="Google Shape;9711;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2" name="Google Shape;9712;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3" name="Google Shape;9713;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4" name="Google Shape;9714;p224"/>
          <p:cNvGrpSpPr/>
          <p:nvPr/>
        </p:nvGrpSpPr>
        <p:grpSpPr>
          <a:xfrm flipH="1">
            <a:off x="8629015" y="4491897"/>
            <a:ext cx="318260" cy="295560"/>
            <a:chOff x="3931664" y="3196564"/>
            <a:chExt cx="819834" cy="761359"/>
          </a:xfrm>
        </p:grpSpPr>
        <p:sp>
          <p:nvSpPr>
            <p:cNvPr id="9715" name="Google Shape;9715;p2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6" name="Google Shape;9716;p2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7" name="Google Shape;9717;p2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18" name="Google Shape;9718;p224"/>
          <p:cNvGrpSpPr/>
          <p:nvPr/>
        </p:nvGrpSpPr>
        <p:grpSpPr>
          <a:xfrm flipH="1">
            <a:off x="-67743" y="586194"/>
            <a:ext cx="351053" cy="326014"/>
            <a:chOff x="3931664" y="3196564"/>
            <a:chExt cx="819834" cy="761359"/>
          </a:xfrm>
        </p:grpSpPr>
        <p:sp>
          <p:nvSpPr>
            <p:cNvPr id="9719" name="Google Shape;9719;p2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0" name="Google Shape;9720;p2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1" name="Google Shape;9721;p2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22" name="Google Shape;9722;p224"/>
          <p:cNvGrpSpPr/>
          <p:nvPr/>
        </p:nvGrpSpPr>
        <p:grpSpPr>
          <a:xfrm flipH="1">
            <a:off x="8691296" y="2386439"/>
            <a:ext cx="193699" cy="185318"/>
            <a:chOff x="3483800" y="1530650"/>
            <a:chExt cx="1459674" cy="1397574"/>
          </a:xfrm>
        </p:grpSpPr>
        <p:sp>
          <p:nvSpPr>
            <p:cNvPr id="9723" name="Google Shape;9723;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4" name="Google Shape;9724;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5" name="Google Shape;9725;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6" name="Google Shape;9726;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7" name="Google Shape;9727;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8" name="Google Shape;9728;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9" name="Google Shape;9729;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0" name="Google Shape;9730;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1" name="Google Shape;9731;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2" name="Google Shape;9732;p224"/>
          <p:cNvGrpSpPr/>
          <p:nvPr/>
        </p:nvGrpSpPr>
        <p:grpSpPr>
          <a:xfrm flipH="1">
            <a:off x="7828954" y="4747047"/>
            <a:ext cx="117212" cy="111946"/>
            <a:chOff x="3483800" y="1530650"/>
            <a:chExt cx="1459674" cy="1397574"/>
          </a:xfrm>
        </p:grpSpPr>
        <p:sp>
          <p:nvSpPr>
            <p:cNvPr id="9733" name="Google Shape;9733;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7" name="Google Shape;9737;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8" name="Google Shape;9738;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9" name="Google Shape;9739;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224"/>
          <p:cNvGrpSpPr/>
          <p:nvPr/>
        </p:nvGrpSpPr>
        <p:grpSpPr>
          <a:xfrm flipH="1">
            <a:off x="623146" y="4710364"/>
            <a:ext cx="193699" cy="185318"/>
            <a:chOff x="3483800" y="1530650"/>
            <a:chExt cx="1459674" cy="1397574"/>
          </a:xfrm>
        </p:grpSpPr>
        <p:sp>
          <p:nvSpPr>
            <p:cNvPr id="9743" name="Google Shape;9743;p2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2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2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2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7" name="Google Shape;9747;p2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8" name="Google Shape;9748;p2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2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2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224"/>
          <p:cNvGrpSpPr/>
          <p:nvPr/>
        </p:nvGrpSpPr>
        <p:grpSpPr>
          <a:xfrm flipH="1">
            <a:off x="8533957" y="213994"/>
            <a:ext cx="351053" cy="326014"/>
            <a:chOff x="3931664" y="3196564"/>
            <a:chExt cx="819834" cy="761359"/>
          </a:xfrm>
        </p:grpSpPr>
        <p:sp>
          <p:nvSpPr>
            <p:cNvPr id="9753" name="Google Shape;9753;p2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2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2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6" name="Google Shape;9756;p2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9757" name="Shape 9757"/>
        <p:cNvGrpSpPr/>
        <p:nvPr/>
      </p:nvGrpSpPr>
      <p:grpSpPr>
        <a:xfrm>
          <a:off x="0" y="0"/>
          <a:ext cx="0" cy="0"/>
          <a:chOff x="0" y="0"/>
          <a:chExt cx="0" cy="0"/>
        </a:xfrm>
      </p:grpSpPr>
      <p:sp>
        <p:nvSpPr>
          <p:cNvPr id="9758" name="Google Shape;9758;p22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759" name="Google Shape;9759;p2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9760" name="Google Shape;9760;p22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1" name="Google Shape;9761;p225"/>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2" name="Google Shape;9762;p225"/>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3" name="Google Shape;9763;p225"/>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4" name="Google Shape;9764;p225"/>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5" name="Google Shape;9765;p225"/>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6" name="Google Shape;9766;p225"/>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7" name="Google Shape;9767;p225"/>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68" name="Google Shape;9768;p225"/>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69" name="Google Shape;9769;p225"/>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70" name="Google Shape;9770;p225"/>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771" name="Google Shape;9771;p225"/>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772" name="Google Shape;9772;p225"/>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773" name="Google Shape;9773;p225"/>
          <p:cNvGrpSpPr/>
          <p:nvPr/>
        </p:nvGrpSpPr>
        <p:grpSpPr>
          <a:xfrm rot="3203653">
            <a:off x="118866" y="1131351"/>
            <a:ext cx="297660" cy="239057"/>
            <a:chOff x="3483800" y="1530650"/>
            <a:chExt cx="1459674" cy="1397574"/>
          </a:xfrm>
        </p:grpSpPr>
        <p:sp>
          <p:nvSpPr>
            <p:cNvPr id="9774" name="Google Shape;9774;p2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5" name="Google Shape;9775;p2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6" name="Google Shape;9776;p2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2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2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2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2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2" name="Google Shape;9782;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3" name="Google Shape;9783;p225"/>
          <p:cNvGrpSpPr/>
          <p:nvPr/>
        </p:nvGrpSpPr>
        <p:grpSpPr>
          <a:xfrm>
            <a:off x="447585" y="150969"/>
            <a:ext cx="374992" cy="348246"/>
            <a:chOff x="3931664" y="3196564"/>
            <a:chExt cx="819834" cy="761359"/>
          </a:xfrm>
        </p:grpSpPr>
        <p:sp>
          <p:nvSpPr>
            <p:cNvPr id="9784" name="Google Shape;9784;p2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2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2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7" name="Google Shape;9787;p225"/>
          <p:cNvGrpSpPr/>
          <p:nvPr/>
        </p:nvGrpSpPr>
        <p:grpSpPr>
          <a:xfrm rot="3204101">
            <a:off x="8561588" y="4759494"/>
            <a:ext cx="197087" cy="158154"/>
            <a:chOff x="3483800" y="1530650"/>
            <a:chExt cx="1459674" cy="1397574"/>
          </a:xfrm>
        </p:grpSpPr>
        <p:sp>
          <p:nvSpPr>
            <p:cNvPr id="9788" name="Google Shape;9788;p2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2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2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2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2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2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2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97" name="Google Shape;9797;p225"/>
          <p:cNvGrpSpPr/>
          <p:nvPr/>
        </p:nvGrpSpPr>
        <p:grpSpPr>
          <a:xfrm>
            <a:off x="8873360" y="3817444"/>
            <a:ext cx="374992" cy="348246"/>
            <a:chOff x="3931664" y="3196564"/>
            <a:chExt cx="819834" cy="761359"/>
          </a:xfrm>
        </p:grpSpPr>
        <p:sp>
          <p:nvSpPr>
            <p:cNvPr id="9798" name="Google Shape;9798;p2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2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0" name="Google Shape;9800;p2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1" name="Google Shape;9801;p225"/>
          <p:cNvGrpSpPr/>
          <p:nvPr/>
        </p:nvGrpSpPr>
        <p:grpSpPr>
          <a:xfrm>
            <a:off x="-154252" y="2571744"/>
            <a:ext cx="320309" cy="297463"/>
            <a:chOff x="3931664" y="3196564"/>
            <a:chExt cx="819834" cy="761359"/>
          </a:xfrm>
        </p:grpSpPr>
        <p:sp>
          <p:nvSpPr>
            <p:cNvPr id="9802" name="Google Shape;9802;p2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2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2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5" name="Google Shape;9805;p225"/>
          <p:cNvGrpSpPr/>
          <p:nvPr/>
        </p:nvGrpSpPr>
        <p:grpSpPr>
          <a:xfrm rot="3203653">
            <a:off x="8694441" y="1676501"/>
            <a:ext cx="297660" cy="239057"/>
            <a:chOff x="3483800" y="1530650"/>
            <a:chExt cx="1459674" cy="1397574"/>
          </a:xfrm>
        </p:grpSpPr>
        <p:sp>
          <p:nvSpPr>
            <p:cNvPr id="9806" name="Google Shape;9806;p2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7" name="Google Shape;9807;p2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8" name="Google Shape;9808;p2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2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2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2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2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3" name="Google Shape;9813;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4" name="Google Shape;9814;p2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15" name="Google Shape;9815;p2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9816" name="Shape 9816"/>
        <p:cNvGrpSpPr/>
        <p:nvPr/>
      </p:nvGrpSpPr>
      <p:grpSpPr>
        <a:xfrm>
          <a:off x="0" y="0"/>
          <a:ext cx="0" cy="0"/>
          <a:chOff x="0" y="0"/>
          <a:chExt cx="0" cy="0"/>
        </a:xfrm>
      </p:grpSpPr>
      <p:sp>
        <p:nvSpPr>
          <p:cNvPr id="9817" name="Google Shape;9817;p22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818" name="Google Shape;9818;p226"/>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9819" name="Google Shape;9819;p226"/>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20" name="Google Shape;9820;p226"/>
          <p:cNvGrpSpPr/>
          <p:nvPr/>
        </p:nvGrpSpPr>
        <p:grpSpPr>
          <a:xfrm rot="3204101">
            <a:off x="8405188" y="4689994"/>
            <a:ext cx="197087" cy="158154"/>
            <a:chOff x="3483800" y="1530650"/>
            <a:chExt cx="1459674" cy="1397574"/>
          </a:xfrm>
        </p:grpSpPr>
        <p:sp>
          <p:nvSpPr>
            <p:cNvPr id="9821" name="Google Shape;9821;p2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2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2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4" name="Google Shape;9824;p2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5" name="Google Shape;9825;p2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2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7" name="Google Shape;9827;p2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8" name="Google Shape;9828;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0" name="Google Shape;9830;p226"/>
          <p:cNvGrpSpPr/>
          <p:nvPr/>
        </p:nvGrpSpPr>
        <p:grpSpPr>
          <a:xfrm>
            <a:off x="8716960" y="3747944"/>
            <a:ext cx="374992" cy="348246"/>
            <a:chOff x="3931664" y="3196564"/>
            <a:chExt cx="819834" cy="761359"/>
          </a:xfrm>
        </p:grpSpPr>
        <p:sp>
          <p:nvSpPr>
            <p:cNvPr id="9831" name="Google Shape;9831;p2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2" name="Google Shape;9832;p2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3" name="Google Shape;9833;p2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4" name="Google Shape;9834;p226"/>
          <p:cNvGrpSpPr/>
          <p:nvPr/>
        </p:nvGrpSpPr>
        <p:grpSpPr>
          <a:xfrm rot="3203653">
            <a:off x="8538041" y="1607001"/>
            <a:ext cx="297660" cy="239057"/>
            <a:chOff x="3483800" y="1530650"/>
            <a:chExt cx="1459674" cy="1397574"/>
          </a:xfrm>
        </p:grpSpPr>
        <p:sp>
          <p:nvSpPr>
            <p:cNvPr id="9835" name="Google Shape;9835;p2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6" name="Google Shape;9836;p2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2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2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2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2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2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4" name="Google Shape;9844;p226"/>
          <p:cNvGrpSpPr/>
          <p:nvPr/>
        </p:nvGrpSpPr>
        <p:grpSpPr>
          <a:xfrm>
            <a:off x="177535" y="4385606"/>
            <a:ext cx="374992" cy="348246"/>
            <a:chOff x="3931664" y="3196564"/>
            <a:chExt cx="819834" cy="761359"/>
          </a:xfrm>
        </p:grpSpPr>
        <p:sp>
          <p:nvSpPr>
            <p:cNvPr id="9845" name="Google Shape;9845;p2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2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2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8" name="Google Shape;9848;p226"/>
          <p:cNvGrpSpPr/>
          <p:nvPr/>
        </p:nvGrpSpPr>
        <p:grpSpPr>
          <a:xfrm rot="3205120">
            <a:off x="260683" y="1899870"/>
            <a:ext cx="208678" cy="167461"/>
            <a:chOff x="3483800" y="1530650"/>
            <a:chExt cx="1459674" cy="1397574"/>
          </a:xfrm>
        </p:grpSpPr>
        <p:sp>
          <p:nvSpPr>
            <p:cNvPr id="9849" name="Google Shape;9849;p2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2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2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2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2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4" name="Google Shape;9854;p2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5" name="Google Shape;9855;p2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2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8" name="Google Shape;9858;p226"/>
          <p:cNvGrpSpPr/>
          <p:nvPr/>
        </p:nvGrpSpPr>
        <p:grpSpPr>
          <a:xfrm rot="-2016416">
            <a:off x="40756" y="3318338"/>
            <a:ext cx="235067" cy="218301"/>
            <a:chOff x="3931664" y="3196564"/>
            <a:chExt cx="819834" cy="761359"/>
          </a:xfrm>
        </p:grpSpPr>
        <p:sp>
          <p:nvSpPr>
            <p:cNvPr id="9859" name="Google Shape;9859;p2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2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1" name="Google Shape;9861;p2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2" name="Google Shape;9862;p22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863" name="Google Shape;9863;p2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9864" name="Shape 9864"/>
        <p:cNvGrpSpPr/>
        <p:nvPr/>
      </p:nvGrpSpPr>
      <p:grpSpPr>
        <a:xfrm>
          <a:off x="0" y="0"/>
          <a:ext cx="0" cy="0"/>
          <a:chOff x="0" y="0"/>
          <a:chExt cx="0" cy="0"/>
        </a:xfrm>
      </p:grpSpPr>
      <p:sp>
        <p:nvSpPr>
          <p:cNvPr id="9865" name="Google Shape;9865;p22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866" name="Google Shape;9866;p2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9867" name="Google Shape;9867;p227"/>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868" name="Google Shape;9868;p227"/>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869" name="Google Shape;9869;p227"/>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870" name="Google Shape;9870;p227"/>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871" name="Google Shape;9871;p227"/>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9872" name="Google Shape;9872;p227"/>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873" name="Google Shape;9873;p227"/>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227"/>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75" name="Google Shape;9875;p227"/>
          <p:cNvGrpSpPr/>
          <p:nvPr/>
        </p:nvGrpSpPr>
        <p:grpSpPr>
          <a:xfrm flipH="1">
            <a:off x="630193" y="412327"/>
            <a:ext cx="666556" cy="666556"/>
            <a:chOff x="1852275" y="2571450"/>
            <a:chExt cx="506925" cy="506925"/>
          </a:xfrm>
        </p:grpSpPr>
        <p:sp>
          <p:nvSpPr>
            <p:cNvPr id="9876" name="Google Shape;9876;p227"/>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7" name="Google Shape;9877;p227"/>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227"/>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227"/>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0" name="Google Shape;9880;p227"/>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1" name="Google Shape;9881;p227"/>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2" name="Google Shape;9882;p227"/>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83" name="Google Shape;9883;p227"/>
          <p:cNvGrpSpPr/>
          <p:nvPr/>
        </p:nvGrpSpPr>
        <p:grpSpPr>
          <a:xfrm rot="8100000">
            <a:off x="-88855" y="-156259"/>
            <a:ext cx="945223" cy="945223"/>
            <a:chOff x="2751400" y="2498775"/>
            <a:chExt cx="652900" cy="652900"/>
          </a:xfrm>
        </p:grpSpPr>
        <p:sp>
          <p:nvSpPr>
            <p:cNvPr id="9884" name="Google Shape;9884;p22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22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22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22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8" name="Google Shape;9888;p22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9" name="Google Shape;9889;p22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0" name="Google Shape;9890;p22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22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22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227"/>
          <p:cNvGrpSpPr/>
          <p:nvPr/>
        </p:nvGrpSpPr>
        <p:grpSpPr>
          <a:xfrm rot="10800000">
            <a:off x="8124511" y="4040371"/>
            <a:ext cx="1304506" cy="1304506"/>
            <a:chOff x="591150" y="540000"/>
            <a:chExt cx="1040525" cy="1040525"/>
          </a:xfrm>
        </p:grpSpPr>
        <p:sp>
          <p:nvSpPr>
            <p:cNvPr id="9894" name="Google Shape;9894;p227"/>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227"/>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227"/>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227"/>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227"/>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227"/>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227"/>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227"/>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227"/>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227"/>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227"/>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05" name="Google Shape;9905;p2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624" name="Shape 624"/>
        <p:cNvGrpSpPr/>
        <p:nvPr/>
      </p:nvGrpSpPr>
      <p:grpSpPr>
        <a:xfrm>
          <a:off x="0" y="0"/>
          <a:ext cx="0" cy="0"/>
          <a:chOff x="0" y="0"/>
          <a:chExt cx="0" cy="0"/>
        </a:xfrm>
      </p:grpSpPr>
      <p:sp>
        <p:nvSpPr>
          <p:cNvPr id="625" name="Google Shape;625;p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9906" name="Shape 9906"/>
        <p:cNvGrpSpPr/>
        <p:nvPr/>
      </p:nvGrpSpPr>
      <p:grpSpPr>
        <a:xfrm>
          <a:off x="0" y="0"/>
          <a:ext cx="0" cy="0"/>
          <a:chOff x="0" y="0"/>
          <a:chExt cx="0" cy="0"/>
        </a:xfrm>
      </p:grpSpPr>
      <p:sp>
        <p:nvSpPr>
          <p:cNvPr id="9907" name="Google Shape;9907;p22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908" name="Google Shape;9908;p2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9909" name="Google Shape;9909;p22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910" name="Google Shape;9910;p228"/>
          <p:cNvGrpSpPr/>
          <p:nvPr/>
        </p:nvGrpSpPr>
        <p:grpSpPr>
          <a:xfrm rot="3203653">
            <a:off x="240691" y="985951"/>
            <a:ext cx="297660" cy="239057"/>
            <a:chOff x="3483800" y="1530650"/>
            <a:chExt cx="1459674" cy="1397574"/>
          </a:xfrm>
        </p:grpSpPr>
        <p:sp>
          <p:nvSpPr>
            <p:cNvPr id="9911" name="Google Shape;9911;p2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2" name="Google Shape;9912;p2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2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2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2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2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2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0" name="Google Shape;9920;p228"/>
          <p:cNvGrpSpPr/>
          <p:nvPr/>
        </p:nvGrpSpPr>
        <p:grpSpPr>
          <a:xfrm>
            <a:off x="447585" y="150969"/>
            <a:ext cx="374992" cy="348246"/>
            <a:chOff x="3931664" y="3196564"/>
            <a:chExt cx="819834" cy="761359"/>
          </a:xfrm>
        </p:grpSpPr>
        <p:sp>
          <p:nvSpPr>
            <p:cNvPr id="9921" name="Google Shape;9921;p2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2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2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4" name="Google Shape;9924;p228"/>
          <p:cNvGrpSpPr/>
          <p:nvPr/>
        </p:nvGrpSpPr>
        <p:grpSpPr>
          <a:xfrm rot="-2865348">
            <a:off x="-165362" y="3586213"/>
            <a:ext cx="374985" cy="348239"/>
            <a:chOff x="3931664" y="3196564"/>
            <a:chExt cx="819834" cy="761359"/>
          </a:xfrm>
        </p:grpSpPr>
        <p:sp>
          <p:nvSpPr>
            <p:cNvPr id="9925" name="Google Shape;9925;p2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6" name="Google Shape;9926;p2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7" name="Google Shape;9927;p2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8" name="Google Shape;9928;p228"/>
          <p:cNvGrpSpPr/>
          <p:nvPr/>
        </p:nvGrpSpPr>
        <p:grpSpPr>
          <a:xfrm rot="-2113056">
            <a:off x="-68471" y="2140023"/>
            <a:ext cx="297664" cy="239111"/>
            <a:chOff x="3483800" y="1530650"/>
            <a:chExt cx="1459674" cy="1397574"/>
          </a:xfrm>
        </p:grpSpPr>
        <p:sp>
          <p:nvSpPr>
            <p:cNvPr id="9929" name="Google Shape;9929;p2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2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2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2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2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2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2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6" name="Google Shape;9936;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7" name="Google Shape;9937;p2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38" name="Google Shape;9938;p2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9939" name="Shape 9939"/>
        <p:cNvGrpSpPr/>
        <p:nvPr/>
      </p:nvGrpSpPr>
      <p:grpSpPr>
        <a:xfrm>
          <a:off x="0" y="0"/>
          <a:ext cx="0" cy="0"/>
          <a:chOff x="0" y="0"/>
          <a:chExt cx="0" cy="0"/>
        </a:xfrm>
      </p:grpSpPr>
      <p:sp>
        <p:nvSpPr>
          <p:cNvPr id="9940" name="Google Shape;9940;p22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941" name="Google Shape;9941;p22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9942" name="Google Shape;9942;p229"/>
          <p:cNvGrpSpPr/>
          <p:nvPr/>
        </p:nvGrpSpPr>
        <p:grpSpPr>
          <a:xfrm rot="3204101">
            <a:off x="8805038" y="4262894"/>
            <a:ext cx="197087" cy="158154"/>
            <a:chOff x="3483800" y="1530650"/>
            <a:chExt cx="1459674" cy="1397574"/>
          </a:xfrm>
        </p:grpSpPr>
        <p:sp>
          <p:nvSpPr>
            <p:cNvPr id="9943" name="Google Shape;9943;p2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4" name="Google Shape;9944;p2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5" name="Google Shape;9945;p2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2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7" name="Google Shape;9947;p2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8" name="Google Shape;9948;p2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2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0" name="Google Shape;9950;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1" name="Google Shape;9951;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2" name="Google Shape;9952;p229"/>
          <p:cNvGrpSpPr/>
          <p:nvPr/>
        </p:nvGrpSpPr>
        <p:grpSpPr>
          <a:xfrm>
            <a:off x="8870511" y="958177"/>
            <a:ext cx="273497" cy="253990"/>
            <a:chOff x="3931664" y="3196564"/>
            <a:chExt cx="819834" cy="761359"/>
          </a:xfrm>
        </p:grpSpPr>
        <p:sp>
          <p:nvSpPr>
            <p:cNvPr id="9953" name="Google Shape;9953;p2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2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2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6" name="Google Shape;9956;p229"/>
          <p:cNvGrpSpPr/>
          <p:nvPr/>
        </p:nvGrpSpPr>
        <p:grpSpPr>
          <a:xfrm rot="3203653">
            <a:off x="8754753" y="1607001"/>
            <a:ext cx="297660" cy="239057"/>
            <a:chOff x="3483800" y="1530650"/>
            <a:chExt cx="1459674" cy="1397574"/>
          </a:xfrm>
        </p:grpSpPr>
        <p:sp>
          <p:nvSpPr>
            <p:cNvPr id="9957" name="Google Shape;9957;p2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2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9" name="Google Shape;9959;p2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0" name="Google Shape;9960;p2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2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2" name="Google Shape;9962;p2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3" name="Google Shape;9963;p2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4" name="Google Shape;9964;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229"/>
          <p:cNvGrpSpPr/>
          <p:nvPr/>
        </p:nvGrpSpPr>
        <p:grpSpPr>
          <a:xfrm rot="3205120">
            <a:off x="21633" y="409520"/>
            <a:ext cx="208678" cy="167461"/>
            <a:chOff x="3483800" y="1530650"/>
            <a:chExt cx="1459674" cy="1397574"/>
          </a:xfrm>
        </p:grpSpPr>
        <p:sp>
          <p:nvSpPr>
            <p:cNvPr id="9967" name="Google Shape;9967;p2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2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2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2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2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2" name="Google Shape;9972;p2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3" name="Google Shape;9973;p2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2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6" name="Google Shape;9976;p229"/>
          <p:cNvGrpSpPr/>
          <p:nvPr/>
        </p:nvGrpSpPr>
        <p:grpSpPr>
          <a:xfrm rot="-2016416">
            <a:off x="40756" y="3318338"/>
            <a:ext cx="235067" cy="218301"/>
            <a:chOff x="3931664" y="3196564"/>
            <a:chExt cx="819834" cy="761359"/>
          </a:xfrm>
        </p:grpSpPr>
        <p:sp>
          <p:nvSpPr>
            <p:cNvPr id="9977" name="Google Shape;9977;p2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8" name="Google Shape;9978;p2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9" name="Google Shape;9979;p2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0" name="Google Shape;9980;p22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981" name="Google Shape;9981;p229"/>
          <p:cNvGrpSpPr/>
          <p:nvPr/>
        </p:nvGrpSpPr>
        <p:grpSpPr>
          <a:xfrm>
            <a:off x="251954" y="1066772"/>
            <a:ext cx="262265" cy="243559"/>
            <a:chOff x="3931664" y="3196564"/>
            <a:chExt cx="819834" cy="761359"/>
          </a:xfrm>
        </p:grpSpPr>
        <p:sp>
          <p:nvSpPr>
            <p:cNvPr id="9982" name="Google Shape;9982;p2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2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2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5" name="Google Shape;9985;p2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9986" name="Shape 9986"/>
        <p:cNvGrpSpPr/>
        <p:nvPr/>
      </p:nvGrpSpPr>
      <p:grpSpPr>
        <a:xfrm>
          <a:off x="0" y="0"/>
          <a:ext cx="0" cy="0"/>
          <a:chOff x="0" y="0"/>
          <a:chExt cx="0" cy="0"/>
        </a:xfrm>
      </p:grpSpPr>
      <p:sp>
        <p:nvSpPr>
          <p:cNvPr id="9987" name="Google Shape;9987;p23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988" name="Google Shape;9988;p230"/>
          <p:cNvPicPr preferRelativeResize="0"/>
          <p:nvPr/>
        </p:nvPicPr>
        <p:blipFill>
          <a:blip r:embed="rId2">
            <a:alphaModFix/>
          </a:blip>
          <a:stretch>
            <a:fillRect/>
          </a:stretch>
        </p:blipFill>
        <p:spPr>
          <a:xfrm>
            <a:off x="0" y="0"/>
            <a:ext cx="9144000" cy="5143500"/>
          </a:xfrm>
          <a:prstGeom prst="rect">
            <a:avLst/>
          </a:prstGeom>
          <a:noFill/>
          <a:ln>
            <a:noFill/>
          </a:ln>
        </p:spPr>
      </p:pic>
      <p:sp>
        <p:nvSpPr>
          <p:cNvPr id="9989" name="Google Shape;9989;p230"/>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9990" name="Google Shape;9990;p230"/>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9991" name="Google Shape;9991;p230"/>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92" name="Google Shape;9992;p230"/>
          <p:cNvGrpSpPr/>
          <p:nvPr/>
        </p:nvGrpSpPr>
        <p:grpSpPr>
          <a:xfrm>
            <a:off x="623154" y="244439"/>
            <a:ext cx="193699" cy="185318"/>
            <a:chOff x="3483800" y="1530650"/>
            <a:chExt cx="1459674" cy="1397574"/>
          </a:xfrm>
        </p:grpSpPr>
        <p:sp>
          <p:nvSpPr>
            <p:cNvPr id="9993" name="Google Shape;9993;p23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23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23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23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7" name="Google Shape;9997;p23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8" name="Google Shape;9998;p23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23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1" name="Google Shape;10001;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2" name="Google Shape;10002;p230"/>
          <p:cNvGrpSpPr/>
          <p:nvPr/>
        </p:nvGrpSpPr>
        <p:grpSpPr>
          <a:xfrm>
            <a:off x="138749" y="4109622"/>
            <a:ext cx="318260" cy="295560"/>
            <a:chOff x="3931664" y="3196564"/>
            <a:chExt cx="819834" cy="761359"/>
          </a:xfrm>
        </p:grpSpPr>
        <p:sp>
          <p:nvSpPr>
            <p:cNvPr id="10003" name="Google Shape;10003;p23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23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23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230"/>
          <p:cNvGrpSpPr/>
          <p:nvPr/>
        </p:nvGrpSpPr>
        <p:grpSpPr>
          <a:xfrm>
            <a:off x="-180561" y="641597"/>
            <a:ext cx="500427" cy="464734"/>
            <a:chOff x="3931664" y="3196564"/>
            <a:chExt cx="819834" cy="761359"/>
          </a:xfrm>
        </p:grpSpPr>
        <p:sp>
          <p:nvSpPr>
            <p:cNvPr id="10007" name="Google Shape;10007;p23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23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23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0" name="Google Shape;10010;p230"/>
          <p:cNvGrpSpPr/>
          <p:nvPr/>
        </p:nvGrpSpPr>
        <p:grpSpPr>
          <a:xfrm>
            <a:off x="457004" y="4794839"/>
            <a:ext cx="193699" cy="185318"/>
            <a:chOff x="3483800" y="1530650"/>
            <a:chExt cx="1459674" cy="1397574"/>
          </a:xfrm>
        </p:grpSpPr>
        <p:sp>
          <p:nvSpPr>
            <p:cNvPr id="10011" name="Google Shape;10011;p23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2" name="Google Shape;10012;p23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23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23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5" name="Google Shape;10015;p23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6" name="Google Shape;10016;p23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23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8" name="Google Shape;10018;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9" name="Google Shape;10019;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0" name="Google Shape;10020;p230"/>
          <p:cNvGrpSpPr/>
          <p:nvPr/>
        </p:nvGrpSpPr>
        <p:grpSpPr>
          <a:xfrm flipH="1" rot="10800000">
            <a:off x="8130574" y="4601398"/>
            <a:ext cx="318260" cy="295560"/>
            <a:chOff x="3931664" y="3196564"/>
            <a:chExt cx="819834" cy="761359"/>
          </a:xfrm>
        </p:grpSpPr>
        <p:sp>
          <p:nvSpPr>
            <p:cNvPr id="10021" name="Google Shape;10021;p23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23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23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4" name="Google Shape;10024;p230"/>
          <p:cNvGrpSpPr/>
          <p:nvPr/>
        </p:nvGrpSpPr>
        <p:grpSpPr>
          <a:xfrm flipH="1" rot="10800000">
            <a:off x="8523729" y="3992097"/>
            <a:ext cx="193699" cy="185318"/>
            <a:chOff x="3483800" y="1530650"/>
            <a:chExt cx="1459674" cy="1397574"/>
          </a:xfrm>
        </p:grpSpPr>
        <p:sp>
          <p:nvSpPr>
            <p:cNvPr id="10025" name="Google Shape;10025;p23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6" name="Google Shape;10026;p23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7" name="Google Shape;10027;p23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23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9" name="Google Shape;10029;p23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0" name="Google Shape;10030;p23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23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23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4" name="Google Shape;10034;p230"/>
          <p:cNvGrpSpPr/>
          <p:nvPr/>
        </p:nvGrpSpPr>
        <p:grpSpPr>
          <a:xfrm flipH="1" rot="-6300011">
            <a:off x="6024652" y="-203856"/>
            <a:ext cx="666506" cy="666506"/>
            <a:chOff x="1852275" y="2571450"/>
            <a:chExt cx="506925" cy="506925"/>
          </a:xfrm>
        </p:grpSpPr>
        <p:sp>
          <p:nvSpPr>
            <p:cNvPr id="10035" name="Google Shape;10035;p23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6" name="Google Shape;10036;p23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7" name="Google Shape;10037;p23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23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9" name="Google Shape;10039;p23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0" name="Google Shape;10040;p23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23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42" name="Google Shape;10042;p230"/>
          <p:cNvGrpSpPr/>
          <p:nvPr/>
        </p:nvGrpSpPr>
        <p:grpSpPr>
          <a:xfrm rot="-1799945">
            <a:off x="6466948" y="179147"/>
            <a:ext cx="500135" cy="500135"/>
            <a:chOff x="2751400" y="2498775"/>
            <a:chExt cx="652900" cy="652900"/>
          </a:xfrm>
        </p:grpSpPr>
        <p:sp>
          <p:nvSpPr>
            <p:cNvPr id="10043" name="Google Shape;10043;p23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23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23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23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23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23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23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0" name="Google Shape;10050;p23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1" name="Google Shape;10051;p23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52" name="Google Shape;10052;p2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0053" name="Shape 10053"/>
        <p:cNvGrpSpPr/>
        <p:nvPr/>
      </p:nvGrpSpPr>
      <p:grpSpPr>
        <a:xfrm>
          <a:off x="0" y="0"/>
          <a:ext cx="0" cy="0"/>
          <a:chOff x="0" y="0"/>
          <a:chExt cx="0" cy="0"/>
        </a:xfrm>
      </p:grpSpPr>
      <p:sp>
        <p:nvSpPr>
          <p:cNvPr id="10054" name="Google Shape;10054;p23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055" name="Google Shape;10055;p2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056" name="Google Shape;10056;p231"/>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0057" name="Google Shape;10057;p231"/>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0058" name="Google Shape;10058;p231"/>
          <p:cNvGrpSpPr/>
          <p:nvPr/>
        </p:nvGrpSpPr>
        <p:grpSpPr>
          <a:xfrm rot="3203653">
            <a:off x="197091" y="1556026"/>
            <a:ext cx="297660" cy="239057"/>
            <a:chOff x="3483800" y="1530650"/>
            <a:chExt cx="1459674" cy="1397574"/>
          </a:xfrm>
        </p:grpSpPr>
        <p:sp>
          <p:nvSpPr>
            <p:cNvPr id="10059" name="Google Shape;10059;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68" name="Google Shape;10068;p231"/>
          <p:cNvGrpSpPr/>
          <p:nvPr/>
        </p:nvGrpSpPr>
        <p:grpSpPr>
          <a:xfrm>
            <a:off x="1373635" y="365869"/>
            <a:ext cx="374992" cy="348246"/>
            <a:chOff x="3931664" y="3196564"/>
            <a:chExt cx="819834" cy="761359"/>
          </a:xfrm>
        </p:grpSpPr>
        <p:sp>
          <p:nvSpPr>
            <p:cNvPr id="10069" name="Google Shape;10069;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0" name="Google Shape;10070;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2" name="Google Shape;10072;p231"/>
          <p:cNvGrpSpPr/>
          <p:nvPr/>
        </p:nvGrpSpPr>
        <p:grpSpPr>
          <a:xfrm rot="3204101">
            <a:off x="8561588" y="4759494"/>
            <a:ext cx="197087" cy="158154"/>
            <a:chOff x="3483800" y="1530650"/>
            <a:chExt cx="1459674" cy="1397574"/>
          </a:xfrm>
        </p:grpSpPr>
        <p:sp>
          <p:nvSpPr>
            <p:cNvPr id="10073" name="Google Shape;10073;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7" name="Google Shape;10077;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8" name="Google Shape;10078;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2" name="Google Shape;10082;p231"/>
          <p:cNvGrpSpPr/>
          <p:nvPr/>
        </p:nvGrpSpPr>
        <p:grpSpPr>
          <a:xfrm>
            <a:off x="8873360" y="3817444"/>
            <a:ext cx="374992" cy="348246"/>
            <a:chOff x="3931664" y="3196564"/>
            <a:chExt cx="819834" cy="761359"/>
          </a:xfrm>
        </p:grpSpPr>
        <p:sp>
          <p:nvSpPr>
            <p:cNvPr id="10083" name="Google Shape;10083;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231"/>
          <p:cNvGrpSpPr/>
          <p:nvPr/>
        </p:nvGrpSpPr>
        <p:grpSpPr>
          <a:xfrm>
            <a:off x="-154252" y="2571744"/>
            <a:ext cx="320309" cy="297463"/>
            <a:chOff x="3931664" y="3196564"/>
            <a:chExt cx="819834" cy="761359"/>
          </a:xfrm>
        </p:grpSpPr>
        <p:sp>
          <p:nvSpPr>
            <p:cNvPr id="10087" name="Google Shape;10087;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90" name="Google Shape;10090;p231"/>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91" name="Google Shape;10091;p231"/>
          <p:cNvGrpSpPr/>
          <p:nvPr/>
        </p:nvGrpSpPr>
        <p:grpSpPr>
          <a:xfrm rot="3203653">
            <a:off x="8694441" y="1676501"/>
            <a:ext cx="297660" cy="239057"/>
            <a:chOff x="3483800" y="1530650"/>
            <a:chExt cx="1459674" cy="1397574"/>
          </a:xfrm>
        </p:grpSpPr>
        <p:sp>
          <p:nvSpPr>
            <p:cNvPr id="10092" name="Google Shape;10092;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6" name="Google Shape;10096;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7" name="Google Shape;10097;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1" name="Google Shape;10101;p231"/>
          <p:cNvGrpSpPr/>
          <p:nvPr/>
        </p:nvGrpSpPr>
        <p:grpSpPr>
          <a:xfrm rot="-1813197">
            <a:off x="4035419" y="413076"/>
            <a:ext cx="250191" cy="232308"/>
            <a:chOff x="3931664" y="3196564"/>
            <a:chExt cx="819834" cy="761359"/>
          </a:xfrm>
        </p:grpSpPr>
        <p:sp>
          <p:nvSpPr>
            <p:cNvPr id="10102" name="Google Shape;10102;p2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3" name="Google Shape;10103;p2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4" name="Google Shape;10104;p2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05" name="Google Shape;10105;p231"/>
          <p:cNvGrpSpPr/>
          <p:nvPr/>
        </p:nvGrpSpPr>
        <p:grpSpPr>
          <a:xfrm rot="3202496">
            <a:off x="6455782" y="205593"/>
            <a:ext cx="266451" cy="213788"/>
            <a:chOff x="3483800" y="1530650"/>
            <a:chExt cx="1459674" cy="1397574"/>
          </a:xfrm>
        </p:grpSpPr>
        <p:sp>
          <p:nvSpPr>
            <p:cNvPr id="10106" name="Google Shape;10106;p2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7" name="Google Shape;10107;p2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8" name="Google Shape;10108;p2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9" name="Google Shape;10109;p2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2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2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2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4" name="Google Shape;10114;p2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5" name="Google Shape;10115;p231"/>
          <p:cNvGrpSpPr/>
          <p:nvPr/>
        </p:nvGrpSpPr>
        <p:grpSpPr>
          <a:xfrm>
            <a:off x="-423288" y="4459184"/>
            <a:ext cx="1143068" cy="1143068"/>
            <a:chOff x="1565300" y="733100"/>
            <a:chExt cx="1143525" cy="1143525"/>
          </a:xfrm>
        </p:grpSpPr>
        <p:sp>
          <p:nvSpPr>
            <p:cNvPr id="10116" name="Google Shape;10116;p23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23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23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9" name="Google Shape;10119;p23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0" name="Google Shape;10120;p23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23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23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23" name="Google Shape;10123;p2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0124" name="Shape 10124"/>
        <p:cNvGrpSpPr/>
        <p:nvPr/>
      </p:nvGrpSpPr>
      <p:grpSpPr>
        <a:xfrm>
          <a:off x="0" y="0"/>
          <a:ext cx="0" cy="0"/>
          <a:chOff x="0" y="0"/>
          <a:chExt cx="0" cy="0"/>
        </a:xfrm>
      </p:grpSpPr>
      <p:sp>
        <p:nvSpPr>
          <p:cNvPr id="10125" name="Google Shape;10125;p2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126" name="Google Shape;10126;p2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127" name="Google Shape;10127;p232"/>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0128" name="Google Shape;10128;p232"/>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0129" name="Google Shape;10129;p232"/>
          <p:cNvGrpSpPr/>
          <p:nvPr/>
        </p:nvGrpSpPr>
        <p:grpSpPr>
          <a:xfrm flipH="1" rot="-3203653">
            <a:off x="8677575" y="1131351"/>
            <a:ext cx="297660" cy="239057"/>
            <a:chOff x="3483800" y="1530650"/>
            <a:chExt cx="1459674" cy="1397574"/>
          </a:xfrm>
        </p:grpSpPr>
        <p:sp>
          <p:nvSpPr>
            <p:cNvPr id="10130" name="Google Shape;10130;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1" name="Google Shape;10131;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3" name="Google Shape;10133;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4" name="Google Shape;10134;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6" name="Google Shape;10136;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7" name="Google Shape;10137;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8" name="Google Shape;10138;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9" name="Google Shape;10139;p232"/>
          <p:cNvGrpSpPr/>
          <p:nvPr/>
        </p:nvGrpSpPr>
        <p:grpSpPr>
          <a:xfrm flipH="1">
            <a:off x="7345473" y="365869"/>
            <a:ext cx="374992" cy="348246"/>
            <a:chOff x="3931664" y="3196564"/>
            <a:chExt cx="819834" cy="761359"/>
          </a:xfrm>
        </p:grpSpPr>
        <p:sp>
          <p:nvSpPr>
            <p:cNvPr id="10140" name="Google Shape;10140;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2" name="Google Shape;10142;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3" name="Google Shape;10143;p232"/>
          <p:cNvGrpSpPr/>
          <p:nvPr/>
        </p:nvGrpSpPr>
        <p:grpSpPr>
          <a:xfrm flipH="1">
            <a:off x="-154252" y="3817444"/>
            <a:ext cx="374992" cy="348246"/>
            <a:chOff x="3931664" y="3196564"/>
            <a:chExt cx="819834" cy="761359"/>
          </a:xfrm>
        </p:grpSpPr>
        <p:sp>
          <p:nvSpPr>
            <p:cNvPr id="10144" name="Google Shape;10144;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5" name="Google Shape;10145;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7" name="Google Shape;10147;p232"/>
          <p:cNvGrpSpPr/>
          <p:nvPr/>
        </p:nvGrpSpPr>
        <p:grpSpPr>
          <a:xfrm flipH="1">
            <a:off x="8928043" y="2571744"/>
            <a:ext cx="320309" cy="297463"/>
            <a:chOff x="3931664" y="3196564"/>
            <a:chExt cx="819834" cy="761359"/>
          </a:xfrm>
        </p:grpSpPr>
        <p:sp>
          <p:nvSpPr>
            <p:cNvPr id="10148" name="Google Shape;10148;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9" name="Google Shape;10149;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0" name="Google Shape;10150;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1" name="Google Shape;10151;p232"/>
          <p:cNvGrpSpPr/>
          <p:nvPr/>
        </p:nvGrpSpPr>
        <p:grpSpPr>
          <a:xfrm flipH="1" rot="1813197">
            <a:off x="8443490" y="4379101"/>
            <a:ext cx="250191" cy="232308"/>
            <a:chOff x="3931664" y="3196564"/>
            <a:chExt cx="819834" cy="761359"/>
          </a:xfrm>
        </p:grpSpPr>
        <p:sp>
          <p:nvSpPr>
            <p:cNvPr id="10152" name="Google Shape;10152;p2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2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4" name="Google Shape;10154;p2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5" name="Google Shape;10155;p232"/>
          <p:cNvGrpSpPr/>
          <p:nvPr/>
        </p:nvGrpSpPr>
        <p:grpSpPr>
          <a:xfrm flipH="1" rot="-3202496">
            <a:off x="2371867" y="205593"/>
            <a:ext cx="266451" cy="213788"/>
            <a:chOff x="3483800" y="1530650"/>
            <a:chExt cx="1459674" cy="1397574"/>
          </a:xfrm>
        </p:grpSpPr>
        <p:sp>
          <p:nvSpPr>
            <p:cNvPr id="10156" name="Google Shape;10156;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232"/>
          <p:cNvGrpSpPr/>
          <p:nvPr/>
        </p:nvGrpSpPr>
        <p:grpSpPr>
          <a:xfrm rot="-2111922">
            <a:off x="123081" y="1672530"/>
            <a:ext cx="255260" cy="246957"/>
            <a:chOff x="3483800" y="1530650"/>
            <a:chExt cx="1459674" cy="1397574"/>
          </a:xfrm>
        </p:grpSpPr>
        <p:sp>
          <p:nvSpPr>
            <p:cNvPr id="10166" name="Google Shape;10166;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75" name="Google Shape;10175;p232"/>
          <p:cNvGrpSpPr/>
          <p:nvPr/>
        </p:nvGrpSpPr>
        <p:grpSpPr>
          <a:xfrm rot="-4322314">
            <a:off x="345217" y="4765505"/>
            <a:ext cx="167563" cy="161982"/>
            <a:chOff x="3483800" y="1530650"/>
            <a:chExt cx="1459674" cy="1397574"/>
          </a:xfrm>
        </p:grpSpPr>
        <p:sp>
          <p:nvSpPr>
            <p:cNvPr id="10176" name="Google Shape;10176;p2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7" name="Google Shape;10177;p2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2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2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0" name="Google Shape;10180;p2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1" name="Google Shape;10181;p2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2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2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85" name="Google Shape;10185;p2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0186" name="Shape 10186"/>
        <p:cNvGrpSpPr/>
        <p:nvPr/>
      </p:nvGrpSpPr>
      <p:grpSpPr>
        <a:xfrm>
          <a:off x="0" y="0"/>
          <a:ext cx="0" cy="0"/>
          <a:chOff x="0" y="0"/>
          <a:chExt cx="0" cy="0"/>
        </a:xfrm>
      </p:grpSpPr>
      <p:sp>
        <p:nvSpPr>
          <p:cNvPr id="10187" name="Google Shape;10187;p2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188" name="Google Shape;10188;p2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189" name="Google Shape;10189;p233"/>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190" name="Google Shape;10190;p233"/>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0191" name="Google Shape;10191;p233"/>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0192" name="Google Shape;10192;p233"/>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3" name="Google Shape;10193;p233"/>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4" name="Google Shape;10194;p233"/>
          <p:cNvGrpSpPr/>
          <p:nvPr/>
        </p:nvGrpSpPr>
        <p:grpSpPr>
          <a:xfrm rot="-2054985">
            <a:off x="1302743" y="3223629"/>
            <a:ext cx="406156" cy="388178"/>
            <a:chOff x="3483800" y="1530650"/>
            <a:chExt cx="1459674" cy="1397574"/>
          </a:xfrm>
        </p:grpSpPr>
        <p:sp>
          <p:nvSpPr>
            <p:cNvPr id="10195" name="Google Shape;10195;p2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2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7" name="Google Shape;10197;p2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8" name="Google Shape;10198;p2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2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2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2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233"/>
          <p:cNvGrpSpPr/>
          <p:nvPr/>
        </p:nvGrpSpPr>
        <p:grpSpPr>
          <a:xfrm rot="-2977299">
            <a:off x="984163" y="1512239"/>
            <a:ext cx="194255" cy="180400"/>
            <a:chOff x="3931664" y="3196564"/>
            <a:chExt cx="819834" cy="761359"/>
          </a:xfrm>
        </p:grpSpPr>
        <p:sp>
          <p:nvSpPr>
            <p:cNvPr id="10205" name="Google Shape;10205;p2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2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7" name="Google Shape;10207;p2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8" name="Google Shape;10208;p233"/>
          <p:cNvGrpSpPr/>
          <p:nvPr/>
        </p:nvGrpSpPr>
        <p:grpSpPr>
          <a:xfrm rot="1370578">
            <a:off x="7577885" y="1527535"/>
            <a:ext cx="244552" cy="227109"/>
            <a:chOff x="3931664" y="3196564"/>
            <a:chExt cx="819834" cy="761359"/>
          </a:xfrm>
        </p:grpSpPr>
        <p:sp>
          <p:nvSpPr>
            <p:cNvPr id="10209" name="Google Shape;10209;p2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0" name="Google Shape;10210;p2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1" name="Google Shape;10211;p2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2" name="Google Shape;10212;p233"/>
          <p:cNvGrpSpPr/>
          <p:nvPr/>
        </p:nvGrpSpPr>
        <p:grpSpPr>
          <a:xfrm rot="-2111919">
            <a:off x="7197062" y="2098834"/>
            <a:ext cx="212210" cy="205364"/>
            <a:chOff x="3483800" y="1530650"/>
            <a:chExt cx="1459674" cy="1397574"/>
          </a:xfrm>
        </p:grpSpPr>
        <p:sp>
          <p:nvSpPr>
            <p:cNvPr id="10213" name="Google Shape;10213;p2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4" name="Google Shape;10214;p2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5" name="Google Shape;10215;p2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2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2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2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9" name="Google Shape;10219;p2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0" name="Google Shape;10220;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2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233"/>
          <p:cNvGrpSpPr/>
          <p:nvPr/>
        </p:nvGrpSpPr>
        <p:grpSpPr>
          <a:xfrm>
            <a:off x="607775" y="-517258"/>
            <a:ext cx="1286580" cy="1286580"/>
            <a:chOff x="1565300" y="733100"/>
            <a:chExt cx="1143525" cy="1143525"/>
          </a:xfrm>
        </p:grpSpPr>
        <p:sp>
          <p:nvSpPr>
            <p:cNvPr id="10223" name="Google Shape;10223;p23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23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23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23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23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8" name="Google Shape;10228;p23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9" name="Google Shape;10229;p23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0" name="Google Shape;10230;p233"/>
          <p:cNvGrpSpPr/>
          <p:nvPr/>
        </p:nvGrpSpPr>
        <p:grpSpPr>
          <a:xfrm>
            <a:off x="1207456" y="586028"/>
            <a:ext cx="565411" cy="565411"/>
            <a:chOff x="2751400" y="2498775"/>
            <a:chExt cx="652900" cy="652900"/>
          </a:xfrm>
        </p:grpSpPr>
        <p:sp>
          <p:nvSpPr>
            <p:cNvPr id="10231" name="Google Shape;10231;p23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23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23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23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23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23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7" name="Google Shape;10237;p23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8" name="Google Shape;10238;p23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23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0" name="Google Shape;10240;p233"/>
          <p:cNvGrpSpPr/>
          <p:nvPr/>
        </p:nvGrpSpPr>
        <p:grpSpPr>
          <a:xfrm rot="-895738">
            <a:off x="8193718" y="4097271"/>
            <a:ext cx="1016157" cy="1012457"/>
            <a:chOff x="4134250" y="882850"/>
            <a:chExt cx="843375" cy="844025"/>
          </a:xfrm>
        </p:grpSpPr>
        <p:sp>
          <p:nvSpPr>
            <p:cNvPr id="10241" name="Google Shape;10241;p23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23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23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23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23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46" name="Google Shape;10246;p2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0247" name="Shape 10247"/>
        <p:cNvGrpSpPr/>
        <p:nvPr/>
      </p:nvGrpSpPr>
      <p:grpSpPr>
        <a:xfrm>
          <a:off x="0" y="0"/>
          <a:ext cx="0" cy="0"/>
          <a:chOff x="0" y="0"/>
          <a:chExt cx="0" cy="0"/>
        </a:xfrm>
      </p:grpSpPr>
      <p:pic>
        <p:nvPicPr>
          <p:cNvPr id="10248" name="Google Shape;10248;p23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49" name="Google Shape;10249;p23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0" name="Google Shape;10250;p234"/>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234"/>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0252" name="Google Shape;10252;p234"/>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0253" name="Google Shape;10253;p23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254" name="Google Shape;10254;p2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0255" name="Shape 10255"/>
        <p:cNvGrpSpPr/>
        <p:nvPr/>
      </p:nvGrpSpPr>
      <p:grpSpPr>
        <a:xfrm>
          <a:off x="0" y="0"/>
          <a:ext cx="0" cy="0"/>
          <a:chOff x="0" y="0"/>
          <a:chExt cx="0" cy="0"/>
        </a:xfrm>
      </p:grpSpPr>
      <p:sp>
        <p:nvSpPr>
          <p:cNvPr id="10256" name="Google Shape;10256;p2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57" name="Google Shape;10257;p2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58" name="Google Shape;10258;p2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0259" name="Shape 10259"/>
        <p:cNvGrpSpPr/>
        <p:nvPr/>
      </p:nvGrpSpPr>
      <p:grpSpPr>
        <a:xfrm>
          <a:off x="0" y="0"/>
          <a:ext cx="0" cy="0"/>
          <a:chOff x="0" y="0"/>
          <a:chExt cx="0" cy="0"/>
        </a:xfrm>
      </p:grpSpPr>
      <p:sp>
        <p:nvSpPr>
          <p:cNvPr id="10260" name="Google Shape;10260;p23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61" name="Google Shape;10261;p2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62" name="Google Shape;10262;p2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0263" name="Shape 10263"/>
        <p:cNvGrpSpPr/>
        <p:nvPr/>
      </p:nvGrpSpPr>
      <p:grpSpPr>
        <a:xfrm>
          <a:off x="0" y="0"/>
          <a:ext cx="0" cy="0"/>
          <a:chOff x="0" y="0"/>
          <a:chExt cx="0" cy="0"/>
        </a:xfrm>
      </p:grpSpPr>
      <p:sp>
        <p:nvSpPr>
          <p:cNvPr id="10264" name="Google Shape;10264;p23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65" name="Google Shape;10265;p2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266" name="Google Shape;10266;p2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626" name="Shape 626"/>
        <p:cNvGrpSpPr/>
        <p:nvPr/>
      </p:nvGrpSpPr>
      <p:grpSpPr>
        <a:xfrm>
          <a:off x="0" y="0"/>
          <a:ext cx="0" cy="0"/>
          <a:chOff x="0" y="0"/>
          <a:chExt cx="0" cy="0"/>
        </a:xfrm>
      </p:grpSpPr>
      <p:sp>
        <p:nvSpPr>
          <p:cNvPr id="627" name="Google Shape;627;p2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28" name="Google Shape;628;p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629" name="Google Shape;629;p25"/>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25"/>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631" name="Google Shape;631;p25"/>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632" name="Google Shape;632;p25"/>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633" name="Google Shape;633;p25"/>
          <p:cNvGrpSpPr/>
          <p:nvPr/>
        </p:nvGrpSpPr>
        <p:grpSpPr>
          <a:xfrm>
            <a:off x="1535429" y="583264"/>
            <a:ext cx="193699" cy="185318"/>
            <a:chOff x="3483800" y="1530650"/>
            <a:chExt cx="1459674" cy="1397574"/>
          </a:xfrm>
        </p:grpSpPr>
        <p:sp>
          <p:nvSpPr>
            <p:cNvPr id="634" name="Google Shape;634;p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 name="Google Shape;635;p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 name="Google Shape;636;p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 name="Google Shape;637;p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 name="Google Shape;638;p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 name="Google Shape;639;p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 name="Google Shape;640;p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 name="Google Shape;641;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 name="Google Shape;642;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3" name="Google Shape;643;p25"/>
          <p:cNvGrpSpPr/>
          <p:nvPr/>
        </p:nvGrpSpPr>
        <p:grpSpPr>
          <a:xfrm>
            <a:off x="7089424" y="3405872"/>
            <a:ext cx="318260" cy="295560"/>
            <a:chOff x="3931664" y="3196564"/>
            <a:chExt cx="819834" cy="761359"/>
          </a:xfrm>
        </p:grpSpPr>
        <p:sp>
          <p:nvSpPr>
            <p:cNvPr id="644" name="Google Shape;644;p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 name="Google Shape;646;p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7" name="Google Shape;647;p25"/>
          <p:cNvGrpSpPr/>
          <p:nvPr/>
        </p:nvGrpSpPr>
        <p:grpSpPr>
          <a:xfrm>
            <a:off x="575339" y="1284522"/>
            <a:ext cx="500427" cy="464734"/>
            <a:chOff x="3931664" y="3196564"/>
            <a:chExt cx="819834" cy="761359"/>
          </a:xfrm>
        </p:grpSpPr>
        <p:sp>
          <p:nvSpPr>
            <p:cNvPr id="648" name="Google Shape;648;p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51" name="Google Shape;651;p25"/>
          <p:cNvGrpSpPr/>
          <p:nvPr/>
        </p:nvGrpSpPr>
        <p:grpSpPr>
          <a:xfrm>
            <a:off x="7972429" y="2479089"/>
            <a:ext cx="193699" cy="185318"/>
            <a:chOff x="3483800" y="1530650"/>
            <a:chExt cx="1459674" cy="1397574"/>
          </a:xfrm>
        </p:grpSpPr>
        <p:sp>
          <p:nvSpPr>
            <p:cNvPr id="652" name="Google Shape;652;p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 name="Google Shape;653;p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 name="Google Shape;654;p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 name="Google Shape;655;p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 name="Google Shape;656;p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 name="Google Shape;657;p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 name="Google Shape;658;p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 name="Google Shape;659;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1" name="Google Shape;661;p25"/>
          <p:cNvGrpSpPr/>
          <p:nvPr/>
        </p:nvGrpSpPr>
        <p:grpSpPr>
          <a:xfrm rot="-2700000">
            <a:off x="2741984" y="4418164"/>
            <a:ext cx="307579" cy="294296"/>
            <a:chOff x="3483800" y="1530650"/>
            <a:chExt cx="1459674" cy="1397574"/>
          </a:xfrm>
        </p:grpSpPr>
        <p:sp>
          <p:nvSpPr>
            <p:cNvPr id="662" name="Google Shape;662;p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 name="Google Shape;663;p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 name="Google Shape;664;p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 name="Google Shape;665;p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 name="Google Shape;666;p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 name="Google Shape;668;p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 name="Google Shape;669;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1" name="Google Shape;671;p25"/>
          <p:cNvGrpSpPr/>
          <p:nvPr/>
        </p:nvGrpSpPr>
        <p:grpSpPr>
          <a:xfrm rot="-3121908">
            <a:off x="7407403" y="392194"/>
            <a:ext cx="318220" cy="295523"/>
            <a:chOff x="3931664" y="3196564"/>
            <a:chExt cx="819834" cy="761359"/>
          </a:xfrm>
        </p:grpSpPr>
        <p:sp>
          <p:nvSpPr>
            <p:cNvPr id="672" name="Google Shape;672;p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 name="Google Shape;673;p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 name="Google Shape;674;p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75" name="Google Shape;675;p25"/>
          <p:cNvGrpSpPr/>
          <p:nvPr/>
        </p:nvGrpSpPr>
        <p:grpSpPr>
          <a:xfrm>
            <a:off x="8370337" y="-422491"/>
            <a:ext cx="1143068" cy="1143068"/>
            <a:chOff x="1565300" y="733100"/>
            <a:chExt cx="1143525" cy="1143525"/>
          </a:xfrm>
        </p:grpSpPr>
        <p:sp>
          <p:nvSpPr>
            <p:cNvPr id="676" name="Google Shape;676;p2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 name="Google Shape;677;p2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 name="Google Shape;678;p2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 name="Google Shape;679;p2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 name="Google Shape;680;p2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 name="Google Shape;681;p2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 name="Google Shape;682;p2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83" name="Google Shape;683;p25"/>
          <p:cNvGrpSpPr/>
          <p:nvPr/>
        </p:nvGrpSpPr>
        <p:grpSpPr>
          <a:xfrm>
            <a:off x="-324835" y="3402341"/>
            <a:ext cx="1933254" cy="1933222"/>
            <a:chOff x="3174950" y="3673600"/>
            <a:chExt cx="1481875" cy="1481850"/>
          </a:xfrm>
        </p:grpSpPr>
        <p:sp>
          <p:nvSpPr>
            <p:cNvPr id="684" name="Google Shape;684;p25"/>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25"/>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 name="Google Shape;686;p25"/>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 name="Google Shape;687;p25"/>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 name="Google Shape;688;p25"/>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89" name="Google Shape;689;p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0271" name="Shape 10271"/>
        <p:cNvGrpSpPr/>
        <p:nvPr/>
      </p:nvGrpSpPr>
      <p:grpSpPr>
        <a:xfrm>
          <a:off x="0" y="0"/>
          <a:ext cx="0" cy="0"/>
          <a:chOff x="0" y="0"/>
          <a:chExt cx="0" cy="0"/>
        </a:xfrm>
      </p:grpSpPr>
      <p:sp>
        <p:nvSpPr>
          <p:cNvPr id="10272" name="Google Shape;10272;p23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273" name="Google Shape;10273;p23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0274" name="Google Shape;10274;p239"/>
          <p:cNvGrpSpPr/>
          <p:nvPr/>
        </p:nvGrpSpPr>
        <p:grpSpPr>
          <a:xfrm>
            <a:off x="7487963" y="743725"/>
            <a:ext cx="652900" cy="652900"/>
            <a:chOff x="2751400" y="2498775"/>
            <a:chExt cx="652900" cy="652900"/>
          </a:xfrm>
        </p:grpSpPr>
        <p:sp>
          <p:nvSpPr>
            <p:cNvPr id="10275" name="Google Shape;10275;p23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23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7" name="Google Shape;10277;p23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8" name="Google Shape;10278;p23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23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0" name="Google Shape;10280;p23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23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23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3" name="Google Shape;10283;p23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84" name="Google Shape;10284;p239"/>
          <p:cNvGrpSpPr/>
          <p:nvPr/>
        </p:nvGrpSpPr>
        <p:grpSpPr>
          <a:xfrm rot="-3210598">
            <a:off x="-327633" y="3737841"/>
            <a:ext cx="1722395" cy="1723723"/>
            <a:chOff x="4134250" y="882850"/>
            <a:chExt cx="843375" cy="844025"/>
          </a:xfrm>
        </p:grpSpPr>
        <p:sp>
          <p:nvSpPr>
            <p:cNvPr id="10285" name="Google Shape;10285;p23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23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23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23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23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0" name="Google Shape;10290;p239"/>
          <p:cNvGrpSpPr/>
          <p:nvPr/>
        </p:nvGrpSpPr>
        <p:grpSpPr>
          <a:xfrm>
            <a:off x="7610758" y="-87602"/>
            <a:ext cx="1345201" cy="1345240"/>
            <a:chOff x="4876725" y="2387875"/>
            <a:chExt cx="874075" cy="874100"/>
          </a:xfrm>
        </p:grpSpPr>
        <p:sp>
          <p:nvSpPr>
            <p:cNvPr id="10291" name="Google Shape;10291;p23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23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23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4" name="Google Shape;10294;p23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5" name="Google Shape;10295;p23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23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23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23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9" name="Google Shape;10299;p23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0" name="Google Shape;10300;p23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23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2" name="Google Shape;10302;p23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3" name="Google Shape;10303;p239"/>
          <p:cNvGrpSpPr/>
          <p:nvPr/>
        </p:nvGrpSpPr>
        <p:grpSpPr>
          <a:xfrm>
            <a:off x="7544898" y="3519378"/>
            <a:ext cx="539058" cy="516124"/>
            <a:chOff x="3483800" y="1530650"/>
            <a:chExt cx="1459674" cy="1397574"/>
          </a:xfrm>
        </p:grpSpPr>
        <p:sp>
          <p:nvSpPr>
            <p:cNvPr id="10304" name="Google Shape;10304;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7" name="Google Shape;10307;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8" name="Google Shape;10308;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3" name="Google Shape;10313;p239"/>
          <p:cNvGrpSpPr/>
          <p:nvPr/>
        </p:nvGrpSpPr>
        <p:grpSpPr>
          <a:xfrm>
            <a:off x="3836035" y="191744"/>
            <a:ext cx="374992" cy="348246"/>
            <a:chOff x="3931664" y="3196564"/>
            <a:chExt cx="819834" cy="761359"/>
          </a:xfrm>
        </p:grpSpPr>
        <p:sp>
          <p:nvSpPr>
            <p:cNvPr id="10314" name="Google Shape;10314;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239"/>
          <p:cNvGrpSpPr/>
          <p:nvPr/>
        </p:nvGrpSpPr>
        <p:grpSpPr>
          <a:xfrm rot="-3462168">
            <a:off x="919648" y="1638791"/>
            <a:ext cx="184279" cy="165931"/>
            <a:chOff x="3931664" y="3196564"/>
            <a:chExt cx="819834" cy="761359"/>
          </a:xfrm>
        </p:grpSpPr>
        <p:sp>
          <p:nvSpPr>
            <p:cNvPr id="10318" name="Google Shape;10318;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1" name="Google Shape;10321;p239"/>
          <p:cNvGrpSpPr/>
          <p:nvPr/>
        </p:nvGrpSpPr>
        <p:grpSpPr>
          <a:xfrm rot="-5681754">
            <a:off x="8241378" y="3006753"/>
            <a:ext cx="184261" cy="165900"/>
            <a:chOff x="3931664" y="3196564"/>
            <a:chExt cx="819834" cy="761359"/>
          </a:xfrm>
        </p:grpSpPr>
        <p:sp>
          <p:nvSpPr>
            <p:cNvPr id="10322" name="Google Shape;10322;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3" name="Google Shape;10323;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4" name="Google Shape;10324;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5" name="Google Shape;10325;p239"/>
          <p:cNvGrpSpPr/>
          <p:nvPr/>
        </p:nvGrpSpPr>
        <p:grpSpPr>
          <a:xfrm rot="3093417">
            <a:off x="6550801" y="196673"/>
            <a:ext cx="235009" cy="225010"/>
            <a:chOff x="3483800" y="1530650"/>
            <a:chExt cx="1459674" cy="1397574"/>
          </a:xfrm>
        </p:grpSpPr>
        <p:sp>
          <p:nvSpPr>
            <p:cNvPr id="10326" name="Google Shape;10326;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7" name="Google Shape;10327;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8" name="Google Shape;10328;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0" name="Google Shape;10330;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1" name="Google Shape;10331;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5" name="Google Shape;10335;p239"/>
          <p:cNvGrpSpPr/>
          <p:nvPr/>
        </p:nvGrpSpPr>
        <p:grpSpPr>
          <a:xfrm rot="3093417">
            <a:off x="939951" y="2223873"/>
            <a:ext cx="235009" cy="225010"/>
            <a:chOff x="3483800" y="1530650"/>
            <a:chExt cx="1459674" cy="1397574"/>
          </a:xfrm>
        </p:grpSpPr>
        <p:sp>
          <p:nvSpPr>
            <p:cNvPr id="10336" name="Google Shape;10336;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7" name="Google Shape;10337;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1" name="Google Shape;10341;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2" name="Google Shape;10342;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4" name="Google Shape;10344;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5" name="Google Shape;10345;p239"/>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6" name="Google Shape;10346;p239"/>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0347" name="Google Shape;10347;p239"/>
          <p:cNvGrpSpPr/>
          <p:nvPr/>
        </p:nvGrpSpPr>
        <p:grpSpPr>
          <a:xfrm rot="1742423">
            <a:off x="1002631" y="4519665"/>
            <a:ext cx="849685" cy="850248"/>
            <a:chOff x="3026450" y="831475"/>
            <a:chExt cx="944275" cy="944900"/>
          </a:xfrm>
        </p:grpSpPr>
        <p:sp>
          <p:nvSpPr>
            <p:cNvPr id="10348" name="Google Shape;10348;p23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23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0" name="Google Shape;10350;p23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1" name="Google Shape;10351;p23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23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23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23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23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6" name="Google Shape;10356;p23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7" name="Google Shape;10357;p23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8" name="Google Shape;10358;p239"/>
          <p:cNvGrpSpPr/>
          <p:nvPr/>
        </p:nvGrpSpPr>
        <p:grpSpPr>
          <a:xfrm rot="3093417">
            <a:off x="8636001" y="2058773"/>
            <a:ext cx="235009" cy="225010"/>
            <a:chOff x="3483800" y="1530650"/>
            <a:chExt cx="1459674" cy="1397574"/>
          </a:xfrm>
        </p:grpSpPr>
        <p:sp>
          <p:nvSpPr>
            <p:cNvPr id="10359" name="Google Shape;10359;p2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0" name="Google Shape;10360;p2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1" name="Google Shape;10361;p2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2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2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2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2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6" name="Google Shape;10366;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7" name="Google Shape;10367;p2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8" name="Google Shape;10368;p239"/>
          <p:cNvGrpSpPr/>
          <p:nvPr/>
        </p:nvGrpSpPr>
        <p:grpSpPr>
          <a:xfrm rot="-2454324">
            <a:off x="5278696" y="4709403"/>
            <a:ext cx="184297" cy="165881"/>
            <a:chOff x="3931664" y="3196564"/>
            <a:chExt cx="819834" cy="761359"/>
          </a:xfrm>
        </p:grpSpPr>
        <p:sp>
          <p:nvSpPr>
            <p:cNvPr id="10369" name="Google Shape;10369;p2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2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2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2" name="Google Shape;10372;p239"/>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0373" name="Google Shape;10373;p239"/>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0374" name="Google Shape;10374;p2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0375" name="Shape 10375"/>
        <p:cNvGrpSpPr/>
        <p:nvPr/>
      </p:nvGrpSpPr>
      <p:grpSpPr>
        <a:xfrm>
          <a:off x="0" y="0"/>
          <a:ext cx="0" cy="0"/>
          <a:chOff x="0" y="0"/>
          <a:chExt cx="0" cy="0"/>
        </a:xfrm>
      </p:grpSpPr>
      <p:pic>
        <p:nvPicPr>
          <p:cNvPr id="10376" name="Google Shape;10376;p2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377" name="Google Shape;10377;p24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240"/>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9" name="Google Shape;10379;p240"/>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240"/>
          <p:cNvGrpSpPr/>
          <p:nvPr/>
        </p:nvGrpSpPr>
        <p:grpSpPr>
          <a:xfrm rot="-1953277">
            <a:off x="7233350" y="3280679"/>
            <a:ext cx="2042473" cy="2462065"/>
            <a:chOff x="2705025" y="356575"/>
            <a:chExt cx="1582750" cy="1907900"/>
          </a:xfrm>
        </p:grpSpPr>
        <p:sp>
          <p:nvSpPr>
            <p:cNvPr id="10381" name="Google Shape;10381;p24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24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24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4" name="Google Shape;10384;p24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24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6" name="Google Shape;10386;p24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7" name="Google Shape;10387;p24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24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24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0" name="Google Shape;10390;p24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1" name="Google Shape;10391;p24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2" name="Google Shape;10392;p240"/>
          <p:cNvGrpSpPr/>
          <p:nvPr/>
        </p:nvGrpSpPr>
        <p:grpSpPr>
          <a:xfrm>
            <a:off x="498409" y="1604250"/>
            <a:ext cx="308283" cy="294609"/>
            <a:chOff x="3483800" y="1530650"/>
            <a:chExt cx="1459674" cy="1397574"/>
          </a:xfrm>
        </p:grpSpPr>
        <p:sp>
          <p:nvSpPr>
            <p:cNvPr id="10393" name="Google Shape;10393;p2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2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5" name="Google Shape;10395;p2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6" name="Google Shape;10396;p2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2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2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2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0" name="Google Shape;10400;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1" name="Google Shape;10401;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2" name="Google Shape;10402;p240"/>
          <p:cNvGrpSpPr/>
          <p:nvPr/>
        </p:nvGrpSpPr>
        <p:grpSpPr>
          <a:xfrm rot="3907081">
            <a:off x="7078935" y="1546583"/>
            <a:ext cx="153542" cy="142591"/>
            <a:chOff x="3931664" y="3196564"/>
            <a:chExt cx="819834" cy="761359"/>
          </a:xfrm>
        </p:grpSpPr>
        <p:sp>
          <p:nvSpPr>
            <p:cNvPr id="10403" name="Google Shape;10403;p2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2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2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06" name="Google Shape;10406;p240"/>
          <p:cNvGrpSpPr/>
          <p:nvPr/>
        </p:nvGrpSpPr>
        <p:grpSpPr>
          <a:xfrm rot="-2977161">
            <a:off x="3670185" y="4602124"/>
            <a:ext cx="288648" cy="268060"/>
            <a:chOff x="3931664" y="3196564"/>
            <a:chExt cx="819834" cy="761359"/>
          </a:xfrm>
        </p:grpSpPr>
        <p:sp>
          <p:nvSpPr>
            <p:cNvPr id="10407" name="Google Shape;10407;p2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2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2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0" name="Google Shape;10410;p240"/>
          <p:cNvGrpSpPr/>
          <p:nvPr/>
        </p:nvGrpSpPr>
        <p:grpSpPr>
          <a:xfrm rot="-2011775">
            <a:off x="6731571" y="900792"/>
            <a:ext cx="375775" cy="359090"/>
            <a:chOff x="3483800" y="1530650"/>
            <a:chExt cx="1459674" cy="1397574"/>
          </a:xfrm>
        </p:grpSpPr>
        <p:sp>
          <p:nvSpPr>
            <p:cNvPr id="10411" name="Google Shape;10411;p2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2" name="Google Shape;10412;p2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3" name="Google Shape;10413;p2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2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2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2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2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8" name="Google Shape;10418;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9" name="Google Shape;10419;p2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0" name="Google Shape;10420;p240"/>
          <p:cNvGrpSpPr/>
          <p:nvPr/>
        </p:nvGrpSpPr>
        <p:grpSpPr>
          <a:xfrm rot="3907383">
            <a:off x="1116907" y="1177468"/>
            <a:ext cx="235229" cy="218451"/>
            <a:chOff x="3931664" y="3196564"/>
            <a:chExt cx="819834" cy="761359"/>
          </a:xfrm>
        </p:grpSpPr>
        <p:sp>
          <p:nvSpPr>
            <p:cNvPr id="10421" name="Google Shape;10421;p2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2" name="Google Shape;10422;p2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2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24" name="Google Shape;10424;p240"/>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425" name="Google Shape;10425;p240"/>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0426" name="Google Shape;10426;p240"/>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427" name="Google Shape;10427;p240"/>
          <p:cNvGrpSpPr/>
          <p:nvPr/>
        </p:nvGrpSpPr>
        <p:grpSpPr>
          <a:xfrm>
            <a:off x="998376" y="190487"/>
            <a:ext cx="699037" cy="699037"/>
            <a:chOff x="1565300" y="733100"/>
            <a:chExt cx="1143525" cy="1143525"/>
          </a:xfrm>
        </p:grpSpPr>
        <p:sp>
          <p:nvSpPr>
            <p:cNvPr id="10428" name="Google Shape;10428;p24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24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24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24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24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24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24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5" name="Google Shape;10435;p240"/>
          <p:cNvGrpSpPr/>
          <p:nvPr/>
        </p:nvGrpSpPr>
        <p:grpSpPr>
          <a:xfrm rot="-895738">
            <a:off x="359618" y="-299817"/>
            <a:ext cx="1016157" cy="1012457"/>
            <a:chOff x="4134250" y="882850"/>
            <a:chExt cx="843375" cy="844025"/>
          </a:xfrm>
        </p:grpSpPr>
        <p:sp>
          <p:nvSpPr>
            <p:cNvPr id="10436" name="Google Shape;10436;p24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7" name="Google Shape;10437;p24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24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24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24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41" name="Google Shape;10441;p2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0442" name="Shape 10442"/>
        <p:cNvGrpSpPr/>
        <p:nvPr/>
      </p:nvGrpSpPr>
      <p:grpSpPr>
        <a:xfrm>
          <a:off x="0" y="0"/>
          <a:ext cx="0" cy="0"/>
          <a:chOff x="0" y="0"/>
          <a:chExt cx="0" cy="0"/>
        </a:xfrm>
      </p:grpSpPr>
      <p:sp>
        <p:nvSpPr>
          <p:cNvPr id="10443" name="Google Shape;10443;p24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444" name="Google Shape;10444;p24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445" name="Google Shape;10445;p241"/>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24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447" name="Google Shape;10447;p241"/>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0448" name="Google Shape;10448;p2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0449" name="Shape 10449"/>
        <p:cNvGrpSpPr/>
        <p:nvPr/>
      </p:nvGrpSpPr>
      <p:grpSpPr>
        <a:xfrm>
          <a:off x="0" y="0"/>
          <a:ext cx="0" cy="0"/>
          <a:chOff x="0" y="0"/>
          <a:chExt cx="0" cy="0"/>
        </a:xfrm>
      </p:grpSpPr>
      <p:sp>
        <p:nvSpPr>
          <p:cNvPr id="10450" name="Google Shape;10450;p24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451" name="Google Shape;10451;p24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0452" name="Google Shape;10452;p242"/>
          <p:cNvGrpSpPr/>
          <p:nvPr/>
        </p:nvGrpSpPr>
        <p:grpSpPr>
          <a:xfrm>
            <a:off x="8551254" y="4681889"/>
            <a:ext cx="193699" cy="185318"/>
            <a:chOff x="3483800" y="1530650"/>
            <a:chExt cx="1459674" cy="1397574"/>
          </a:xfrm>
        </p:grpSpPr>
        <p:sp>
          <p:nvSpPr>
            <p:cNvPr id="10453" name="Google Shape;10453;p2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2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2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6" name="Google Shape;10456;p2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7" name="Google Shape;10457;p2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2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2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1" name="Google Shape;10461;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2" name="Google Shape;10462;p242"/>
          <p:cNvGrpSpPr/>
          <p:nvPr/>
        </p:nvGrpSpPr>
        <p:grpSpPr>
          <a:xfrm>
            <a:off x="138749" y="4109622"/>
            <a:ext cx="318260" cy="295560"/>
            <a:chOff x="3931664" y="3196564"/>
            <a:chExt cx="819834" cy="761359"/>
          </a:xfrm>
        </p:grpSpPr>
        <p:sp>
          <p:nvSpPr>
            <p:cNvPr id="10463" name="Google Shape;10463;p2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2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5" name="Google Shape;10465;p2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6" name="Google Shape;10466;p242"/>
          <p:cNvGrpSpPr/>
          <p:nvPr/>
        </p:nvGrpSpPr>
        <p:grpSpPr>
          <a:xfrm>
            <a:off x="8453589" y="3940297"/>
            <a:ext cx="500427" cy="464734"/>
            <a:chOff x="3931664" y="3196564"/>
            <a:chExt cx="819834" cy="761359"/>
          </a:xfrm>
        </p:grpSpPr>
        <p:sp>
          <p:nvSpPr>
            <p:cNvPr id="10467" name="Google Shape;10467;p2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2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9" name="Google Shape;10469;p2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0" name="Google Shape;10470;p242"/>
          <p:cNvGrpSpPr/>
          <p:nvPr/>
        </p:nvGrpSpPr>
        <p:grpSpPr>
          <a:xfrm>
            <a:off x="457004" y="2344739"/>
            <a:ext cx="193699" cy="185318"/>
            <a:chOff x="3483800" y="1530650"/>
            <a:chExt cx="1459674" cy="1397574"/>
          </a:xfrm>
        </p:grpSpPr>
        <p:sp>
          <p:nvSpPr>
            <p:cNvPr id="10471" name="Google Shape;10471;p2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2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3" name="Google Shape;10473;p2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4" name="Google Shape;10474;p2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2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2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2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0" name="Google Shape;10480;p242"/>
          <p:cNvGrpSpPr/>
          <p:nvPr/>
        </p:nvGrpSpPr>
        <p:grpSpPr>
          <a:xfrm>
            <a:off x="23083" y="1115322"/>
            <a:ext cx="117212" cy="111946"/>
            <a:chOff x="3483800" y="1530650"/>
            <a:chExt cx="1459674" cy="1397574"/>
          </a:xfrm>
        </p:grpSpPr>
        <p:sp>
          <p:nvSpPr>
            <p:cNvPr id="10481" name="Google Shape;10481;p2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2" name="Google Shape;10482;p2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3" name="Google Shape;10483;p2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2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2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6" name="Google Shape;10486;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7" name="Google Shape;10487;p2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2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2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90" name="Google Shape;10490;p24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491" name="Google Shape;10491;p242"/>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242"/>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3" name="Google Shape;10493;p242"/>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494" name="Google Shape;10494;p242"/>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495" name="Google Shape;10495;p242"/>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496" name="Google Shape;10496;p242"/>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497" name="Google Shape;10497;p2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0498" name="Shape 10498"/>
        <p:cNvGrpSpPr/>
        <p:nvPr/>
      </p:nvGrpSpPr>
      <p:grpSpPr>
        <a:xfrm>
          <a:off x="0" y="0"/>
          <a:ext cx="0" cy="0"/>
          <a:chOff x="0" y="0"/>
          <a:chExt cx="0" cy="0"/>
        </a:xfrm>
      </p:grpSpPr>
      <p:sp>
        <p:nvSpPr>
          <p:cNvPr id="10499" name="Google Shape;10499;p24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00" name="Google Shape;10500;p2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501" name="Google Shape;10501;p243"/>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2" name="Google Shape;10502;p24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0503" name="Google Shape;10503;p243"/>
          <p:cNvGrpSpPr/>
          <p:nvPr/>
        </p:nvGrpSpPr>
        <p:grpSpPr>
          <a:xfrm rot="-7340515">
            <a:off x="7972572" y="485342"/>
            <a:ext cx="1893455" cy="683957"/>
            <a:chOff x="5725894" y="2571645"/>
            <a:chExt cx="1443144" cy="521294"/>
          </a:xfrm>
        </p:grpSpPr>
        <p:grpSp>
          <p:nvGrpSpPr>
            <p:cNvPr id="10504" name="Google Shape;10504;p243"/>
            <p:cNvGrpSpPr/>
            <p:nvPr/>
          </p:nvGrpSpPr>
          <p:grpSpPr>
            <a:xfrm rot="5400000">
              <a:off x="6186819" y="2110721"/>
              <a:ext cx="521294" cy="1443144"/>
              <a:chOff x="2916100" y="2780750"/>
              <a:chExt cx="389200" cy="1077375"/>
            </a:xfrm>
          </p:grpSpPr>
          <p:sp>
            <p:nvSpPr>
              <p:cNvPr id="10505" name="Google Shape;10505;p243"/>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6" name="Google Shape;10506;p243"/>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243"/>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243"/>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243"/>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0" name="Google Shape;10510;p243"/>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1" name="Google Shape;10511;p243"/>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243"/>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243"/>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4" name="Google Shape;10514;p243"/>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5" name="Google Shape;10515;p243"/>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243"/>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7" name="Google Shape;10517;p243"/>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8" name="Google Shape;10518;p243"/>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19" name="Google Shape;10519;p243"/>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20" name="Google Shape;10520;p243"/>
          <p:cNvGrpSpPr/>
          <p:nvPr/>
        </p:nvGrpSpPr>
        <p:grpSpPr>
          <a:xfrm rot="3203653">
            <a:off x="240691" y="985951"/>
            <a:ext cx="297660" cy="239057"/>
            <a:chOff x="3483800" y="1530650"/>
            <a:chExt cx="1459674" cy="1397574"/>
          </a:xfrm>
        </p:grpSpPr>
        <p:sp>
          <p:nvSpPr>
            <p:cNvPr id="10521" name="Google Shape;10521;p2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2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2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2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5" name="Google Shape;10525;p2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2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7" name="Google Shape;10527;p2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8" name="Google Shape;10528;p2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2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243"/>
          <p:cNvGrpSpPr/>
          <p:nvPr/>
        </p:nvGrpSpPr>
        <p:grpSpPr>
          <a:xfrm>
            <a:off x="447585" y="150969"/>
            <a:ext cx="374992" cy="348246"/>
            <a:chOff x="3931664" y="3196564"/>
            <a:chExt cx="819834" cy="761359"/>
          </a:xfrm>
        </p:grpSpPr>
        <p:sp>
          <p:nvSpPr>
            <p:cNvPr id="10531" name="Google Shape;10531;p2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2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3" name="Google Shape;10533;p2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34" name="Google Shape;10534;p2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0535" name="Shape 10535"/>
        <p:cNvGrpSpPr/>
        <p:nvPr/>
      </p:nvGrpSpPr>
      <p:grpSpPr>
        <a:xfrm>
          <a:off x="0" y="0"/>
          <a:ext cx="0" cy="0"/>
          <a:chOff x="0" y="0"/>
          <a:chExt cx="0" cy="0"/>
        </a:xfrm>
      </p:grpSpPr>
      <p:sp>
        <p:nvSpPr>
          <p:cNvPr id="10536" name="Google Shape;10536;p24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537" name="Google Shape;10537;p2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538" name="Google Shape;10538;p244"/>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9" name="Google Shape;10539;p244"/>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0540" name="Google Shape;10540;p244"/>
          <p:cNvGrpSpPr/>
          <p:nvPr/>
        </p:nvGrpSpPr>
        <p:grpSpPr>
          <a:xfrm>
            <a:off x="6985149" y="261297"/>
            <a:ext cx="318260" cy="295560"/>
            <a:chOff x="3931664" y="3196564"/>
            <a:chExt cx="819834" cy="761359"/>
          </a:xfrm>
        </p:grpSpPr>
        <p:sp>
          <p:nvSpPr>
            <p:cNvPr id="10541" name="Google Shape;10541;p2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2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2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44" name="Google Shape;10544;p244"/>
          <p:cNvGrpSpPr/>
          <p:nvPr/>
        </p:nvGrpSpPr>
        <p:grpSpPr>
          <a:xfrm>
            <a:off x="7030779" y="728689"/>
            <a:ext cx="193699" cy="185318"/>
            <a:chOff x="3483800" y="1530650"/>
            <a:chExt cx="1459674" cy="1397574"/>
          </a:xfrm>
        </p:grpSpPr>
        <p:sp>
          <p:nvSpPr>
            <p:cNvPr id="10545" name="Google Shape;10545;p2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2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2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2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2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2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2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2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3" name="Google Shape;10553;p2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54" name="Google Shape;10554;p244"/>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555" name="Google Shape;10555;p244"/>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556" name="Google Shape;10556;p244"/>
          <p:cNvGrpSpPr/>
          <p:nvPr/>
        </p:nvGrpSpPr>
        <p:grpSpPr>
          <a:xfrm>
            <a:off x="7133488" y="3542250"/>
            <a:ext cx="652900" cy="652900"/>
            <a:chOff x="2751400" y="2498775"/>
            <a:chExt cx="652900" cy="652900"/>
          </a:xfrm>
        </p:grpSpPr>
        <p:sp>
          <p:nvSpPr>
            <p:cNvPr id="10557" name="Google Shape;10557;p24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24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9" name="Google Shape;10559;p24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0" name="Google Shape;10560;p24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24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24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24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24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24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66" name="Google Shape;10566;p244"/>
          <p:cNvGrpSpPr/>
          <p:nvPr/>
        </p:nvGrpSpPr>
        <p:grpSpPr>
          <a:xfrm>
            <a:off x="591150" y="540000"/>
            <a:ext cx="1040525" cy="1040525"/>
            <a:chOff x="591150" y="540000"/>
            <a:chExt cx="1040525" cy="1040525"/>
          </a:xfrm>
        </p:grpSpPr>
        <p:sp>
          <p:nvSpPr>
            <p:cNvPr id="10567" name="Google Shape;10567;p244"/>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244"/>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244"/>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244"/>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244"/>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244"/>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244"/>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244"/>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244"/>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244"/>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7" name="Google Shape;10577;p244"/>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8" name="Google Shape;10578;p2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0579" name="Shape 10579"/>
        <p:cNvGrpSpPr/>
        <p:nvPr/>
      </p:nvGrpSpPr>
      <p:grpSpPr>
        <a:xfrm>
          <a:off x="0" y="0"/>
          <a:ext cx="0" cy="0"/>
          <a:chOff x="0" y="0"/>
          <a:chExt cx="0" cy="0"/>
        </a:xfrm>
      </p:grpSpPr>
      <p:pic>
        <p:nvPicPr>
          <p:cNvPr id="10580" name="Google Shape;10580;p245"/>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0581" name="Google Shape;10581;p24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2" name="Google Shape;10582;p245"/>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0583" name="Google Shape;10583;p245"/>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84" name="Google Shape;10584;p245"/>
          <p:cNvGrpSpPr/>
          <p:nvPr/>
        </p:nvGrpSpPr>
        <p:grpSpPr>
          <a:xfrm>
            <a:off x="-163700" y="-187875"/>
            <a:ext cx="1143525" cy="1143525"/>
            <a:chOff x="1565300" y="733100"/>
            <a:chExt cx="1143525" cy="1143525"/>
          </a:xfrm>
        </p:grpSpPr>
        <p:sp>
          <p:nvSpPr>
            <p:cNvPr id="10585" name="Google Shape;10585;p24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24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24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24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24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24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24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92" name="Google Shape;10592;p245"/>
          <p:cNvGrpSpPr/>
          <p:nvPr/>
        </p:nvGrpSpPr>
        <p:grpSpPr>
          <a:xfrm>
            <a:off x="7449323" y="2055628"/>
            <a:ext cx="539058" cy="516124"/>
            <a:chOff x="3483800" y="1530650"/>
            <a:chExt cx="1459674" cy="1397574"/>
          </a:xfrm>
        </p:grpSpPr>
        <p:sp>
          <p:nvSpPr>
            <p:cNvPr id="10593" name="Google Shape;10593;p2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2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2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2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2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2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2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0" name="Google Shape;10600;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1" name="Google Shape;10601;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2" name="Google Shape;10602;p245"/>
          <p:cNvGrpSpPr/>
          <p:nvPr/>
        </p:nvGrpSpPr>
        <p:grpSpPr>
          <a:xfrm>
            <a:off x="3836035" y="191744"/>
            <a:ext cx="374992" cy="348246"/>
            <a:chOff x="3931664" y="3196564"/>
            <a:chExt cx="819834" cy="761359"/>
          </a:xfrm>
        </p:grpSpPr>
        <p:sp>
          <p:nvSpPr>
            <p:cNvPr id="10603" name="Google Shape;10603;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245"/>
          <p:cNvGrpSpPr/>
          <p:nvPr/>
        </p:nvGrpSpPr>
        <p:grpSpPr>
          <a:xfrm rot="-3462168">
            <a:off x="3282873" y="282904"/>
            <a:ext cx="184279" cy="165931"/>
            <a:chOff x="3931664" y="3196564"/>
            <a:chExt cx="819834" cy="761359"/>
          </a:xfrm>
        </p:grpSpPr>
        <p:sp>
          <p:nvSpPr>
            <p:cNvPr id="10607" name="Google Shape;10607;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0" name="Google Shape;10610;p245"/>
          <p:cNvGrpSpPr/>
          <p:nvPr/>
        </p:nvGrpSpPr>
        <p:grpSpPr>
          <a:xfrm rot="-5681754">
            <a:off x="8241378" y="3006753"/>
            <a:ext cx="184261" cy="165900"/>
            <a:chOff x="3931664" y="3196564"/>
            <a:chExt cx="819834" cy="761359"/>
          </a:xfrm>
        </p:grpSpPr>
        <p:sp>
          <p:nvSpPr>
            <p:cNvPr id="10611" name="Google Shape;10611;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245"/>
          <p:cNvGrpSpPr/>
          <p:nvPr/>
        </p:nvGrpSpPr>
        <p:grpSpPr>
          <a:xfrm rot="3093407">
            <a:off x="323639" y="1552011"/>
            <a:ext cx="404044" cy="329363"/>
            <a:chOff x="3483800" y="1530650"/>
            <a:chExt cx="1459674" cy="1397574"/>
          </a:xfrm>
        </p:grpSpPr>
        <p:sp>
          <p:nvSpPr>
            <p:cNvPr id="10615" name="Google Shape;10615;p2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2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2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2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2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2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1" name="Google Shape;10621;p2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2" name="Google Shape;10622;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4" name="Google Shape;10624;p245"/>
          <p:cNvGrpSpPr/>
          <p:nvPr/>
        </p:nvGrpSpPr>
        <p:grpSpPr>
          <a:xfrm rot="3093417">
            <a:off x="3136301" y="4652973"/>
            <a:ext cx="235009" cy="225010"/>
            <a:chOff x="3483800" y="1530650"/>
            <a:chExt cx="1459674" cy="1397574"/>
          </a:xfrm>
        </p:grpSpPr>
        <p:sp>
          <p:nvSpPr>
            <p:cNvPr id="10625" name="Google Shape;10625;p2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2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2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2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2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2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1" name="Google Shape;10631;p2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2" name="Google Shape;10632;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2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4" name="Google Shape;10634;p245"/>
          <p:cNvGrpSpPr/>
          <p:nvPr/>
        </p:nvGrpSpPr>
        <p:grpSpPr>
          <a:xfrm>
            <a:off x="1646560" y="3582869"/>
            <a:ext cx="374992" cy="348246"/>
            <a:chOff x="3931664" y="3196564"/>
            <a:chExt cx="819834" cy="761359"/>
          </a:xfrm>
        </p:grpSpPr>
        <p:sp>
          <p:nvSpPr>
            <p:cNvPr id="10635" name="Google Shape;10635;p2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2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7" name="Google Shape;10637;p2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38" name="Google Shape;10638;p245"/>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0639" name="Google Shape;10639;p245"/>
          <p:cNvGrpSpPr/>
          <p:nvPr/>
        </p:nvGrpSpPr>
        <p:grpSpPr>
          <a:xfrm rot="-899098">
            <a:off x="7338657" y="3773043"/>
            <a:ext cx="1912361" cy="1912091"/>
            <a:chOff x="4134250" y="882850"/>
            <a:chExt cx="843375" cy="844025"/>
          </a:xfrm>
        </p:grpSpPr>
        <p:sp>
          <p:nvSpPr>
            <p:cNvPr id="10640" name="Google Shape;10640;p24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24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24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24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24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45" name="Google Shape;10645;p245"/>
          <p:cNvGrpSpPr/>
          <p:nvPr/>
        </p:nvGrpSpPr>
        <p:grpSpPr>
          <a:xfrm>
            <a:off x="657488" y="430950"/>
            <a:ext cx="652900" cy="652900"/>
            <a:chOff x="2751400" y="2498775"/>
            <a:chExt cx="652900" cy="652900"/>
          </a:xfrm>
        </p:grpSpPr>
        <p:sp>
          <p:nvSpPr>
            <p:cNvPr id="10646" name="Google Shape;10646;p24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24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24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24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24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24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24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24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24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55" name="Google Shape;10655;p2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0656" name="Shape 10656"/>
        <p:cNvGrpSpPr/>
        <p:nvPr/>
      </p:nvGrpSpPr>
      <p:grpSpPr>
        <a:xfrm>
          <a:off x="0" y="0"/>
          <a:ext cx="0" cy="0"/>
          <a:chOff x="0" y="0"/>
          <a:chExt cx="0" cy="0"/>
        </a:xfrm>
      </p:grpSpPr>
      <p:sp>
        <p:nvSpPr>
          <p:cNvPr id="10657" name="Google Shape;10657;p2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658" name="Google Shape;10658;p2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659" name="Google Shape;10659;p246"/>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0660" name="Google Shape;10660;p246"/>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0661" name="Google Shape;10661;p246"/>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662" name="Google Shape;10662;p246"/>
          <p:cNvGrpSpPr/>
          <p:nvPr/>
        </p:nvGrpSpPr>
        <p:grpSpPr>
          <a:xfrm>
            <a:off x="7784681" y="-567513"/>
            <a:ext cx="1408670" cy="1408647"/>
            <a:chOff x="3174950" y="3673600"/>
            <a:chExt cx="1481875" cy="1481850"/>
          </a:xfrm>
        </p:grpSpPr>
        <p:sp>
          <p:nvSpPr>
            <p:cNvPr id="10663" name="Google Shape;10663;p24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24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24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6" name="Google Shape;10666;p24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7" name="Google Shape;10667;p24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68" name="Google Shape;10668;p246"/>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69" name="Google Shape;10669;p246"/>
          <p:cNvGrpSpPr/>
          <p:nvPr/>
        </p:nvGrpSpPr>
        <p:grpSpPr>
          <a:xfrm rot="3204881">
            <a:off x="466980" y="4420212"/>
            <a:ext cx="229230" cy="183924"/>
            <a:chOff x="3483800" y="1530650"/>
            <a:chExt cx="1459674" cy="1397574"/>
          </a:xfrm>
        </p:grpSpPr>
        <p:sp>
          <p:nvSpPr>
            <p:cNvPr id="10670" name="Google Shape;10670;p2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1" name="Google Shape;10671;p2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2" name="Google Shape;10672;p2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2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2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2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6" name="Google Shape;10676;p2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7" name="Google Shape;10677;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9" name="Google Shape;10679;p246"/>
          <p:cNvGrpSpPr/>
          <p:nvPr/>
        </p:nvGrpSpPr>
        <p:grpSpPr>
          <a:xfrm rot="-2016257">
            <a:off x="288240" y="3163002"/>
            <a:ext cx="258192" cy="239776"/>
            <a:chOff x="3931664" y="3196564"/>
            <a:chExt cx="819834" cy="761359"/>
          </a:xfrm>
        </p:grpSpPr>
        <p:sp>
          <p:nvSpPr>
            <p:cNvPr id="10680" name="Google Shape;10680;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3" name="Google Shape;10683;p246"/>
          <p:cNvGrpSpPr/>
          <p:nvPr/>
        </p:nvGrpSpPr>
        <p:grpSpPr>
          <a:xfrm>
            <a:off x="431988" y="1892466"/>
            <a:ext cx="288008" cy="267466"/>
            <a:chOff x="3931664" y="3196564"/>
            <a:chExt cx="819834" cy="761359"/>
          </a:xfrm>
        </p:grpSpPr>
        <p:sp>
          <p:nvSpPr>
            <p:cNvPr id="10684" name="Google Shape;10684;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87" name="Google Shape;10687;p246"/>
          <p:cNvGrpSpPr/>
          <p:nvPr/>
        </p:nvGrpSpPr>
        <p:grpSpPr>
          <a:xfrm rot="-2016257">
            <a:off x="5475190" y="169002"/>
            <a:ext cx="258192" cy="239776"/>
            <a:chOff x="3931664" y="3196564"/>
            <a:chExt cx="819834" cy="761359"/>
          </a:xfrm>
        </p:grpSpPr>
        <p:sp>
          <p:nvSpPr>
            <p:cNvPr id="10688" name="Google Shape;10688;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1" name="Google Shape;10691;p246"/>
          <p:cNvGrpSpPr/>
          <p:nvPr/>
        </p:nvGrpSpPr>
        <p:grpSpPr>
          <a:xfrm rot="3204881">
            <a:off x="6748605" y="935912"/>
            <a:ext cx="229230" cy="183924"/>
            <a:chOff x="3483800" y="1530650"/>
            <a:chExt cx="1459674" cy="1397574"/>
          </a:xfrm>
        </p:grpSpPr>
        <p:sp>
          <p:nvSpPr>
            <p:cNvPr id="10692" name="Google Shape;10692;p2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2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4" name="Google Shape;10694;p2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5" name="Google Shape;10695;p2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2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7" name="Google Shape;10697;p2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8" name="Google Shape;10698;p2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0" name="Google Shape;10700;p2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1" name="Google Shape;10701;p246"/>
          <p:cNvGrpSpPr/>
          <p:nvPr/>
        </p:nvGrpSpPr>
        <p:grpSpPr>
          <a:xfrm rot="5983681">
            <a:off x="5765480" y="1066980"/>
            <a:ext cx="305186" cy="290029"/>
            <a:chOff x="3931664" y="3196564"/>
            <a:chExt cx="819834" cy="761359"/>
          </a:xfrm>
        </p:grpSpPr>
        <p:sp>
          <p:nvSpPr>
            <p:cNvPr id="10702" name="Google Shape;10702;p2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2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2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5" name="Google Shape;10705;p246"/>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6" name="Google Shape;10706;p246"/>
          <p:cNvGrpSpPr/>
          <p:nvPr/>
        </p:nvGrpSpPr>
        <p:grpSpPr>
          <a:xfrm rot="1855">
            <a:off x="7475888" y="418266"/>
            <a:ext cx="781556" cy="781145"/>
            <a:chOff x="4134250" y="882850"/>
            <a:chExt cx="843375" cy="844025"/>
          </a:xfrm>
        </p:grpSpPr>
        <p:sp>
          <p:nvSpPr>
            <p:cNvPr id="10707" name="Google Shape;10707;p24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24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24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24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24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12" name="Google Shape;10712;p2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0713" name="Shape 10713"/>
        <p:cNvGrpSpPr/>
        <p:nvPr/>
      </p:nvGrpSpPr>
      <p:grpSpPr>
        <a:xfrm>
          <a:off x="0" y="0"/>
          <a:ext cx="0" cy="0"/>
          <a:chOff x="0" y="0"/>
          <a:chExt cx="0" cy="0"/>
        </a:xfrm>
      </p:grpSpPr>
      <p:sp>
        <p:nvSpPr>
          <p:cNvPr id="10714" name="Google Shape;10714;p24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715" name="Google Shape;10715;p24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716" name="Google Shape;10716;p24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717" name="Google Shape;10717;p247"/>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18" name="Google Shape;10718;p247"/>
          <p:cNvGrpSpPr/>
          <p:nvPr/>
        </p:nvGrpSpPr>
        <p:grpSpPr>
          <a:xfrm rot="3204101">
            <a:off x="8405188" y="4689994"/>
            <a:ext cx="197087" cy="158154"/>
            <a:chOff x="3483800" y="1530650"/>
            <a:chExt cx="1459674" cy="1397574"/>
          </a:xfrm>
        </p:grpSpPr>
        <p:sp>
          <p:nvSpPr>
            <p:cNvPr id="10719" name="Google Shape;10719;p2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0" name="Google Shape;10720;p2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1" name="Google Shape;10721;p2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2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2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2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5" name="Google Shape;10725;p2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6" name="Google Shape;10726;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7" name="Google Shape;10727;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8" name="Google Shape;10728;p247"/>
          <p:cNvGrpSpPr/>
          <p:nvPr/>
        </p:nvGrpSpPr>
        <p:grpSpPr>
          <a:xfrm>
            <a:off x="8716960" y="3747944"/>
            <a:ext cx="374992" cy="348246"/>
            <a:chOff x="3931664" y="3196564"/>
            <a:chExt cx="819834" cy="761359"/>
          </a:xfrm>
        </p:grpSpPr>
        <p:sp>
          <p:nvSpPr>
            <p:cNvPr id="10729" name="Google Shape;10729;p2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2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2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32" name="Google Shape;10732;p247"/>
          <p:cNvGrpSpPr/>
          <p:nvPr/>
        </p:nvGrpSpPr>
        <p:grpSpPr>
          <a:xfrm rot="3203653">
            <a:off x="8538041" y="1607001"/>
            <a:ext cx="297660" cy="239057"/>
            <a:chOff x="3483800" y="1530650"/>
            <a:chExt cx="1459674" cy="1397574"/>
          </a:xfrm>
        </p:grpSpPr>
        <p:sp>
          <p:nvSpPr>
            <p:cNvPr id="10733" name="Google Shape;10733;p2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2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2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2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2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2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2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2" name="Google Shape;10742;p247"/>
          <p:cNvGrpSpPr/>
          <p:nvPr/>
        </p:nvGrpSpPr>
        <p:grpSpPr>
          <a:xfrm>
            <a:off x="167635" y="707019"/>
            <a:ext cx="374992" cy="348246"/>
            <a:chOff x="3931664" y="3196564"/>
            <a:chExt cx="819834" cy="761359"/>
          </a:xfrm>
        </p:grpSpPr>
        <p:sp>
          <p:nvSpPr>
            <p:cNvPr id="10743" name="Google Shape;10743;p2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4" name="Google Shape;10744;p2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5" name="Google Shape;10745;p2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6" name="Google Shape;10746;p247"/>
          <p:cNvGrpSpPr/>
          <p:nvPr/>
        </p:nvGrpSpPr>
        <p:grpSpPr>
          <a:xfrm rot="3205120">
            <a:off x="435170" y="1966795"/>
            <a:ext cx="208678" cy="167461"/>
            <a:chOff x="3483800" y="1530650"/>
            <a:chExt cx="1459674" cy="1397574"/>
          </a:xfrm>
        </p:grpSpPr>
        <p:sp>
          <p:nvSpPr>
            <p:cNvPr id="10747" name="Google Shape;10747;p2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8" name="Google Shape;10748;p2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9" name="Google Shape;10749;p2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2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2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2" name="Google Shape;10752;p2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3" name="Google Shape;10753;p2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4" name="Google Shape;10754;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2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6" name="Google Shape;10756;p2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0757" name="Shape 10757"/>
        <p:cNvGrpSpPr/>
        <p:nvPr/>
      </p:nvGrpSpPr>
      <p:grpSpPr>
        <a:xfrm>
          <a:off x="0" y="0"/>
          <a:ext cx="0" cy="0"/>
          <a:chOff x="0" y="0"/>
          <a:chExt cx="0" cy="0"/>
        </a:xfrm>
      </p:grpSpPr>
      <p:sp>
        <p:nvSpPr>
          <p:cNvPr id="10758" name="Google Shape;10758;p24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759" name="Google Shape;10759;p2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760" name="Google Shape;10760;p248"/>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0761" name="Google Shape;10761;p248"/>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762" name="Google Shape;10762;p248"/>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248"/>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4" name="Google Shape;10764;p248"/>
          <p:cNvGrpSpPr/>
          <p:nvPr/>
        </p:nvGrpSpPr>
        <p:grpSpPr>
          <a:xfrm>
            <a:off x="6887075" y="3970549"/>
            <a:ext cx="367254" cy="351630"/>
            <a:chOff x="3483800" y="1530650"/>
            <a:chExt cx="1459674" cy="1397574"/>
          </a:xfrm>
        </p:grpSpPr>
        <p:sp>
          <p:nvSpPr>
            <p:cNvPr id="10765" name="Google Shape;10765;p2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2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2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2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2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2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1" name="Google Shape;10771;p2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2" name="Google Shape;10772;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3" name="Google Shape;10773;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4" name="Google Shape;10774;p248"/>
          <p:cNvGrpSpPr/>
          <p:nvPr/>
        </p:nvGrpSpPr>
        <p:grpSpPr>
          <a:xfrm rot="-3461964">
            <a:off x="1425952" y="1279122"/>
            <a:ext cx="242869" cy="218617"/>
            <a:chOff x="3931664" y="3196564"/>
            <a:chExt cx="819834" cy="761359"/>
          </a:xfrm>
        </p:grpSpPr>
        <p:sp>
          <p:nvSpPr>
            <p:cNvPr id="10775" name="Google Shape;10775;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248"/>
          <p:cNvGrpSpPr/>
          <p:nvPr/>
        </p:nvGrpSpPr>
        <p:grpSpPr>
          <a:xfrm rot="-5681754">
            <a:off x="7480828" y="255078"/>
            <a:ext cx="184261" cy="165900"/>
            <a:chOff x="3931664" y="3196564"/>
            <a:chExt cx="819834" cy="761359"/>
          </a:xfrm>
        </p:grpSpPr>
        <p:sp>
          <p:nvSpPr>
            <p:cNvPr id="10779" name="Google Shape;10779;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2" name="Google Shape;10782;p248"/>
          <p:cNvGrpSpPr/>
          <p:nvPr/>
        </p:nvGrpSpPr>
        <p:grpSpPr>
          <a:xfrm rot="3093417">
            <a:off x="557651" y="2840748"/>
            <a:ext cx="235009" cy="225010"/>
            <a:chOff x="3483800" y="1530650"/>
            <a:chExt cx="1459674" cy="1397574"/>
          </a:xfrm>
        </p:grpSpPr>
        <p:sp>
          <p:nvSpPr>
            <p:cNvPr id="10783" name="Google Shape;10783;p2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2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2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6" name="Google Shape;10786;p2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7" name="Google Shape;10787;p2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2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2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92" name="Google Shape;10792;p248"/>
          <p:cNvGrpSpPr/>
          <p:nvPr/>
        </p:nvGrpSpPr>
        <p:grpSpPr>
          <a:xfrm rot="-421626">
            <a:off x="5835769" y="455383"/>
            <a:ext cx="349591" cy="334718"/>
            <a:chOff x="3483800" y="1530650"/>
            <a:chExt cx="1459674" cy="1397574"/>
          </a:xfrm>
        </p:grpSpPr>
        <p:sp>
          <p:nvSpPr>
            <p:cNvPr id="10793" name="Google Shape;10793;p2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2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2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2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2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2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2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0" name="Google Shape;10800;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1" name="Google Shape;10801;p2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2" name="Google Shape;10802;p248"/>
          <p:cNvGrpSpPr/>
          <p:nvPr/>
        </p:nvGrpSpPr>
        <p:grpSpPr>
          <a:xfrm rot="-3461807">
            <a:off x="3312132" y="249026"/>
            <a:ext cx="326001" cy="293428"/>
            <a:chOff x="3931664" y="3196564"/>
            <a:chExt cx="819834" cy="761359"/>
          </a:xfrm>
        </p:grpSpPr>
        <p:sp>
          <p:nvSpPr>
            <p:cNvPr id="10803" name="Google Shape;10803;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5" name="Google Shape;10805;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6" name="Google Shape;10806;p248"/>
          <p:cNvGrpSpPr/>
          <p:nvPr/>
        </p:nvGrpSpPr>
        <p:grpSpPr>
          <a:xfrm rot="-5681754">
            <a:off x="4905266" y="4520553"/>
            <a:ext cx="184261" cy="165900"/>
            <a:chOff x="3931664" y="3196564"/>
            <a:chExt cx="819834" cy="761359"/>
          </a:xfrm>
        </p:grpSpPr>
        <p:sp>
          <p:nvSpPr>
            <p:cNvPr id="10807" name="Google Shape;10807;p2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2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2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0" name="Google Shape;10810;p248"/>
          <p:cNvGrpSpPr/>
          <p:nvPr/>
        </p:nvGrpSpPr>
        <p:grpSpPr>
          <a:xfrm rot="-1799949">
            <a:off x="-352113" y="3255243"/>
            <a:ext cx="2570135" cy="3098127"/>
            <a:chOff x="2705025" y="356575"/>
            <a:chExt cx="1582750" cy="1907900"/>
          </a:xfrm>
        </p:grpSpPr>
        <p:sp>
          <p:nvSpPr>
            <p:cNvPr id="10811" name="Google Shape;10811;p24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2" name="Google Shape;10812;p24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3" name="Google Shape;10813;p24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24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24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6" name="Google Shape;10816;p24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7" name="Google Shape;10817;p24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24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24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24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24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2" name="Google Shape;10822;p248"/>
          <p:cNvGrpSpPr/>
          <p:nvPr/>
        </p:nvGrpSpPr>
        <p:grpSpPr>
          <a:xfrm>
            <a:off x="8317557" y="-49211"/>
            <a:ext cx="1198006" cy="1198006"/>
            <a:chOff x="2751400" y="2498775"/>
            <a:chExt cx="652900" cy="652900"/>
          </a:xfrm>
        </p:grpSpPr>
        <p:sp>
          <p:nvSpPr>
            <p:cNvPr id="10823" name="Google Shape;10823;p24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4" name="Google Shape;10824;p24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24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6" name="Google Shape;10826;p24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7" name="Google Shape;10827;p24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24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24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24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1" name="Google Shape;10831;p24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2" name="Google Shape;10832;p248"/>
          <p:cNvGrpSpPr/>
          <p:nvPr/>
        </p:nvGrpSpPr>
        <p:grpSpPr>
          <a:xfrm>
            <a:off x="7955883" y="618584"/>
            <a:ext cx="799095" cy="799095"/>
            <a:chOff x="1565300" y="733100"/>
            <a:chExt cx="1143525" cy="1143525"/>
          </a:xfrm>
        </p:grpSpPr>
        <p:sp>
          <p:nvSpPr>
            <p:cNvPr id="10833" name="Google Shape;10833;p24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4" name="Google Shape;10834;p24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5" name="Google Shape;10835;p24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24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24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24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24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40" name="Google Shape;10840;p2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690" name="Shape 690"/>
        <p:cNvGrpSpPr/>
        <p:nvPr/>
      </p:nvGrpSpPr>
      <p:grpSpPr>
        <a:xfrm>
          <a:off x="0" y="0"/>
          <a:ext cx="0" cy="0"/>
          <a:chOff x="0" y="0"/>
          <a:chExt cx="0" cy="0"/>
        </a:xfrm>
      </p:grpSpPr>
      <p:sp>
        <p:nvSpPr>
          <p:cNvPr id="691" name="Google Shape;691;p2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692" name="Google Shape;692;p2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693" name="Google Shape;693;p26"/>
          <p:cNvGrpSpPr/>
          <p:nvPr/>
        </p:nvGrpSpPr>
        <p:grpSpPr>
          <a:xfrm>
            <a:off x="239179" y="908649"/>
            <a:ext cx="309897" cy="287794"/>
            <a:chOff x="3931664" y="3196564"/>
            <a:chExt cx="819834" cy="761359"/>
          </a:xfrm>
        </p:grpSpPr>
        <p:sp>
          <p:nvSpPr>
            <p:cNvPr id="694" name="Google Shape;694;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 name="Google Shape;695;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97" name="Google Shape;697;p26"/>
          <p:cNvGrpSpPr/>
          <p:nvPr/>
        </p:nvGrpSpPr>
        <p:grpSpPr>
          <a:xfrm>
            <a:off x="8830437" y="4641113"/>
            <a:ext cx="406227" cy="388246"/>
            <a:chOff x="3483800" y="1530650"/>
            <a:chExt cx="1459674" cy="1397574"/>
          </a:xfrm>
        </p:grpSpPr>
        <p:sp>
          <p:nvSpPr>
            <p:cNvPr id="698" name="Google Shape;698;p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 name="Google Shape;699;p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 name="Google Shape;700;p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 name="Google Shape;701;p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 name="Google Shape;704;p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 name="Google Shape;705;p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 name="Google Shape;706;p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07" name="Google Shape;707;p26"/>
          <p:cNvGrpSpPr/>
          <p:nvPr/>
        </p:nvGrpSpPr>
        <p:grpSpPr>
          <a:xfrm rot="3907081">
            <a:off x="128235" y="1501958"/>
            <a:ext cx="153542" cy="142591"/>
            <a:chOff x="3931664" y="3196564"/>
            <a:chExt cx="819834" cy="761359"/>
          </a:xfrm>
        </p:grpSpPr>
        <p:sp>
          <p:nvSpPr>
            <p:cNvPr id="708" name="Google Shape;708;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 name="Google Shape;709;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 name="Google Shape;710;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1" name="Google Shape;711;p26"/>
          <p:cNvGrpSpPr/>
          <p:nvPr/>
        </p:nvGrpSpPr>
        <p:grpSpPr>
          <a:xfrm rot="3907081">
            <a:off x="8616760" y="4004183"/>
            <a:ext cx="153542" cy="142591"/>
            <a:chOff x="3931664" y="3196564"/>
            <a:chExt cx="819834" cy="761359"/>
          </a:xfrm>
        </p:grpSpPr>
        <p:sp>
          <p:nvSpPr>
            <p:cNvPr id="712" name="Google Shape;712;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 name="Google Shape;713;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 name="Google Shape;714;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15" name="Google Shape;715;p26"/>
          <p:cNvGrpSpPr/>
          <p:nvPr/>
        </p:nvGrpSpPr>
        <p:grpSpPr>
          <a:xfrm rot="-2977161">
            <a:off x="8962885" y="3149974"/>
            <a:ext cx="288648" cy="268060"/>
            <a:chOff x="3931664" y="3196564"/>
            <a:chExt cx="819834" cy="761359"/>
          </a:xfrm>
        </p:grpSpPr>
        <p:sp>
          <p:nvSpPr>
            <p:cNvPr id="716" name="Google Shape;716;p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 name="Google Shape;717;p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 name="Google Shape;718;p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19" name="Google Shape;719;p2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720" name="Google Shape;720;p26"/>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26"/>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2" name="Google Shape;722;p26"/>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3" name="Google Shape;723;p26"/>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4" name="Google Shape;724;p26"/>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5" name="Google Shape;725;p26"/>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6" name="Google Shape;726;p26"/>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7" name="Google Shape;727;p26"/>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28" name="Google Shape;728;p26"/>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29" name="Google Shape;729;p26"/>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30" name="Google Shape;730;p26"/>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31" name="Google Shape;731;p26"/>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732" name="Google Shape;732;p26"/>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733" name="Google Shape;733;p26"/>
          <p:cNvGrpSpPr/>
          <p:nvPr/>
        </p:nvGrpSpPr>
        <p:grpSpPr>
          <a:xfrm>
            <a:off x="-244345" y="-118031"/>
            <a:ext cx="898724" cy="898750"/>
            <a:chOff x="4876725" y="2387875"/>
            <a:chExt cx="874075" cy="874100"/>
          </a:xfrm>
        </p:grpSpPr>
        <p:sp>
          <p:nvSpPr>
            <p:cNvPr id="734" name="Google Shape;734;p26"/>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26"/>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26"/>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26"/>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26"/>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26"/>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26"/>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 name="Google Shape;741;p26"/>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 name="Google Shape;742;p26"/>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26"/>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26"/>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26"/>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46" name="Google Shape;746;p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0841" name="Shape 10841"/>
        <p:cNvGrpSpPr/>
        <p:nvPr/>
      </p:nvGrpSpPr>
      <p:grpSpPr>
        <a:xfrm>
          <a:off x="0" y="0"/>
          <a:ext cx="0" cy="0"/>
          <a:chOff x="0" y="0"/>
          <a:chExt cx="0" cy="0"/>
        </a:xfrm>
      </p:grpSpPr>
      <p:sp>
        <p:nvSpPr>
          <p:cNvPr id="10842" name="Google Shape;10842;p2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0843" name="Shape 10843"/>
        <p:cNvGrpSpPr/>
        <p:nvPr/>
      </p:nvGrpSpPr>
      <p:grpSpPr>
        <a:xfrm>
          <a:off x="0" y="0"/>
          <a:ext cx="0" cy="0"/>
          <a:chOff x="0" y="0"/>
          <a:chExt cx="0" cy="0"/>
        </a:xfrm>
      </p:grpSpPr>
      <p:sp>
        <p:nvSpPr>
          <p:cNvPr id="10844" name="Google Shape;10844;p25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845" name="Google Shape;10845;p2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846" name="Google Shape;10846;p250"/>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7" name="Google Shape;10847;p250"/>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0848" name="Google Shape;10848;p250"/>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0849" name="Google Shape;10849;p250"/>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0850" name="Google Shape;10850;p250"/>
          <p:cNvGrpSpPr/>
          <p:nvPr/>
        </p:nvGrpSpPr>
        <p:grpSpPr>
          <a:xfrm>
            <a:off x="1535429" y="583264"/>
            <a:ext cx="193699" cy="185318"/>
            <a:chOff x="3483800" y="1530650"/>
            <a:chExt cx="1459674" cy="1397574"/>
          </a:xfrm>
        </p:grpSpPr>
        <p:sp>
          <p:nvSpPr>
            <p:cNvPr id="10851" name="Google Shape;10851;p2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2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2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2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2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6" name="Google Shape;10856;p2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7" name="Google Shape;10857;p2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0" name="Google Shape;10860;p250"/>
          <p:cNvGrpSpPr/>
          <p:nvPr/>
        </p:nvGrpSpPr>
        <p:grpSpPr>
          <a:xfrm>
            <a:off x="7089424" y="3405872"/>
            <a:ext cx="318260" cy="295560"/>
            <a:chOff x="3931664" y="3196564"/>
            <a:chExt cx="819834" cy="761359"/>
          </a:xfrm>
        </p:grpSpPr>
        <p:sp>
          <p:nvSpPr>
            <p:cNvPr id="10861" name="Google Shape;10861;p2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2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2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4" name="Google Shape;10864;p250"/>
          <p:cNvGrpSpPr/>
          <p:nvPr/>
        </p:nvGrpSpPr>
        <p:grpSpPr>
          <a:xfrm>
            <a:off x="575339" y="1284522"/>
            <a:ext cx="500427" cy="464734"/>
            <a:chOff x="3931664" y="3196564"/>
            <a:chExt cx="819834" cy="761359"/>
          </a:xfrm>
        </p:grpSpPr>
        <p:sp>
          <p:nvSpPr>
            <p:cNvPr id="10865" name="Google Shape;10865;p2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6" name="Google Shape;10866;p2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2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8" name="Google Shape;10868;p250"/>
          <p:cNvGrpSpPr/>
          <p:nvPr/>
        </p:nvGrpSpPr>
        <p:grpSpPr>
          <a:xfrm>
            <a:off x="7972429" y="2479089"/>
            <a:ext cx="193699" cy="185318"/>
            <a:chOff x="3483800" y="1530650"/>
            <a:chExt cx="1459674" cy="1397574"/>
          </a:xfrm>
        </p:grpSpPr>
        <p:sp>
          <p:nvSpPr>
            <p:cNvPr id="10869" name="Google Shape;10869;p2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2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2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2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2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2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2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78" name="Google Shape;10878;p250"/>
          <p:cNvGrpSpPr/>
          <p:nvPr/>
        </p:nvGrpSpPr>
        <p:grpSpPr>
          <a:xfrm rot="-2700000">
            <a:off x="2741984" y="4418164"/>
            <a:ext cx="307579" cy="294296"/>
            <a:chOff x="3483800" y="1530650"/>
            <a:chExt cx="1459674" cy="1397574"/>
          </a:xfrm>
        </p:grpSpPr>
        <p:sp>
          <p:nvSpPr>
            <p:cNvPr id="10879" name="Google Shape;10879;p2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2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2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2" name="Google Shape;10882;p2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3" name="Google Shape;10883;p2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2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2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2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250"/>
          <p:cNvGrpSpPr/>
          <p:nvPr/>
        </p:nvGrpSpPr>
        <p:grpSpPr>
          <a:xfrm rot="-3121908">
            <a:off x="7407403" y="392194"/>
            <a:ext cx="318220" cy="295523"/>
            <a:chOff x="3931664" y="3196564"/>
            <a:chExt cx="819834" cy="761359"/>
          </a:xfrm>
        </p:grpSpPr>
        <p:sp>
          <p:nvSpPr>
            <p:cNvPr id="10889" name="Google Shape;10889;p2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2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2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92" name="Google Shape;10892;p250"/>
          <p:cNvGrpSpPr/>
          <p:nvPr/>
        </p:nvGrpSpPr>
        <p:grpSpPr>
          <a:xfrm>
            <a:off x="8370337" y="-422491"/>
            <a:ext cx="1143068" cy="1143068"/>
            <a:chOff x="1565300" y="733100"/>
            <a:chExt cx="1143525" cy="1143525"/>
          </a:xfrm>
        </p:grpSpPr>
        <p:sp>
          <p:nvSpPr>
            <p:cNvPr id="10893" name="Google Shape;10893;p25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25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25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25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25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25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25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0" name="Google Shape;10900;p250"/>
          <p:cNvGrpSpPr/>
          <p:nvPr/>
        </p:nvGrpSpPr>
        <p:grpSpPr>
          <a:xfrm>
            <a:off x="-324835" y="3402341"/>
            <a:ext cx="1933254" cy="1933222"/>
            <a:chOff x="3174950" y="3673600"/>
            <a:chExt cx="1481875" cy="1481850"/>
          </a:xfrm>
        </p:grpSpPr>
        <p:sp>
          <p:nvSpPr>
            <p:cNvPr id="10901" name="Google Shape;10901;p25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25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25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25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25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06" name="Google Shape;10906;p2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0907" name="Shape 10907"/>
        <p:cNvGrpSpPr/>
        <p:nvPr/>
      </p:nvGrpSpPr>
      <p:grpSpPr>
        <a:xfrm>
          <a:off x="0" y="0"/>
          <a:ext cx="0" cy="0"/>
          <a:chOff x="0" y="0"/>
          <a:chExt cx="0" cy="0"/>
        </a:xfrm>
      </p:grpSpPr>
      <p:sp>
        <p:nvSpPr>
          <p:cNvPr id="10908" name="Google Shape;10908;p25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909" name="Google Shape;10909;p25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0910" name="Google Shape;10910;p251"/>
          <p:cNvGrpSpPr/>
          <p:nvPr/>
        </p:nvGrpSpPr>
        <p:grpSpPr>
          <a:xfrm>
            <a:off x="239179" y="908649"/>
            <a:ext cx="309897" cy="287794"/>
            <a:chOff x="3931664" y="3196564"/>
            <a:chExt cx="819834" cy="761359"/>
          </a:xfrm>
        </p:grpSpPr>
        <p:sp>
          <p:nvSpPr>
            <p:cNvPr id="10911" name="Google Shape;10911;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4" name="Google Shape;10914;p251"/>
          <p:cNvGrpSpPr/>
          <p:nvPr/>
        </p:nvGrpSpPr>
        <p:grpSpPr>
          <a:xfrm>
            <a:off x="8830437" y="4641113"/>
            <a:ext cx="406227" cy="388246"/>
            <a:chOff x="3483800" y="1530650"/>
            <a:chExt cx="1459674" cy="1397574"/>
          </a:xfrm>
        </p:grpSpPr>
        <p:sp>
          <p:nvSpPr>
            <p:cNvPr id="10915" name="Google Shape;10915;p2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6" name="Google Shape;10916;p2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2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2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2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2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2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2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2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4" name="Google Shape;10924;p251"/>
          <p:cNvGrpSpPr/>
          <p:nvPr/>
        </p:nvGrpSpPr>
        <p:grpSpPr>
          <a:xfrm rot="3907081">
            <a:off x="128235" y="1501958"/>
            <a:ext cx="153542" cy="142591"/>
            <a:chOff x="3931664" y="3196564"/>
            <a:chExt cx="819834" cy="761359"/>
          </a:xfrm>
        </p:grpSpPr>
        <p:sp>
          <p:nvSpPr>
            <p:cNvPr id="10925" name="Google Shape;10925;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7" name="Google Shape;10927;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8" name="Google Shape;10928;p251"/>
          <p:cNvGrpSpPr/>
          <p:nvPr/>
        </p:nvGrpSpPr>
        <p:grpSpPr>
          <a:xfrm rot="3907081">
            <a:off x="8616760" y="4004183"/>
            <a:ext cx="153542" cy="142591"/>
            <a:chOff x="3931664" y="3196564"/>
            <a:chExt cx="819834" cy="761359"/>
          </a:xfrm>
        </p:grpSpPr>
        <p:sp>
          <p:nvSpPr>
            <p:cNvPr id="10929" name="Google Shape;10929;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32" name="Google Shape;10932;p251"/>
          <p:cNvGrpSpPr/>
          <p:nvPr/>
        </p:nvGrpSpPr>
        <p:grpSpPr>
          <a:xfrm rot="-2977161">
            <a:off x="8962885" y="3149974"/>
            <a:ext cx="288648" cy="268060"/>
            <a:chOff x="3931664" y="3196564"/>
            <a:chExt cx="819834" cy="761359"/>
          </a:xfrm>
        </p:grpSpPr>
        <p:sp>
          <p:nvSpPr>
            <p:cNvPr id="10933" name="Google Shape;10933;p2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2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2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36" name="Google Shape;10936;p25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0937" name="Google Shape;10937;p251"/>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251"/>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39" name="Google Shape;10939;p251"/>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0" name="Google Shape;10940;p251"/>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41" name="Google Shape;10941;p251"/>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2" name="Google Shape;10942;p251"/>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43" name="Google Shape;10943;p251"/>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4" name="Google Shape;10944;p251"/>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945" name="Google Shape;10945;p251"/>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946" name="Google Shape;10946;p251"/>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947" name="Google Shape;10947;p251"/>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948" name="Google Shape;10948;p251"/>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0949" name="Google Shape;10949;p251"/>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0950" name="Google Shape;10950;p251"/>
          <p:cNvGrpSpPr/>
          <p:nvPr/>
        </p:nvGrpSpPr>
        <p:grpSpPr>
          <a:xfrm>
            <a:off x="-244345" y="-118031"/>
            <a:ext cx="898724" cy="898750"/>
            <a:chOff x="4876725" y="2387875"/>
            <a:chExt cx="874075" cy="874100"/>
          </a:xfrm>
        </p:grpSpPr>
        <p:sp>
          <p:nvSpPr>
            <p:cNvPr id="10951" name="Google Shape;10951;p25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25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3" name="Google Shape;10953;p25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4" name="Google Shape;10954;p25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25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25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25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8" name="Google Shape;10958;p25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9" name="Google Shape;10959;p25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0" name="Google Shape;10960;p25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25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25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63" name="Google Shape;10963;p2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0964" name="Shape 10964"/>
        <p:cNvGrpSpPr/>
        <p:nvPr/>
      </p:nvGrpSpPr>
      <p:grpSpPr>
        <a:xfrm>
          <a:off x="0" y="0"/>
          <a:ext cx="0" cy="0"/>
          <a:chOff x="0" y="0"/>
          <a:chExt cx="0" cy="0"/>
        </a:xfrm>
      </p:grpSpPr>
      <p:sp>
        <p:nvSpPr>
          <p:cNvPr id="10965" name="Google Shape;10965;p25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966" name="Google Shape;10966;p25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967" name="Google Shape;10967;p252"/>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68" name="Google Shape;10968;p252"/>
          <p:cNvGrpSpPr/>
          <p:nvPr/>
        </p:nvGrpSpPr>
        <p:grpSpPr>
          <a:xfrm>
            <a:off x="8830437" y="4641113"/>
            <a:ext cx="406227" cy="388246"/>
            <a:chOff x="3483800" y="1530650"/>
            <a:chExt cx="1459674" cy="1397574"/>
          </a:xfrm>
        </p:grpSpPr>
        <p:sp>
          <p:nvSpPr>
            <p:cNvPr id="10969" name="Google Shape;10969;p2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2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2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2" name="Google Shape;10972;p2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3" name="Google Shape;10973;p2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2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5" name="Google Shape;10975;p2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6" name="Google Shape;10976;p2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2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8" name="Google Shape;10978;p252"/>
          <p:cNvGrpSpPr/>
          <p:nvPr/>
        </p:nvGrpSpPr>
        <p:grpSpPr>
          <a:xfrm rot="3907081">
            <a:off x="8616760" y="4004183"/>
            <a:ext cx="153542" cy="142591"/>
            <a:chOff x="3931664" y="3196564"/>
            <a:chExt cx="819834" cy="761359"/>
          </a:xfrm>
        </p:grpSpPr>
        <p:sp>
          <p:nvSpPr>
            <p:cNvPr id="10979" name="Google Shape;10979;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1" name="Google Shape;10981;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2" name="Google Shape;10982;p252"/>
          <p:cNvGrpSpPr/>
          <p:nvPr/>
        </p:nvGrpSpPr>
        <p:grpSpPr>
          <a:xfrm rot="-2977161">
            <a:off x="8962885" y="3149974"/>
            <a:ext cx="288648" cy="268060"/>
            <a:chOff x="3931664" y="3196564"/>
            <a:chExt cx="819834" cy="761359"/>
          </a:xfrm>
        </p:grpSpPr>
        <p:sp>
          <p:nvSpPr>
            <p:cNvPr id="10983" name="Google Shape;10983;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5" name="Google Shape;10985;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6" name="Google Shape;10986;p252"/>
          <p:cNvGrpSpPr/>
          <p:nvPr/>
        </p:nvGrpSpPr>
        <p:grpSpPr>
          <a:xfrm>
            <a:off x="239179" y="908649"/>
            <a:ext cx="309897" cy="287794"/>
            <a:chOff x="3931664" y="3196564"/>
            <a:chExt cx="819834" cy="761359"/>
          </a:xfrm>
        </p:grpSpPr>
        <p:sp>
          <p:nvSpPr>
            <p:cNvPr id="10987" name="Google Shape;10987;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0" name="Google Shape;10990;p252"/>
          <p:cNvGrpSpPr/>
          <p:nvPr/>
        </p:nvGrpSpPr>
        <p:grpSpPr>
          <a:xfrm rot="3907081">
            <a:off x="128235" y="1501958"/>
            <a:ext cx="153542" cy="142591"/>
            <a:chOff x="3931664" y="3196564"/>
            <a:chExt cx="819834" cy="761359"/>
          </a:xfrm>
        </p:grpSpPr>
        <p:sp>
          <p:nvSpPr>
            <p:cNvPr id="10991" name="Google Shape;10991;p2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2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3" name="Google Shape;10993;p2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94" name="Google Shape;10994;p252"/>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0995" name="Google Shape;10995;p252"/>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0996" name="Google Shape;10996;p252"/>
          <p:cNvGrpSpPr/>
          <p:nvPr/>
        </p:nvGrpSpPr>
        <p:grpSpPr>
          <a:xfrm rot="-895738">
            <a:off x="715843" y="-317192"/>
            <a:ext cx="1016157" cy="1012457"/>
            <a:chOff x="4134250" y="882850"/>
            <a:chExt cx="843375" cy="844025"/>
          </a:xfrm>
        </p:grpSpPr>
        <p:sp>
          <p:nvSpPr>
            <p:cNvPr id="10997" name="Google Shape;10997;p25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8" name="Google Shape;10998;p25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9" name="Google Shape;10999;p25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25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25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02" name="Google Shape;11002;p2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1003" name="Shape 11003"/>
        <p:cNvGrpSpPr/>
        <p:nvPr/>
      </p:nvGrpSpPr>
      <p:grpSpPr>
        <a:xfrm>
          <a:off x="0" y="0"/>
          <a:ext cx="0" cy="0"/>
          <a:chOff x="0" y="0"/>
          <a:chExt cx="0" cy="0"/>
        </a:xfrm>
      </p:grpSpPr>
      <p:sp>
        <p:nvSpPr>
          <p:cNvPr id="11004" name="Google Shape;11004;p25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05" name="Google Shape;11005;p2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006" name="Google Shape;11006;p253"/>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07" name="Google Shape;11007;p253"/>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8" name="Google Shape;11008;p253"/>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253"/>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253"/>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011" name="Google Shape;11011;p253"/>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12" name="Google Shape;11012;p253"/>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013" name="Google Shape;11013;p253"/>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14" name="Google Shape;11014;p253"/>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015" name="Google Shape;11015;p253"/>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016" name="Google Shape;11016;p253"/>
          <p:cNvGrpSpPr/>
          <p:nvPr/>
        </p:nvGrpSpPr>
        <p:grpSpPr>
          <a:xfrm flipH="1">
            <a:off x="67046" y="1212064"/>
            <a:ext cx="193699" cy="185318"/>
            <a:chOff x="3483800" y="1530650"/>
            <a:chExt cx="1459674" cy="1397574"/>
          </a:xfrm>
        </p:grpSpPr>
        <p:sp>
          <p:nvSpPr>
            <p:cNvPr id="11017" name="Google Shape;11017;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8" name="Google Shape;11018;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4" name="Google Shape;11024;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5" name="Google Shape;11025;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6" name="Google Shape;11026;p253"/>
          <p:cNvGrpSpPr/>
          <p:nvPr/>
        </p:nvGrpSpPr>
        <p:grpSpPr>
          <a:xfrm flipH="1">
            <a:off x="8629015" y="4491897"/>
            <a:ext cx="318260" cy="295560"/>
            <a:chOff x="3931664" y="3196564"/>
            <a:chExt cx="819834" cy="761359"/>
          </a:xfrm>
        </p:grpSpPr>
        <p:sp>
          <p:nvSpPr>
            <p:cNvPr id="11027" name="Google Shape;11027;p2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2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2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253"/>
          <p:cNvGrpSpPr/>
          <p:nvPr/>
        </p:nvGrpSpPr>
        <p:grpSpPr>
          <a:xfrm flipH="1">
            <a:off x="-67743" y="586194"/>
            <a:ext cx="351053" cy="326014"/>
            <a:chOff x="3931664" y="3196564"/>
            <a:chExt cx="819834" cy="761359"/>
          </a:xfrm>
        </p:grpSpPr>
        <p:sp>
          <p:nvSpPr>
            <p:cNvPr id="11031" name="Google Shape;11031;p2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2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2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4" name="Google Shape;11034;p253"/>
          <p:cNvGrpSpPr/>
          <p:nvPr/>
        </p:nvGrpSpPr>
        <p:grpSpPr>
          <a:xfrm flipH="1">
            <a:off x="8691296" y="2386439"/>
            <a:ext cx="193699" cy="185318"/>
            <a:chOff x="3483800" y="1530650"/>
            <a:chExt cx="1459674" cy="1397574"/>
          </a:xfrm>
        </p:grpSpPr>
        <p:sp>
          <p:nvSpPr>
            <p:cNvPr id="11035" name="Google Shape;11035;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6" name="Google Shape;11036;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1" name="Google Shape;11041;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2" name="Google Shape;11042;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4" name="Google Shape;11044;p253"/>
          <p:cNvGrpSpPr/>
          <p:nvPr/>
        </p:nvGrpSpPr>
        <p:grpSpPr>
          <a:xfrm flipH="1">
            <a:off x="7828954" y="4747047"/>
            <a:ext cx="117212" cy="111946"/>
            <a:chOff x="3483800" y="1530650"/>
            <a:chExt cx="1459674" cy="1397574"/>
          </a:xfrm>
        </p:grpSpPr>
        <p:sp>
          <p:nvSpPr>
            <p:cNvPr id="11045" name="Google Shape;11045;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7" name="Google Shape;11047;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8" name="Google Shape;11048;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9" name="Google Shape;11049;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0" name="Google Shape;11050;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3" name="Google Shape;11053;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54" name="Google Shape;11054;p253"/>
          <p:cNvGrpSpPr/>
          <p:nvPr/>
        </p:nvGrpSpPr>
        <p:grpSpPr>
          <a:xfrm flipH="1">
            <a:off x="8519096" y="447339"/>
            <a:ext cx="193699" cy="185318"/>
            <a:chOff x="3483800" y="1530650"/>
            <a:chExt cx="1459674" cy="1397574"/>
          </a:xfrm>
        </p:grpSpPr>
        <p:sp>
          <p:nvSpPr>
            <p:cNvPr id="11055" name="Google Shape;11055;p2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2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2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2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2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2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2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2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64" name="Google Shape;11064;p2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1065" name="Shape 11065"/>
        <p:cNvGrpSpPr/>
        <p:nvPr/>
      </p:nvGrpSpPr>
      <p:grpSpPr>
        <a:xfrm>
          <a:off x="0" y="0"/>
          <a:ext cx="0" cy="0"/>
          <a:chOff x="0" y="0"/>
          <a:chExt cx="0" cy="0"/>
        </a:xfrm>
      </p:grpSpPr>
      <p:sp>
        <p:nvSpPr>
          <p:cNvPr id="11066" name="Google Shape;11066;p25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67" name="Google Shape;11067;p25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068" name="Google Shape;11068;p254"/>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69" name="Google Shape;11069;p254"/>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1070" name="Google Shape;11070;p254"/>
          <p:cNvGrpSpPr/>
          <p:nvPr/>
        </p:nvGrpSpPr>
        <p:grpSpPr>
          <a:xfrm>
            <a:off x="623154" y="244439"/>
            <a:ext cx="193699" cy="185318"/>
            <a:chOff x="3483800" y="1530650"/>
            <a:chExt cx="1459674" cy="1397574"/>
          </a:xfrm>
        </p:grpSpPr>
        <p:sp>
          <p:nvSpPr>
            <p:cNvPr id="11071" name="Google Shape;11071;p2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2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2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2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2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2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2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8" name="Google Shape;11078;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9" name="Google Shape;11079;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0" name="Google Shape;11080;p254"/>
          <p:cNvGrpSpPr/>
          <p:nvPr/>
        </p:nvGrpSpPr>
        <p:grpSpPr>
          <a:xfrm>
            <a:off x="138749" y="4109622"/>
            <a:ext cx="318260" cy="295560"/>
            <a:chOff x="3931664" y="3196564"/>
            <a:chExt cx="819834" cy="761359"/>
          </a:xfrm>
        </p:grpSpPr>
        <p:sp>
          <p:nvSpPr>
            <p:cNvPr id="11081" name="Google Shape;11081;p2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2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2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4" name="Google Shape;11084;p254"/>
          <p:cNvGrpSpPr/>
          <p:nvPr/>
        </p:nvGrpSpPr>
        <p:grpSpPr>
          <a:xfrm>
            <a:off x="-180561" y="641597"/>
            <a:ext cx="500427" cy="464734"/>
            <a:chOff x="3931664" y="3196564"/>
            <a:chExt cx="819834" cy="761359"/>
          </a:xfrm>
        </p:grpSpPr>
        <p:sp>
          <p:nvSpPr>
            <p:cNvPr id="11085" name="Google Shape;11085;p2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6" name="Google Shape;11086;p2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2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8" name="Google Shape;11088;p254"/>
          <p:cNvGrpSpPr/>
          <p:nvPr/>
        </p:nvGrpSpPr>
        <p:grpSpPr>
          <a:xfrm>
            <a:off x="457004" y="4794839"/>
            <a:ext cx="193699" cy="185318"/>
            <a:chOff x="3483800" y="1530650"/>
            <a:chExt cx="1459674" cy="1397574"/>
          </a:xfrm>
        </p:grpSpPr>
        <p:sp>
          <p:nvSpPr>
            <p:cNvPr id="11089" name="Google Shape;11089;p2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2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2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2" name="Google Shape;11092;p2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3" name="Google Shape;11093;p2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2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2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7" name="Google Shape;11097;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8" name="Google Shape;11098;p254"/>
          <p:cNvGrpSpPr/>
          <p:nvPr/>
        </p:nvGrpSpPr>
        <p:grpSpPr>
          <a:xfrm>
            <a:off x="8323174" y="244447"/>
            <a:ext cx="318260" cy="295560"/>
            <a:chOff x="3931664" y="3196564"/>
            <a:chExt cx="819834" cy="761359"/>
          </a:xfrm>
        </p:grpSpPr>
        <p:sp>
          <p:nvSpPr>
            <p:cNvPr id="11099" name="Google Shape;11099;p2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2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2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2" name="Google Shape;11102;p254"/>
          <p:cNvGrpSpPr/>
          <p:nvPr/>
        </p:nvGrpSpPr>
        <p:grpSpPr>
          <a:xfrm>
            <a:off x="8716329" y="963989"/>
            <a:ext cx="193699" cy="185318"/>
            <a:chOff x="3483800" y="1530650"/>
            <a:chExt cx="1459674" cy="1397574"/>
          </a:xfrm>
        </p:grpSpPr>
        <p:sp>
          <p:nvSpPr>
            <p:cNvPr id="11103" name="Google Shape;11103;p2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2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2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2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2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2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9" name="Google Shape;11109;p2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0" name="Google Shape;11110;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2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12" name="Google Shape;11112;p2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1113" name="Shape 11113"/>
        <p:cNvGrpSpPr/>
        <p:nvPr/>
      </p:nvGrpSpPr>
      <p:grpSpPr>
        <a:xfrm>
          <a:off x="0" y="0"/>
          <a:ext cx="0" cy="0"/>
          <a:chOff x="0" y="0"/>
          <a:chExt cx="0" cy="0"/>
        </a:xfrm>
      </p:grpSpPr>
      <p:sp>
        <p:nvSpPr>
          <p:cNvPr id="11114" name="Google Shape;11114;p255"/>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115" name="Google Shape;11115;p255"/>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255"/>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1117" name="Google Shape;11117;p255"/>
          <p:cNvGrpSpPr/>
          <p:nvPr/>
        </p:nvGrpSpPr>
        <p:grpSpPr>
          <a:xfrm>
            <a:off x="708085" y="4068918"/>
            <a:ext cx="858890" cy="858890"/>
            <a:chOff x="2751400" y="2498775"/>
            <a:chExt cx="652900" cy="652900"/>
          </a:xfrm>
        </p:grpSpPr>
        <p:sp>
          <p:nvSpPr>
            <p:cNvPr id="11118" name="Google Shape;11118;p25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25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25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25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25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3" name="Google Shape;11123;p25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4" name="Google Shape;11124;p25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25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25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7" name="Google Shape;11127;p255"/>
          <p:cNvGrpSpPr/>
          <p:nvPr/>
        </p:nvGrpSpPr>
        <p:grpSpPr>
          <a:xfrm>
            <a:off x="8250814" y="-120033"/>
            <a:ext cx="1021881" cy="1021910"/>
            <a:chOff x="4876725" y="2387875"/>
            <a:chExt cx="874075" cy="874100"/>
          </a:xfrm>
        </p:grpSpPr>
        <p:sp>
          <p:nvSpPr>
            <p:cNvPr id="11128" name="Google Shape;11128;p25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9" name="Google Shape;11129;p25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25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1" name="Google Shape;11131;p25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2" name="Google Shape;11132;p25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25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25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25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6" name="Google Shape;11136;p25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7" name="Google Shape;11137;p25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25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25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0" name="Google Shape;11140;p255"/>
          <p:cNvGrpSpPr/>
          <p:nvPr/>
        </p:nvGrpSpPr>
        <p:grpSpPr>
          <a:xfrm rot="8419">
            <a:off x="8177859" y="562298"/>
            <a:ext cx="413255" cy="411715"/>
            <a:chOff x="4134250" y="882850"/>
            <a:chExt cx="843375" cy="844025"/>
          </a:xfrm>
        </p:grpSpPr>
        <p:sp>
          <p:nvSpPr>
            <p:cNvPr id="11141" name="Google Shape;11141;p25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25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25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25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25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46" name="Google Shape;11146;p2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1147" name="Shape 11147"/>
        <p:cNvGrpSpPr/>
        <p:nvPr/>
      </p:nvGrpSpPr>
      <p:grpSpPr>
        <a:xfrm>
          <a:off x="0" y="0"/>
          <a:ext cx="0" cy="0"/>
          <a:chOff x="0" y="0"/>
          <a:chExt cx="0" cy="0"/>
        </a:xfrm>
      </p:grpSpPr>
      <p:sp>
        <p:nvSpPr>
          <p:cNvPr id="11148" name="Google Shape;11148;p25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149" name="Google Shape;11149;p2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150" name="Google Shape;11150;p256"/>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51" name="Google Shape;11151;p256"/>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256"/>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3" name="Google Shape;11153;p256"/>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4" name="Google Shape;11154;p256"/>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256"/>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56" name="Google Shape;11156;p256"/>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57" name="Google Shape;11157;p256"/>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58" name="Google Shape;11158;p256"/>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59" name="Google Shape;11159;p256"/>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60" name="Google Shape;11160;p256"/>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161" name="Google Shape;11161;p256"/>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62" name="Google Shape;11162;p256"/>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163" name="Google Shape;11163;p256"/>
          <p:cNvGrpSpPr/>
          <p:nvPr/>
        </p:nvGrpSpPr>
        <p:grpSpPr>
          <a:xfrm flipH="1">
            <a:off x="67046" y="1212064"/>
            <a:ext cx="193699" cy="185318"/>
            <a:chOff x="3483800" y="1530650"/>
            <a:chExt cx="1459674" cy="1397574"/>
          </a:xfrm>
        </p:grpSpPr>
        <p:sp>
          <p:nvSpPr>
            <p:cNvPr id="11164" name="Google Shape;11164;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2" name="Google Shape;11172;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3" name="Google Shape;11173;p256"/>
          <p:cNvGrpSpPr/>
          <p:nvPr/>
        </p:nvGrpSpPr>
        <p:grpSpPr>
          <a:xfrm flipH="1">
            <a:off x="8629015" y="4491897"/>
            <a:ext cx="318260" cy="295560"/>
            <a:chOff x="3931664" y="3196564"/>
            <a:chExt cx="819834" cy="761359"/>
          </a:xfrm>
        </p:grpSpPr>
        <p:sp>
          <p:nvSpPr>
            <p:cNvPr id="11174" name="Google Shape;11174;p2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5" name="Google Shape;11175;p2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6" name="Google Shape;11176;p2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7" name="Google Shape;11177;p256"/>
          <p:cNvGrpSpPr/>
          <p:nvPr/>
        </p:nvGrpSpPr>
        <p:grpSpPr>
          <a:xfrm flipH="1">
            <a:off x="-67743" y="586194"/>
            <a:ext cx="351053" cy="326014"/>
            <a:chOff x="3931664" y="3196564"/>
            <a:chExt cx="819834" cy="761359"/>
          </a:xfrm>
        </p:grpSpPr>
        <p:sp>
          <p:nvSpPr>
            <p:cNvPr id="11178" name="Google Shape;11178;p2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2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0" name="Google Shape;11180;p2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1" name="Google Shape;11181;p256"/>
          <p:cNvGrpSpPr/>
          <p:nvPr/>
        </p:nvGrpSpPr>
        <p:grpSpPr>
          <a:xfrm flipH="1">
            <a:off x="8691296" y="2386439"/>
            <a:ext cx="193699" cy="185318"/>
            <a:chOff x="3483800" y="1530650"/>
            <a:chExt cx="1459674" cy="1397574"/>
          </a:xfrm>
        </p:grpSpPr>
        <p:sp>
          <p:nvSpPr>
            <p:cNvPr id="11182" name="Google Shape;11182;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256"/>
          <p:cNvGrpSpPr/>
          <p:nvPr/>
        </p:nvGrpSpPr>
        <p:grpSpPr>
          <a:xfrm flipH="1">
            <a:off x="7828954" y="4747047"/>
            <a:ext cx="117212" cy="111946"/>
            <a:chOff x="3483800" y="1530650"/>
            <a:chExt cx="1459674" cy="1397574"/>
          </a:xfrm>
        </p:grpSpPr>
        <p:sp>
          <p:nvSpPr>
            <p:cNvPr id="11192" name="Google Shape;11192;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7" name="Google Shape;11197;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8" name="Google Shape;11198;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0" name="Google Shape;11200;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1" name="Google Shape;11201;p256"/>
          <p:cNvGrpSpPr/>
          <p:nvPr/>
        </p:nvGrpSpPr>
        <p:grpSpPr>
          <a:xfrm flipH="1">
            <a:off x="623146" y="4710364"/>
            <a:ext cx="193699" cy="185318"/>
            <a:chOff x="3483800" y="1530650"/>
            <a:chExt cx="1459674" cy="1397574"/>
          </a:xfrm>
        </p:grpSpPr>
        <p:sp>
          <p:nvSpPr>
            <p:cNvPr id="11202" name="Google Shape;11202;p2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2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2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2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2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2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8" name="Google Shape;11208;p2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9" name="Google Shape;11209;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2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11" name="Google Shape;11211;p256"/>
          <p:cNvGrpSpPr/>
          <p:nvPr/>
        </p:nvGrpSpPr>
        <p:grpSpPr>
          <a:xfrm flipH="1">
            <a:off x="8533957" y="213994"/>
            <a:ext cx="351053" cy="326014"/>
            <a:chOff x="3931664" y="3196564"/>
            <a:chExt cx="819834" cy="761359"/>
          </a:xfrm>
        </p:grpSpPr>
        <p:sp>
          <p:nvSpPr>
            <p:cNvPr id="11212" name="Google Shape;11212;p2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2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2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15" name="Google Shape;11215;p2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1216" name="Shape 11216"/>
        <p:cNvGrpSpPr/>
        <p:nvPr/>
      </p:nvGrpSpPr>
      <p:grpSpPr>
        <a:xfrm>
          <a:off x="0" y="0"/>
          <a:ext cx="0" cy="0"/>
          <a:chOff x="0" y="0"/>
          <a:chExt cx="0" cy="0"/>
        </a:xfrm>
      </p:grpSpPr>
      <p:sp>
        <p:nvSpPr>
          <p:cNvPr id="11217" name="Google Shape;11217;p25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218" name="Google Shape;11218;p2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219" name="Google Shape;11219;p25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0" name="Google Shape;11220;p257"/>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1" name="Google Shape;11221;p257"/>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2" name="Google Shape;11222;p257"/>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3" name="Google Shape;11223;p257"/>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4" name="Google Shape;11224;p257"/>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5" name="Google Shape;11225;p257"/>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6" name="Google Shape;11226;p257"/>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7" name="Google Shape;11227;p257"/>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28" name="Google Shape;11228;p257"/>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29" name="Google Shape;11229;p257"/>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230" name="Google Shape;11230;p257"/>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231" name="Google Shape;11231;p257"/>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232" name="Google Shape;11232;p257"/>
          <p:cNvGrpSpPr/>
          <p:nvPr/>
        </p:nvGrpSpPr>
        <p:grpSpPr>
          <a:xfrm rot="3203653">
            <a:off x="118866" y="1131351"/>
            <a:ext cx="297660" cy="239057"/>
            <a:chOff x="3483800" y="1530650"/>
            <a:chExt cx="1459674" cy="1397574"/>
          </a:xfrm>
        </p:grpSpPr>
        <p:sp>
          <p:nvSpPr>
            <p:cNvPr id="11233" name="Google Shape;11233;p2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4" name="Google Shape;11234;p2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2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2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2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2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2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2" name="Google Shape;11242;p257"/>
          <p:cNvGrpSpPr/>
          <p:nvPr/>
        </p:nvGrpSpPr>
        <p:grpSpPr>
          <a:xfrm>
            <a:off x="447585" y="150969"/>
            <a:ext cx="374992" cy="348246"/>
            <a:chOff x="3931664" y="3196564"/>
            <a:chExt cx="819834" cy="761359"/>
          </a:xfrm>
        </p:grpSpPr>
        <p:sp>
          <p:nvSpPr>
            <p:cNvPr id="11243" name="Google Shape;11243;p2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4" name="Google Shape;11244;p2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5" name="Google Shape;11245;p2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6" name="Google Shape;11246;p257"/>
          <p:cNvGrpSpPr/>
          <p:nvPr/>
        </p:nvGrpSpPr>
        <p:grpSpPr>
          <a:xfrm rot="3204101">
            <a:off x="8561588" y="4759494"/>
            <a:ext cx="197087" cy="158154"/>
            <a:chOff x="3483800" y="1530650"/>
            <a:chExt cx="1459674" cy="1397574"/>
          </a:xfrm>
        </p:grpSpPr>
        <p:sp>
          <p:nvSpPr>
            <p:cNvPr id="11247" name="Google Shape;11247;p2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8" name="Google Shape;11248;p2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9" name="Google Shape;11249;p2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2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2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2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2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5" name="Google Shape;11255;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6" name="Google Shape;11256;p257"/>
          <p:cNvGrpSpPr/>
          <p:nvPr/>
        </p:nvGrpSpPr>
        <p:grpSpPr>
          <a:xfrm>
            <a:off x="8873360" y="3817444"/>
            <a:ext cx="374992" cy="348246"/>
            <a:chOff x="3931664" y="3196564"/>
            <a:chExt cx="819834" cy="761359"/>
          </a:xfrm>
        </p:grpSpPr>
        <p:sp>
          <p:nvSpPr>
            <p:cNvPr id="11257" name="Google Shape;11257;p2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8" name="Google Shape;11258;p2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9" name="Google Shape;11259;p2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0" name="Google Shape;11260;p257"/>
          <p:cNvGrpSpPr/>
          <p:nvPr/>
        </p:nvGrpSpPr>
        <p:grpSpPr>
          <a:xfrm>
            <a:off x="-154252" y="2571744"/>
            <a:ext cx="320309" cy="297463"/>
            <a:chOff x="3931664" y="3196564"/>
            <a:chExt cx="819834" cy="761359"/>
          </a:xfrm>
        </p:grpSpPr>
        <p:sp>
          <p:nvSpPr>
            <p:cNvPr id="11261" name="Google Shape;11261;p2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2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2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4" name="Google Shape;11264;p257"/>
          <p:cNvGrpSpPr/>
          <p:nvPr/>
        </p:nvGrpSpPr>
        <p:grpSpPr>
          <a:xfrm rot="3203653">
            <a:off x="8694441" y="1676501"/>
            <a:ext cx="297660" cy="239057"/>
            <a:chOff x="3483800" y="1530650"/>
            <a:chExt cx="1459674" cy="1397574"/>
          </a:xfrm>
        </p:grpSpPr>
        <p:sp>
          <p:nvSpPr>
            <p:cNvPr id="11265" name="Google Shape;11265;p2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6" name="Google Shape;11266;p2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7" name="Google Shape;11267;p2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2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2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2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2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2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74" name="Google Shape;11274;p2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1275" name="Shape 11275"/>
        <p:cNvGrpSpPr/>
        <p:nvPr/>
      </p:nvGrpSpPr>
      <p:grpSpPr>
        <a:xfrm>
          <a:off x="0" y="0"/>
          <a:ext cx="0" cy="0"/>
          <a:chOff x="0" y="0"/>
          <a:chExt cx="0" cy="0"/>
        </a:xfrm>
      </p:grpSpPr>
      <p:sp>
        <p:nvSpPr>
          <p:cNvPr id="11276" name="Google Shape;11276;p25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277" name="Google Shape;11277;p258"/>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1278" name="Google Shape;11278;p258"/>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79" name="Google Shape;11279;p258"/>
          <p:cNvGrpSpPr/>
          <p:nvPr/>
        </p:nvGrpSpPr>
        <p:grpSpPr>
          <a:xfrm rot="3204101">
            <a:off x="8405188" y="4689994"/>
            <a:ext cx="197087" cy="158154"/>
            <a:chOff x="3483800" y="1530650"/>
            <a:chExt cx="1459674" cy="1397574"/>
          </a:xfrm>
        </p:grpSpPr>
        <p:sp>
          <p:nvSpPr>
            <p:cNvPr id="11280" name="Google Shape;11280;p2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2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2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2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2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5" name="Google Shape;11285;p2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6" name="Google Shape;11286;p2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7" name="Google Shape;11287;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258"/>
          <p:cNvGrpSpPr/>
          <p:nvPr/>
        </p:nvGrpSpPr>
        <p:grpSpPr>
          <a:xfrm>
            <a:off x="8716960" y="3747944"/>
            <a:ext cx="374992" cy="348246"/>
            <a:chOff x="3931664" y="3196564"/>
            <a:chExt cx="819834" cy="761359"/>
          </a:xfrm>
        </p:grpSpPr>
        <p:sp>
          <p:nvSpPr>
            <p:cNvPr id="11290" name="Google Shape;11290;p2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2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2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3" name="Google Shape;11293;p258"/>
          <p:cNvGrpSpPr/>
          <p:nvPr/>
        </p:nvGrpSpPr>
        <p:grpSpPr>
          <a:xfrm rot="3203653">
            <a:off x="8538041" y="1607001"/>
            <a:ext cx="297660" cy="239057"/>
            <a:chOff x="3483800" y="1530650"/>
            <a:chExt cx="1459674" cy="1397574"/>
          </a:xfrm>
        </p:grpSpPr>
        <p:sp>
          <p:nvSpPr>
            <p:cNvPr id="11294" name="Google Shape;11294;p2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5" name="Google Shape;11295;p2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2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2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2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2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0" name="Google Shape;11300;p2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1" name="Google Shape;11301;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3" name="Google Shape;11303;p258"/>
          <p:cNvGrpSpPr/>
          <p:nvPr/>
        </p:nvGrpSpPr>
        <p:grpSpPr>
          <a:xfrm>
            <a:off x="177535" y="4385606"/>
            <a:ext cx="374992" cy="348246"/>
            <a:chOff x="3931664" y="3196564"/>
            <a:chExt cx="819834" cy="761359"/>
          </a:xfrm>
        </p:grpSpPr>
        <p:sp>
          <p:nvSpPr>
            <p:cNvPr id="11304" name="Google Shape;11304;p2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5" name="Google Shape;11305;p2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6" name="Google Shape;11306;p2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7" name="Google Shape;11307;p258"/>
          <p:cNvGrpSpPr/>
          <p:nvPr/>
        </p:nvGrpSpPr>
        <p:grpSpPr>
          <a:xfrm rot="3205120">
            <a:off x="260683" y="1899870"/>
            <a:ext cx="208678" cy="167461"/>
            <a:chOff x="3483800" y="1530650"/>
            <a:chExt cx="1459674" cy="1397574"/>
          </a:xfrm>
        </p:grpSpPr>
        <p:sp>
          <p:nvSpPr>
            <p:cNvPr id="11308" name="Google Shape;11308;p2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9" name="Google Shape;11309;p2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2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2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2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2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2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2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17" name="Google Shape;11317;p258"/>
          <p:cNvGrpSpPr/>
          <p:nvPr/>
        </p:nvGrpSpPr>
        <p:grpSpPr>
          <a:xfrm rot="-2016416">
            <a:off x="40756" y="3318338"/>
            <a:ext cx="235067" cy="218301"/>
            <a:chOff x="3931664" y="3196564"/>
            <a:chExt cx="819834" cy="761359"/>
          </a:xfrm>
        </p:grpSpPr>
        <p:sp>
          <p:nvSpPr>
            <p:cNvPr id="11318" name="Google Shape;11318;p2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2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2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21" name="Google Shape;11321;p25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322" name="Google Shape;11322;p2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747" name="Shape 747"/>
        <p:cNvGrpSpPr/>
        <p:nvPr/>
      </p:nvGrpSpPr>
      <p:grpSpPr>
        <a:xfrm>
          <a:off x="0" y="0"/>
          <a:ext cx="0" cy="0"/>
          <a:chOff x="0" y="0"/>
          <a:chExt cx="0" cy="0"/>
        </a:xfrm>
      </p:grpSpPr>
      <p:sp>
        <p:nvSpPr>
          <p:cNvPr id="748" name="Google Shape;748;p2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49" name="Google Shape;749;p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750" name="Google Shape;750;p27"/>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51" name="Google Shape;751;p27"/>
          <p:cNvGrpSpPr/>
          <p:nvPr/>
        </p:nvGrpSpPr>
        <p:grpSpPr>
          <a:xfrm>
            <a:off x="8830437" y="4641113"/>
            <a:ext cx="406227" cy="388246"/>
            <a:chOff x="3483800" y="1530650"/>
            <a:chExt cx="1459674" cy="1397574"/>
          </a:xfrm>
        </p:grpSpPr>
        <p:sp>
          <p:nvSpPr>
            <p:cNvPr id="752" name="Google Shape;752;p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1" name="Google Shape;761;p27"/>
          <p:cNvGrpSpPr/>
          <p:nvPr/>
        </p:nvGrpSpPr>
        <p:grpSpPr>
          <a:xfrm rot="3907081">
            <a:off x="8616760" y="4004183"/>
            <a:ext cx="153542" cy="142591"/>
            <a:chOff x="3931664" y="3196564"/>
            <a:chExt cx="819834" cy="761359"/>
          </a:xfrm>
        </p:grpSpPr>
        <p:sp>
          <p:nvSpPr>
            <p:cNvPr id="762" name="Google Shape;762;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5" name="Google Shape;765;p27"/>
          <p:cNvGrpSpPr/>
          <p:nvPr/>
        </p:nvGrpSpPr>
        <p:grpSpPr>
          <a:xfrm rot="-2977161">
            <a:off x="8962885" y="3149974"/>
            <a:ext cx="288648" cy="268060"/>
            <a:chOff x="3931664" y="3196564"/>
            <a:chExt cx="819834" cy="761359"/>
          </a:xfrm>
        </p:grpSpPr>
        <p:sp>
          <p:nvSpPr>
            <p:cNvPr id="766" name="Google Shape;766;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 name="Google Shape;767;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9" name="Google Shape;769;p27"/>
          <p:cNvGrpSpPr/>
          <p:nvPr/>
        </p:nvGrpSpPr>
        <p:grpSpPr>
          <a:xfrm>
            <a:off x="239179" y="908649"/>
            <a:ext cx="309897" cy="287794"/>
            <a:chOff x="3931664" y="3196564"/>
            <a:chExt cx="819834" cy="761359"/>
          </a:xfrm>
        </p:grpSpPr>
        <p:sp>
          <p:nvSpPr>
            <p:cNvPr id="770" name="Google Shape;770;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73" name="Google Shape;773;p27"/>
          <p:cNvGrpSpPr/>
          <p:nvPr/>
        </p:nvGrpSpPr>
        <p:grpSpPr>
          <a:xfrm rot="3907081">
            <a:off x="128235" y="1501958"/>
            <a:ext cx="153542" cy="142591"/>
            <a:chOff x="3931664" y="3196564"/>
            <a:chExt cx="819834" cy="761359"/>
          </a:xfrm>
        </p:grpSpPr>
        <p:sp>
          <p:nvSpPr>
            <p:cNvPr id="774" name="Google Shape;774;p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77" name="Google Shape;777;p27"/>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778" name="Google Shape;778;p27"/>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779" name="Google Shape;779;p27"/>
          <p:cNvGrpSpPr/>
          <p:nvPr/>
        </p:nvGrpSpPr>
        <p:grpSpPr>
          <a:xfrm rot="-895738">
            <a:off x="715843" y="-317192"/>
            <a:ext cx="1016157" cy="1012457"/>
            <a:chOff x="4134250" y="882850"/>
            <a:chExt cx="843375" cy="844025"/>
          </a:xfrm>
        </p:grpSpPr>
        <p:sp>
          <p:nvSpPr>
            <p:cNvPr id="780" name="Google Shape;780;p2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2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 name="Google Shape;782;p2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 name="Google Shape;783;p2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 name="Google Shape;784;p2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85" name="Google Shape;785;p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1323" name="Shape 11323"/>
        <p:cNvGrpSpPr/>
        <p:nvPr/>
      </p:nvGrpSpPr>
      <p:grpSpPr>
        <a:xfrm>
          <a:off x="0" y="0"/>
          <a:ext cx="0" cy="0"/>
          <a:chOff x="0" y="0"/>
          <a:chExt cx="0" cy="0"/>
        </a:xfrm>
      </p:grpSpPr>
      <p:sp>
        <p:nvSpPr>
          <p:cNvPr id="11324" name="Google Shape;11324;p25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325" name="Google Shape;11325;p2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326" name="Google Shape;11326;p259"/>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327" name="Google Shape;11327;p259"/>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328" name="Google Shape;11328;p259"/>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329" name="Google Shape;11329;p259"/>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330" name="Google Shape;11330;p259"/>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331" name="Google Shape;11331;p259"/>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332" name="Google Shape;11332;p259"/>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3" name="Google Shape;11333;p259"/>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34" name="Google Shape;11334;p259"/>
          <p:cNvGrpSpPr/>
          <p:nvPr/>
        </p:nvGrpSpPr>
        <p:grpSpPr>
          <a:xfrm flipH="1">
            <a:off x="630193" y="412327"/>
            <a:ext cx="666556" cy="666556"/>
            <a:chOff x="1852275" y="2571450"/>
            <a:chExt cx="506925" cy="506925"/>
          </a:xfrm>
        </p:grpSpPr>
        <p:sp>
          <p:nvSpPr>
            <p:cNvPr id="11335" name="Google Shape;11335;p259"/>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259"/>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259"/>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259"/>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259"/>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0" name="Google Shape;11340;p259"/>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1" name="Google Shape;11341;p259"/>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2" name="Google Shape;11342;p259"/>
          <p:cNvGrpSpPr/>
          <p:nvPr/>
        </p:nvGrpSpPr>
        <p:grpSpPr>
          <a:xfrm rot="8100000">
            <a:off x="-88855" y="-156259"/>
            <a:ext cx="945223" cy="945223"/>
            <a:chOff x="2751400" y="2498775"/>
            <a:chExt cx="652900" cy="652900"/>
          </a:xfrm>
        </p:grpSpPr>
        <p:sp>
          <p:nvSpPr>
            <p:cNvPr id="11343" name="Google Shape;11343;p25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4" name="Google Shape;11344;p25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5" name="Google Shape;11345;p25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25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25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25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25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0" name="Google Shape;11350;p25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1" name="Google Shape;11351;p25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2" name="Google Shape;11352;p259"/>
          <p:cNvGrpSpPr/>
          <p:nvPr/>
        </p:nvGrpSpPr>
        <p:grpSpPr>
          <a:xfrm rot="10800000">
            <a:off x="8124511" y="4040371"/>
            <a:ext cx="1304506" cy="1304506"/>
            <a:chOff x="591150" y="540000"/>
            <a:chExt cx="1040525" cy="1040525"/>
          </a:xfrm>
        </p:grpSpPr>
        <p:sp>
          <p:nvSpPr>
            <p:cNvPr id="11353" name="Google Shape;11353;p259"/>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4" name="Google Shape;11354;p259"/>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259"/>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259"/>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259"/>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259"/>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9" name="Google Shape;11359;p259"/>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0" name="Google Shape;11360;p259"/>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259"/>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259"/>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259"/>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64" name="Google Shape;11364;p2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1365" name="Shape 11365"/>
        <p:cNvGrpSpPr/>
        <p:nvPr/>
      </p:nvGrpSpPr>
      <p:grpSpPr>
        <a:xfrm>
          <a:off x="0" y="0"/>
          <a:ext cx="0" cy="0"/>
          <a:chOff x="0" y="0"/>
          <a:chExt cx="0" cy="0"/>
        </a:xfrm>
      </p:grpSpPr>
      <p:sp>
        <p:nvSpPr>
          <p:cNvPr id="11366" name="Google Shape;11366;p26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367" name="Google Shape;11367;p2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368" name="Google Shape;11368;p26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369" name="Google Shape;11369;p260"/>
          <p:cNvGrpSpPr/>
          <p:nvPr/>
        </p:nvGrpSpPr>
        <p:grpSpPr>
          <a:xfrm rot="3203653">
            <a:off x="240691" y="985951"/>
            <a:ext cx="297660" cy="239057"/>
            <a:chOff x="3483800" y="1530650"/>
            <a:chExt cx="1459674" cy="1397574"/>
          </a:xfrm>
        </p:grpSpPr>
        <p:sp>
          <p:nvSpPr>
            <p:cNvPr id="11370" name="Google Shape;11370;p2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2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2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2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2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2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6" name="Google Shape;11376;p2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7" name="Google Shape;11377;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9" name="Google Shape;11379;p260"/>
          <p:cNvGrpSpPr/>
          <p:nvPr/>
        </p:nvGrpSpPr>
        <p:grpSpPr>
          <a:xfrm>
            <a:off x="447585" y="150969"/>
            <a:ext cx="374992" cy="348246"/>
            <a:chOff x="3931664" y="3196564"/>
            <a:chExt cx="819834" cy="761359"/>
          </a:xfrm>
        </p:grpSpPr>
        <p:sp>
          <p:nvSpPr>
            <p:cNvPr id="11380" name="Google Shape;11380;p2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1" name="Google Shape;11381;p2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2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3" name="Google Shape;11383;p260"/>
          <p:cNvGrpSpPr/>
          <p:nvPr/>
        </p:nvGrpSpPr>
        <p:grpSpPr>
          <a:xfrm rot="-2865348">
            <a:off x="-165362" y="3586213"/>
            <a:ext cx="374985" cy="348239"/>
            <a:chOff x="3931664" y="3196564"/>
            <a:chExt cx="819834" cy="761359"/>
          </a:xfrm>
        </p:grpSpPr>
        <p:sp>
          <p:nvSpPr>
            <p:cNvPr id="11384" name="Google Shape;11384;p2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2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2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7" name="Google Shape;11387;p260"/>
          <p:cNvGrpSpPr/>
          <p:nvPr/>
        </p:nvGrpSpPr>
        <p:grpSpPr>
          <a:xfrm rot="-2113056">
            <a:off x="-68471" y="2140023"/>
            <a:ext cx="297664" cy="239111"/>
            <a:chOff x="3483800" y="1530650"/>
            <a:chExt cx="1459674" cy="1397574"/>
          </a:xfrm>
        </p:grpSpPr>
        <p:sp>
          <p:nvSpPr>
            <p:cNvPr id="11388" name="Google Shape;11388;p2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9" name="Google Shape;11389;p2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2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2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2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2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2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6" name="Google Shape;11396;p2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7" name="Google Shape;11397;p2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1398" name="Shape 11398"/>
        <p:cNvGrpSpPr/>
        <p:nvPr/>
      </p:nvGrpSpPr>
      <p:grpSpPr>
        <a:xfrm>
          <a:off x="0" y="0"/>
          <a:ext cx="0" cy="0"/>
          <a:chOff x="0" y="0"/>
          <a:chExt cx="0" cy="0"/>
        </a:xfrm>
      </p:grpSpPr>
      <p:sp>
        <p:nvSpPr>
          <p:cNvPr id="11399" name="Google Shape;11399;p26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400" name="Google Shape;11400;p26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401" name="Google Shape;11401;p261"/>
          <p:cNvGrpSpPr/>
          <p:nvPr/>
        </p:nvGrpSpPr>
        <p:grpSpPr>
          <a:xfrm rot="3204101">
            <a:off x="8805038" y="4262894"/>
            <a:ext cx="197087" cy="158154"/>
            <a:chOff x="3483800" y="1530650"/>
            <a:chExt cx="1459674" cy="1397574"/>
          </a:xfrm>
        </p:grpSpPr>
        <p:sp>
          <p:nvSpPr>
            <p:cNvPr id="11402" name="Google Shape;11402;p2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2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2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2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2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7" name="Google Shape;11407;p2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8" name="Google Shape;11408;p2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1" name="Google Shape;11411;p261"/>
          <p:cNvGrpSpPr/>
          <p:nvPr/>
        </p:nvGrpSpPr>
        <p:grpSpPr>
          <a:xfrm>
            <a:off x="8870511" y="958177"/>
            <a:ext cx="273497" cy="253990"/>
            <a:chOff x="3931664" y="3196564"/>
            <a:chExt cx="819834" cy="761359"/>
          </a:xfrm>
        </p:grpSpPr>
        <p:sp>
          <p:nvSpPr>
            <p:cNvPr id="11412" name="Google Shape;11412;p2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2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4" name="Google Shape;11414;p2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5" name="Google Shape;11415;p261"/>
          <p:cNvGrpSpPr/>
          <p:nvPr/>
        </p:nvGrpSpPr>
        <p:grpSpPr>
          <a:xfrm rot="3203653">
            <a:off x="8754753" y="1607001"/>
            <a:ext cx="297660" cy="239057"/>
            <a:chOff x="3483800" y="1530650"/>
            <a:chExt cx="1459674" cy="1397574"/>
          </a:xfrm>
        </p:grpSpPr>
        <p:sp>
          <p:nvSpPr>
            <p:cNvPr id="11416" name="Google Shape;11416;p2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2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2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2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2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2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2" name="Google Shape;11422;p2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3" name="Google Shape;11423;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5" name="Google Shape;11425;p261"/>
          <p:cNvGrpSpPr/>
          <p:nvPr/>
        </p:nvGrpSpPr>
        <p:grpSpPr>
          <a:xfrm rot="3205120">
            <a:off x="21633" y="409520"/>
            <a:ext cx="208678" cy="167461"/>
            <a:chOff x="3483800" y="1530650"/>
            <a:chExt cx="1459674" cy="1397574"/>
          </a:xfrm>
        </p:grpSpPr>
        <p:sp>
          <p:nvSpPr>
            <p:cNvPr id="11426" name="Google Shape;11426;p2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2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2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2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0" name="Google Shape;11430;p2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1" name="Google Shape;11431;p2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2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2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5" name="Google Shape;11435;p261"/>
          <p:cNvGrpSpPr/>
          <p:nvPr/>
        </p:nvGrpSpPr>
        <p:grpSpPr>
          <a:xfrm rot="-2016416">
            <a:off x="40756" y="3318338"/>
            <a:ext cx="235067" cy="218301"/>
            <a:chOff x="3931664" y="3196564"/>
            <a:chExt cx="819834" cy="761359"/>
          </a:xfrm>
        </p:grpSpPr>
        <p:sp>
          <p:nvSpPr>
            <p:cNvPr id="11436" name="Google Shape;11436;p2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7" name="Google Shape;11437;p2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8" name="Google Shape;11438;p2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39" name="Google Shape;11439;p26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440" name="Google Shape;11440;p261"/>
          <p:cNvGrpSpPr/>
          <p:nvPr/>
        </p:nvGrpSpPr>
        <p:grpSpPr>
          <a:xfrm>
            <a:off x="251954" y="1066772"/>
            <a:ext cx="262265" cy="243559"/>
            <a:chOff x="3931664" y="3196564"/>
            <a:chExt cx="819834" cy="761359"/>
          </a:xfrm>
        </p:grpSpPr>
        <p:sp>
          <p:nvSpPr>
            <p:cNvPr id="11441" name="Google Shape;11441;p2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2" name="Google Shape;11442;p2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3" name="Google Shape;11443;p2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44" name="Google Shape;11444;p2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1445" name="Shape 11445"/>
        <p:cNvGrpSpPr/>
        <p:nvPr/>
      </p:nvGrpSpPr>
      <p:grpSpPr>
        <a:xfrm>
          <a:off x="0" y="0"/>
          <a:ext cx="0" cy="0"/>
          <a:chOff x="0" y="0"/>
          <a:chExt cx="0" cy="0"/>
        </a:xfrm>
      </p:grpSpPr>
      <p:sp>
        <p:nvSpPr>
          <p:cNvPr id="11446" name="Google Shape;11446;p26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447" name="Google Shape;11447;p26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448" name="Google Shape;11448;p262"/>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1449" name="Google Shape;11449;p262"/>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1450" name="Google Shape;11450;p262"/>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51" name="Google Shape;11451;p262"/>
          <p:cNvGrpSpPr/>
          <p:nvPr/>
        </p:nvGrpSpPr>
        <p:grpSpPr>
          <a:xfrm>
            <a:off x="623154" y="244439"/>
            <a:ext cx="193699" cy="185318"/>
            <a:chOff x="3483800" y="1530650"/>
            <a:chExt cx="1459674" cy="1397574"/>
          </a:xfrm>
        </p:grpSpPr>
        <p:sp>
          <p:nvSpPr>
            <p:cNvPr id="11452" name="Google Shape;11452;p26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3" name="Google Shape;11453;p26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4" name="Google Shape;11454;p26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26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26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26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26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262"/>
          <p:cNvGrpSpPr/>
          <p:nvPr/>
        </p:nvGrpSpPr>
        <p:grpSpPr>
          <a:xfrm>
            <a:off x="138749" y="4109622"/>
            <a:ext cx="318260" cy="295560"/>
            <a:chOff x="3931664" y="3196564"/>
            <a:chExt cx="819834" cy="761359"/>
          </a:xfrm>
        </p:grpSpPr>
        <p:sp>
          <p:nvSpPr>
            <p:cNvPr id="11462" name="Google Shape;11462;p26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26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26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5" name="Google Shape;11465;p262"/>
          <p:cNvGrpSpPr/>
          <p:nvPr/>
        </p:nvGrpSpPr>
        <p:grpSpPr>
          <a:xfrm>
            <a:off x="-180561" y="641597"/>
            <a:ext cx="500427" cy="464734"/>
            <a:chOff x="3931664" y="3196564"/>
            <a:chExt cx="819834" cy="761359"/>
          </a:xfrm>
        </p:grpSpPr>
        <p:sp>
          <p:nvSpPr>
            <p:cNvPr id="11466" name="Google Shape;11466;p26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7" name="Google Shape;11467;p26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8" name="Google Shape;11468;p26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9" name="Google Shape;11469;p262"/>
          <p:cNvGrpSpPr/>
          <p:nvPr/>
        </p:nvGrpSpPr>
        <p:grpSpPr>
          <a:xfrm>
            <a:off x="457004" y="4794839"/>
            <a:ext cx="193699" cy="185318"/>
            <a:chOff x="3483800" y="1530650"/>
            <a:chExt cx="1459674" cy="1397574"/>
          </a:xfrm>
        </p:grpSpPr>
        <p:sp>
          <p:nvSpPr>
            <p:cNvPr id="11470" name="Google Shape;11470;p26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26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26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26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4" name="Google Shape;11474;p26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5" name="Google Shape;11475;p26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26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9" name="Google Shape;11479;p262"/>
          <p:cNvGrpSpPr/>
          <p:nvPr/>
        </p:nvGrpSpPr>
        <p:grpSpPr>
          <a:xfrm flipH="1" rot="10800000">
            <a:off x="8130574" y="4601398"/>
            <a:ext cx="318260" cy="295560"/>
            <a:chOff x="3931664" y="3196564"/>
            <a:chExt cx="819834" cy="761359"/>
          </a:xfrm>
        </p:grpSpPr>
        <p:sp>
          <p:nvSpPr>
            <p:cNvPr id="11480" name="Google Shape;11480;p26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1" name="Google Shape;11481;p26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2" name="Google Shape;11482;p26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3" name="Google Shape;11483;p262"/>
          <p:cNvGrpSpPr/>
          <p:nvPr/>
        </p:nvGrpSpPr>
        <p:grpSpPr>
          <a:xfrm flipH="1" rot="10800000">
            <a:off x="8523729" y="3992097"/>
            <a:ext cx="193699" cy="185318"/>
            <a:chOff x="3483800" y="1530650"/>
            <a:chExt cx="1459674" cy="1397574"/>
          </a:xfrm>
        </p:grpSpPr>
        <p:sp>
          <p:nvSpPr>
            <p:cNvPr id="11484" name="Google Shape;11484;p26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26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6" name="Google Shape;11486;p26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7" name="Google Shape;11487;p26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26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26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26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26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262"/>
          <p:cNvGrpSpPr/>
          <p:nvPr/>
        </p:nvGrpSpPr>
        <p:grpSpPr>
          <a:xfrm flipH="1" rot="-6300011">
            <a:off x="6024652" y="-203856"/>
            <a:ext cx="666506" cy="666506"/>
            <a:chOff x="1852275" y="2571450"/>
            <a:chExt cx="506925" cy="506925"/>
          </a:xfrm>
        </p:grpSpPr>
        <p:sp>
          <p:nvSpPr>
            <p:cNvPr id="11494" name="Google Shape;11494;p262"/>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262"/>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262"/>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262"/>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8" name="Google Shape;11498;p262"/>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9" name="Google Shape;11499;p262"/>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262"/>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1" name="Google Shape;11501;p262"/>
          <p:cNvGrpSpPr/>
          <p:nvPr/>
        </p:nvGrpSpPr>
        <p:grpSpPr>
          <a:xfrm rot="-1799945">
            <a:off x="6466948" y="179147"/>
            <a:ext cx="500135" cy="500135"/>
            <a:chOff x="2751400" y="2498775"/>
            <a:chExt cx="652900" cy="652900"/>
          </a:xfrm>
        </p:grpSpPr>
        <p:sp>
          <p:nvSpPr>
            <p:cNvPr id="11502" name="Google Shape;11502;p26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26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4" name="Google Shape;11504;p26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5" name="Google Shape;11505;p26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26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26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26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9" name="Google Shape;11509;p26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0" name="Google Shape;11510;p26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11" name="Google Shape;11511;p2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1512" name="Shape 11512"/>
        <p:cNvGrpSpPr/>
        <p:nvPr/>
      </p:nvGrpSpPr>
      <p:grpSpPr>
        <a:xfrm>
          <a:off x="0" y="0"/>
          <a:ext cx="0" cy="0"/>
          <a:chOff x="0" y="0"/>
          <a:chExt cx="0" cy="0"/>
        </a:xfrm>
      </p:grpSpPr>
      <p:sp>
        <p:nvSpPr>
          <p:cNvPr id="11513" name="Google Shape;11513;p26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514" name="Google Shape;11514;p2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515" name="Google Shape;11515;p263"/>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1516" name="Google Shape;11516;p263"/>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1517" name="Google Shape;11517;p263"/>
          <p:cNvGrpSpPr/>
          <p:nvPr/>
        </p:nvGrpSpPr>
        <p:grpSpPr>
          <a:xfrm rot="3203653">
            <a:off x="197091" y="1556026"/>
            <a:ext cx="297660" cy="239057"/>
            <a:chOff x="3483800" y="1530650"/>
            <a:chExt cx="1459674" cy="1397574"/>
          </a:xfrm>
        </p:grpSpPr>
        <p:sp>
          <p:nvSpPr>
            <p:cNvPr id="11518" name="Google Shape;11518;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3" name="Google Shape;11523;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4" name="Google Shape;11524;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7" name="Google Shape;11527;p263"/>
          <p:cNvGrpSpPr/>
          <p:nvPr/>
        </p:nvGrpSpPr>
        <p:grpSpPr>
          <a:xfrm>
            <a:off x="1373635" y="365869"/>
            <a:ext cx="374992" cy="348246"/>
            <a:chOff x="3931664" y="3196564"/>
            <a:chExt cx="819834" cy="761359"/>
          </a:xfrm>
        </p:grpSpPr>
        <p:sp>
          <p:nvSpPr>
            <p:cNvPr id="11528" name="Google Shape;11528;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9" name="Google Shape;11529;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0" name="Google Shape;11530;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1" name="Google Shape;11531;p263"/>
          <p:cNvGrpSpPr/>
          <p:nvPr/>
        </p:nvGrpSpPr>
        <p:grpSpPr>
          <a:xfrm rot="3204101">
            <a:off x="8561588" y="4759494"/>
            <a:ext cx="197087" cy="158154"/>
            <a:chOff x="3483800" y="1530650"/>
            <a:chExt cx="1459674" cy="1397574"/>
          </a:xfrm>
        </p:grpSpPr>
        <p:sp>
          <p:nvSpPr>
            <p:cNvPr id="11532" name="Google Shape;11532;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4" name="Google Shape;11534;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5" name="Google Shape;11535;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0" name="Google Shape;11540;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1" name="Google Shape;11541;p263"/>
          <p:cNvGrpSpPr/>
          <p:nvPr/>
        </p:nvGrpSpPr>
        <p:grpSpPr>
          <a:xfrm>
            <a:off x="8873360" y="3817444"/>
            <a:ext cx="374992" cy="348246"/>
            <a:chOff x="3931664" y="3196564"/>
            <a:chExt cx="819834" cy="761359"/>
          </a:xfrm>
        </p:grpSpPr>
        <p:sp>
          <p:nvSpPr>
            <p:cNvPr id="11542" name="Google Shape;11542;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5" name="Google Shape;11545;p263"/>
          <p:cNvGrpSpPr/>
          <p:nvPr/>
        </p:nvGrpSpPr>
        <p:grpSpPr>
          <a:xfrm>
            <a:off x="-154252" y="2571744"/>
            <a:ext cx="320309" cy="297463"/>
            <a:chOff x="3931664" y="3196564"/>
            <a:chExt cx="819834" cy="761359"/>
          </a:xfrm>
        </p:grpSpPr>
        <p:sp>
          <p:nvSpPr>
            <p:cNvPr id="11546" name="Google Shape;11546;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7" name="Google Shape;11547;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49" name="Google Shape;11549;p263"/>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550" name="Google Shape;11550;p263"/>
          <p:cNvGrpSpPr/>
          <p:nvPr/>
        </p:nvGrpSpPr>
        <p:grpSpPr>
          <a:xfrm rot="3203653">
            <a:off x="8694441" y="1676501"/>
            <a:ext cx="297660" cy="239057"/>
            <a:chOff x="3483800" y="1530650"/>
            <a:chExt cx="1459674" cy="1397574"/>
          </a:xfrm>
        </p:grpSpPr>
        <p:sp>
          <p:nvSpPr>
            <p:cNvPr id="11551" name="Google Shape;11551;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2" name="Google Shape;11552;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3" name="Google Shape;11553;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6" name="Google Shape;11556;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7" name="Google Shape;11557;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0" name="Google Shape;11560;p263"/>
          <p:cNvGrpSpPr/>
          <p:nvPr/>
        </p:nvGrpSpPr>
        <p:grpSpPr>
          <a:xfrm rot="-1813197">
            <a:off x="4035419" y="413076"/>
            <a:ext cx="250191" cy="232308"/>
            <a:chOff x="3931664" y="3196564"/>
            <a:chExt cx="819834" cy="761359"/>
          </a:xfrm>
        </p:grpSpPr>
        <p:sp>
          <p:nvSpPr>
            <p:cNvPr id="11561" name="Google Shape;11561;p2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2" name="Google Shape;11562;p2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2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4" name="Google Shape;11564;p263"/>
          <p:cNvGrpSpPr/>
          <p:nvPr/>
        </p:nvGrpSpPr>
        <p:grpSpPr>
          <a:xfrm rot="3202496">
            <a:off x="6455782" y="205593"/>
            <a:ext cx="266451" cy="213788"/>
            <a:chOff x="3483800" y="1530650"/>
            <a:chExt cx="1459674" cy="1397574"/>
          </a:xfrm>
        </p:grpSpPr>
        <p:sp>
          <p:nvSpPr>
            <p:cNvPr id="11565" name="Google Shape;11565;p2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2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2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8" name="Google Shape;11568;p2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9" name="Google Shape;11569;p2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2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1" name="Google Shape;11571;p2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2" name="Google Shape;11572;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2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4" name="Google Shape;11574;p263"/>
          <p:cNvGrpSpPr/>
          <p:nvPr/>
        </p:nvGrpSpPr>
        <p:grpSpPr>
          <a:xfrm>
            <a:off x="-423288" y="4459184"/>
            <a:ext cx="1143068" cy="1143068"/>
            <a:chOff x="1565300" y="733100"/>
            <a:chExt cx="1143525" cy="1143525"/>
          </a:xfrm>
        </p:grpSpPr>
        <p:sp>
          <p:nvSpPr>
            <p:cNvPr id="11575" name="Google Shape;11575;p26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26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26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8" name="Google Shape;11578;p26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9" name="Google Shape;11579;p26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26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26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582" name="Google Shape;11582;p2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1583" name="Shape 11583"/>
        <p:cNvGrpSpPr/>
        <p:nvPr/>
      </p:nvGrpSpPr>
      <p:grpSpPr>
        <a:xfrm>
          <a:off x="0" y="0"/>
          <a:ext cx="0" cy="0"/>
          <a:chOff x="0" y="0"/>
          <a:chExt cx="0" cy="0"/>
        </a:xfrm>
      </p:grpSpPr>
      <p:sp>
        <p:nvSpPr>
          <p:cNvPr id="11584" name="Google Shape;11584;p2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585" name="Google Shape;11585;p2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586" name="Google Shape;11586;p264"/>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1587" name="Google Shape;11587;p264"/>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1588" name="Google Shape;11588;p264"/>
          <p:cNvGrpSpPr/>
          <p:nvPr/>
        </p:nvGrpSpPr>
        <p:grpSpPr>
          <a:xfrm flipH="1" rot="-3203653">
            <a:off x="8677575" y="1131351"/>
            <a:ext cx="297660" cy="239057"/>
            <a:chOff x="3483800" y="1530650"/>
            <a:chExt cx="1459674" cy="1397574"/>
          </a:xfrm>
        </p:grpSpPr>
        <p:sp>
          <p:nvSpPr>
            <p:cNvPr id="11589" name="Google Shape;11589;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6" name="Google Shape;11596;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7" name="Google Shape;11597;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8" name="Google Shape;11598;p264"/>
          <p:cNvGrpSpPr/>
          <p:nvPr/>
        </p:nvGrpSpPr>
        <p:grpSpPr>
          <a:xfrm flipH="1">
            <a:off x="7345473" y="365869"/>
            <a:ext cx="374992" cy="348246"/>
            <a:chOff x="3931664" y="3196564"/>
            <a:chExt cx="819834" cy="761359"/>
          </a:xfrm>
        </p:grpSpPr>
        <p:sp>
          <p:nvSpPr>
            <p:cNvPr id="11599" name="Google Shape;11599;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2" name="Google Shape;11602;p264"/>
          <p:cNvGrpSpPr/>
          <p:nvPr/>
        </p:nvGrpSpPr>
        <p:grpSpPr>
          <a:xfrm flipH="1">
            <a:off x="-154252" y="3817444"/>
            <a:ext cx="374992" cy="348246"/>
            <a:chOff x="3931664" y="3196564"/>
            <a:chExt cx="819834" cy="761359"/>
          </a:xfrm>
        </p:grpSpPr>
        <p:sp>
          <p:nvSpPr>
            <p:cNvPr id="11603" name="Google Shape;11603;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5" name="Google Shape;11605;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6" name="Google Shape;11606;p264"/>
          <p:cNvGrpSpPr/>
          <p:nvPr/>
        </p:nvGrpSpPr>
        <p:grpSpPr>
          <a:xfrm flipH="1">
            <a:off x="8928043" y="2571744"/>
            <a:ext cx="320309" cy="297463"/>
            <a:chOff x="3931664" y="3196564"/>
            <a:chExt cx="819834" cy="761359"/>
          </a:xfrm>
        </p:grpSpPr>
        <p:sp>
          <p:nvSpPr>
            <p:cNvPr id="11607" name="Google Shape;11607;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0" name="Google Shape;11610;p264"/>
          <p:cNvGrpSpPr/>
          <p:nvPr/>
        </p:nvGrpSpPr>
        <p:grpSpPr>
          <a:xfrm flipH="1" rot="1813197">
            <a:off x="8443490" y="4379101"/>
            <a:ext cx="250191" cy="232308"/>
            <a:chOff x="3931664" y="3196564"/>
            <a:chExt cx="819834" cy="761359"/>
          </a:xfrm>
        </p:grpSpPr>
        <p:sp>
          <p:nvSpPr>
            <p:cNvPr id="11611" name="Google Shape;11611;p2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2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2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14" name="Google Shape;11614;p264"/>
          <p:cNvGrpSpPr/>
          <p:nvPr/>
        </p:nvGrpSpPr>
        <p:grpSpPr>
          <a:xfrm flipH="1" rot="-3202496">
            <a:off x="2371867" y="205593"/>
            <a:ext cx="266451" cy="213788"/>
            <a:chOff x="3483800" y="1530650"/>
            <a:chExt cx="1459674" cy="1397574"/>
          </a:xfrm>
        </p:grpSpPr>
        <p:sp>
          <p:nvSpPr>
            <p:cNvPr id="11615" name="Google Shape;11615;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4" name="Google Shape;11624;p264"/>
          <p:cNvGrpSpPr/>
          <p:nvPr/>
        </p:nvGrpSpPr>
        <p:grpSpPr>
          <a:xfrm rot="-2111922">
            <a:off x="123081" y="1672530"/>
            <a:ext cx="255260" cy="246957"/>
            <a:chOff x="3483800" y="1530650"/>
            <a:chExt cx="1459674" cy="1397574"/>
          </a:xfrm>
        </p:grpSpPr>
        <p:sp>
          <p:nvSpPr>
            <p:cNvPr id="11625" name="Google Shape;11625;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9" name="Google Shape;11629;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0" name="Google Shape;11630;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4" name="Google Shape;11634;p264"/>
          <p:cNvGrpSpPr/>
          <p:nvPr/>
        </p:nvGrpSpPr>
        <p:grpSpPr>
          <a:xfrm rot="-4322314">
            <a:off x="345217" y="4765505"/>
            <a:ext cx="167563" cy="161982"/>
            <a:chOff x="3483800" y="1530650"/>
            <a:chExt cx="1459674" cy="1397574"/>
          </a:xfrm>
        </p:grpSpPr>
        <p:sp>
          <p:nvSpPr>
            <p:cNvPr id="11635" name="Google Shape;11635;p2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6" name="Google Shape;11636;p2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2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2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9" name="Google Shape;11639;p2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0" name="Google Shape;11640;p2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2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2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44" name="Google Shape;11644;p2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1645" name="Shape 11645"/>
        <p:cNvGrpSpPr/>
        <p:nvPr/>
      </p:nvGrpSpPr>
      <p:grpSpPr>
        <a:xfrm>
          <a:off x="0" y="0"/>
          <a:ext cx="0" cy="0"/>
          <a:chOff x="0" y="0"/>
          <a:chExt cx="0" cy="0"/>
        </a:xfrm>
      </p:grpSpPr>
      <p:sp>
        <p:nvSpPr>
          <p:cNvPr id="11646" name="Google Shape;11646;p2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647" name="Google Shape;11647;p2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648" name="Google Shape;11648;p265"/>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649" name="Google Shape;11649;p265"/>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1650" name="Google Shape;11650;p265"/>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1651" name="Google Shape;11651;p265"/>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265"/>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653" name="Google Shape;11653;p265"/>
          <p:cNvGrpSpPr/>
          <p:nvPr/>
        </p:nvGrpSpPr>
        <p:grpSpPr>
          <a:xfrm rot="-2054985">
            <a:off x="1302743" y="3223629"/>
            <a:ext cx="406156" cy="388178"/>
            <a:chOff x="3483800" y="1530650"/>
            <a:chExt cx="1459674" cy="1397574"/>
          </a:xfrm>
        </p:grpSpPr>
        <p:sp>
          <p:nvSpPr>
            <p:cNvPr id="11654" name="Google Shape;11654;p2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2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2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7" name="Google Shape;11657;p2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8" name="Google Shape;11658;p2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2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2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3" name="Google Shape;11663;p265"/>
          <p:cNvGrpSpPr/>
          <p:nvPr/>
        </p:nvGrpSpPr>
        <p:grpSpPr>
          <a:xfrm rot="-2977299">
            <a:off x="984163" y="1512239"/>
            <a:ext cx="194255" cy="180400"/>
            <a:chOff x="3931664" y="3196564"/>
            <a:chExt cx="819834" cy="761359"/>
          </a:xfrm>
        </p:grpSpPr>
        <p:sp>
          <p:nvSpPr>
            <p:cNvPr id="11664" name="Google Shape;11664;p2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2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6" name="Google Shape;11666;p2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7" name="Google Shape;11667;p265"/>
          <p:cNvGrpSpPr/>
          <p:nvPr/>
        </p:nvGrpSpPr>
        <p:grpSpPr>
          <a:xfrm rot="1370578">
            <a:off x="7577885" y="1527535"/>
            <a:ext cx="244552" cy="227109"/>
            <a:chOff x="3931664" y="3196564"/>
            <a:chExt cx="819834" cy="761359"/>
          </a:xfrm>
        </p:grpSpPr>
        <p:sp>
          <p:nvSpPr>
            <p:cNvPr id="11668" name="Google Shape;11668;p2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2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2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1" name="Google Shape;11671;p265"/>
          <p:cNvGrpSpPr/>
          <p:nvPr/>
        </p:nvGrpSpPr>
        <p:grpSpPr>
          <a:xfrm rot="-2111919">
            <a:off x="7197062" y="2098834"/>
            <a:ext cx="212210" cy="205364"/>
            <a:chOff x="3483800" y="1530650"/>
            <a:chExt cx="1459674" cy="1397574"/>
          </a:xfrm>
        </p:grpSpPr>
        <p:sp>
          <p:nvSpPr>
            <p:cNvPr id="11672" name="Google Shape;11672;p2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2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2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2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2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7" name="Google Shape;11677;p2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8" name="Google Shape;11678;p2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2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1" name="Google Shape;11681;p265"/>
          <p:cNvGrpSpPr/>
          <p:nvPr/>
        </p:nvGrpSpPr>
        <p:grpSpPr>
          <a:xfrm>
            <a:off x="607775" y="-517258"/>
            <a:ext cx="1286580" cy="1286580"/>
            <a:chOff x="1565300" y="733100"/>
            <a:chExt cx="1143525" cy="1143525"/>
          </a:xfrm>
        </p:grpSpPr>
        <p:sp>
          <p:nvSpPr>
            <p:cNvPr id="11682" name="Google Shape;11682;p26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26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4" name="Google Shape;11684;p26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5" name="Google Shape;11685;p26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26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26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26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9" name="Google Shape;11689;p265"/>
          <p:cNvGrpSpPr/>
          <p:nvPr/>
        </p:nvGrpSpPr>
        <p:grpSpPr>
          <a:xfrm>
            <a:off x="1207456" y="586028"/>
            <a:ext cx="565411" cy="565411"/>
            <a:chOff x="2751400" y="2498775"/>
            <a:chExt cx="652900" cy="652900"/>
          </a:xfrm>
        </p:grpSpPr>
        <p:sp>
          <p:nvSpPr>
            <p:cNvPr id="11690" name="Google Shape;11690;p26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1" name="Google Shape;11691;p26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2" name="Google Shape;11692;p26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26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26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26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26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7" name="Google Shape;11697;p26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8" name="Google Shape;11698;p26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9" name="Google Shape;11699;p265"/>
          <p:cNvGrpSpPr/>
          <p:nvPr/>
        </p:nvGrpSpPr>
        <p:grpSpPr>
          <a:xfrm rot="-895738">
            <a:off x="8193718" y="4097271"/>
            <a:ext cx="1016157" cy="1012457"/>
            <a:chOff x="4134250" y="882850"/>
            <a:chExt cx="843375" cy="844025"/>
          </a:xfrm>
        </p:grpSpPr>
        <p:sp>
          <p:nvSpPr>
            <p:cNvPr id="11700" name="Google Shape;11700;p26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26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26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3" name="Google Shape;11703;p26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4" name="Google Shape;11704;p26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05" name="Google Shape;11705;p2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1706" name="Shape 11706"/>
        <p:cNvGrpSpPr/>
        <p:nvPr/>
      </p:nvGrpSpPr>
      <p:grpSpPr>
        <a:xfrm>
          <a:off x="0" y="0"/>
          <a:ext cx="0" cy="0"/>
          <a:chOff x="0" y="0"/>
          <a:chExt cx="0" cy="0"/>
        </a:xfrm>
      </p:grpSpPr>
      <p:pic>
        <p:nvPicPr>
          <p:cNvPr id="11707" name="Google Shape;11707;p26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08" name="Google Shape;11708;p26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9" name="Google Shape;11709;p266"/>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266"/>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1711" name="Google Shape;11711;p266"/>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1712" name="Google Shape;11712;p26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713" name="Google Shape;11713;p2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1714" name="Shape 11714"/>
        <p:cNvGrpSpPr/>
        <p:nvPr/>
      </p:nvGrpSpPr>
      <p:grpSpPr>
        <a:xfrm>
          <a:off x="0" y="0"/>
          <a:ext cx="0" cy="0"/>
          <a:chOff x="0" y="0"/>
          <a:chExt cx="0" cy="0"/>
        </a:xfrm>
      </p:grpSpPr>
      <p:sp>
        <p:nvSpPr>
          <p:cNvPr id="11715" name="Google Shape;11715;p2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16" name="Google Shape;11716;p2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17" name="Google Shape;11717;p2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1718" name="Shape 11718"/>
        <p:cNvGrpSpPr/>
        <p:nvPr/>
      </p:nvGrpSpPr>
      <p:grpSpPr>
        <a:xfrm>
          <a:off x="0" y="0"/>
          <a:ext cx="0" cy="0"/>
          <a:chOff x="0" y="0"/>
          <a:chExt cx="0" cy="0"/>
        </a:xfrm>
      </p:grpSpPr>
      <p:sp>
        <p:nvSpPr>
          <p:cNvPr id="11719" name="Google Shape;11719;p26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20" name="Google Shape;11720;p2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21" name="Google Shape;11721;p2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786" name="Shape 786"/>
        <p:cNvGrpSpPr/>
        <p:nvPr/>
      </p:nvGrpSpPr>
      <p:grpSpPr>
        <a:xfrm>
          <a:off x="0" y="0"/>
          <a:ext cx="0" cy="0"/>
          <a:chOff x="0" y="0"/>
          <a:chExt cx="0" cy="0"/>
        </a:xfrm>
      </p:grpSpPr>
      <p:sp>
        <p:nvSpPr>
          <p:cNvPr id="787" name="Google Shape;787;p2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788" name="Google Shape;788;p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789" name="Google Shape;789;p28"/>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90" name="Google Shape;790;p28"/>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28"/>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28"/>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28"/>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4" name="Google Shape;794;p28"/>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95" name="Google Shape;795;p28"/>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6" name="Google Shape;796;p28"/>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797" name="Google Shape;797;p28"/>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798" name="Google Shape;798;p28"/>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799" name="Google Shape;799;p28"/>
          <p:cNvGrpSpPr/>
          <p:nvPr/>
        </p:nvGrpSpPr>
        <p:grpSpPr>
          <a:xfrm flipH="1">
            <a:off x="67046" y="1212064"/>
            <a:ext cx="193699" cy="185318"/>
            <a:chOff x="3483800" y="1530650"/>
            <a:chExt cx="1459674" cy="1397574"/>
          </a:xfrm>
        </p:grpSpPr>
        <p:sp>
          <p:nvSpPr>
            <p:cNvPr id="800" name="Google Shape;800;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09" name="Google Shape;809;p28"/>
          <p:cNvGrpSpPr/>
          <p:nvPr/>
        </p:nvGrpSpPr>
        <p:grpSpPr>
          <a:xfrm flipH="1">
            <a:off x="8629015" y="4491897"/>
            <a:ext cx="318260" cy="295560"/>
            <a:chOff x="3931664" y="3196564"/>
            <a:chExt cx="819834" cy="761359"/>
          </a:xfrm>
        </p:grpSpPr>
        <p:sp>
          <p:nvSpPr>
            <p:cNvPr id="810" name="Google Shape;810;p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 name="Google Shape;811;p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3" name="Google Shape;813;p28"/>
          <p:cNvGrpSpPr/>
          <p:nvPr/>
        </p:nvGrpSpPr>
        <p:grpSpPr>
          <a:xfrm flipH="1">
            <a:off x="-67743" y="586194"/>
            <a:ext cx="351053" cy="326014"/>
            <a:chOff x="3931664" y="3196564"/>
            <a:chExt cx="819834" cy="761359"/>
          </a:xfrm>
        </p:grpSpPr>
        <p:sp>
          <p:nvSpPr>
            <p:cNvPr id="814" name="Google Shape;814;p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7" name="Google Shape;817;p28"/>
          <p:cNvGrpSpPr/>
          <p:nvPr/>
        </p:nvGrpSpPr>
        <p:grpSpPr>
          <a:xfrm flipH="1">
            <a:off x="8691296" y="2386439"/>
            <a:ext cx="193699" cy="185318"/>
            <a:chOff x="3483800" y="1530650"/>
            <a:chExt cx="1459674" cy="1397574"/>
          </a:xfrm>
        </p:grpSpPr>
        <p:sp>
          <p:nvSpPr>
            <p:cNvPr id="818" name="Google Shape;818;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27" name="Google Shape;827;p28"/>
          <p:cNvGrpSpPr/>
          <p:nvPr/>
        </p:nvGrpSpPr>
        <p:grpSpPr>
          <a:xfrm flipH="1">
            <a:off x="7828954" y="4747047"/>
            <a:ext cx="117212" cy="111946"/>
            <a:chOff x="3483800" y="1530650"/>
            <a:chExt cx="1459674" cy="1397574"/>
          </a:xfrm>
        </p:grpSpPr>
        <p:sp>
          <p:nvSpPr>
            <p:cNvPr id="828" name="Google Shape;828;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 name="Google Shape;833;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 name="Google Shape;834;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 name="Google Shape;835;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 name="Google Shape;836;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 name="Google Shape;837;p28"/>
          <p:cNvGrpSpPr/>
          <p:nvPr/>
        </p:nvGrpSpPr>
        <p:grpSpPr>
          <a:xfrm flipH="1">
            <a:off x="8519096" y="447339"/>
            <a:ext cx="193699" cy="185318"/>
            <a:chOff x="3483800" y="1530650"/>
            <a:chExt cx="1459674" cy="1397574"/>
          </a:xfrm>
        </p:grpSpPr>
        <p:sp>
          <p:nvSpPr>
            <p:cNvPr id="838" name="Google Shape;838;p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47" name="Google Shape;847;p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1722" name="Shape 11722"/>
        <p:cNvGrpSpPr/>
        <p:nvPr/>
      </p:nvGrpSpPr>
      <p:grpSpPr>
        <a:xfrm>
          <a:off x="0" y="0"/>
          <a:ext cx="0" cy="0"/>
          <a:chOff x="0" y="0"/>
          <a:chExt cx="0" cy="0"/>
        </a:xfrm>
      </p:grpSpPr>
      <p:sp>
        <p:nvSpPr>
          <p:cNvPr id="11723" name="Google Shape;11723;p26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24" name="Google Shape;11724;p2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725" name="Google Shape;11725;p2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1730" name="Shape 11730"/>
        <p:cNvGrpSpPr/>
        <p:nvPr/>
      </p:nvGrpSpPr>
      <p:grpSpPr>
        <a:xfrm>
          <a:off x="0" y="0"/>
          <a:ext cx="0" cy="0"/>
          <a:chOff x="0" y="0"/>
          <a:chExt cx="0" cy="0"/>
        </a:xfrm>
      </p:grpSpPr>
      <p:sp>
        <p:nvSpPr>
          <p:cNvPr id="11731" name="Google Shape;11731;p27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732" name="Google Shape;11732;p27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733" name="Google Shape;11733;p271"/>
          <p:cNvGrpSpPr/>
          <p:nvPr/>
        </p:nvGrpSpPr>
        <p:grpSpPr>
          <a:xfrm>
            <a:off x="7487963" y="743725"/>
            <a:ext cx="652900" cy="652900"/>
            <a:chOff x="2751400" y="2498775"/>
            <a:chExt cx="652900" cy="652900"/>
          </a:xfrm>
        </p:grpSpPr>
        <p:sp>
          <p:nvSpPr>
            <p:cNvPr id="11734" name="Google Shape;11734;p27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27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27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27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27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27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27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27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2" name="Google Shape;11742;p27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3" name="Google Shape;11743;p271"/>
          <p:cNvGrpSpPr/>
          <p:nvPr/>
        </p:nvGrpSpPr>
        <p:grpSpPr>
          <a:xfrm rot="-3210598">
            <a:off x="-327633" y="3737841"/>
            <a:ext cx="1722395" cy="1723723"/>
            <a:chOff x="4134250" y="882850"/>
            <a:chExt cx="843375" cy="844025"/>
          </a:xfrm>
        </p:grpSpPr>
        <p:sp>
          <p:nvSpPr>
            <p:cNvPr id="11744" name="Google Shape;11744;p27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27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27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27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27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9" name="Google Shape;11749;p271"/>
          <p:cNvGrpSpPr/>
          <p:nvPr/>
        </p:nvGrpSpPr>
        <p:grpSpPr>
          <a:xfrm>
            <a:off x="7610758" y="-87602"/>
            <a:ext cx="1345201" cy="1345240"/>
            <a:chOff x="4876725" y="2387875"/>
            <a:chExt cx="874075" cy="874100"/>
          </a:xfrm>
        </p:grpSpPr>
        <p:sp>
          <p:nvSpPr>
            <p:cNvPr id="11750" name="Google Shape;11750;p27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27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2" name="Google Shape;11752;p27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3" name="Google Shape;11753;p27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4" name="Google Shape;11754;p27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27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27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27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8" name="Google Shape;11758;p27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9" name="Google Shape;11759;p27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0" name="Google Shape;11760;p27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27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2" name="Google Shape;11762;p271"/>
          <p:cNvGrpSpPr/>
          <p:nvPr/>
        </p:nvGrpSpPr>
        <p:grpSpPr>
          <a:xfrm>
            <a:off x="7544898" y="3519378"/>
            <a:ext cx="539058" cy="516124"/>
            <a:chOff x="3483800" y="1530650"/>
            <a:chExt cx="1459674" cy="1397574"/>
          </a:xfrm>
        </p:grpSpPr>
        <p:sp>
          <p:nvSpPr>
            <p:cNvPr id="11763" name="Google Shape;11763;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8" name="Google Shape;11768;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9" name="Google Shape;11769;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2" name="Google Shape;11772;p271"/>
          <p:cNvGrpSpPr/>
          <p:nvPr/>
        </p:nvGrpSpPr>
        <p:grpSpPr>
          <a:xfrm>
            <a:off x="3836035" y="191744"/>
            <a:ext cx="374992" cy="348246"/>
            <a:chOff x="3931664" y="3196564"/>
            <a:chExt cx="819834" cy="761359"/>
          </a:xfrm>
        </p:grpSpPr>
        <p:sp>
          <p:nvSpPr>
            <p:cNvPr id="11773" name="Google Shape;11773;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4" name="Google Shape;11774;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5" name="Google Shape;11775;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6" name="Google Shape;11776;p271"/>
          <p:cNvGrpSpPr/>
          <p:nvPr/>
        </p:nvGrpSpPr>
        <p:grpSpPr>
          <a:xfrm rot="-3462168">
            <a:off x="919648" y="1638791"/>
            <a:ext cx="184279" cy="165931"/>
            <a:chOff x="3931664" y="3196564"/>
            <a:chExt cx="819834" cy="761359"/>
          </a:xfrm>
        </p:grpSpPr>
        <p:sp>
          <p:nvSpPr>
            <p:cNvPr id="11777" name="Google Shape;11777;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0" name="Google Shape;11780;p271"/>
          <p:cNvGrpSpPr/>
          <p:nvPr/>
        </p:nvGrpSpPr>
        <p:grpSpPr>
          <a:xfrm rot="-5681754">
            <a:off x="8241378" y="3006753"/>
            <a:ext cx="184261" cy="165900"/>
            <a:chOff x="3931664" y="3196564"/>
            <a:chExt cx="819834" cy="761359"/>
          </a:xfrm>
        </p:grpSpPr>
        <p:sp>
          <p:nvSpPr>
            <p:cNvPr id="11781" name="Google Shape;11781;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2" name="Google Shape;11782;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4" name="Google Shape;11784;p271"/>
          <p:cNvGrpSpPr/>
          <p:nvPr/>
        </p:nvGrpSpPr>
        <p:grpSpPr>
          <a:xfrm rot="3093417">
            <a:off x="6550801" y="196673"/>
            <a:ext cx="235009" cy="225010"/>
            <a:chOff x="3483800" y="1530650"/>
            <a:chExt cx="1459674" cy="1397574"/>
          </a:xfrm>
        </p:grpSpPr>
        <p:sp>
          <p:nvSpPr>
            <p:cNvPr id="11785" name="Google Shape;11785;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2" name="Google Shape;11792;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3" name="Google Shape;11793;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4" name="Google Shape;11794;p271"/>
          <p:cNvGrpSpPr/>
          <p:nvPr/>
        </p:nvGrpSpPr>
        <p:grpSpPr>
          <a:xfrm rot="3093417">
            <a:off x="939951" y="2223873"/>
            <a:ext cx="235009" cy="225010"/>
            <a:chOff x="3483800" y="1530650"/>
            <a:chExt cx="1459674" cy="1397574"/>
          </a:xfrm>
        </p:grpSpPr>
        <p:sp>
          <p:nvSpPr>
            <p:cNvPr id="11795" name="Google Shape;11795;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9" name="Google Shape;11799;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0" name="Google Shape;11800;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4" name="Google Shape;11804;p271"/>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271"/>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1806" name="Google Shape;11806;p271"/>
          <p:cNvGrpSpPr/>
          <p:nvPr/>
        </p:nvGrpSpPr>
        <p:grpSpPr>
          <a:xfrm rot="1742423">
            <a:off x="1002631" y="4519665"/>
            <a:ext cx="849685" cy="850248"/>
            <a:chOff x="3026450" y="831475"/>
            <a:chExt cx="944275" cy="944900"/>
          </a:xfrm>
        </p:grpSpPr>
        <p:sp>
          <p:nvSpPr>
            <p:cNvPr id="11807" name="Google Shape;11807;p27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8" name="Google Shape;11808;p27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9" name="Google Shape;11809;p27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27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27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27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27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27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27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6" name="Google Shape;11816;p27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7" name="Google Shape;11817;p271"/>
          <p:cNvGrpSpPr/>
          <p:nvPr/>
        </p:nvGrpSpPr>
        <p:grpSpPr>
          <a:xfrm rot="3093417">
            <a:off x="8636001" y="2058773"/>
            <a:ext cx="235009" cy="225010"/>
            <a:chOff x="3483800" y="1530650"/>
            <a:chExt cx="1459674" cy="1397574"/>
          </a:xfrm>
        </p:grpSpPr>
        <p:sp>
          <p:nvSpPr>
            <p:cNvPr id="11818" name="Google Shape;11818;p2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2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2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2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2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3" name="Google Shape;11823;p2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4" name="Google Shape;11824;p2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2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7" name="Google Shape;11827;p271"/>
          <p:cNvGrpSpPr/>
          <p:nvPr/>
        </p:nvGrpSpPr>
        <p:grpSpPr>
          <a:xfrm rot="-2454324">
            <a:off x="5278696" y="4709403"/>
            <a:ext cx="184297" cy="165881"/>
            <a:chOff x="3931664" y="3196564"/>
            <a:chExt cx="819834" cy="761359"/>
          </a:xfrm>
        </p:grpSpPr>
        <p:sp>
          <p:nvSpPr>
            <p:cNvPr id="11828" name="Google Shape;11828;p2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9" name="Google Shape;11829;p2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0" name="Google Shape;11830;p2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31" name="Google Shape;11831;p271"/>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1832" name="Google Shape;11832;p271"/>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1833" name="Google Shape;11833;p2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1834" name="Shape 11834"/>
        <p:cNvGrpSpPr/>
        <p:nvPr/>
      </p:nvGrpSpPr>
      <p:grpSpPr>
        <a:xfrm>
          <a:off x="0" y="0"/>
          <a:ext cx="0" cy="0"/>
          <a:chOff x="0" y="0"/>
          <a:chExt cx="0" cy="0"/>
        </a:xfrm>
      </p:grpSpPr>
      <p:pic>
        <p:nvPicPr>
          <p:cNvPr id="11835" name="Google Shape;11835;p2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836" name="Google Shape;11836;p27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7" name="Google Shape;11837;p272"/>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272"/>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839" name="Google Shape;11839;p272"/>
          <p:cNvGrpSpPr/>
          <p:nvPr/>
        </p:nvGrpSpPr>
        <p:grpSpPr>
          <a:xfrm rot="-1953277">
            <a:off x="7233350" y="3280679"/>
            <a:ext cx="2042473" cy="2462065"/>
            <a:chOff x="2705025" y="356575"/>
            <a:chExt cx="1582750" cy="1907900"/>
          </a:xfrm>
        </p:grpSpPr>
        <p:sp>
          <p:nvSpPr>
            <p:cNvPr id="11840" name="Google Shape;11840;p27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27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27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27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27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5" name="Google Shape;11845;p27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6" name="Google Shape;11846;p27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27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27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27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0" name="Google Shape;11850;p27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1" name="Google Shape;11851;p272"/>
          <p:cNvGrpSpPr/>
          <p:nvPr/>
        </p:nvGrpSpPr>
        <p:grpSpPr>
          <a:xfrm>
            <a:off x="498409" y="1604250"/>
            <a:ext cx="308283" cy="294609"/>
            <a:chOff x="3483800" y="1530650"/>
            <a:chExt cx="1459674" cy="1397574"/>
          </a:xfrm>
        </p:grpSpPr>
        <p:sp>
          <p:nvSpPr>
            <p:cNvPr id="11852" name="Google Shape;11852;p2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2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2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2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6" name="Google Shape;11856;p2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7" name="Google Shape;11857;p2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2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1" name="Google Shape;11861;p272"/>
          <p:cNvGrpSpPr/>
          <p:nvPr/>
        </p:nvGrpSpPr>
        <p:grpSpPr>
          <a:xfrm rot="3907081">
            <a:off x="7078935" y="1546583"/>
            <a:ext cx="153542" cy="142591"/>
            <a:chOff x="3931664" y="3196564"/>
            <a:chExt cx="819834" cy="761359"/>
          </a:xfrm>
        </p:grpSpPr>
        <p:sp>
          <p:nvSpPr>
            <p:cNvPr id="11862" name="Google Shape;11862;p2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3" name="Google Shape;11863;p2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2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5" name="Google Shape;11865;p272"/>
          <p:cNvGrpSpPr/>
          <p:nvPr/>
        </p:nvGrpSpPr>
        <p:grpSpPr>
          <a:xfrm rot="-2977161">
            <a:off x="3670185" y="4602124"/>
            <a:ext cx="288648" cy="268060"/>
            <a:chOff x="3931664" y="3196564"/>
            <a:chExt cx="819834" cy="761359"/>
          </a:xfrm>
        </p:grpSpPr>
        <p:sp>
          <p:nvSpPr>
            <p:cNvPr id="11866" name="Google Shape;11866;p2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2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2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9" name="Google Shape;11869;p272"/>
          <p:cNvGrpSpPr/>
          <p:nvPr/>
        </p:nvGrpSpPr>
        <p:grpSpPr>
          <a:xfrm rot="-2011775">
            <a:off x="6731571" y="900792"/>
            <a:ext cx="375775" cy="359090"/>
            <a:chOff x="3483800" y="1530650"/>
            <a:chExt cx="1459674" cy="1397574"/>
          </a:xfrm>
        </p:grpSpPr>
        <p:sp>
          <p:nvSpPr>
            <p:cNvPr id="11870" name="Google Shape;11870;p2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1" name="Google Shape;11871;p2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2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2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2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2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2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2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272"/>
          <p:cNvGrpSpPr/>
          <p:nvPr/>
        </p:nvGrpSpPr>
        <p:grpSpPr>
          <a:xfrm rot="3907383">
            <a:off x="1116907" y="1177468"/>
            <a:ext cx="235229" cy="218451"/>
            <a:chOff x="3931664" y="3196564"/>
            <a:chExt cx="819834" cy="761359"/>
          </a:xfrm>
        </p:grpSpPr>
        <p:sp>
          <p:nvSpPr>
            <p:cNvPr id="11880" name="Google Shape;11880;p2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2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2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83" name="Google Shape;11883;p272"/>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1884" name="Google Shape;11884;p272"/>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885" name="Google Shape;11885;p272"/>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1886" name="Google Shape;11886;p272"/>
          <p:cNvGrpSpPr/>
          <p:nvPr/>
        </p:nvGrpSpPr>
        <p:grpSpPr>
          <a:xfrm>
            <a:off x="998376" y="190487"/>
            <a:ext cx="699037" cy="699037"/>
            <a:chOff x="1565300" y="733100"/>
            <a:chExt cx="1143525" cy="1143525"/>
          </a:xfrm>
        </p:grpSpPr>
        <p:sp>
          <p:nvSpPr>
            <p:cNvPr id="11887" name="Google Shape;11887;p27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8" name="Google Shape;11888;p27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9" name="Google Shape;11889;p27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27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27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2" name="Google Shape;11892;p27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3" name="Google Shape;11893;p27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4" name="Google Shape;11894;p272"/>
          <p:cNvGrpSpPr/>
          <p:nvPr/>
        </p:nvGrpSpPr>
        <p:grpSpPr>
          <a:xfrm rot="-895738">
            <a:off x="359618" y="-299817"/>
            <a:ext cx="1016157" cy="1012457"/>
            <a:chOff x="4134250" y="882850"/>
            <a:chExt cx="843375" cy="844025"/>
          </a:xfrm>
        </p:grpSpPr>
        <p:sp>
          <p:nvSpPr>
            <p:cNvPr id="11895" name="Google Shape;11895;p27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27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7" name="Google Shape;11897;p27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8" name="Google Shape;11898;p27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27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00" name="Google Shape;11900;p2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1901" name="Shape 11901"/>
        <p:cNvGrpSpPr/>
        <p:nvPr/>
      </p:nvGrpSpPr>
      <p:grpSpPr>
        <a:xfrm>
          <a:off x="0" y="0"/>
          <a:ext cx="0" cy="0"/>
          <a:chOff x="0" y="0"/>
          <a:chExt cx="0" cy="0"/>
        </a:xfrm>
      </p:grpSpPr>
      <p:sp>
        <p:nvSpPr>
          <p:cNvPr id="11902" name="Google Shape;11902;p27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03" name="Google Shape;11903;p27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904" name="Google Shape;11904;p273"/>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5" name="Google Shape;11905;p27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1906" name="Google Shape;11906;p273"/>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1907" name="Google Shape;11907;p2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1908" name="Shape 11908"/>
        <p:cNvGrpSpPr/>
        <p:nvPr/>
      </p:nvGrpSpPr>
      <p:grpSpPr>
        <a:xfrm>
          <a:off x="0" y="0"/>
          <a:ext cx="0" cy="0"/>
          <a:chOff x="0" y="0"/>
          <a:chExt cx="0" cy="0"/>
        </a:xfrm>
      </p:grpSpPr>
      <p:sp>
        <p:nvSpPr>
          <p:cNvPr id="11909" name="Google Shape;11909;p27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10" name="Google Shape;11910;p27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911" name="Google Shape;11911;p274"/>
          <p:cNvGrpSpPr/>
          <p:nvPr/>
        </p:nvGrpSpPr>
        <p:grpSpPr>
          <a:xfrm>
            <a:off x="8551254" y="4681889"/>
            <a:ext cx="193699" cy="185318"/>
            <a:chOff x="3483800" y="1530650"/>
            <a:chExt cx="1459674" cy="1397574"/>
          </a:xfrm>
        </p:grpSpPr>
        <p:sp>
          <p:nvSpPr>
            <p:cNvPr id="11912" name="Google Shape;11912;p2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3" name="Google Shape;11913;p2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2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2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2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2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2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0" name="Google Shape;11920;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1" name="Google Shape;11921;p274"/>
          <p:cNvGrpSpPr/>
          <p:nvPr/>
        </p:nvGrpSpPr>
        <p:grpSpPr>
          <a:xfrm>
            <a:off x="138749" y="4109622"/>
            <a:ext cx="318260" cy="295560"/>
            <a:chOff x="3931664" y="3196564"/>
            <a:chExt cx="819834" cy="761359"/>
          </a:xfrm>
        </p:grpSpPr>
        <p:sp>
          <p:nvSpPr>
            <p:cNvPr id="11922" name="Google Shape;11922;p2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2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2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5" name="Google Shape;11925;p274"/>
          <p:cNvGrpSpPr/>
          <p:nvPr/>
        </p:nvGrpSpPr>
        <p:grpSpPr>
          <a:xfrm>
            <a:off x="8453589" y="3940297"/>
            <a:ext cx="500427" cy="464734"/>
            <a:chOff x="3931664" y="3196564"/>
            <a:chExt cx="819834" cy="761359"/>
          </a:xfrm>
        </p:grpSpPr>
        <p:sp>
          <p:nvSpPr>
            <p:cNvPr id="11926" name="Google Shape;11926;p2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7" name="Google Shape;11927;p2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8" name="Google Shape;11928;p2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9" name="Google Shape;11929;p274"/>
          <p:cNvGrpSpPr/>
          <p:nvPr/>
        </p:nvGrpSpPr>
        <p:grpSpPr>
          <a:xfrm>
            <a:off x="457004" y="2344739"/>
            <a:ext cx="193699" cy="185318"/>
            <a:chOff x="3483800" y="1530650"/>
            <a:chExt cx="1459674" cy="1397574"/>
          </a:xfrm>
        </p:grpSpPr>
        <p:sp>
          <p:nvSpPr>
            <p:cNvPr id="11930" name="Google Shape;11930;p2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2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2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2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2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2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2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39" name="Google Shape;11939;p274"/>
          <p:cNvGrpSpPr/>
          <p:nvPr/>
        </p:nvGrpSpPr>
        <p:grpSpPr>
          <a:xfrm>
            <a:off x="23083" y="1115322"/>
            <a:ext cx="117212" cy="111946"/>
            <a:chOff x="3483800" y="1530650"/>
            <a:chExt cx="1459674" cy="1397574"/>
          </a:xfrm>
        </p:grpSpPr>
        <p:sp>
          <p:nvSpPr>
            <p:cNvPr id="11940" name="Google Shape;11940;p2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1" name="Google Shape;11941;p2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2" name="Google Shape;11942;p2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2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2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6" name="Google Shape;11946;p2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7" name="Google Shape;11947;p2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2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49" name="Google Shape;11949;p27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950" name="Google Shape;11950;p274"/>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274"/>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274"/>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953" name="Google Shape;11953;p274"/>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954" name="Google Shape;11954;p274"/>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955" name="Google Shape;11955;p274"/>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956" name="Google Shape;11956;p2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1957" name="Shape 11957"/>
        <p:cNvGrpSpPr/>
        <p:nvPr/>
      </p:nvGrpSpPr>
      <p:grpSpPr>
        <a:xfrm>
          <a:off x="0" y="0"/>
          <a:ext cx="0" cy="0"/>
          <a:chOff x="0" y="0"/>
          <a:chExt cx="0" cy="0"/>
        </a:xfrm>
      </p:grpSpPr>
      <p:sp>
        <p:nvSpPr>
          <p:cNvPr id="11958" name="Google Shape;11958;p27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59" name="Google Shape;11959;p27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960" name="Google Shape;11960;p275"/>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1" name="Google Shape;11961;p27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962" name="Google Shape;11962;p275"/>
          <p:cNvGrpSpPr/>
          <p:nvPr/>
        </p:nvGrpSpPr>
        <p:grpSpPr>
          <a:xfrm rot="-7340515">
            <a:off x="7972572" y="485342"/>
            <a:ext cx="1893455" cy="683957"/>
            <a:chOff x="5725894" y="2571645"/>
            <a:chExt cx="1443144" cy="521294"/>
          </a:xfrm>
        </p:grpSpPr>
        <p:grpSp>
          <p:nvGrpSpPr>
            <p:cNvPr id="11963" name="Google Shape;11963;p275"/>
            <p:cNvGrpSpPr/>
            <p:nvPr/>
          </p:nvGrpSpPr>
          <p:grpSpPr>
            <a:xfrm rot="5400000">
              <a:off x="6186819" y="2110721"/>
              <a:ext cx="521294" cy="1443144"/>
              <a:chOff x="2916100" y="2780750"/>
              <a:chExt cx="389200" cy="1077375"/>
            </a:xfrm>
          </p:grpSpPr>
          <p:sp>
            <p:nvSpPr>
              <p:cNvPr id="11964" name="Google Shape;11964;p275"/>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275"/>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275"/>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275"/>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275"/>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275"/>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275"/>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1" name="Google Shape;11971;p275"/>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2" name="Google Shape;11972;p275"/>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275"/>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275"/>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275"/>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275"/>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7" name="Google Shape;11977;p275"/>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78" name="Google Shape;11978;p275"/>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9" name="Google Shape;11979;p275"/>
          <p:cNvGrpSpPr/>
          <p:nvPr/>
        </p:nvGrpSpPr>
        <p:grpSpPr>
          <a:xfrm rot="3203653">
            <a:off x="240691" y="985951"/>
            <a:ext cx="297660" cy="239057"/>
            <a:chOff x="3483800" y="1530650"/>
            <a:chExt cx="1459674" cy="1397574"/>
          </a:xfrm>
        </p:grpSpPr>
        <p:sp>
          <p:nvSpPr>
            <p:cNvPr id="11980" name="Google Shape;11980;p2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2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2" name="Google Shape;11982;p2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3" name="Google Shape;11983;p2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2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2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2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2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8" name="Google Shape;11988;p2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9" name="Google Shape;11989;p275"/>
          <p:cNvGrpSpPr/>
          <p:nvPr/>
        </p:nvGrpSpPr>
        <p:grpSpPr>
          <a:xfrm>
            <a:off x="447585" y="150969"/>
            <a:ext cx="374992" cy="348246"/>
            <a:chOff x="3931664" y="3196564"/>
            <a:chExt cx="819834" cy="761359"/>
          </a:xfrm>
        </p:grpSpPr>
        <p:sp>
          <p:nvSpPr>
            <p:cNvPr id="11990" name="Google Shape;11990;p2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2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2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93" name="Google Shape;11993;p2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1994" name="Shape 11994"/>
        <p:cNvGrpSpPr/>
        <p:nvPr/>
      </p:nvGrpSpPr>
      <p:grpSpPr>
        <a:xfrm>
          <a:off x="0" y="0"/>
          <a:ext cx="0" cy="0"/>
          <a:chOff x="0" y="0"/>
          <a:chExt cx="0" cy="0"/>
        </a:xfrm>
      </p:grpSpPr>
      <p:sp>
        <p:nvSpPr>
          <p:cNvPr id="11995" name="Google Shape;11995;p27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996" name="Google Shape;11996;p2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997" name="Google Shape;11997;p276"/>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276"/>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1999" name="Google Shape;11999;p276"/>
          <p:cNvGrpSpPr/>
          <p:nvPr/>
        </p:nvGrpSpPr>
        <p:grpSpPr>
          <a:xfrm>
            <a:off x="6985149" y="261297"/>
            <a:ext cx="318260" cy="295560"/>
            <a:chOff x="3931664" y="3196564"/>
            <a:chExt cx="819834" cy="761359"/>
          </a:xfrm>
        </p:grpSpPr>
        <p:sp>
          <p:nvSpPr>
            <p:cNvPr id="12000" name="Google Shape;12000;p2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2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2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03" name="Google Shape;12003;p276"/>
          <p:cNvGrpSpPr/>
          <p:nvPr/>
        </p:nvGrpSpPr>
        <p:grpSpPr>
          <a:xfrm>
            <a:off x="7030779" y="728689"/>
            <a:ext cx="193699" cy="185318"/>
            <a:chOff x="3483800" y="1530650"/>
            <a:chExt cx="1459674" cy="1397574"/>
          </a:xfrm>
        </p:grpSpPr>
        <p:sp>
          <p:nvSpPr>
            <p:cNvPr id="12004" name="Google Shape;12004;p2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2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2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2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2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2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2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1" name="Google Shape;12011;p2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2" name="Google Shape;12012;p2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13" name="Google Shape;12013;p276"/>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014" name="Google Shape;12014;p276"/>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015" name="Google Shape;12015;p276"/>
          <p:cNvGrpSpPr/>
          <p:nvPr/>
        </p:nvGrpSpPr>
        <p:grpSpPr>
          <a:xfrm>
            <a:off x="7133488" y="3542250"/>
            <a:ext cx="652900" cy="652900"/>
            <a:chOff x="2751400" y="2498775"/>
            <a:chExt cx="652900" cy="652900"/>
          </a:xfrm>
        </p:grpSpPr>
        <p:sp>
          <p:nvSpPr>
            <p:cNvPr id="12016" name="Google Shape;12016;p27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7" name="Google Shape;12017;p27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27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27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27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27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27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3" name="Google Shape;12023;p27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4" name="Google Shape;12024;p27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5" name="Google Shape;12025;p276"/>
          <p:cNvGrpSpPr/>
          <p:nvPr/>
        </p:nvGrpSpPr>
        <p:grpSpPr>
          <a:xfrm>
            <a:off x="591150" y="540000"/>
            <a:ext cx="1040525" cy="1040525"/>
            <a:chOff x="591150" y="540000"/>
            <a:chExt cx="1040525" cy="1040525"/>
          </a:xfrm>
        </p:grpSpPr>
        <p:sp>
          <p:nvSpPr>
            <p:cNvPr id="12026" name="Google Shape;12026;p276"/>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276"/>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8" name="Google Shape;12028;p276"/>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9" name="Google Shape;12029;p276"/>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276"/>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276"/>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276"/>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276"/>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4" name="Google Shape;12034;p276"/>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5" name="Google Shape;12035;p276"/>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276"/>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37" name="Google Shape;12037;p2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2038" name="Shape 12038"/>
        <p:cNvGrpSpPr/>
        <p:nvPr/>
      </p:nvGrpSpPr>
      <p:grpSpPr>
        <a:xfrm>
          <a:off x="0" y="0"/>
          <a:ext cx="0" cy="0"/>
          <a:chOff x="0" y="0"/>
          <a:chExt cx="0" cy="0"/>
        </a:xfrm>
      </p:grpSpPr>
      <p:pic>
        <p:nvPicPr>
          <p:cNvPr id="12039" name="Google Shape;12039;p277"/>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2040" name="Google Shape;12040;p27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1" name="Google Shape;12041;p277"/>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2042" name="Google Shape;12042;p277"/>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43" name="Google Shape;12043;p277"/>
          <p:cNvGrpSpPr/>
          <p:nvPr/>
        </p:nvGrpSpPr>
        <p:grpSpPr>
          <a:xfrm>
            <a:off x="-163700" y="-187875"/>
            <a:ext cx="1143525" cy="1143525"/>
            <a:chOff x="1565300" y="733100"/>
            <a:chExt cx="1143525" cy="1143525"/>
          </a:xfrm>
        </p:grpSpPr>
        <p:sp>
          <p:nvSpPr>
            <p:cNvPr id="12044" name="Google Shape;12044;p27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27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27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27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27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9" name="Google Shape;12049;p27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0" name="Google Shape;12050;p27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1" name="Google Shape;12051;p277"/>
          <p:cNvGrpSpPr/>
          <p:nvPr/>
        </p:nvGrpSpPr>
        <p:grpSpPr>
          <a:xfrm>
            <a:off x="7449323" y="2055628"/>
            <a:ext cx="539058" cy="516124"/>
            <a:chOff x="3483800" y="1530650"/>
            <a:chExt cx="1459674" cy="1397574"/>
          </a:xfrm>
        </p:grpSpPr>
        <p:sp>
          <p:nvSpPr>
            <p:cNvPr id="12052" name="Google Shape;12052;p2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2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4" name="Google Shape;12054;p2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5" name="Google Shape;12055;p2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2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2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2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0" name="Google Shape;12060;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1" name="Google Shape;12061;p277"/>
          <p:cNvGrpSpPr/>
          <p:nvPr/>
        </p:nvGrpSpPr>
        <p:grpSpPr>
          <a:xfrm>
            <a:off x="3836035" y="191744"/>
            <a:ext cx="374992" cy="348246"/>
            <a:chOff x="3931664" y="3196564"/>
            <a:chExt cx="819834" cy="761359"/>
          </a:xfrm>
        </p:grpSpPr>
        <p:sp>
          <p:nvSpPr>
            <p:cNvPr id="12062" name="Google Shape;12062;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5" name="Google Shape;12065;p277"/>
          <p:cNvGrpSpPr/>
          <p:nvPr/>
        </p:nvGrpSpPr>
        <p:grpSpPr>
          <a:xfrm rot="-3462168">
            <a:off x="3282873" y="282904"/>
            <a:ext cx="184279" cy="165931"/>
            <a:chOff x="3931664" y="3196564"/>
            <a:chExt cx="819834" cy="761359"/>
          </a:xfrm>
        </p:grpSpPr>
        <p:sp>
          <p:nvSpPr>
            <p:cNvPr id="12066" name="Google Shape;12066;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7" name="Google Shape;12067;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8" name="Google Shape;12068;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9" name="Google Shape;12069;p277"/>
          <p:cNvGrpSpPr/>
          <p:nvPr/>
        </p:nvGrpSpPr>
        <p:grpSpPr>
          <a:xfrm rot="-5681754">
            <a:off x="8241378" y="3006753"/>
            <a:ext cx="184261" cy="165900"/>
            <a:chOff x="3931664" y="3196564"/>
            <a:chExt cx="819834" cy="761359"/>
          </a:xfrm>
        </p:grpSpPr>
        <p:sp>
          <p:nvSpPr>
            <p:cNvPr id="12070" name="Google Shape;12070;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1" name="Google Shape;12071;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2" name="Google Shape;12072;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73" name="Google Shape;12073;p277"/>
          <p:cNvGrpSpPr/>
          <p:nvPr/>
        </p:nvGrpSpPr>
        <p:grpSpPr>
          <a:xfrm rot="3093407">
            <a:off x="323639" y="1552011"/>
            <a:ext cx="404044" cy="329363"/>
            <a:chOff x="3483800" y="1530650"/>
            <a:chExt cx="1459674" cy="1397574"/>
          </a:xfrm>
        </p:grpSpPr>
        <p:sp>
          <p:nvSpPr>
            <p:cNvPr id="12074" name="Google Shape;12074;p2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2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2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2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2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2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2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3" name="Google Shape;12083;p277"/>
          <p:cNvGrpSpPr/>
          <p:nvPr/>
        </p:nvGrpSpPr>
        <p:grpSpPr>
          <a:xfrm rot="3093417">
            <a:off x="3136301" y="4652973"/>
            <a:ext cx="235009" cy="225010"/>
            <a:chOff x="3483800" y="1530650"/>
            <a:chExt cx="1459674" cy="1397574"/>
          </a:xfrm>
        </p:grpSpPr>
        <p:sp>
          <p:nvSpPr>
            <p:cNvPr id="12084" name="Google Shape;12084;p2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2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2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2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2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2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2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2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93" name="Google Shape;12093;p277"/>
          <p:cNvGrpSpPr/>
          <p:nvPr/>
        </p:nvGrpSpPr>
        <p:grpSpPr>
          <a:xfrm>
            <a:off x="1646560" y="3582869"/>
            <a:ext cx="374992" cy="348246"/>
            <a:chOff x="3931664" y="3196564"/>
            <a:chExt cx="819834" cy="761359"/>
          </a:xfrm>
        </p:grpSpPr>
        <p:sp>
          <p:nvSpPr>
            <p:cNvPr id="12094" name="Google Shape;12094;p2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2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2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097" name="Google Shape;12097;p277"/>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2098" name="Google Shape;12098;p277"/>
          <p:cNvGrpSpPr/>
          <p:nvPr/>
        </p:nvGrpSpPr>
        <p:grpSpPr>
          <a:xfrm rot="-899098">
            <a:off x="7338657" y="3773043"/>
            <a:ext cx="1912361" cy="1912091"/>
            <a:chOff x="4134250" y="882850"/>
            <a:chExt cx="843375" cy="844025"/>
          </a:xfrm>
        </p:grpSpPr>
        <p:sp>
          <p:nvSpPr>
            <p:cNvPr id="12099" name="Google Shape;12099;p27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27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27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27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3" name="Google Shape;12103;p27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4" name="Google Shape;12104;p277"/>
          <p:cNvGrpSpPr/>
          <p:nvPr/>
        </p:nvGrpSpPr>
        <p:grpSpPr>
          <a:xfrm>
            <a:off x="657488" y="430950"/>
            <a:ext cx="652900" cy="652900"/>
            <a:chOff x="2751400" y="2498775"/>
            <a:chExt cx="652900" cy="652900"/>
          </a:xfrm>
        </p:grpSpPr>
        <p:sp>
          <p:nvSpPr>
            <p:cNvPr id="12105" name="Google Shape;12105;p27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6" name="Google Shape;12106;p27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7" name="Google Shape;12107;p27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27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9" name="Google Shape;12109;p27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0" name="Google Shape;12110;p27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27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27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3" name="Google Shape;12113;p27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14" name="Google Shape;12114;p2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2115" name="Shape 12115"/>
        <p:cNvGrpSpPr/>
        <p:nvPr/>
      </p:nvGrpSpPr>
      <p:grpSpPr>
        <a:xfrm>
          <a:off x="0" y="0"/>
          <a:ext cx="0" cy="0"/>
          <a:chOff x="0" y="0"/>
          <a:chExt cx="0" cy="0"/>
        </a:xfrm>
      </p:grpSpPr>
      <p:sp>
        <p:nvSpPr>
          <p:cNvPr id="12116" name="Google Shape;12116;p2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117" name="Google Shape;12117;p27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118" name="Google Shape;12118;p278"/>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2119" name="Google Shape;12119;p278"/>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120" name="Google Shape;12120;p278"/>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121" name="Google Shape;12121;p278"/>
          <p:cNvGrpSpPr/>
          <p:nvPr/>
        </p:nvGrpSpPr>
        <p:grpSpPr>
          <a:xfrm>
            <a:off x="7784681" y="-567513"/>
            <a:ext cx="1408670" cy="1408647"/>
            <a:chOff x="3174950" y="3673600"/>
            <a:chExt cx="1481875" cy="1481850"/>
          </a:xfrm>
        </p:grpSpPr>
        <p:sp>
          <p:nvSpPr>
            <p:cNvPr id="12122" name="Google Shape;12122;p27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27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27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27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27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27" name="Google Shape;12127;p278"/>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28" name="Google Shape;12128;p278"/>
          <p:cNvGrpSpPr/>
          <p:nvPr/>
        </p:nvGrpSpPr>
        <p:grpSpPr>
          <a:xfrm rot="3204881">
            <a:off x="466980" y="4420212"/>
            <a:ext cx="229230" cy="183924"/>
            <a:chOff x="3483800" y="1530650"/>
            <a:chExt cx="1459674" cy="1397574"/>
          </a:xfrm>
        </p:grpSpPr>
        <p:sp>
          <p:nvSpPr>
            <p:cNvPr id="12129" name="Google Shape;12129;p2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2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1" name="Google Shape;12131;p2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2" name="Google Shape;12132;p2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3" name="Google Shape;12133;p2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2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5" name="Google Shape;12135;p2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6" name="Google Shape;12136;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7" name="Google Shape;12137;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38" name="Google Shape;12138;p278"/>
          <p:cNvGrpSpPr/>
          <p:nvPr/>
        </p:nvGrpSpPr>
        <p:grpSpPr>
          <a:xfrm rot="-2016257">
            <a:off x="288240" y="3163002"/>
            <a:ext cx="258192" cy="239776"/>
            <a:chOff x="3931664" y="3196564"/>
            <a:chExt cx="819834" cy="761359"/>
          </a:xfrm>
        </p:grpSpPr>
        <p:sp>
          <p:nvSpPr>
            <p:cNvPr id="12139" name="Google Shape;12139;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2" name="Google Shape;12142;p278"/>
          <p:cNvGrpSpPr/>
          <p:nvPr/>
        </p:nvGrpSpPr>
        <p:grpSpPr>
          <a:xfrm>
            <a:off x="431988" y="1892466"/>
            <a:ext cx="288008" cy="267466"/>
            <a:chOff x="3931664" y="3196564"/>
            <a:chExt cx="819834" cy="761359"/>
          </a:xfrm>
        </p:grpSpPr>
        <p:sp>
          <p:nvSpPr>
            <p:cNvPr id="12143" name="Google Shape;12143;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4" name="Google Shape;12144;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5" name="Google Shape;12145;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46" name="Google Shape;12146;p278"/>
          <p:cNvGrpSpPr/>
          <p:nvPr/>
        </p:nvGrpSpPr>
        <p:grpSpPr>
          <a:xfrm rot="-2016257">
            <a:off x="5475190" y="169002"/>
            <a:ext cx="258192" cy="239776"/>
            <a:chOff x="3931664" y="3196564"/>
            <a:chExt cx="819834" cy="761359"/>
          </a:xfrm>
        </p:grpSpPr>
        <p:sp>
          <p:nvSpPr>
            <p:cNvPr id="12147" name="Google Shape;12147;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278"/>
          <p:cNvGrpSpPr/>
          <p:nvPr/>
        </p:nvGrpSpPr>
        <p:grpSpPr>
          <a:xfrm rot="3204881">
            <a:off x="6748605" y="935912"/>
            <a:ext cx="229230" cy="183924"/>
            <a:chOff x="3483800" y="1530650"/>
            <a:chExt cx="1459674" cy="1397574"/>
          </a:xfrm>
        </p:grpSpPr>
        <p:sp>
          <p:nvSpPr>
            <p:cNvPr id="12151" name="Google Shape;12151;p2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2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2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2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2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2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2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2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0" name="Google Shape;12160;p278"/>
          <p:cNvGrpSpPr/>
          <p:nvPr/>
        </p:nvGrpSpPr>
        <p:grpSpPr>
          <a:xfrm rot="5983681">
            <a:off x="5765480" y="1066980"/>
            <a:ext cx="305186" cy="290029"/>
            <a:chOff x="3931664" y="3196564"/>
            <a:chExt cx="819834" cy="761359"/>
          </a:xfrm>
        </p:grpSpPr>
        <p:sp>
          <p:nvSpPr>
            <p:cNvPr id="12161" name="Google Shape;12161;p2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2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2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64" name="Google Shape;12164;p278"/>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65" name="Google Shape;12165;p278"/>
          <p:cNvGrpSpPr/>
          <p:nvPr/>
        </p:nvGrpSpPr>
        <p:grpSpPr>
          <a:xfrm rot="1855">
            <a:off x="7475888" y="418266"/>
            <a:ext cx="781556" cy="781145"/>
            <a:chOff x="4134250" y="882850"/>
            <a:chExt cx="843375" cy="844025"/>
          </a:xfrm>
        </p:grpSpPr>
        <p:sp>
          <p:nvSpPr>
            <p:cNvPr id="12166" name="Google Shape;12166;p27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27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27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9" name="Google Shape;12169;p27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0" name="Google Shape;12170;p27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71" name="Google Shape;12171;p2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2172" name="Shape 12172"/>
        <p:cNvGrpSpPr/>
        <p:nvPr/>
      </p:nvGrpSpPr>
      <p:grpSpPr>
        <a:xfrm>
          <a:off x="0" y="0"/>
          <a:ext cx="0" cy="0"/>
          <a:chOff x="0" y="0"/>
          <a:chExt cx="0" cy="0"/>
        </a:xfrm>
      </p:grpSpPr>
      <p:sp>
        <p:nvSpPr>
          <p:cNvPr id="12173" name="Google Shape;12173;p27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174" name="Google Shape;12174;p27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175" name="Google Shape;12175;p27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176" name="Google Shape;12176;p279"/>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77" name="Google Shape;12177;p279"/>
          <p:cNvGrpSpPr/>
          <p:nvPr/>
        </p:nvGrpSpPr>
        <p:grpSpPr>
          <a:xfrm rot="3204101">
            <a:off x="8405188" y="4689994"/>
            <a:ext cx="197087" cy="158154"/>
            <a:chOff x="3483800" y="1530650"/>
            <a:chExt cx="1459674" cy="1397574"/>
          </a:xfrm>
        </p:grpSpPr>
        <p:sp>
          <p:nvSpPr>
            <p:cNvPr id="12178" name="Google Shape;12178;p2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2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2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2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2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2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2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6" name="Google Shape;12186;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7" name="Google Shape;12187;p279"/>
          <p:cNvGrpSpPr/>
          <p:nvPr/>
        </p:nvGrpSpPr>
        <p:grpSpPr>
          <a:xfrm>
            <a:off x="8716960" y="3747944"/>
            <a:ext cx="374992" cy="348246"/>
            <a:chOff x="3931664" y="3196564"/>
            <a:chExt cx="819834" cy="761359"/>
          </a:xfrm>
        </p:grpSpPr>
        <p:sp>
          <p:nvSpPr>
            <p:cNvPr id="12188" name="Google Shape;12188;p2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9" name="Google Shape;12189;p2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0" name="Google Shape;12190;p2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1" name="Google Shape;12191;p279"/>
          <p:cNvGrpSpPr/>
          <p:nvPr/>
        </p:nvGrpSpPr>
        <p:grpSpPr>
          <a:xfrm rot="3203653">
            <a:off x="8538041" y="1607001"/>
            <a:ext cx="297660" cy="239057"/>
            <a:chOff x="3483800" y="1530650"/>
            <a:chExt cx="1459674" cy="1397574"/>
          </a:xfrm>
        </p:grpSpPr>
        <p:sp>
          <p:nvSpPr>
            <p:cNvPr id="12192" name="Google Shape;12192;p2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3" name="Google Shape;12193;p2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4" name="Google Shape;12194;p2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2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2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2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2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9" name="Google Shape;12199;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0" name="Google Shape;12200;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1" name="Google Shape;12201;p279"/>
          <p:cNvGrpSpPr/>
          <p:nvPr/>
        </p:nvGrpSpPr>
        <p:grpSpPr>
          <a:xfrm>
            <a:off x="167635" y="707019"/>
            <a:ext cx="374992" cy="348246"/>
            <a:chOff x="3931664" y="3196564"/>
            <a:chExt cx="819834" cy="761359"/>
          </a:xfrm>
        </p:grpSpPr>
        <p:sp>
          <p:nvSpPr>
            <p:cNvPr id="12202" name="Google Shape;12202;p2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3" name="Google Shape;12203;p2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4" name="Google Shape;12204;p2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5" name="Google Shape;12205;p279"/>
          <p:cNvGrpSpPr/>
          <p:nvPr/>
        </p:nvGrpSpPr>
        <p:grpSpPr>
          <a:xfrm rot="3205120">
            <a:off x="435170" y="1966795"/>
            <a:ext cx="208678" cy="167461"/>
            <a:chOff x="3483800" y="1530650"/>
            <a:chExt cx="1459674" cy="1397574"/>
          </a:xfrm>
        </p:grpSpPr>
        <p:sp>
          <p:nvSpPr>
            <p:cNvPr id="12206" name="Google Shape;12206;p2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7" name="Google Shape;12207;p2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2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2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2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2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2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4" name="Google Shape;12214;p2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15" name="Google Shape;12215;p2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848" name="Shape 848"/>
        <p:cNvGrpSpPr/>
        <p:nvPr/>
      </p:nvGrpSpPr>
      <p:grpSpPr>
        <a:xfrm>
          <a:off x="0" y="0"/>
          <a:ext cx="0" cy="0"/>
          <a:chOff x="0" y="0"/>
          <a:chExt cx="0" cy="0"/>
        </a:xfrm>
      </p:grpSpPr>
      <p:sp>
        <p:nvSpPr>
          <p:cNvPr id="849" name="Google Shape;849;p2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850" name="Google Shape;850;p29"/>
          <p:cNvPicPr preferRelativeResize="0"/>
          <p:nvPr/>
        </p:nvPicPr>
        <p:blipFill>
          <a:blip r:embed="rId2">
            <a:alphaModFix/>
          </a:blip>
          <a:stretch>
            <a:fillRect/>
          </a:stretch>
        </p:blipFill>
        <p:spPr>
          <a:xfrm>
            <a:off x="0" y="0"/>
            <a:ext cx="9144000" cy="5143500"/>
          </a:xfrm>
          <a:prstGeom prst="rect">
            <a:avLst/>
          </a:prstGeom>
          <a:noFill/>
          <a:ln>
            <a:noFill/>
          </a:ln>
        </p:spPr>
      </p:pic>
      <p:sp>
        <p:nvSpPr>
          <p:cNvPr id="851" name="Google Shape;851;p29"/>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852" name="Google Shape;852;p29"/>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853" name="Google Shape;853;p29"/>
          <p:cNvGrpSpPr/>
          <p:nvPr/>
        </p:nvGrpSpPr>
        <p:grpSpPr>
          <a:xfrm>
            <a:off x="623154" y="244439"/>
            <a:ext cx="193699" cy="185318"/>
            <a:chOff x="3483800" y="1530650"/>
            <a:chExt cx="1459674" cy="1397574"/>
          </a:xfrm>
        </p:grpSpPr>
        <p:sp>
          <p:nvSpPr>
            <p:cNvPr id="854" name="Google Shape;854;p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 name="Google Shape;859;p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 name="Google Shape;860;p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3" name="Google Shape;863;p29"/>
          <p:cNvGrpSpPr/>
          <p:nvPr/>
        </p:nvGrpSpPr>
        <p:grpSpPr>
          <a:xfrm>
            <a:off x="138749" y="4109622"/>
            <a:ext cx="318260" cy="295560"/>
            <a:chOff x="3931664" y="3196564"/>
            <a:chExt cx="819834" cy="761359"/>
          </a:xfrm>
        </p:grpSpPr>
        <p:sp>
          <p:nvSpPr>
            <p:cNvPr id="864" name="Google Shape;864;p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 name="Google Shape;867;p29"/>
          <p:cNvGrpSpPr/>
          <p:nvPr/>
        </p:nvGrpSpPr>
        <p:grpSpPr>
          <a:xfrm>
            <a:off x="-180561" y="641597"/>
            <a:ext cx="500427" cy="464734"/>
            <a:chOff x="3931664" y="3196564"/>
            <a:chExt cx="819834" cy="761359"/>
          </a:xfrm>
        </p:grpSpPr>
        <p:sp>
          <p:nvSpPr>
            <p:cNvPr id="868" name="Google Shape;868;p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1" name="Google Shape;871;p29"/>
          <p:cNvGrpSpPr/>
          <p:nvPr/>
        </p:nvGrpSpPr>
        <p:grpSpPr>
          <a:xfrm>
            <a:off x="457004" y="4794839"/>
            <a:ext cx="193699" cy="185318"/>
            <a:chOff x="3483800" y="1530650"/>
            <a:chExt cx="1459674" cy="1397574"/>
          </a:xfrm>
        </p:grpSpPr>
        <p:sp>
          <p:nvSpPr>
            <p:cNvPr id="872" name="Google Shape;872;p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1" name="Google Shape;881;p29"/>
          <p:cNvGrpSpPr/>
          <p:nvPr/>
        </p:nvGrpSpPr>
        <p:grpSpPr>
          <a:xfrm>
            <a:off x="8323174" y="244447"/>
            <a:ext cx="318260" cy="295560"/>
            <a:chOff x="3931664" y="3196564"/>
            <a:chExt cx="819834" cy="761359"/>
          </a:xfrm>
        </p:grpSpPr>
        <p:sp>
          <p:nvSpPr>
            <p:cNvPr id="882" name="Google Shape;882;p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 name="Google Shape;883;p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 name="Google Shape;884;p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 name="Google Shape;885;p29"/>
          <p:cNvGrpSpPr/>
          <p:nvPr/>
        </p:nvGrpSpPr>
        <p:grpSpPr>
          <a:xfrm>
            <a:off x="8716329" y="963989"/>
            <a:ext cx="193699" cy="185318"/>
            <a:chOff x="3483800" y="1530650"/>
            <a:chExt cx="1459674" cy="1397574"/>
          </a:xfrm>
        </p:grpSpPr>
        <p:sp>
          <p:nvSpPr>
            <p:cNvPr id="886" name="Google Shape;886;p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95" name="Google Shape;895;p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2216" name="Shape 12216"/>
        <p:cNvGrpSpPr/>
        <p:nvPr/>
      </p:nvGrpSpPr>
      <p:grpSpPr>
        <a:xfrm>
          <a:off x="0" y="0"/>
          <a:ext cx="0" cy="0"/>
          <a:chOff x="0" y="0"/>
          <a:chExt cx="0" cy="0"/>
        </a:xfrm>
      </p:grpSpPr>
      <p:sp>
        <p:nvSpPr>
          <p:cNvPr id="12217" name="Google Shape;12217;p28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218" name="Google Shape;12218;p2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219" name="Google Shape;12219;p280"/>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220" name="Google Shape;12220;p280"/>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221" name="Google Shape;12221;p280"/>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280"/>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23" name="Google Shape;12223;p280"/>
          <p:cNvGrpSpPr/>
          <p:nvPr/>
        </p:nvGrpSpPr>
        <p:grpSpPr>
          <a:xfrm>
            <a:off x="6887075" y="3970549"/>
            <a:ext cx="367254" cy="351630"/>
            <a:chOff x="3483800" y="1530650"/>
            <a:chExt cx="1459674" cy="1397574"/>
          </a:xfrm>
        </p:grpSpPr>
        <p:sp>
          <p:nvSpPr>
            <p:cNvPr id="12224" name="Google Shape;12224;p2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5" name="Google Shape;12225;p2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2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2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2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9" name="Google Shape;12229;p2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0" name="Google Shape;12230;p2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3" name="Google Shape;12233;p280"/>
          <p:cNvGrpSpPr/>
          <p:nvPr/>
        </p:nvGrpSpPr>
        <p:grpSpPr>
          <a:xfrm rot="-3461964">
            <a:off x="1425952" y="1279122"/>
            <a:ext cx="242869" cy="218617"/>
            <a:chOff x="3931664" y="3196564"/>
            <a:chExt cx="819834" cy="761359"/>
          </a:xfrm>
        </p:grpSpPr>
        <p:sp>
          <p:nvSpPr>
            <p:cNvPr id="12234" name="Google Shape;12234;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5" name="Google Shape;12235;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6" name="Google Shape;12236;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37" name="Google Shape;12237;p280"/>
          <p:cNvGrpSpPr/>
          <p:nvPr/>
        </p:nvGrpSpPr>
        <p:grpSpPr>
          <a:xfrm rot="-5681754">
            <a:off x="7480828" y="255078"/>
            <a:ext cx="184261" cy="165900"/>
            <a:chOff x="3931664" y="3196564"/>
            <a:chExt cx="819834" cy="761359"/>
          </a:xfrm>
        </p:grpSpPr>
        <p:sp>
          <p:nvSpPr>
            <p:cNvPr id="12238" name="Google Shape;12238;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1" name="Google Shape;12241;p280"/>
          <p:cNvGrpSpPr/>
          <p:nvPr/>
        </p:nvGrpSpPr>
        <p:grpSpPr>
          <a:xfrm rot="3093417">
            <a:off x="557651" y="2840748"/>
            <a:ext cx="235009" cy="225010"/>
            <a:chOff x="3483800" y="1530650"/>
            <a:chExt cx="1459674" cy="1397574"/>
          </a:xfrm>
        </p:grpSpPr>
        <p:sp>
          <p:nvSpPr>
            <p:cNvPr id="12242" name="Google Shape;12242;p2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3" name="Google Shape;12243;p2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2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2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2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2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2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0" name="Google Shape;12250;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1" name="Google Shape;12251;p280"/>
          <p:cNvGrpSpPr/>
          <p:nvPr/>
        </p:nvGrpSpPr>
        <p:grpSpPr>
          <a:xfrm rot="-421626">
            <a:off x="5835769" y="455383"/>
            <a:ext cx="349591" cy="334718"/>
            <a:chOff x="3483800" y="1530650"/>
            <a:chExt cx="1459674" cy="1397574"/>
          </a:xfrm>
        </p:grpSpPr>
        <p:sp>
          <p:nvSpPr>
            <p:cNvPr id="12252" name="Google Shape;12252;p2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3" name="Google Shape;12253;p2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4" name="Google Shape;12254;p2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2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2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2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2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2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1" name="Google Shape;12261;p280"/>
          <p:cNvGrpSpPr/>
          <p:nvPr/>
        </p:nvGrpSpPr>
        <p:grpSpPr>
          <a:xfrm rot="-3461807">
            <a:off x="3312132" y="249026"/>
            <a:ext cx="326001" cy="293428"/>
            <a:chOff x="3931664" y="3196564"/>
            <a:chExt cx="819834" cy="761359"/>
          </a:xfrm>
        </p:grpSpPr>
        <p:sp>
          <p:nvSpPr>
            <p:cNvPr id="12262" name="Google Shape;12262;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3" name="Google Shape;12263;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4" name="Google Shape;12264;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5" name="Google Shape;12265;p280"/>
          <p:cNvGrpSpPr/>
          <p:nvPr/>
        </p:nvGrpSpPr>
        <p:grpSpPr>
          <a:xfrm rot="-5681754">
            <a:off x="4905266" y="4520553"/>
            <a:ext cx="184261" cy="165900"/>
            <a:chOff x="3931664" y="3196564"/>
            <a:chExt cx="819834" cy="761359"/>
          </a:xfrm>
        </p:grpSpPr>
        <p:sp>
          <p:nvSpPr>
            <p:cNvPr id="12266" name="Google Shape;12266;p2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7" name="Google Shape;12267;p2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2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9" name="Google Shape;12269;p280"/>
          <p:cNvGrpSpPr/>
          <p:nvPr/>
        </p:nvGrpSpPr>
        <p:grpSpPr>
          <a:xfrm rot="-1799949">
            <a:off x="-352113" y="3255243"/>
            <a:ext cx="2570135" cy="3098127"/>
            <a:chOff x="2705025" y="356575"/>
            <a:chExt cx="1582750" cy="1907900"/>
          </a:xfrm>
        </p:grpSpPr>
        <p:sp>
          <p:nvSpPr>
            <p:cNvPr id="12270" name="Google Shape;12270;p28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1" name="Google Shape;12271;p28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2" name="Google Shape;12272;p28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28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28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5" name="Google Shape;12275;p28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6" name="Google Shape;12276;p28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28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8" name="Google Shape;12278;p28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9" name="Google Shape;12279;p28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28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1" name="Google Shape;12281;p280"/>
          <p:cNvGrpSpPr/>
          <p:nvPr/>
        </p:nvGrpSpPr>
        <p:grpSpPr>
          <a:xfrm>
            <a:off x="8317557" y="-49211"/>
            <a:ext cx="1198006" cy="1198006"/>
            <a:chOff x="2751400" y="2498775"/>
            <a:chExt cx="652900" cy="652900"/>
          </a:xfrm>
        </p:grpSpPr>
        <p:sp>
          <p:nvSpPr>
            <p:cNvPr id="12282" name="Google Shape;12282;p28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28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28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28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6" name="Google Shape;12286;p28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7" name="Google Shape;12287;p28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28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9" name="Google Shape;12289;p28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0" name="Google Shape;12290;p28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91" name="Google Shape;12291;p280"/>
          <p:cNvGrpSpPr/>
          <p:nvPr/>
        </p:nvGrpSpPr>
        <p:grpSpPr>
          <a:xfrm>
            <a:off x="7955883" y="618584"/>
            <a:ext cx="799095" cy="799095"/>
            <a:chOff x="1565300" y="733100"/>
            <a:chExt cx="1143525" cy="1143525"/>
          </a:xfrm>
        </p:grpSpPr>
        <p:sp>
          <p:nvSpPr>
            <p:cNvPr id="12292" name="Google Shape;12292;p28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28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28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28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28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28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28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99" name="Google Shape;12299;p2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2300" name="Shape 12300"/>
        <p:cNvGrpSpPr/>
        <p:nvPr/>
      </p:nvGrpSpPr>
      <p:grpSpPr>
        <a:xfrm>
          <a:off x="0" y="0"/>
          <a:ext cx="0" cy="0"/>
          <a:chOff x="0" y="0"/>
          <a:chExt cx="0" cy="0"/>
        </a:xfrm>
      </p:grpSpPr>
      <p:sp>
        <p:nvSpPr>
          <p:cNvPr id="12301" name="Google Shape;12301;p2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2302" name="Shape 12302"/>
        <p:cNvGrpSpPr/>
        <p:nvPr/>
      </p:nvGrpSpPr>
      <p:grpSpPr>
        <a:xfrm>
          <a:off x="0" y="0"/>
          <a:ext cx="0" cy="0"/>
          <a:chOff x="0" y="0"/>
          <a:chExt cx="0" cy="0"/>
        </a:xfrm>
      </p:grpSpPr>
      <p:sp>
        <p:nvSpPr>
          <p:cNvPr id="12303" name="Google Shape;12303;p2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304" name="Google Shape;12304;p2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305" name="Google Shape;12305;p282"/>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6" name="Google Shape;12306;p282"/>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2307" name="Google Shape;12307;p282"/>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2308" name="Google Shape;12308;p282"/>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309" name="Google Shape;12309;p282"/>
          <p:cNvGrpSpPr/>
          <p:nvPr/>
        </p:nvGrpSpPr>
        <p:grpSpPr>
          <a:xfrm>
            <a:off x="1535429" y="583264"/>
            <a:ext cx="193699" cy="185318"/>
            <a:chOff x="3483800" y="1530650"/>
            <a:chExt cx="1459674" cy="1397574"/>
          </a:xfrm>
        </p:grpSpPr>
        <p:sp>
          <p:nvSpPr>
            <p:cNvPr id="12310" name="Google Shape;12310;p2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2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2" name="Google Shape;12312;p2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3" name="Google Shape;12313;p2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2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2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2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9" name="Google Shape;12319;p282"/>
          <p:cNvGrpSpPr/>
          <p:nvPr/>
        </p:nvGrpSpPr>
        <p:grpSpPr>
          <a:xfrm>
            <a:off x="7089424" y="3405872"/>
            <a:ext cx="318260" cy="295560"/>
            <a:chOff x="3931664" y="3196564"/>
            <a:chExt cx="819834" cy="761359"/>
          </a:xfrm>
        </p:grpSpPr>
        <p:sp>
          <p:nvSpPr>
            <p:cNvPr id="12320" name="Google Shape;12320;p2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1" name="Google Shape;12321;p2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2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3" name="Google Shape;12323;p282"/>
          <p:cNvGrpSpPr/>
          <p:nvPr/>
        </p:nvGrpSpPr>
        <p:grpSpPr>
          <a:xfrm>
            <a:off x="575339" y="1284522"/>
            <a:ext cx="500427" cy="464734"/>
            <a:chOff x="3931664" y="3196564"/>
            <a:chExt cx="819834" cy="761359"/>
          </a:xfrm>
        </p:grpSpPr>
        <p:sp>
          <p:nvSpPr>
            <p:cNvPr id="12324" name="Google Shape;12324;p2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2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2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282"/>
          <p:cNvGrpSpPr/>
          <p:nvPr/>
        </p:nvGrpSpPr>
        <p:grpSpPr>
          <a:xfrm>
            <a:off x="7972429" y="2479089"/>
            <a:ext cx="193699" cy="185318"/>
            <a:chOff x="3483800" y="1530650"/>
            <a:chExt cx="1459674" cy="1397574"/>
          </a:xfrm>
        </p:grpSpPr>
        <p:sp>
          <p:nvSpPr>
            <p:cNvPr id="12328" name="Google Shape;12328;p2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2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2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2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2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2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2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37" name="Google Shape;12337;p282"/>
          <p:cNvGrpSpPr/>
          <p:nvPr/>
        </p:nvGrpSpPr>
        <p:grpSpPr>
          <a:xfrm rot="-2700000">
            <a:off x="2741984" y="4418164"/>
            <a:ext cx="307579" cy="294296"/>
            <a:chOff x="3483800" y="1530650"/>
            <a:chExt cx="1459674" cy="1397574"/>
          </a:xfrm>
        </p:grpSpPr>
        <p:sp>
          <p:nvSpPr>
            <p:cNvPr id="12338" name="Google Shape;12338;p2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2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2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2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2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2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2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5" name="Google Shape;12345;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6" name="Google Shape;12346;p2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7" name="Google Shape;12347;p282"/>
          <p:cNvGrpSpPr/>
          <p:nvPr/>
        </p:nvGrpSpPr>
        <p:grpSpPr>
          <a:xfrm rot="-3121908">
            <a:off x="7407403" y="392194"/>
            <a:ext cx="318220" cy="295523"/>
            <a:chOff x="3931664" y="3196564"/>
            <a:chExt cx="819834" cy="761359"/>
          </a:xfrm>
        </p:grpSpPr>
        <p:sp>
          <p:nvSpPr>
            <p:cNvPr id="12348" name="Google Shape;12348;p2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2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2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1" name="Google Shape;12351;p282"/>
          <p:cNvGrpSpPr/>
          <p:nvPr/>
        </p:nvGrpSpPr>
        <p:grpSpPr>
          <a:xfrm>
            <a:off x="8370337" y="-422491"/>
            <a:ext cx="1143068" cy="1143068"/>
            <a:chOff x="1565300" y="733100"/>
            <a:chExt cx="1143525" cy="1143525"/>
          </a:xfrm>
        </p:grpSpPr>
        <p:sp>
          <p:nvSpPr>
            <p:cNvPr id="12352" name="Google Shape;12352;p28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28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28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5" name="Google Shape;12355;p28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6" name="Google Shape;12356;p28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28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28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9" name="Google Shape;12359;p282"/>
          <p:cNvGrpSpPr/>
          <p:nvPr/>
        </p:nvGrpSpPr>
        <p:grpSpPr>
          <a:xfrm>
            <a:off x="-324835" y="3402341"/>
            <a:ext cx="1933254" cy="1933222"/>
            <a:chOff x="3174950" y="3673600"/>
            <a:chExt cx="1481875" cy="1481850"/>
          </a:xfrm>
        </p:grpSpPr>
        <p:sp>
          <p:nvSpPr>
            <p:cNvPr id="12360" name="Google Shape;12360;p28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1" name="Google Shape;12361;p28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2" name="Google Shape;12362;p28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28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28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65" name="Google Shape;12365;p2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2366" name="Shape 12366"/>
        <p:cNvGrpSpPr/>
        <p:nvPr/>
      </p:nvGrpSpPr>
      <p:grpSpPr>
        <a:xfrm>
          <a:off x="0" y="0"/>
          <a:ext cx="0" cy="0"/>
          <a:chOff x="0" y="0"/>
          <a:chExt cx="0" cy="0"/>
        </a:xfrm>
      </p:grpSpPr>
      <p:sp>
        <p:nvSpPr>
          <p:cNvPr id="12367" name="Google Shape;12367;p28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368" name="Google Shape;12368;p28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369" name="Google Shape;12369;p283"/>
          <p:cNvGrpSpPr/>
          <p:nvPr/>
        </p:nvGrpSpPr>
        <p:grpSpPr>
          <a:xfrm>
            <a:off x="239179" y="908649"/>
            <a:ext cx="309897" cy="287794"/>
            <a:chOff x="3931664" y="3196564"/>
            <a:chExt cx="819834" cy="761359"/>
          </a:xfrm>
        </p:grpSpPr>
        <p:sp>
          <p:nvSpPr>
            <p:cNvPr id="12370" name="Google Shape;12370;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3" name="Google Shape;12373;p283"/>
          <p:cNvGrpSpPr/>
          <p:nvPr/>
        </p:nvGrpSpPr>
        <p:grpSpPr>
          <a:xfrm>
            <a:off x="8830437" y="4641113"/>
            <a:ext cx="406227" cy="388246"/>
            <a:chOff x="3483800" y="1530650"/>
            <a:chExt cx="1459674" cy="1397574"/>
          </a:xfrm>
        </p:grpSpPr>
        <p:sp>
          <p:nvSpPr>
            <p:cNvPr id="12374" name="Google Shape;12374;p2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2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2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2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8" name="Google Shape;12378;p2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9" name="Google Shape;12379;p2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2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1" name="Google Shape;12381;p2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2" name="Google Shape;12382;p2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3" name="Google Shape;12383;p283"/>
          <p:cNvGrpSpPr/>
          <p:nvPr/>
        </p:nvGrpSpPr>
        <p:grpSpPr>
          <a:xfrm rot="3907081">
            <a:off x="128235" y="1501958"/>
            <a:ext cx="153542" cy="142591"/>
            <a:chOff x="3931664" y="3196564"/>
            <a:chExt cx="819834" cy="761359"/>
          </a:xfrm>
        </p:grpSpPr>
        <p:sp>
          <p:nvSpPr>
            <p:cNvPr id="12384" name="Google Shape;12384;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5" name="Google Shape;12385;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7" name="Google Shape;12387;p283"/>
          <p:cNvGrpSpPr/>
          <p:nvPr/>
        </p:nvGrpSpPr>
        <p:grpSpPr>
          <a:xfrm rot="3907081">
            <a:off x="8616760" y="4004183"/>
            <a:ext cx="153542" cy="142591"/>
            <a:chOff x="3931664" y="3196564"/>
            <a:chExt cx="819834" cy="761359"/>
          </a:xfrm>
        </p:grpSpPr>
        <p:sp>
          <p:nvSpPr>
            <p:cNvPr id="12388" name="Google Shape;12388;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91" name="Google Shape;12391;p283"/>
          <p:cNvGrpSpPr/>
          <p:nvPr/>
        </p:nvGrpSpPr>
        <p:grpSpPr>
          <a:xfrm rot="-2977161">
            <a:off x="8962885" y="3149974"/>
            <a:ext cx="288648" cy="268060"/>
            <a:chOff x="3931664" y="3196564"/>
            <a:chExt cx="819834" cy="761359"/>
          </a:xfrm>
        </p:grpSpPr>
        <p:sp>
          <p:nvSpPr>
            <p:cNvPr id="12392" name="Google Shape;12392;p2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2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2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95" name="Google Shape;12395;p28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396" name="Google Shape;12396;p283"/>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283"/>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398" name="Google Shape;12398;p283"/>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399" name="Google Shape;12399;p283"/>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00" name="Google Shape;12400;p283"/>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01" name="Google Shape;12401;p283"/>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02" name="Google Shape;12402;p283"/>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03" name="Google Shape;12403;p283"/>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04" name="Google Shape;12404;p283"/>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05" name="Google Shape;12405;p283"/>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2406" name="Google Shape;12406;p283"/>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2407" name="Google Shape;12407;p283"/>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2408" name="Google Shape;12408;p283"/>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2409" name="Google Shape;12409;p283"/>
          <p:cNvGrpSpPr/>
          <p:nvPr/>
        </p:nvGrpSpPr>
        <p:grpSpPr>
          <a:xfrm>
            <a:off x="-244345" y="-118031"/>
            <a:ext cx="898724" cy="898750"/>
            <a:chOff x="4876725" y="2387875"/>
            <a:chExt cx="874075" cy="874100"/>
          </a:xfrm>
        </p:grpSpPr>
        <p:sp>
          <p:nvSpPr>
            <p:cNvPr id="12410" name="Google Shape;12410;p28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28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28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28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28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28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28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7" name="Google Shape;12417;p28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8" name="Google Shape;12418;p28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28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28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28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22" name="Google Shape;12422;p2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2423" name="Shape 12423"/>
        <p:cNvGrpSpPr/>
        <p:nvPr/>
      </p:nvGrpSpPr>
      <p:grpSpPr>
        <a:xfrm>
          <a:off x="0" y="0"/>
          <a:ext cx="0" cy="0"/>
          <a:chOff x="0" y="0"/>
          <a:chExt cx="0" cy="0"/>
        </a:xfrm>
      </p:grpSpPr>
      <p:sp>
        <p:nvSpPr>
          <p:cNvPr id="12424" name="Google Shape;12424;p28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425" name="Google Shape;12425;p2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426" name="Google Shape;12426;p284"/>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27" name="Google Shape;12427;p284"/>
          <p:cNvGrpSpPr/>
          <p:nvPr/>
        </p:nvGrpSpPr>
        <p:grpSpPr>
          <a:xfrm>
            <a:off x="8830437" y="4641113"/>
            <a:ext cx="406227" cy="388246"/>
            <a:chOff x="3483800" y="1530650"/>
            <a:chExt cx="1459674" cy="1397574"/>
          </a:xfrm>
        </p:grpSpPr>
        <p:sp>
          <p:nvSpPr>
            <p:cNvPr id="12428" name="Google Shape;12428;p2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2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2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1" name="Google Shape;12431;p2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2" name="Google Shape;12432;p2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2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2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2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2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7" name="Google Shape;12437;p284"/>
          <p:cNvGrpSpPr/>
          <p:nvPr/>
        </p:nvGrpSpPr>
        <p:grpSpPr>
          <a:xfrm rot="3907081">
            <a:off x="8616760" y="4004183"/>
            <a:ext cx="153542" cy="142591"/>
            <a:chOff x="3931664" y="3196564"/>
            <a:chExt cx="819834" cy="761359"/>
          </a:xfrm>
        </p:grpSpPr>
        <p:sp>
          <p:nvSpPr>
            <p:cNvPr id="12438" name="Google Shape;12438;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0" name="Google Shape;12440;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1" name="Google Shape;12441;p284"/>
          <p:cNvGrpSpPr/>
          <p:nvPr/>
        </p:nvGrpSpPr>
        <p:grpSpPr>
          <a:xfrm rot="-2977161">
            <a:off x="8962885" y="3149974"/>
            <a:ext cx="288648" cy="268060"/>
            <a:chOff x="3931664" y="3196564"/>
            <a:chExt cx="819834" cy="761359"/>
          </a:xfrm>
        </p:grpSpPr>
        <p:sp>
          <p:nvSpPr>
            <p:cNvPr id="12442" name="Google Shape;12442;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3" name="Google Shape;12443;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4" name="Google Shape;12444;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5" name="Google Shape;12445;p284"/>
          <p:cNvGrpSpPr/>
          <p:nvPr/>
        </p:nvGrpSpPr>
        <p:grpSpPr>
          <a:xfrm>
            <a:off x="239179" y="908649"/>
            <a:ext cx="309897" cy="287794"/>
            <a:chOff x="3931664" y="3196564"/>
            <a:chExt cx="819834" cy="761359"/>
          </a:xfrm>
        </p:grpSpPr>
        <p:sp>
          <p:nvSpPr>
            <p:cNvPr id="12446" name="Google Shape;12446;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9" name="Google Shape;12449;p284"/>
          <p:cNvGrpSpPr/>
          <p:nvPr/>
        </p:nvGrpSpPr>
        <p:grpSpPr>
          <a:xfrm rot="3907081">
            <a:off x="128235" y="1501958"/>
            <a:ext cx="153542" cy="142591"/>
            <a:chOff x="3931664" y="3196564"/>
            <a:chExt cx="819834" cy="761359"/>
          </a:xfrm>
        </p:grpSpPr>
        <p:sp>
          <p:nvSpPr>
            <p:cNvPr id="12450" name="Google Shape;12450;p2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1" name="Google Shape;12451;p2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2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53" name="Google Shape;12453;p284"/>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2454" name="Google Shape;12454;p284"/>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2455" name="Google Shape;12455;p284"/>
          <p:cNvGrpSpPr/>
          <p:nvPr/>
        </p:nvGrpSpPr>
        <p:grpSpPr>
          <a:xfrm rot="-895738">
            <a:off x="715843" y="-317192"/>
            <a:ext cx="1016157" cy="1012457"/>
            <a:chOff x="4134250" y="882850"/>
            <a:chExt cx="843375" cy="844025"/>
          </a:xfrm>
        </p:grpSpPr>
        <p:sp>
          <p:nvSpPr>
            <p:cNvPr id="12456" name="Google Shape;12456;p28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28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28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28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28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61" name="Google Shape;12461;p2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2462" name="Shape 12462"/>
        <p:cNvGrpSpPr/>
        <p:nvPr/>
      </p:nvGrpSpPr>
      <p:grpSpPr>
        <a:xfrm>
          <a:off x="0" y="0"/>
          <a:ext cx="0" cy="0"/>
          <a:chOff x="0" y="0"/>
          <a:chExt cx="0" cy="0"/>
        </a:xfrm>
      </p:grpSpPr>
      <p:sp>
        <p:nvSpPr>
          <p:cNvPr id="12463" name="Google Shape;12463;p28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464" name="Google Shape;12464;p28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465" name="Google Shape;12465;p285"/>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66" name="Google Shape;12466;p285"/>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285"/>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285"/>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9" name="Google Shape;12469;p285"/>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70" name="Google Shape;12470;p285"/>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71" name="Google Shape;12471;p285"/>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72" name="Google Shape;12472;p285"/>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473" name="Google Shape;12473;p285"/>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474" name="Google Shape;12474;p285"/>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475" name="Google Shape;12475;p285"/>
          <p:cNvGrpSpPr/>
          <p:nvPr/>
        </p:nvGrpSpPr>
        <p:grpSpPr>
          <a:xfrm flipH="1">
            <a:off x="67046" y="1212064"/>
            <a:ext cx="193699" cy="185318"/>
            <a:chOff x="3483800" y="1530650"/>
            <a:chExt cx="1459674" cy="1397574"/>
          </a:xfrm>
        </p:grpSpPr>
        <p:sp>
          <p:nvSpPr>
            <p:cNvPr id="12476" name="Google Shape;12476;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9" name="Google Shape;12479;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0" name="Google Shape;12480;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5" name="Google Shape;12485;p285"/>
          <p:cNvGrpSpPr/>
          <p:nvPr/>
        </p:nvGrpSpPr>
        <p:grpSpPr>
          <a:xfrm flipH="1">
            <a:off x="8629015" y="4491897"/>
            <a:ext cx="318260" cy="295560"/>
            <a:chOff x="3931664" y="3196564"/>
            <a:chExt cx="819834" cy="761359"/>
          </a:xfrm>
        </p:grpSpPr>
        <p:sp>
          <p:nvSpPr>
            <p:cNvPr id="12486" name="Google Shape;12486;p2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7" name="Google Shape;12487;p2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2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9" name="Google Shape;12489;p285"/>
          <p:cNvGrpSpPr/>
          <p:nvPr/>
        </p:nvGrpSpPr>
        <p:grpSpPr>
          <a:xfrm flipH="1">
            <a:off x="-67743" y="586194"/>
            <a:ext cx="351053" cy="326014"/>
            <a:chOff x="3931664" y="3196564"/>
            <a:chExt cx="819834" cy="761359"/>
          </a:xfrm>
        </p:grpSpPr>
        <p:sp>
          <p:nvSpPr>
            <p:cNvPr id="12490" name="Google Shape;12490;p2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1" name="Google Shape;12491;p2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2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3" name="Google Shape;12493;p285"/>
          <p:cNvGrpSpPr/>
          <p:nvPr/>
        </p:nvGrpSpPr>
        <p:grpSpPr>
          <a:xfrm flipH="1">
            <a:off x="8691296" y="2386439"/>
            <a:ext cx="193699" cy="185318"/>
            <a:chOff x="3483800" y="1530650"/>
            <a:chExt cx="1459674" cy="1397574"/>
          </a:xfrm>
        </p:grpSpPr>
        <p:sp>
          <p:nvSpPr>
            <p:cNvPr id="12494" name="Google Shape;12494;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3" name="Google Shape;12503;p285"/>
          <p:cNvGrpSpPr/>
          <p:nvPr/>
        </p:nvGrpSpPr>
        <p:grpSpPr>
          <a:xfrm flipH="1">
            <a:off x="7828954" y="4747047"/>
            <a:ext cx="117212" cy="111946"/>
            <a:chOff x="3483800" y="1530650"/>
            <a:chExt cx="1459674" cy="1397574"/>
          </a:xfrm>
        </p:grpSpPr>
        <p:sp>
          <p:nvSpPr>
            <p:cNvPr id="12504" name="Google Shape;12504;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6" name="Google Shape;12506;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7" name="Google Shape;12507;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285"/>
          <p:cNvGrpSpPr/>
          <p:nvPr/>
        </p:nvGrpSpPr>
        <p:grpSpPr>
          <a:xfrm flipH="1">
            <a:off x="8519096" y="447339"/>
            <a:ext cx="193699" cy="185318"/>
            <a:chOff x="3483800" y="1530650"/>
            <a:chExt cx="1459674" cy="1397574"/>
          </a:xfrm>
        </p:grpSpPr>
        <p:sp>
          <p:nvSpPr>
            <p:cNvPr id="12514" name="Google Shape;12514;p2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2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2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2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2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2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2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1" name="Google Shape;12521;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2" name="Google Shape;12522;p2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23" name="Google Shape;12523;p2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2524" name="Shape 12524"/>
        <p:cNvGrpSpPr/>
        <p:nvPr/>
      </p:nvGrpSpPr>
      <p:grpSpPr>
        <a:xfrm>
          <a:off x="0" y="0"/>
          <a:ext cx="0" cy="0"/>
          <a:chOff x="0" y="0"/>
          <a:chExt cx="0" cy="0"/>
        </a:xfrm>
      </p:grpSpPr>
      <p:sp>
        <p:nvSpPr>
          <p:cNvPr id="12525" name="Google Shape;12525;p28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526" name="Google Shape;12526;p2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527" name="Google Shape;12527;p286"/>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528" name="Google Shape;12528;p286"/>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2529" name="Google Shape;12529;p286"/>
          <p:cNvGrpSpPr/>
          <p:nvPr/>
        </p:nvGrpSpPr>
        <p:grpSpPr>
          <a:xfrm>
            <a:off x="623154" y="244439"/>
            <a:ext cx="193699" cy="185318"/>
            <a:chOff x="3483800" y="1530650"/>
            <a:chExt cx="1459674" cy="1397574"/>
          </a:xfrm>
        </p:grpSpPr>
        <p:sp>
          <p:nvSpPr>
            <p:cNvPr id="12530" name="Google Shape;12530;p2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2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2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2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2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2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2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7" name="Google Shape;12537;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8" name="Google Shape;12538;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9" name="Google Shape;12539;p286"/>
          <p:cNvGrpSpPr/>
          <p:nvPr/>
        </p:nvGrpSpPr>
        <p:grpSpPr>
          <a:xfrm>
            <a:off x="138749" y="4109622"/>
            <a:ext cx="318260" cy="295560"/>
            <a:chOff x="3931664" y="3196564"/>
            <a:chExt cx="819834" cy="761359"/>
          </a:xfrm>
        </p:grpSpPr>
        <p:sp>
          <p:nvSpPr>
            <p:cNvPr id="12540" name="Google Shape;12540;p2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2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2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3" name="Google Shape;12543;p286"/>
          <p:cNvGrpSpPr/>
          <p:nvPr/>
        </p:nvGrpSpPr>
        <p:grpSpPr>
          <a:xfrm>
            <a:off x="-180561" y="641597"/>
            <a:ext cx="500427" cy="464734"/>
            <a:chOff x="3931664" y="3196564"/>
            <a:chExt cx="819834" cy="761359"/>
          </a:xfrm>
        </p:grpSpPr>
        <p:sp>
          <p:nvSpPr>
            <p:cNvPr id="12544" name="Google Shape;12544;p2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5" name="Google Shape;12545;p2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2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7" name="Google Shape;12547;p286"/>
          <p:cNvGrpSpPr/>
          <p:nvPr/>
        </p:nvGrpSpPr>
        <p:grpSpPr>
          <a:xfrm>
            <a:off x="457004" y="4794839"/>
            <a:ext cx="193699" cy="185318"/>
            <a:chOff x="3483800" y="1530650"/>
            <a:chExt cx="1459674" cy="1397574"/>
          </a:xfrm>
        </p:grpSpPr>
        <p:sp>
          <p:nvSpPr>
            <p:cNvPr id="12548" name="Google Shape;12548;p2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2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2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2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2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2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2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7" name="Google Shape;12557;p286"/>
          <p:cNvGrpSpPr/>
          <p:nvPr/>
        </p:nvGrpSpPr>
        <p:grpSpPr>
          <a:xfrm>
            <a:off x="8323174" y="244447"/>
            <a:ext cx="318260" cy="295560"/>
            <a:chOff x="3931664" y="3196564"/>
            <a:chExt cx="819834" cy="761359"/>
          </a:xfrm>
        </p:grpSpPr>
        <p:sp>
          <p:nvSpPr>
            <p:cNvPr id="12558" name="Google Shape;12558;p2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9" name="Google Shape;12559;p2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2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1" name="Google Shape;12561;p286"/>
          <p:cNvGrpSpPr/>
          <p:nvPr/>
        </p:nvGrpSpPr>
        <p:grpSpPr>
          <a:xfrm>
            <a:off x="8716329" y="963989"/>
            <a:ext cx="193699" cy="185318"/>
            <a:chOff x="3483800" y="1530650"/>
            <a:chExt cx="1459674" cy="1397574"/>
          </a:xfrm>
        </p:grpSpPr>
        <p:sp>
          <p:nvSpPr>
            <p:cNvPr id="12562" name="Google Shape;12562;p2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2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4" name="Google Shape;12564;p2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5" name="Google Shape;12565;p2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6" name="Google Shape;12566;p2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2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8" name="Google Shape;12568;p2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9" name="Google Shape;12569;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2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71" name="Google Shape;12571;p2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2572" name="Shape 12572"/>
        <p:cNvGrpSpPr/>
        <p:nvPr/>
      </p:nvGrpSpPr>
      <p:grpSpPr>
        <a:xfrm>
          <a:off x="0" y="0"/>
          <a:ext cx="0" cy="0"/>
          <a:chOff x="0" y="0"/>
          <a:chExt cx="0" cy="0"/>
        </a:xfrm>
      </p:grpSpPr>
      <p:sp>
        <p:nvSpPr>
          <p:cNvPr id="12573" name="Google Shape;12573;p287"/>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2574" name="Google Shape;12574;p287"/>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287"/>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2576" name="Google Shape;12576;p287"/>
          <p:cNvGrpSpPr/>
          <p:nvPr/>
        </p:nvGrpSpPr>
        <p:grpSpPr>
          <a:xfrm>
            <a:off x="708085" y="4068918"/>
            <a:ext cx="858890" cy="858890"/>
            <a:chOff x="2751400" y="2498775"/>
            <a:chExt cx="652900" cy="652900"/>
          </a:xfrm>
        </p:grpSpPr>
        <p:sp>
          <p:nvSpPr>
            <p:cNvPr id="12577" name="Google Shape;12577;p28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28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9" name="Google Shape;12579;p28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0" name="Google Shape;12580;p28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28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28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28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28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28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86" name="Google Shape;12586;p287"/>
          <p:cNvGrpSpPr/>
          <p:nvPr/>
        </p:nvGrpSpPr>
        <p:grpSpPr>
          <a:xfrm>
            <a:off x="8250814" y="-120033"/>
            <a:ext cx="1021881" cy="1021910"/>
            <a:chOff x="4876725" y="2387875"/>
            <a:chExt cx="874075" cy="874100"/>
          </a:xfrm>
        </p:grpSpPr>
        <p:sp>
          <p:nvSpPr>
            <p:cNvPr id="12587" name="Google Shape;12587;p28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28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28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28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28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28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28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28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28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28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28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28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99" name="Google Shape;12599;p287"/>
          <p:cNvGrpSpPr/>
          <p:nvPr/>
        </p:nvGrpSpPr>
        <p:grpSpPr>
          <a:xfrm rot="8419">
            <a:off x="8177859" y="562298"/>
            <a:ext cx="413255" cy="411715"/>
            <a:chOff x="4134250" y="882850"/>
            <a:chExt cx="843375" cy="844025"/>
          </a:xfrm>
        </p:grpSpPr>
        <p:sp>
          <p:nvSpPr>
            <p:cNvPr id="12600" name="Google Shape;12600;p28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28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28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28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4" name="Google Shape;12604;p28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5" name="Google Shape;12605;p2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2606" name="Shape 12606"/>
        <p:cNvGrpSpPr/>
        <p:nvPr/>
      </p:nvGrpSpPr>
      <p:grpSpPr>
        <a:xfrm>
          <a:off x="0" y="0"/>
          <a:ext cx="0" cy="0"/>
          <a:chOff x="0" y="0"/>
          <a:chExt cx="0" cy="0"/>
        </a:xfrm>
      </p:grpSpPr>
      <p:sp>
        <p:nvSpPr>
          <p:cNvPr id="12607" name="Google Shape;12607;p28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608" name="Google Shape;12608;p2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609" name="Google Shape;12609;p288"/>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10" name="Google Shape;12610;p288"/>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1" name="Google Shape;12611;p288"/>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2" name="Google Shape;12612;p288"/>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3" name="Google Shape;12613;p288"/>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288"/>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15" name="Google Shape;12615;p288"/>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16" name="Google Shape;12616;p288"/>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17" name="Google Shape;12617;p288"/>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18" name="Google Shape;12618;p288"/>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19" name="Google Shape;12619;p288"/>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20" name="Google Shape;12620;p288"/>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21" name="Google Shape;12621;p288"/>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622" name="Google Shape;12622;p288"/>
          <p:cNvGrpSpPr/>
          <p:nvPr/>
        </p:nvGrpSpPr>
        <p:grpSpPr>
          <a:xfrm flipH="1">
            <a:off x="67046" y="1212064"/>
            <a:ext cx="193699" cy="185318"/>
            <a:chOff x="3483800" y="1530650"/>
            <a:chExt cx="1459674" cy="1397574"/>
          </a:xfrm>
        </p:grpSpPr>
        <p:sp>
          <p:nvSpPr>
            <p:cNvPr id="12623" name="Google Shape;12623;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6" name="Google Shape;12626;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7" name="Google Shape;12627;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2" name="Google Shape;12632;p288"/>
          <p:cNvGrpSpPr/>
          <p:nvPr/>
        </p:nvGrpSpPr>
        <p:grpSpPr>
          <a:xfrm flipH="1">
            <a:off x="8629015" y="4491897"/>
            <a:ext cx="318260" cy="295560"/>
            <a:chOff x="3931664" y="3196564"/>
            <a:chExt cx="819834" cy="761359"/>
          </a:xfrm>
        </p:grpSpPr>
        <p:sp>
          <p:nvSpPr>
            <p:cNvPr id="12633" name="Google Shape;12633;p2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2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2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6" name="Google Shape;12636;p288"/>
          <p:cNvGrpSpPr/>
          <p:nvPr/>
        </p:nvGrpSpPr>
        <p:grpSpPr>
          <a:xfrm flipH="1">
            <a:off x="-67743" y="586194"/>
            <a:ext cx="351053" cy="326014"/>
            <a:chOff x="3931664" y="3196564"/>
            <a:chExt cx="819834" cy="761359"/>
          </a:xfrm>
        </p:grpSpPr>
        <p:sp>
          <p:nvSpPr>
            <p:cNvPr id="12637" name="Google Shape;12637;p2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8" name="Google Shape;12638;p2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2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0" name="Google Shape;12640;p288"/>
          <p:cNvGrpSpPr/>
          <p:nvPr/>
        </p:nvGrpSpPr>
        <p:grpSpPr>
          <a:xfrm flipH="1">
            <a:off x="8691296" y="2386439"/>
            <a:ext cx="193699" cy="185318"/>
            <a:chOff x="3483800" y="1530650"/>
            <a:chExt cx="1459674" cy="1397574"/>
          </a:xfrm>
        </p:grpSpPr>
        <p:sp>
          <p:nvSpPr>
            <p:cNvPr id="12641" name="Google Shape;12641;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6" name="Google Shape;12646;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7" name="Google Shape;12647;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0" name="Google Shape;12650;p288"/>
          <p:cNvGrpSpPr/>
          <p:nvPr/>
        </p:nvGrpSpPr>
        <p:grpSpPr>
          <a:xfrm flipH="1">
            <a:off x="7828954" y="4747047"/>
            <a:ext cx="117212" cy="111946"/>
            <a:chOff x="3483800" y="1530650"/>
            <a:chExt cx="1459674" cy="1397574"/>
          </a:xfrm>
        </p:grpSpPr>
        <p:sp>
          <p:nvSpPr>
            <p:cNvPr id="12651" name="Google Shape;12651;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2" name="Google Shape;12652;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3" name="Google Shape;12653;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5" name="Google Shape;12655;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6" name="Google Shape;12656;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0" name="Google Shape;12660;p288"/>
          <p:cNvGrpSpPr/>
          <p:nvPr/>
        </p:nvGrpSpPr>
        <p:grpSpPr>
          <a:xfrm flipH="1">
            <a:off x="623146" y="4710364"/>
            <a:ext cx="193699" cy="185318"/>
            <a:chOff x="3483800" y="1530650"/>
            <a:chExt cx="1459674" cy="1397574"/>
          </a:xfrm>
        </p:grpSpPr>
        <p:sp>
          <p:nvSpPr>
            <p:cNvPr id="12661" name="Google Shape;12661;p2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2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2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2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2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2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2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2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70" name="Google Shape;12670;p288"/>
          <p:cNvGrpSpPr/>
          <p:nvPr/>
        </p:nvGrpSpPr>
        <p:grpSpPr>
          <a:xfrm flipH="1">
            <a:off x="8533957" y="213994"/>
            <a:ext cx="351053" cy="326014"/>
            <a:chOff x="3931664" y="3196564"/>
            <a:chExt cx="819834" cy="761359"/>
          </a:xfrm>
        </p:grpSpPr>
        <p:sp>
          <p:nvSpPr>
            <p:cNvPr id="12671" name="Google Shape;12671;p2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2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2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74" name="Google Shape;12674;p2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2675" name="Shape 12675"/>
        <p:cNvGrpSpPr/>
        <p:nvPr/>
      </p:nvGrpSpPr>
      <p:grpSpPr>
        <a:xfrm>
          <a:off x="0" y="0"/>
          <a:ext cx="0" cy="0"/>
          <a:chOff x="0" y="0"/>
          <a:chExt cx="0" cy="0"/>
        </a:xfrm>
      </p:grpSpPr>
      <p:sp>
        <p:nvSpPr>
          <p:cNvPr id="12676" name="Google Shape;12676;p28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677" name="Google Shape;12677;p2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678" name="Google Shape;12678;p28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79" name="Google Shape;12679;p289"/>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0" name="Google Shape;12680;p289"/>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1" name="Google Shape;12681;p289"/>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2" name="Google Shape;12682;p289"/>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3" name="Google Shape;12683;p289"/>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4" name="Google Shape;12684;p289"/>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5" name="Google Shape;12685;p289"/>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6" name="Google Shape;12686;p289"/>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7" name="Google Shape;12687;p289"/>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88" name="Google Shape;12688;p289"/>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689" name="Google Shape;12689;p289"/>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690" name="Google Shape;12690;p289"/>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691" name="Google Shape;12691;p289"/>
          <p:cNvGrpSpPr/>
          <p:nvPr/>
        </p:nvGrpSpPr>
        <p:grpSpPr>
          <a:xfrm rot="3203653">
            <a:off x="118866" y="1131351"/>
            <a:ext cx="297660" cy="239057"/>
            <a:chOff x="3483800" y="1530650"/>
            <a:chExt cx="1459674" cy="1397574"/>
          </a:xfrm>
        </p:grpSpPr>
        <p:sp>
          <p:nvSpPr>
            <p:cNvPr id="12692" name="Google Shape;12692;p2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2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2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2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2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2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2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0" name="Google Shape;12700;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1" name="Google Shape;12701;p289"/>
          <p:cNvGrpSpPr/>
          <p:nvPr/>
        </p:nvGrpSpPr>
        <p:grpSpPr>
          <a:xfrm>
            <a:off x="447585" y="150969"/>
            <a:ext cx="374992" cy="348246"/>
            <a:chOff x="3931664" y="3196564"/>
            <a:chExt cx="819834" cy="761359"/>
          </a:xfrm>
        </p:grpSpPr>
        <p:sp>
          <p:nvSpPr>
            <p:cNvPr id="12702" name="Google Shape;12702;p2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2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4" name="Google Shape;12704;p2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5" name="Google Shape;12705;p289"/>
          <p:cNvGrpSpPr/>
          <p:nvPr/>
        </p:nvGrpSpPr>
        <p:grpSpPr>
          <a:xfrm rot="3204101">
            <a:off x="8561588" y="4759494"/>
            <a:ext cx="197087" cy="158154"/>
            <a:chOff x="3483800" y="1530650"/>
            <a:chExt cx="1459674" cy="1397574"/>
          </a:xfrm>
        </p:grpSpPr>
        <p:sp>
          <p:nvSpPr>
            <p:cNvPr id="12706" name="Google Shape;12706;p2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2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2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2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2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2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2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5" name="Google Shape;12715;p289"/>
          <p:cNvGrpSpPr/>
          <p:nvPr/>
        </p:nvGrpSpPr>
        <p:grpSpPr>
          <a:xfrm>
            <a:off x="8873360" y="3817444"/>
            <a:ext cx="374992" cy="348246"/>
            <a:chOff x="3931664" y="3196564"/>
            <a:chExt cx="819834" cy="761359"/>
          </a:xfrm>
        </p:grpSpPr>
        <p:sp>
          <p:nvSpPr>
            <p:cNvPr id="12716" name="Google Shape;12716;p2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7" name="Google Shape;12717;p2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2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289"/>
          <p:cNvGrpSpPr/>
          <p:nvPr/>
        </p:nvGrpSpPr>
        <p:grpSpPr>
          <a:xfrm>
            <a:off x="-154252" y="2571744"/>
            <a:ext cx="320309" cy="297463"/>
            <a:chOff x="3931664" y="3196564"/>
            <a:chExt cx="819834" cy="761359"/>
          </a:xfrm>
        </p:grpSpPr>
        <p:sp>
          <p:nvSpPr>
            <p:cNvPr id="12720" name="Google Shape;12720;p2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2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2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289"/>
          <p:cNvGrpSpPr/>
          <p:nvPr/>
        </p:nvGrpSpPr>
        <p:grpSpPr>
          <a:xfrm rot="3203653">
            <a:off x="8694441" y="1676501"/>
            <a:ext cx="297660" cy="239057"/>
            <a:chOff x="3483800" y="1530650"/>
            <a:chExt cx="1459674" cy="1397574"/>
          </a:xfrm>
        </p:grpSpPr>
        <p:sp>
          <p:nvSpPr>
            <p:cNvPr id="12724" name="Google Shape;12724;p2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2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2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2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2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9" name="Google Shape;12729;p2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0" name="Google Shape;12730;p2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2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33" name="Google Shape;12733;p2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896" name="Shape 896"/>
        <p:cNvGrpSpPr/>
        <p:nvPr/>
      </p:nvGrpSpPr>
      <p:grpSpPr>
        <a:xfrm>
          <a:off x="0" y="0"/>
          <a:ext cx="0" cy="0"/>
          <a:chOff x="0" y="0"/>
          <a:chExt cx="0" cy="0"/>
        </a:xfrm>
      </p:grpSpPr>
      <p:sp>
        <p:nvSpPr>
          <p:cNvPr id="897" name="Google Shape;897;p30"/>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898" name="Google Shape;898;p30"/>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0"/>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900" name="Google Shape;900;p30"/>
          <p:cNvGrpSpPr/>
          <p:nvPr/>
        </p:nvGrpSpPr>
        <p:grpSpPr>
          <a:xfrm>
            <a:off x="708085" y="4068918"/>
            <a:ext cx="858890" cy="858890"/>
            <a:chOff x="2751400" y="2498775"/>
            <a:chExt cx="652900" cy="652900"/>
          </a:xfrm>
        </p:grpSpPr>
        <p:sp>
          <p:nvSpPr>
            <p:cNvPr id="901" name="Google Shape;901;p3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 name="Google Shape;907;p3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 name="Google Shape;908;p3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 name="Google Shape;910;p30"/>
          <p:cNvGrpSpPr/>
          <p:nvPr/>
        </p:nvGrpSpPr>
        <p:grpSpPr>
          <a:xfrm>
            <a:off x="8250814" y="-120033"/>
            <a:ext cx="1021881" cy="1021910"/>
            <a:chOff x="4876725" y="2387875"/>
            <a:chExt cx="874075" cy="874100"/>
          </a:xfrm>
        </p:grpSpPr>
        <p:sp>
          <p:nvSpPr>
            <p:cNvPr id="911" name="Google Shape;911;p30"/>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0"/>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0"/>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0"/>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0"/>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0"/>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0"/>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0"/>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0"/>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0"/>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0"/>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0"/>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 name="Google Shape;923;p30"/>
          <p:cNvGrpSpPr/>
          <p:nvPr/>
        </p:nvGrpSpPr>
        <p:grpSpPr>
          <a:xfrm rot="8419">
            <a:off x="8177859" y="562298"/>
            <a:ext cx="413255" cy="411715"/>
            <a:chOff x="4134250" y="882850"/>
            <a:chExt cx="843375" cy="844025"/>
          </a:xfrm>
        </p:grpSpPr>
        <p:sp>
          <p:nvSpPr>
            <p:cNvPr id="924" name="Google Shape;924;p3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29" name="Google Shape;929;p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2734" name="Shape 12734"/>
        <p:cNvGrpSpPr/>
        <p:nvPr/>
      </p:nvGrpSpPr>
      <p:grpSpPr>
        <a:xfrm>
          <a:off x="0" y="0"/>
          <a:ext cx="0" cy="0"/>
          <a:chOff x="0" y="0"/>
          <a:chExt cx="0" cy="0"/>
        </a:xfrm>
      </p:grpSpPr>
      <p:sp>
        <p:nvSpPr>
          <p:cNvPr id="12735" name="Google Shape;12735;p29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736" name="Google Shape;12736;p290"/>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2737" name="Google Shape;12737;p290"/>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38" name="Google Shape;12738;p290"/>
          <p:cNvGrpSpPr/>
          <p:nvPr/>
        </p:nvGrpSpPr>
        <p:grpSpPr>
          <a:xfrm rot="3204101">
            <a:off x="8405188" y="4689994"/>
            <a:ext cx="197087" cy="158154"/>
            <a:chOff x="3483800" y="1530650"/>
            <a:chExt cx="1459674" cy="1397574"/>
          </a:xfrm>
        </p:grpSpPr>
        <p:sp>
          <p:nvSpPr>
            <p:cNvPr id="12739" name="Google Shape;12739;p2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2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2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2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2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4" name="Google Shape;12744;p2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5" name="Google Shape;12745;p2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7" name="Google Shape;12747;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8" name="Google Shape;12748;p290"/>
          <p:cNvGrpSpPr/>
          <p:nvPr/>
        </p:nvGrpSpPr>
        <p:grpSpPr>
          <a:xfrm>
            <a:off x="8716960" y="3747944"/>
            <a:ext cx="374992" cy="348246"/>
            <a:chOff x="3931664" y="3196564"/>
            <a:chExt cx="819834" cy="761359"/>
          </a:xfrm>
        </p:grpSpPr>
        <p:sp>
          <p:nvSpPr>
            <p:cNvPr id="12749" name="Google Shape;12749;p2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2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2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52" name="Google Shape;12752;p290"/>
          <p:cNvGrpSpPr/>
          <p:nvPr/>
        </p:nvGrpSpPr>
        <p:grpSpPr>
          <a:xfrm rot="3203653">
            <a:off x="8538041" y="1607001"/>
            <a:ext cx="297660" cy="239057"/>
            <a:chOff x="3483800" y="1530650"/>
            <a:chExt cx="1459674" cy="1397574"/>
          </a:xfrm>
        </p:grpSpPr>
        <p:sp>
          <p:nvSpPr>
            <p:cNvPr id="12753" name="Google Shape;12753;p2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2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2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2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2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2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2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0" name="Google Shape;12760;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1" name="Google Shape;12761;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2" name="Google Shape;12762;p290"/>
          <p:cNvGrpSpPr/>
          <p:nvPr/>
        </p:nvGrpSpPr>
        <p:grpSpPr>
          <a:xfrm>
            <a:off x="177535" y="4385606"/>
            <a:ext cx="374992" cy="348246"/>
            <a:chOff x="3931664" y="3196564"/>
            <a:chExt cx="819834" cy="761359"/>
          </a:xfrm>
        </p:grpSpPr>
        <p:sp>
          <p:nvSpPr>
            <p:cNvPr id="12763" name="Google Shape;12763;p2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4" name="Google Shape;12764;p2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5" name="Google Shape;12765;p2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6" name="Google Shape;12766;p290"/>
          <p:cNvGrpSpPr/>
          <p:nvPr/>
        </p:nvGrpSpPr>
        <p:grpSpPr>
          <a:xfrm rot="3205120">
            <a:off x="260683" y="1899870"/>
            <a:ext cx="208678" cy="167461"/>
            <a:chOff x="3483800" y="1530650"/>
            <a:chExt cx="1459674" cy="1397574"/>
          </a:xfrm>
        </p:grpSpPr>
        <p:sp>
          <p:nvSpPr>
            <p:cNvPr id="12767" name="Google Shape;12767;p2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2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2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2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2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2" name="Google Shape;12772;p2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3" name="Google Shape;12773;p2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2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6" name="Google Shape;12776;p290"/>
          <p:cNvGrpSpPr/>
          <p:nvPr/>
        </p:nvGrpSpPr>
        <p:grpSpPr>
          <a:xfrm rot="-2016416">
            <a:off x="40756" y="3318338"/>
            <a:ext cx="235067" cy="218301"/>
            <a:chOff x="3931664" y="3196564"/>
            <a:chExt cx="819834" cy="761359"/>
          </a:xfrm>
        </p:grpSpPr>
        <p:sp>
          <p:nvSpPr>
            <p:cNvPr id="12777" name="Google Shape;12777;p2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8" name="Google Shape;12778;p2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2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780" name="Google Shape;12780;p29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2781" name="Google Shape;12781;p2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2782" name="Shape 12782"/>
        <p:cNvGrpSpPr/>
        <p:nvPr/>
      </p:nvGrpSpPr>
      <p:grpSpPr>
        <a:xfrm>
          <a:off x="0" y="0"/>
          <a:ext cx="0" cy="0"/>
          <a:chOff x="0" y="0"/>
          <a:chExt cx="0" cy="0"/>
        </a:xfrm>
      </p:grpSpPr>
      <p:sp>
        <p:nvSpPr>
          <p:cNvPr id="12783" name="Google Shape;12783;p29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784" name="Google Shape;12784;p2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785" name="Google Shape;12785;p291"/>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786" name="Google Shape;12786;p291"/>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787" name="Google Shape;12787;p291"/>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788" name="Google Shape;12788;p291"/>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789" name="Google Shape;12789;p291"/>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2790" name="Google Shape;12790;p291"/>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2791" name="Google Shape;12791;p291"/>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291"/>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793" name="Google Shape;12793;p291"/>
          <p:cNvGrpSpPr/>
          <p:nvPr/>
        </p:nvGrpSpPr>
        <p:grpSpPr>
          <a:xfrm flipH="1">
            <a:off x="630193" y="412327"/>
            <a:ext cx="666556" cy="666556"/>
            <a:chOff x="1852275" y="2571450"/>
            <a:chExt cx="506925" cy="506925"/>
          </a:xfrm>
        </p:grpSpPr>
        <p:sp>
          <p:nvSpPr>
            <p:cNvPr id="12794" name="Google Shape;12794;p291"/>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5" name="Google Shape;12795;p291"/>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6" name="Google Shape;12796;p291"/>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291"/>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291"/>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291"/>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291"/>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291"/>
          <p:cNvGrpSpPr/>
          <p:nvPr/>
        </p:nvGrpSpPr>
        <p:grpSpPr>
          <a:xfrm rot="8100000">
            <a:off x="-88855" y="-156259"/>
            <a:ext cx="945223" cy="945223"/>
            <a:chOff x="2751400" y="2498775"/>
            <a:chExt cx="652900" cy="652900"/>
          </a:xfrm>
        </p:grpSpPr>
        <p:sp>
          <p:nvSpPr>
            <p:cNvPr id="12802" name="Google Shape;12802;p29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29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29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29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29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29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8" name="Google Shape;12808;p29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9" name="Google Shape;12809;p29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29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1" name="Google Shape;12811;p291"/>
          <p:cNvGrpSpPr/>
          <p:nvPr/>
        </p:nvGrpSpPr>
        <p:grpSpPr>
          <a:xfrm rot="10800000">
            <a:off x="8124511" y="4040371"/>
            <a:ext cx="1304506" cy="1304506"/>
            <a:chOff x="591150" y="540000"/>
            <a:chExt cx="1040525" cy="1040525"/>
          </a:xfrm>
        </p:grpSpPr>
        <p:sp>
          <p:nvSpPr>
            <p:cNvPr id="12812" name="Google Shape;12812;p291"/>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3" name="Google Shape;12813;p291"/>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291"/>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5" name="Google Shape;12815;p291"/>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291"/>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7" name="Google Shape;12817;p291"/>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8" name="Google Shape;12818;p291"/>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291"/>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291"/>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1" name="Google Shape;12821;p291"/>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2" name="Google Shape;12822;p291"/>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3" name="Google Shape;12823;p2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2824" name="Shape 12824"/>
        <p:cNvGrpSpPr/>
        <p:nvPr/>
      </p:nvGrpSpPr>
      <p:grpSpPr>
        <a:xfrm>
          <a:off x="0" y="0"/>
          <a:ext cx="0" cy="0"/>
          <a:chOff x="0" y="0"/>
          <a:chExt cx="0" cy="0"/>
        </a:xfrm>
      </p:grpSpPr>
      <p:sp>
        <p:nvSpPr>
          <p:cNvPr id="12825" name="Google Shape;12825;p29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826" name="Google Shape;12826;p2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827" name="Google Shape;12827;p29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828" name="Google Shape;12828;p292"/>
          <p:cNvGrpSpPr/>
          <p:nvPr/>
        </p:nvGrpSpPr>
        <p:grpSpPr>
          <a:xfrm rot="3203653">
            <a:off x="240691" y="985951"/>
            <a:ext cx="297660" cy="239057"/>
            <a:chOff x="3483800" y="1530650"/>
            <a:chExt cx="1459674" cy="1397574"/>
          </a:xfrm>
        </p:grpSpPr>
        <p:sp>
          <p:nvSpPr>
            <p:cNvPr id="12829" name="Google Shape;12829;p2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2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1" name="Google Shape;12831;p2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2" name="Google Shape;12832;p2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2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2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5" name="Google Shape;12835;p2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6" name="Google Shape;12836;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8" name="Google Shape;12838;p292"/>
          <p:cNvGrpSpPr/>
          <p:nvPr/>
        </p:nvGrpSpPr>
        <p:grpSpPr>
          <a:xfrm>
            <a:off x="447585" y="150969"/>
            <a:ext cx="374992" cy="348246"/>
            <a:chOff x="3931664" y="3196564"/>
            <a:chExt cx="819834" cy="761359"/>
          </a:xfrm>
        </p:grpSpPr>
        <p:sp>
          <p:nvSpPr>
            <p:cNvPr id="12839" name="Google Shape;12839;p2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2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1" name="Google Shape;12841;p2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2" name="Google Shape;12842;p292"/>
          <p:cNvGrpSpPr/>
          <p:nvPr/>
        </p:nvGrpSpPr>
        <p:grpSpPr>
          <a:xfrm rot="-2865348">
            <a:off x="-165362" y="3586213"/>
            <a:ext cx="374985" cy="348239"/>
            <a:chOff x="3931664" y="3196564"/>
            <a:chExt cx="819834" cy="761359"/>
          </a:xfrm>
        </p:grpSpPr>
        <p:sp>
          <p:nvSpPr>
            <p:cNvPr id="12843" name="Google Shape;12843;p2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2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2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6" name="Google Shape;12846;p292"/>
          <p:cNvGrpSpPr/>
          <p:nvPr/>
        </p:nvGrpSpPr>
        <p:grpSpPr>
          <a:xfrm rot="-2113056">
            <a:off x="-68471" y="2140023"/>
            <a:ext cx="297664" cy="239111"/>
            <a:chOff x="3483800" y="1530650"/>
            <a:chExt cx="1459674" cy="1397574"/>
          </a:xfrm>
        </p:grpSpPr>
        <p:sp>
          <p:nvSpPr>
            <p:cNvPr id="12847" name="Google Shape;12847;p2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8" name="Google Shape;12848;p2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9" name="Google Shape;12849;p2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2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1" name="Google Shape;12851;p2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2" name="Google Shape;12852;p2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2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4" name="Google Shape;12854;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5" name="Google Shape;12855;p2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56" name="Google Shape;12856;p2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2857" name="Shape 12857"/>
        <p:cNvGrpSpPr/>
        <p:nvPr/>
      </p:nvGrpSpPr>
      <p:grpSpPr>
        <a:xfrm>
          <a:off x="0" y="0"/>
          <a:ext cx="0" cy="0"/>
          <a:chOff x="0" y="0"/>
          <a:chExt cx="0" cy="0"/>
        </a:xfrm>
      </p:grpSpPr>
      <p:sp>
        <p:nvSpPr>
          <p:cNvPr id="12858" name="Google Shape;12858;p29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859" name="Google Shape;12859;p29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2860" name="Google Shape;12860;p293"/>
          <p:cNvGrpSpPr/>
          <p:nvPr/>
        </p:nvGrpSpPr>
        <p:grpSpPr>
          <a:xfrm rot="3204101">
            <a:off x="8805038" y="4262894"/>
            <a:ext cx="197087" cy="158154"/>
            <a:chOff x="3483800" y="1530650"/>
            <a:chExt cx="1459674" cy="1397574"/>
          </a:xfrm>
        </p:grpSpPr>
        <p:sp>
          <p:nvSpPr>
            <p:cNvPr id="12861" name="Google Shape;12861;p2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2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3" name="Google Shape;12863;p2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4" name="Google Shape;12864;p2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2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2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2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9" name="Google Shape;12869;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0" name="Google Shape;12870;p293"/>
          <p:cNvGrpSpPr/>
          <p:nvPr/>
        </p:nvGrpSpPr>
        <p:grpSpPr>
          <a:xfrm>
            <a:off x="8870511" y="958177"/>
            <a:ext cx="273497" cy="253990"/>
            <a:chOff x="3931664" y="3196564"/>
            <a:chExt cx="819834" cy="761359"/>
          </a:xfrm>
        </p:grpSpPr>
        <p:sp>
          <p:nvSpPr>
            <p:cNvPr id="12871" name="Google Shape;12871;p2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2" name="Google Shape;12872;p2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3" name="Google Shape;12873;p2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4" name="Google Shape;12874;p293"/>
          <p:cNvGrpSpPr/>
          <p:nvPr/>
        </p:nvGrpSpPr>
        <p:grpSpPr>
          <a:xfrm rot="3203653">
            <a:off x="8754753" y="1607001"/>
            <a:ext cx="297660" cy="239057"/>
            <a:chOff x="3483800" y="1530650"/>
            <a:chExt cx="1459674" cy="1397574"/>
          </a:xfrm>
        </p:grpSpPr>
        <p:sp>
          <p:nvSpPr>
            <p:cNvPr id="12875" name="Google Shape;12875;p2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6" name="Google Shape;12876;p2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7" name="Google Shape;12877;p2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2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9" name="Google Shape;12879;p2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0" name="Google Shape;12880;p2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2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4" name="Google Shape;12884;p293"/>
          <p:cNvGrpSpPr/>
          <p:nvPr/>
        </p:nvGrpSpPr>
        <p:grpSpPr>
          <a:xfrm rot="3205120">
            <a:off x="21633" y="409520"/>
            <a:ext cx="208678" cy="167461"/>
            <a:chOff x="3483800" y="1530650"/>
            <a:chExt cx="1459674" cy="1397574"/>
          </a:xfrm>
        </p:grpSpPr>
        <p:sp>
          <p:nvSpPr>
            <p:cNvPr id="12885" name="Google Shape;12885;p2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2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7" name="Google Shape;12887;p2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2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9" name="Google Shape;12889;p2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0" name="Google Shape;12890;p2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2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2" name="Google Shape;12892;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3" name="Google Shape;12893;p2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94" name="Google Shape;12894;p293"/>
          <p:cNvGrpSpPr/>
          <p:nvPr/>
        </p:nvGrpSpPr>
        <p:grpSpPr>
          <a:xfrm rot="-2016416">
            <a:off x="40756" y="3318338"/>
            <a:ext cx="235067" cy="218301"/>
            <a:chOff x="3931664" y="3196564"/>
            <a:chExt cx="819834" cy="761359"/>
          </a:xfrm>
        </p:grpSpPr>
        <p:sp>
          <p:nvSpPr>
            <p:cNvPr id="12895" name="Google Shape;12895;p2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2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2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8" name="Google Shape;12898;p29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899" name="Google Shape;12899;p293"/>
          <p:cNvGrpSpPr/>
          <p:nvPr/>
        </p:nvGrpSpPr>
        <p:grpSpPr>
          <a:xfrm>
            <a:off x="251954" y="1066772"/>
            <a:ext cx="262265" cy="243559"/>
            <a:chOff x="3931664" y="3196564"/>
            <a:chExt cx="819834" cy="761359"/>
          </a:xfrm>
        </p:grpSpPr>
        <p:sp>
          <p:nvSpPr>
            <p:cNvPr id="12900" name="Google Shape;12900;p2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1" name="Google Shape;12901;p2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2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03" name="Google Shape;12903;p2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2904" name="Shape 12904"/>
        <p:cNvGrpSpPr/>
        <p:nvPr/>
      </p:nvGrpSpPr>
      <p:grpSpPr>
        <a:xfrm>
          <a:off x="0" y="0"/>
          <a:ext cx="0" cy="0"/>
          <a:chOff x="0" y="0"/>
          <a:chExt cx="0" cy="0"/>
        </a:xfrm>
      </p:grpSpPr>
      <p:sp>
        <p:nvSpPr>
          <p:cNvPr id="12905" name="Google Shape;12905;p29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906" name="Google Shape;12906;p29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907" name="Google Shape;12907;p294"/>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908" name="Google Shape;12908;p294"/>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2909" name="Google Shape;12909;p294"/>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10" name="Google Shape;12910;p294"/>
          <p:cNvGrpSpPr/>
          <p:nvPr/>
        </p:nvGrpSpPr>
        <p:grpSpPr>
          <a:xfrm>
            <a:off x="623154" y="244439"/>
            <a:ext cx="193699" cy="185318"/>
            <a:chOff x="3483800" y="1530650"/>
            <a:chExt cx="1459674" cy="1397574"/>
          </a:xfrm>
        </p:grpSpPr>
        <p:sp>
          <p:nvSpPr>
            <p:cNvPr id="12911" name="Google Shape;12911;p2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2" name="Google Shape;12912;p2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3" name="Google Shape;12913;p2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2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2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6" name="Google Shape;12916;p2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7" name="Google Shape;12917;p2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0" name="Google Shape;12920;p294"/>
          <p:cNvGrpSpPr/>
          <p:nvPr/>
        </p:nvGrpSpPr>
        <p:grpSpPr>
          <a:xfrm>
            <a:off x="138749" y="4109622"/>
            <a:ext cx="318260" cy="295560"/>
            <a:chOff x="3931664" y="3196564"/>
            <a:chExt cx="819834" cy="761359"/>
          </a:xfrm>
        </p:grpSpPr>
        <p:sp>
          <p:nvSpPr>
            <p:cNvPr id="12921" name="Google Shape;12921;p2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2" name="Google Shape;12922;p2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2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4" name="Google Shape;12924;p294"/>
          <p:cNvGrpSpPr/>
          <p:nvPr/>
        </p:nvGrpSpPr>
        <p:grpSpPr>
          <a:xfrm>
            <a:off x="-180561" y="641597"/>
            <a:ext cx="500427" cy="464734"/>
            <a:chOff x="3931664" y="3196564"/>
            <a:chExt cx="819834" cy="761359"/>
          </a:xfrm>
        </p:grpSpPr>
        <p:sp>
          <p:nvSpPr>
            <p:cNvPr id="12925" name="Google Shape;12925;p2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6" name="Google Shape;12926;p2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7" name="Google Shape;12927;p2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8" name="Google Shape;12928;p294"/>
          <p:cNvGrpSpPr/>
          <p:nvPr/>
        </p:nvGrpSpPr>
        <p:grpSpPr>
          <a:xfrm>
            <a:off x="457004" y="4794839"/>
            <a:ext cx="193699" cy="185318"/>
            <a:chOff x="3483800" y="1530650"/>
            <a:chExt cx="1459674" cy="1397574"/>
          </a:xfrm>
        </p:grpSpPr>
        <p:sp>
          <p:nvSpPr>
            <p:cNvPr id="12929" name="Google Shape;12929;p2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2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2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2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3" name="Google Shape;12933;p2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4" name="Google Shape;12934;p2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2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7" name="Google Shape;12937;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8" name="Google Shape;12938;p294"/>
          <p:cNvGrpSpPr/>
          <p:nvPr/>
        </p:nvGrpSpPr>
        <p:grpSpPr>
          <a:xfrm flipH="1" rot="10800000">
            <a:off x="8130574" y="4601398"/>
            <a:ext cx="318260" cy="295560"/>
            <a:chOff x="3931664" y="3196564"/>
            <a:chExt cx="819834" cy="761359"/>
          </a:xfrm>
        </p:grpSpPr>
        <p:sp>
          <p:nvSpPr>
            <p:cNvPr id="12939" name="Google Shape;12939;p29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29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29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2" name="Google Shape;12942;p294"/>
          <p:cNvGrpSpPr/>
          <p:nvPr/>
        </p:nvGrpSpPr>
        <p:grpSpPr>
          <a:xfrm flipH="1" rot="10800000">
            <a:off x="8523729" y="3992097"/>
            <a:ext cx="193699" cy="185318"/>
            <a:chOff x="3483800" y="1530650"/>
            <a:chExt cx="1459674" cy="1397574"/>
          </a:xfrm>
        </p:grpSpPr>
        <p:sp>
          <p:nvSpPr>
            <p:cNvPr id="12943" name="Google Shape;12943;p29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29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5" name="Google Shape;12945;p29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6" name="Google Shape;12946;p29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29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29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29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1" name="Google Shape;12951;p29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2" name="Google Shape;12952;p294"/>
          <p:cNvGrpSpPr/>
          <p:nvPr/>
        </p:nvGrpSpPr>
        <p:grpSpPr>
          <a:xfrm flipH="1" rot="-6300011">
            <a:off x="6024652" y="-203856"/>
            <a:ext cx="666506" cy="666506"/>
            <a:chOff x="1852275" y="2571450"/>
            <a:chExt cx="506925" cy="506925"/>
          </a:xfrm>
        </p:grpSpPr>
        <p:sp>
          <p:nvSpPr>
            <p:cNvPr id="12953" name="Google Shape;12953;p294"/>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294"/>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294"/>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294"/>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294"/>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294"/>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294"/>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0" name="Google Shape;12960;p294"/>
          <p:cNvGrpSpPr/>
          <p:nvPr/>
        </p:nvGrpSpPr>
        <p:grpSpPr>
          <a:xfrm rot="-1799945">
            <a:off x="6466948" y="179147"/>
            <a:ext cx="500135" cy="500135"/>
            <a:chOff x="2751400" y="2498775"/>
            <a:chExt cx="652900" cy="652900"/>
          </a:xfrm>
        </p:grpSpPr>
        <p:sp>
          <p:nvSpPr>
            <p:cNvPr id="12961" name="Google Shape;12961;p29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29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29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4" name="Google Shape;12964;p29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5" name="Google Shape;12965;p29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29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29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29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29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70" name="Google Shape;12970;p2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2971" name="Shape 12971"/>
        <p:cNvGrpSpPr/>
        <p:nvPr/>
      </p:nvGrpSpPr>
      <p:grpSpPr>
        <a:xfrm>
          <a:off x="0" y="0"/>
          <a:ext cx="0" cy="0"/>
          <a:chOff x="0" y="0"/>
          <a:chExt cx="0" cy="0"/>
        </a:xfrm>
      </p:grpSpPr>
      <p:sp>
        <p:nvSpPr>
          <p:cNvPr id="12972" name="Google Shape;12972;p29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973" name="Google Shape;12973;p2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974" name="Google Shape;12974;p295"/>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975" name="Google Shape;12975;p295"/>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2976" name="Google Shape;12976;p295"/>
          <p:cNvGrpSpPr/>
          <p:nvPr/>
        </p:nvGrpSpPr>
        <p:grpSpPr>
          <a:xfrm rot="3203653">
            <a:off x="197091" y="1556026"/>
            <a:ext cx="297660" cy="239057"/>
            <a:chOff x="3483800" y="1530650"/>
            <a:chExt cx="1459674" cy="1397574"/>
          </a:xfrm>
        </p:grpSpPr>
        <p:sp>
          <p:nvSpPr>
            <p:cNvPr id="12977" name="Google Shape;12977;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8" name="Google Shape;12978;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4" name="Google Shape;12984;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5" name="Google Shape;12985;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6" name="Google Shape;12986;p295"/>
          <p:cNvGrpSpPr/>
          <p:nvPr/>
        </p:nvGrpSpPr>
        <p:grpSpPr>
          <a:xfrm>
            <a:off x="1373635" y="365869"/>
            <a:ext cx="374992" cy="348246"/>
            <a:chOff x="3931664" y="3196564"/>
            <a:chExt cx="819834" cy="761359"/>
          </a:xfrm>
        </p:grpSpPr>
        <p:sp>
          <p:nvSpPr>
            <p:cNvPr id="12987" name="Google Shape;12987;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9" name="Google Shape;12989;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90" name="Google Shape;12990;p295"/>
          <p:cNvGrpSpPr/>
          <p:nvPr/>
        </p:nvGrpSpPr>
        <p:grpSpPr>
          <a:xfrm rot="3204101">
            <a:off x="8561588" y="4759494"/>
            <a:ext cx="197087" cy="158154"/>
            <a:chOff x="3483800" y="1530650"/>
            <a:chExt cx="1459674" cy="1397574"/>
          </a:xfrm>
        </p:grpSpPr>
        <p:sp>
          <p:nvSpPr>
            <p:cNvPr id="12991" name="Google Shape;12991;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0" name="Google Shape;13000;p295"/>
          <p:cNvGrpSpPr/>
          <p:nvPr/>
        </p:nvGrpSpPr>
        <p:grpSpPr>
          <a:xfrm>
            <a:off x="8873360" y="3817444"/>
            <a:ext cx="374992" cy="348246"/>
            <a:chOff x="3931664" y="3196564"/>
            <a:chExt cx="819834" cy="761359"/>
          </a:xfrm>
        </p:grpSpPr>
        <p:sp>
          <p:nvSpPr>
            <p:cNvPr id="13001" name="Google Shape;13001;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04" name="Google Shape;13004;p295"/>
          <p:cNvGrpSpPr/>
          <p:nvPr/>
        </p:nvGrpSpPr>
        <p:grpSpPr>
          <a:xfrm>
            <a:off x="-154252" y="2571744"/>
            <a:ext cx="320309" cy="297463"/>
            <a:chOff x="3931664" y="3196564"/>
            <a:chExt cx="819834" cy="761359"/>
          </a:xfrm>
        </p:grpSpPr>
        <p:sp>
          <p:nvSpPr>
            <p:cNvPr id="13005" name="Google Shape;13005;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6" name="Google Shape;13006;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7" name="Google Shape;13007;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8" name="Google Shape;13008;p295"/>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9" name="Google Shape;13009;p295"/>
          <p:cNvGrpSpPr/>
          <p:nvPr/>
        </p:nvGrpSpPr>
        <p:grpSpPr>
          <a:xfrm rot="3203653">
            <a:off x="8694441" y="1676501"/>
            <a:ext cx="297660" cy="239057"/>
            <a:chOff x="3483800" y="1530650"/>
            <a:chExt cx="1459674" cy="1397574"/>
          </a:xfrm>
        </p:grpSpPr>
        <p:sp>
          <p:nvSpPr>
            <p:cNvPr id="13010" name="Google Shape;13010;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7" name="Google Shape;13017;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8" name="Google Shape;13018;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9" name="Google Shape;13019;p295"/>
          <p:cNvGrpSpPr/>
          <p:nvPr/>
        </p:nvGrpSpPr>
        <p:grpSpPr>
          <a:xfrm rot="-1813197">
            <a:off x="4035419" y="413076"/>
            <a:ext cx="250191" cy="232308"/>
            <a:chOff x="3931664" y="3196564"/>
            <a:chExt cx="819834" cy="761359"/>
          </a:xfrm>
        </p:grpSpPr>
        <p:sp>
          <p:nvSpPr>
            <p:cNvPr id="13020" name="Google Shape;13020;p2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1" name="Google Shape;13021;p2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2" name="Google Shape;13022;p2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3" name="Google Shape;13023;p295"/>
          <p:cNvGrpSpPr/>
          <p:nvPr/>
        </p:nvGrpSpPr>
        <p:grpSpPr>
          <a:xfrm rot="3202496">
            <a:off x="6455782" y="205593"/>
            <a:ext cx="266451" cy="213788"/>
            <a:chOff x="3483800" y="1530650"/>
            <a:chExt cx="1459674" cy="1397574"/>
          </a:xfrm>
        </p:grpSpPr>
        <p:sp>
          <p:nvSpPr>
            <p:cNvPr id="13024" name="Google Shape;13024;p2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5" name="Google Shape;13025;p2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6" name="Google Shape;13026;p2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2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2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9" name="Google Shape;13029;p2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0" name="Google Shape;13030;p2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2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33" name="Google Shape;13033;p295"/>
          <p:cNvGrpSpPr/>
          <p:nvPr/>
        </p:nvGrpSpPr>
        <p:grpSpPr>
          <a:xfrm>
            <a:off x="-423288" y="4459184"/>
            <a:ext cx="1143068" cy="1143068"/>
            <a:chOff x="1565300" y="733100"/>
            <a:chExt cx="1143525" cy="1143525"/>
          </a:xfrm>
        </p:grpSpPr>
        <p:sp>
          <p:nvSpPr>
            <p:cNvPr id="13034" name="Google Shape;13034;p29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29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29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7" name="Google Shape;13037;p29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8" name="Google Shape;13038;p29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9" name="Google Shape;13039;p29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29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1" name="Google Shape;13041;p2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3042" name="Shape 13042"/>
        <p:cNvGrpSpPr/>
        <p:nvPr/>
      </p:nvGrpSpPr>
      <p:grpSpPr>
        <a:xfrm>
          <a:off x="0" y="0"/>
          <a:ext cx="0" cy="0"/>
          <a:chOff x="0" y="0"/>
          <a:chExt cx="0" cy="0"/>
        </a:xfrm>
      </p:grpSpPr>
      <p:sp>
        <p:nvSpPr>
          <p:cNvPr id="13043" name="Google Shape;13043;p29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044" name="Google Shape;13044;p2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045" name="Google Shape;13045;p296"/>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3046" name="Google Shape;13046;p296"/>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3047" name="Google Shape;13047;p296"/>
          <p:cNvGrpSpPr/>
          <p:nvPr/>
        </p:nvGrpSpPr>
        <p:grpSpPr>
          <a:xfrm flipH="1" rot="-3203653">
            <a:off x="8677575" y="1131351"/>
            <a:ext cx="297660" cy="239057"/>
            <a:chOff x="3483800" y="1530650"/>
            <a:chExt cx="1459674" cy="1397574"/>
          </a:xfrm>
        </p:grpSpPr>
        <p:sp>
          <p:nvSpPr>
            <p:cNvPr id="13048" name="Google Shape;13048;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1" name="Google Shape;13051;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2" name="Google Shape;13052;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7" name="Google Shape;13057;p296"/>
          <p:cNvGrpSpPr/>
          <p:nvPr/>
        </p:nvGrpSpPr>
        <p:grpSpPr>
          <a:xfrm flipH="1">
            <a:off x="7345473" y="365869"/>
            <a:ext cx="374992" cy="348246"/>
            <a:chOff x="3931664" y="3196564"/>
            <a:chExt cx="819834" cy="761359"/>
          </a:xfrm>
        </p:grpSpPr>
        <p:sp>
          <p:nvSpPr>
            <p:cNvPr id="13058" name="Google Shape;13058;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1" name="Google Shape;13061;p296"/>
          <p:cNvGrpSpPr/>
          <p:nvPr/>
        </p:nvGrpSpPr>
        <p:grpSpPr>
          <a:xfrm flipH="1">
            <a:off x="-154252" y="3817444"/>
            <a:ext cx="374992" cy="348246"/>
            <a:chOff x="3931664" y="3196564"/>
            <a:chExt cx="819834" cy="761359"/>
          </a:xfrm>
        </p:grpSpPr>
        <p:sp>
          <p:nvSpPr>
            <p:cNvPr id="13062" name="Google Shape;13062;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3" name="Google Shape;13063;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4" name="Google Shape;13064;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5" name="Google Shape;13065;p296"/>
          <p:cNvGrpSpPr/>
          <p:nvPr/>
        </p:nvGrpSpPr>
        <p:grpSpPr>
          <a:xfrm flipH="1">
            <a:off x="8928043" y="2571744"/>
            <a:ext cx="320309" cy="297463"/>
            <a:chOff x="3931664" y="3196564"/>
            <a:chExt cx="819834" cy="761359"/>
          </a:xfrm>
        </p:grpSpPr>
        <p:sp>
          <p:nvSpPr>
            <p:cNvPr id="13066" name="Google Shape;13066;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7" name="Google Shape;13067;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8" name="Google Shape;13068;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69" name="Google Shape;13069;p296"/>
          <p:cNvGrpSpPr/>
          <p:nvPr/>
        </p:nvGrpSpPr>
        <p:grpSpPr>
          <a:xfrm flipH="1" rot="1813197">
            <a:off x="8443490" y="4379101"/>
            <a:ext cx="250191" cy="232308"/>
            <a:chOff x="3931664" y="3196564"/>
            <a:chExt cx="819834" cy="761359"/>
          </a:xfrm>
        </p:grpSpPr>
        <p:sp>
          <p:nvSpPr>
            <p:cNvPr id="13070" name="Google Shape;13070;p2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2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2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296"/>
          <p:cNvGrpSpPr/>
          <p:nvPr/>
        </p:nvGrpSpPr>
        <p:grpSpPr>
          <a:xfrm flipH="1" rot="-3202496">
            <a:off x="2371867" y="205593"/>
            <a:ext cx="266451" cy="213788"/>
            <a:chOff x="3483800" y="1530650"/>
            <a:chExt cx="1459674" cy="1397574"/>
          </a:xfrm>
        </p:grpSpPr>
        <p:sp>
          <p:nvSpPr>
            <p:cNvPr id="13074" name="Google Shape;13074;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8" name="Google Shape;13078;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9" name="Google Shape;13079;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2" name="Google Shape;13082;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3" name="Google Shape;13083;p296"/>
          <p:cNvGrpSpPr/>
          <p:nvPr/>
        </p:nvGrpSpPr>
        <p:grpSpPr>
          <a:xfrm rot="-2111922">
            <a:off x="123081" y="1672530"/>
            <a:ext cx="255260" cy="246957"/>
            <a:chOff x="3483800" y="1530650"/>
            <a:chExt cx="1459674" cy="1397574"/>
          </a:xfrm>
        </p:grpSpPr>
        <p:sp>
          <p:nvSpPr>
            <p:cNvPr id="13084" name="Google Shape;13084;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6" name="Google Shape;13086;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7" name="Google Shape;13087;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9" name="Google Shape;13089;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0" name="Google Shape;13090;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296"/>
          <p:cNvGrpSpPr/>
          <p:nvPr/>
        </p:nvGrpSpPr>
        <p:grpSpPr>
          <a:xfrm rot="-4322314">
            <a:off x="345217" y="4765505"/>
            <a:ext cx="167563" cy="161982"/>
            <a:chOff x="3483800" y="1530650"/>
            <a:chExt cx="1459674" cy="1397574"/>
          </a:xfrm>
        </p:grpSpPr>
        <p:sp>
          <p:nvSpPr>
            <p:cNvPr id="13094" name="Google Shape;13094;p2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2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2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7" name="Google Shape;13097;p2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8" name="Google Shape;13098;p2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2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2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2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03" name="Google Shape;13103;p2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3104" name="Shape 13104"/>
        <p:cNvGrpSpPr/>
        <p:nvPr/>
      </p:nvGrpSpPr>
      <p:grpSpPr>
        <a:xfrm>
          <a:off x="0" y="0"/>
          <a:ext cx="0" cy="0"/>
          <a:chOff x="0" y="0"/>
          <a:chExt cx="0" cy="0"/>
        </a:xfrm>
      </p:grpSpPr>
      <p:sp>
        <p:nvSpPr>
          <p:cNvPr id="13105" name="Google Shape;13105;p29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06" name="Google Shape;13106;p29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07" name="Google Shape;13107;p297"/>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108" name="Google Shape;13108;p297"/>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3109" name="Google Shape;13109;p297"/>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3110" name="Google Shape;13110;p297"/>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1" name="Google Shape;13111;p297"/>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12" name="Google Shape;13112;p297"/>
          <p:cNvGrpSpPr/>
          <p:nvPr/>
        </p:nvGrpSpPr>
        <p:grpSpPr>
          <a:xfrm rot="-2054985">
            <a:off x="1302743" y="3223629"/>
            <a:ext cx="406156" cy="388178"/>
            <a:chOff x="3483800" y="1530650"/>
            <a:chExt cx="1459674" cy="1397574"/>
          </a:xfrm>
        </p:grpSpPr>
        <p:sp>
          <p:nvSpPr>
            <p:cNvPr id="13113" name="Google Shape;13113;p2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2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2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2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2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2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2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2" name="Google Shape;13122;p297"/>
          <p:cNvGrpSpPr/>
          <p:nvPr/>
        </p:nvGrpSpPr>
        <p:grpSpPr>
          <a:xfrm rot="-2977299">
            <a:off x="984163" y="1512239"/>
            <a:ext cx="194255" cy="180400"/>
            <a:chOff x="3931664" y="3196564"/>
            <a:chExt cx="819834" cy="761359"/>
          </a:xfrm>
        </p:grpSpPr>
        <p:sp>
          <p:nvSpPr>
            <p:cNvPr id="13123" name="Google Shape;13123;p2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4" name="Google Shape;13124;p2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2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6" name="Google Shape;13126;p297"/>
          <p:cNvGrpSpPr/>
          <p:nvPr/>
        </p:nvGrpSpPr>
        <p:grpSpPr>
          <a:xfrm rot="1370578">
            <a:off x="7577885" y="1527535"/>
            <a:ext cx="244552" cy="227109"/>
            <a:chOff x="3931664" y="3196564"/>
            <a:chExt cx="819834" cy="761359"/>
          </a:xfrm>
        </p:grpSpPr>
        <p:sp>
          <p:nvSpPr>
            <p:cNvPr id="13127" name="Google Shape;13127;p2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2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9" name="Google Shape;13129;p2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0" name="Google Shape;13130;p297"/>
          <p:cNvGrpSpPr/>
          <p:nvPr/>
        </p:nvGrpSpPr>
        <p:grpSpPr>
          <a:xfrm rot="-2111919">
            <a:off x="7197062" y="2098834"/>
            <a:ext cx="212210" cy="205364"/>
            <a:chOff x="3483800" y="1530650"/>
            <a:chExt cx="1459674" cy="1397574"/>
          </a:xfrm>
        </p:grpSpPr>
        <p:sp>
          <p:nvSpPr>
            <p:cNvPr id="13131" name="Google Shape;13131;p2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2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2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2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5" name="Google Shape;13135;p2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6" name="Google Shape;13136;p2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2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2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0" name="Google Shape;13140;p297"/>
          <p:cNvGrpSpPr/>
          <p:nvPr/>
        </p:nvGrpSpPr>
        <p:grpSpPr>
          <a:xfrm>
            <a:off x="607775" y="-517258"/>
            <a:ext cx="1286580" cy="1286580"/>
            <a:chOff x="1565300" y="733100"/>
            <a:chExt cx="1143525" cy="1143525"/>
          </a:xfrm>
        </p:grpSpPr>
        <p:sp>
          <p:nvSpPr>
            <p:cNvPr id="13141" name="Google Shape;13141;p29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29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29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29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29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29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29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8" name="Google Shape;13148;p297"/>
          <p:cNvGrpSpPr/>
          <p:nvPr/>
        </p:nvGrpSpPr>
        <p:grpSpPr>
          <a:xfrm>
            <a:off x="1207456" y="586028"/>
            <a:ext cx="565411" cy="565411"/>
            <a:chOff x="2751400" y="2498775"/>
            <a:chExt cx="652900" cy="652900"/>
          </a:xfrm>
        </p:grpSpPr>
        <p:sp>
          <p:nvSpPr>
            <p:cNvPr id="13149" name="Google Shape;13149;p29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0" name="Google Shape;13150;p29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1" name="Google Shape;13151;p29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29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29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29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29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29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29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8" name="Google Shape;13158;p297"/>
          <p:cNvGrpSpPr/>
          <p:nvPr/>
        </p:nvGrpSpPr>
        <p:grpSpPr>
          <a:xfrm rot="-895738">
            <a:off x="8193718" y="4097271"/>
            <a:ext cx="1016157" cy="1012457"/>
            <a:chOff x="4134250" y="882850"/>
            <a:chExt cx="843375" cy="844025"/>
          </a:xfrm>
        </p:grpSpPr>
        <p:sp>
          <p:nvSpPr>
            <p:cNvPr id="13159" name="Google Shape;13159;p29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29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1" name="Google Shape;13161;p29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2" name="Google Shape;13162;p29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29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64" name="Google Shape;13164;p2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3165" name="Shape 13165"/>
        <p:cNvGrpSpPr/>
        <p:nvPr/>
      </p:nvGrpSpPr>
      <p:grpSpPr>
        <a:xfrm>
          <a:off x="0" y="0"/>
          <a:ext cx="0" cy="0"/>
          <a:chOff x="0" y="0"/>
          <a:chExt cx="0" cy="0"/>
        </a:xfrm>
      </p:grpSpPr>
      <p:pic>
        <p:nvPicPr>
          <p:cNvPr id="13166" name="Google Shape;13166;p29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67" name="Google Shape;13167;p29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298"/>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298"/>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3170" name="Google Shape;13170;p298"/>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3171" name="Google Shape;13171;p29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172" name="Google Shape;13172;p2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3173" name="Shape 13173"/>
        <p:cNvGrpSpPr/>
        <p:nvPr/>
      </p:nvGrpSpPr>
      <p:grpSpPr>
        <a:xfrm>
          <a:off x="0" y="0"/>
          <a:ext cx="0" cy="0"/>
          <a:chOff x="0" y="0"/>
          <a:chExt cx="0" cy="0"/>
        </a:xfrm>
      </p:grpSpPr>
      <p:sp>
        <p:nvSpPr>
          <p:cNvPr id="13174" name="Google Shape;13174;p29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75" name="Google Shape;13175;p29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76" name="Google Shape;13176;p2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930" name="Shape 930"/>
        <p:cNvGrpSpPr/>
        <p:nvPr/>
      </p:nvGrpSpPr>
      <p:grpSpPr>
        <a:xfrm>
          <a:off x="0" y="0"/>
          <a:ext cx="0" cy="0"/>
          <a:chOff x="0" y="0"/>
          <a:chExt cx="0" cy="0"/>
        </a:xfrm>
      </p:grpSpPr>
      <p:sp>
        <p:nvSpPr>
          <p:cNvPr id="931" name="Google Shape;931;p3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932" name="Google Shape;932;p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933" name="Google Shape;933;p31"/>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34" name="Google Shape;934;p31"/>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 name="Google Shape;935;p31"/>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 name="Google Shape;936;p31"/>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 name="Google Shape;937;p31"/>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 name="Google Shape;938;p31"/>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39" name="Google Shape;939;p31"/>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0" name="Google Shape;940;p31"/>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1" name="Google Shape;941;p31"/>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2" name="Google Shape;942;p31"/>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3" name="Google Shape;943;p31"/>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944" name="Google Shape;944;p31"/>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945" name="Google Shape;945;p31"/>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946" name="Google Shape;946;p31"/>
          <p:cNvGrpSpPr/>
          <p:nvPr/>
        </p:nvGrpSpPr>
        <p:grpSpPr>
          <a:xfrm flipH="1">
            <a:off x="67046" y="1212064"/>
            <a:ext cx="193699" cy="185318"/>
            <a:chOff x="3483800" y="1530650"/>
            <a:chExt cx="1459674" cy="1397574"/>
          </a:xfrm>
        </p:grpSpPr>
        <p:sp>
          <p:nvSpPr>
            <p:cNvPr id="947" name="Google Shape;947;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 name="Google Shape;948;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 name="Google Shape;949;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 name="Google Shape;950;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 name="Google Shape;953;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 name="Google Shape;954;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6" name="Google Shape;956;p31"/>
          <p:cNvGrpSpPr/>
          <p:nvPr/>
        </p:nvGrpSpPr>
        <p:grpSpPr>
          <a:xfrm flipH="1">
            <a:off x="8629015" y="4491897"/>
            <a:ext cx="318260" cy="295560"/>
            <a:chOff x="3931664" y="3196564"/>
            <a:chExt cx="819834" cy="761359"/>
          </a:xfrm>
        </p:grpSpPr>
        <p:sp>
          <p:nvSpPr>
            <p:cNvPr id="957" name="Google Shape;957;p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 name="Google Shape;960;p31"/>
          <p:cNvGrpSpPr/>
          <p:nvPr/>
        </p:nvGrpSpPr>
        <p:grpSpPr>
          <a:xfrm flipH="1">
            <a:off x="-67743" y="586194"/>
            <a:ext cx="351053" cy="326014"/>
            <a:chOff x="3931664" y="3196564"/>
            <a:chExt cx="819834" cy="761359"/>
          </a:xfrm>
        </p:grpSpPr>
        <p:sp>
          <p:nvSpPr>
            <p:cNvPr id="961" name="Google Shape;961;p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 name="Google Shape;964;p31"/>
          <p:cNvGrpSpPr/>
          <p:nvPr/>
        </p:nvGrpSpPr>
        <p:grpSpPr>
          <a:xfrm flipH="1">
            <a:off x="8691296" y="2386439"/>
            <a:ext cx="193699" cy="185318"/>
            <a:chOff x="3483800" y="1530650"/>
            <a:chExt cx="1459674" cy="1397574"/>
          </a:xfrm>
        </p:grpSpPr>
        <p:sp>
          <p:nvSpPr>
            <p:cNvPr id="965" name="Google Shape;965;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 name="Google Shape;973;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 name="Google Shape;974;p31"/>
          <p:cNvGrpSpPr/>
          <p:nvPr/>
        </p:nvGrpSpPr>
        <p:grpSpPr>
          <a:xfrm flipH="1">
            <a:off x="7828954" y="4747047"/>
            <a:ext cx="117212" cy="111946"/>
            <a:chOff x="3483800" y="1530650"/>
            <a:chExt cx="1459674" cy="1397574"/>
          </a:xfrm>
        </p:grpSpPr>
        <p:sp>
          <p:nvSpPr>
            <p:cNvPr id="975" name="Google Shape;975;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4" name="Google Shape;984;p31"/>
          <p:cNvGrpSpPr/>
          <p:nvPr/>
        </p:nvGrpSpPr>
        <p:grpSpPr>
          <a:xfrm flipH="1">
            <a:off x="623146" y="4710364"/>
            <a:ext cx="193699" cy="185318"/>
            <a:chOff x="3483800" y="1530650"/>
            <a:chExt cx="1459674" cy="1397574"/>
          </a:xfrm>
        </p:grpSpPr>
        <p:sp>
          <p:nvSpPr>
            <p:cNvPr id="985" name="Google Shape;985;p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 name="Google Shape;993;p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 name="Google Shape;994;p31"/>
          <p:cNvGrpSpPr/>
          <p:nvPr/>
        </p:nvGrpSpPr>
        <p:grpSpPr>
          <a:xfrm flipH="1">
            <a:off x="8533957" y="213994"/>
            <a:ext cx="351053" cy="326014"/>
            <a:chOff x="3931664" y="3196564"/>
            <a:chExt cx="819834" cy="761359"/>
          </a:xfrm>
        </p:grpSpPr>
        <p:sp>
          <p:nvSpPr>
            <p:cNvPr id="995" name="Google Shape;995;p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8" name="Google Shape;998;p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3177" name="Shape 13177"/>
        <p:cNvGrpSpPr/>
        <p:nvPr/>
      </p:nvGrpSpPr>
      <p:grpSpPr>
        <a:xfrm>
          <a:off x="0" y="0"/>
          <a:ext cx="0" cy="0"/>
          <a:chOff x="0" y="0"/>
          <a:chExt cx="0" cy="0"/>
        </a:xfrm>
      </p:grpSpPr>
      <p:sp>
        <p:nvSpPr>
          <p:cNvPr id="13178" name="Google Shape;13178;p30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79" name="Google Shape;13179;p30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80" name="Google Shape;13180;p3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3181" name="Shape 13181"/>
        <p:cNvGrpSpPr/>
        <p:nvPr/>
      </p:nvGrpSpPr>
      <p:grpSpPr>
        <a:xfrm>
          <a:off x="0" y="0"/>
          <a:ext cx="0" cy="0"/>
          <a:chOff x="0" y="0"/>
          <a:chExt cx="0" cy="0"/>
        </a:xfrm>
      </p:grpSpPr>
      <p:sp>
        <p:nvSpPr>
          <p:cNvPr id="13182" name="Google Shape;13182;p30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83" name="Google Shape;13183;p3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184" name="Google Shape;13184;p3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3189" name="Shape 13189"/>
        <p:cNvGrpSpPr/>
        <p:nvPr/>
      </p:nvGrpSpPr>
      <p:grpSpPr>
        <a:xfrm>
          <a:off x="0" y="0"/>
          <a:ext cx="0" cy="0"/>
          <a:chOff x="0" y="0"/>
          <a:chExt cx="0" cy="0"/>
        </a:xfrm>
      </p:grpSpPr>
      <p:sp>
        <p:nvSpPr>
          <p:cNvPr id="13190" name="Google Shape;13190;p30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191" name="Google Shape;13191;p30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3192" name="Google Shape;13192;p303"/>
          <p:cNvGrpSpPr/>
          <p:nvPr/>
        </p:nvGrpSpPr>
        <p:grpSpPr>
          <a:xfrm>
            <a:off x="7487963" y="743725"/>
            <a:ext cx="652900" cy="652900"/>
            <a:chOff x="2751400" y="2498775"/>
            <a:chExt cx="652900" cy="652900"/>
          </a:xfrm>
        </p:grpSpPr>
        <p:sp>
          <p:nvSpPr>
            <p:cNvPr id="13193" name="Google Shape;13193;p30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30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5" name="Google Shape;13195;p30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6" name="Google Shape;13196;p30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30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30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30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30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1" name="Google Shape;13201;p30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2" name="Google Shape;13202;p303"/>
          <p:cNvGrpSpPr/>
          <p:nvPr/>
        </p:nvGrpSpPr>
        <p:grpSpPr>
          <a:xfrm rot="-3210598">
            <a:off x="-327633" y="3737841"/>
            <a:ext cx="1722395" cy="1723723"/>
            <a:chOff x="4134250" y="882850"/>
            <a:chExt cx="843375" cy="844025"/>
          </a:xfrm>
        </p:grpSpPr>
        <p:sp>
          <p:nvSpPr>
            <p:cNvPr id="13203" name="Google Shape;13203;p30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30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5" name="Google Shape;13205;p30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6" name="Google Shape;13206;p30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30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8" name="Google Shape;13208;p303"/>
          <p:cNvGrpSpPr/>
          <p:nvPr/>
        </p:nvGrpSpPr>
        <p:grpSpPr>
          <a:xfrm>
            <a:off x="7610758" y="-87602"/>
            <a:ext cx="1345201" cy="1345240"/>
            <a:chOff x="4876725" y="2387875"/>
            <a:chExt cx="874075" cy="874100"/>
          </a:xfrm>
        </p:grpSpPr>
        <p:sp>
          <p:nvSpPr>
            <p:cNvPr id="13209" name="Google Shape;13209;p30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0" name="Google Shape;13210;p30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30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30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3" name="Google Shape;13213;p30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4" name="Google Shape;13214;p30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30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30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30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8" name="Google Shape;13218;p30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9" name="Google Shape;13219;p30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30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1" name="Google Shape;13221;p303"/>
          <p:cNvGrpSpPr/>
          <p:nvPr/>
        </p:nvGrpSpPr>
        <p:grpSpPr>
          <a:xfrm>
            <a:off x="7544898" y="3519378"/>
            <a:ext cx="539058" cy="516124"/>
            <a:chOff x="3483800" y="1530650"/>
            <a:chExt cx="1459674" cy="1397574"/>
          </a:xfrm>
        </p:grpSpPr>
        <p:sp>
          <p:nvSpPr>
            <p:cNvPr id="13222" name="Google Shape;13222;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4" name="Google Shape;13224;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5" name="Google Shape;13225;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6" name="Google Shape;13226;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1" name="Google Shape;13231;p303"/>
          <p:cNvGrpSpPr/>
          <p:nvPr/>
        </p:nvGrpSpPr>
        <p:grpSpPr>
          <a:xfrm>
            <a:off x="3836035" y="191744"/>
            <a:ext cx="374992" cy="348246"/>
            <a:chOff x="3931664" y="3196564"/>
            <a:chExt cx="819834" cy="761359"/>
          </a:xfrm>
        </p:grpSpPr>
        <p:sp>
          <p:nvSpPr>
            <p:cNvPr id="13232" name="Google Shape;13232;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3" name="Google Shape;13233;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5" name="Google Shape;13235;p303"/>
          <p:cNvGrpSpPr/>
          <p:nvPr/>
        </p:nvGrpSpPr>
        <p:grpSpPr>
          <a:xfrm rot="-3462168">
            <a:off x="919648" y="1638791"/>
            <a:ext cx="184279" cy="165931"/>
            <a:chOff x="3931664" y="3196564"/>
            <a:chExt cx="819834" cy="761359"/>
          </a:xfrm>
        </p:grpSpPr>
        <p:sp>
          <p:nvSpPr>
            <p:cNvPr id="13236" name="Google Shape;13236;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9" name="Google Shape;13239;p303"/>
          <p:cNvGrpSpPr/>
          <p:nvPr/>
        </p:nvGrpSpPr>
        <p:grpSpPr>
          <a:xfrm rot="-5681754">
            <a:off x="8241378" y="3006753"/>
            <a:ext cx="184261" cy="165900"/>
            <a:chOff x="3931664" y="3196564"/>
            <a:chExt cx="819834" cy="761359"/>
          </a:xfrm>
        </p:grpSpPr>
        <p:sp>
          <p:nvSpPr>
            <p:cNvPr id="13240" name="Google Shape;13240;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3" name="Google Shape;13243;p303"/>
          <p:cNvGrpSpPr/>
          <p:nvPr/>
        </p:nvGrpSpPr>
        <p:grpSpPr>
          <a:xfrm rot="3093417">
            <a:off x="6550801" y="196673"/>
            <a:ext cx="235009" cy="225010"/>
            <a:chOff x="3483800" y="1530650"/>
            <a:chExt cx="1459674" cy="1397574"/>
          </a:xfrm>
        </p:grpSpPr>
        <p:sp>
          <p:nvSpPr>
            <p:cNvPr id="13244" name="Google Shape;13244;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5" name="Google Shape;13245;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3" name="Google Shape;13253;p303"/>
          <p:cNvGrpSpPr/>
          <p:nvPr/>
        </p:nvGrpSpPr>
        <p:grpSpPr>
          <a:xfrm rot="3093417">
            <a:off x="939951" y="2223873"/>
            <a:ext cx="235009" cy="225010"/>
            <a:chOff x="3483800" y="1530650"/>
            <a:chExt cx="1459674" cy="1397574"/>
          </a:xfrm>
        </p:grpSpPr>
        <p:sp>
          <p:nvSpPr>
            <p:cNvPr id="13254" name="Google Shape;13254;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8" name="Google Shape;13258;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9" name="Google Shape;13259;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63" name="Google Shape;13263;p303"/>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4" name="Google Shape;13264;p303"/>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3265" name="Google Shape;13265;p303"/>
          <p:cNvGrpSpPr/>
          <p:nvPr/>
        </p:nvGrpSpPr>
        <p:grpSpPr>
          <a:xfrm rot="1742423">
            <a:off x="1002631" y="4519665"/>
            <a:ext cx="849685" cy="850248"/>
            <a:chOff x="3026450" y="831475"/>
            <a:chExt cx="944275" cy="944900"/>
          </a:xfrm>
        </p:grpSpPr>
        <p:sp>
          <p:nvSpPr>
            <p:cNvPr id="13266" name="Google Shape;13266;p30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30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30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30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30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1" name="Google Shape;13271;p30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2" name="Google Shape;13272;p30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30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30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30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6" name="Google Shape;13276;p303"/>
          <p:cNvGrpSpPr/>
          <p:nvPr/>
        </p:nvGrpSpPr>
        <p:grpSpPr>
          <a:xfrm rot="3093417">
            <a:off x="8636001" y="2058773"/>
            <a:ext cx="235009" cy="225010"/>
            <a:chOff x="3483800" y="1530650"/>
            <a:chExt cx="1459674" cy="1397574"/>
          </a:xfrm>
        </p:grpSpPr>
        <p:sp>
          <p:nvSpPr>
            <p:cNvPr id="13277" name="Google Shape;13277;p3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8" name="Google Shape;13278;p3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9" name="Google Shape;13279;p3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3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3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3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3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3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6" name="Google Shape;13286;p303"/>
          <p:cNvGrpSpPr/>
          <p:nvPr/>
        </p:nvGrpSpPr>
        <p:grpSpPr>
          <a:xfrm rot="-2454324">
            <a:off x="5278696" y="4709403"/>
            <a:ext cx="184297" cy="165881"/>
            <a:chOff x="3931664" y="3196564"/>
            <a:chExt cx="819834" cy="761359"/>
          </a:xfrm>
        </p:grpSpPr>
        <p:sp>
          <p:nvSpPr>
            <p:cNvPr id="13287" name="Google Shape;13287;p3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3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9" name="Google Shape;13289;p3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90" name="Google Shape;13290;p303"/>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3291" name="Google Shape;13291;p303"/>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3292" name="Google Shape;13292;p3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3293" name="Shape 13293"/>
        <p:cNvGrpSpPr/>
        <p:nvPr/>
      </p:nvGrpSpPr>
      <p:grpSpPr>
        <a:xfrm>
          <a:off x="0" y="0"/>
          <a:ext cx="0" cy="0"/>
          <a:chOff x="0" y="0"/>
          <a:chExt cx="0" cy="0"/>
        </a:xfrm>
      </p:grpSpPr>
      <p:pic>
        <p:nvPicPr>
          <p:cNvPr id="13294" name="Google Shape;13294;p3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295" name="Google Shape;13295;p30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304"/>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304"/>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98" name="Google Shape;13298;p304"/>
          <p:cNvGrpSpPr/>
          <p:nvPr/>
        </p:nvGrpSpPr>
        <p:grpSpPr>
          <a:xfrm rot="-1953277">
            <a:off x="7233350" y="3280679"/>
            <a:ext cx="2042473" cy="2462065"/>
            <a:chOff x="2705025" y="356575"/>
            <a:chExt cx="1582750" cy="1907900"/>
          </a:xfrm>
        </p:grpSpPr>
        <p:sp>
          <p:nvSpPr>
            <p:cNvPr id="13299" name="Google Shape;13299;p30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30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30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30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30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30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30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30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30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30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30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0" name="Google Shape;13310;p304"/>
          <p:cNvGrpSpPr/>
          <p:nvPr/>
        </p:nvGrpSpPr>
        <p:grpSpPr>
          <a:xfrm>
            <a:off x="498409" y="1604250"/>
            <a:ext cx="308283" cy="294609"/>
            <a:chOff x="3483800" y="1530650"/>
            <a:chExt cx="1459674" cy="1397574"/>
          </a:xfrm>
        </p:grpSpPr>
        <p:sp>
          <p:nvSpPr>
            <p:cNvPr id="13311" name="Google Shape;13311;p3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3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3" name="Google Shape;13313;p3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4" name="Google Shape;13314;p3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3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3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3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0" name="Google Shape;13320;p304"/>
          <p:cNvGrpSpPr/>
          <p:nvPr/>
        </p:nvGrpSpPr>
        <p:grpSpPr>
          <a:xfrm rot="3907081">
            <a:off x="7078935" y="1546583"/>
            <a:ext cx="153542" cy="142591"/>
            <a:chOff x="3931664" y="3196564"/>
            <a:chExt cx="819834" cy="761359"/>
          </a:xfrm>
        </p:grpSpPr>
        <p:sp>
          <p:nvSpPr>
            <p:cNvPr id="13321" name="Google Shape;13321;p3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2" name="Google Shape;13322;p3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3" name="Google Shape;13323;p3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4" name="Google Shape;13324;p304"/>
          <p:cNvGrpSpPr/>
          <p:nvPr/>
        </p:nvGrpSpPr>
        <p:grpSpPr>
          <a:xfrm rot="-2977161">
            <a:off x="3670185" y="4602124"/>
            <a:ext cx="288648" cy="268060"/>
            <a:chOff x="3931664" y="3196564"/>
            <a:chExt cx="819834" cy="761359"/>
          </a:xfrm>
        </p:grpSpPr>
        <p:sp>
          <p:nvSpPr>
            <p:cNvPr id="13325" name="Google Shape;13325;p3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6" name="Google Shape;13326;p3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7" name="Google Shape;13327;p3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8" name="Google Shape;13328;p304"/>
          <p:cNvGrpSpPr/>
          <p:nvPr/>
        </p:nvGrpSpPr>
        <p:grpSpPr>
          <a:xfrm rot="-2011775">
            <a:off x="6731571" y="900792"/>
            <a:ext cx="375775" cy="359090"/>
            <a:chOff x="3483800" y="1530650"/>
            <a:chExt cx="1459674" cy="1397574"/>
          </a:xfrm>
        </p:grpSpPr>
        <p:sp>
          <p:nvSpPr>
            <p:cNvPr id="13329" name="Google Shape;13329;p3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3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3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2" name="Google Shape;13332;p3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3" name="Google Shape;13333;p3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3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3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6" name="Google Shape;13336;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7" name="Google Shape;13337;p3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8" name="Google Shape;13338;p304"/>
          <p:cNvGrpSpPr/>
          <p:nvPr/>
        </p:nvGrpSpPr>
        <p:grpSpPr>
          <a:xfrm rot="3907383">
            <a:off x="1116907" y="1177468"/>
            <a:ext cx="235229" cy="218451"/>
            <a:chOff x="3931664" y="3196564"/>
            <a:chExt cx="819834" cy="761359"/>
          </a:xfrm>
        </p:grpSpPr>
        <p:sp>
          <p:nvSpPr>
            <p:cNvPr id="13339" name="Google Shape;13339;p3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3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3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42" name="Google Shape;13342;p304"/>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343" name="Google Shape;13343;p304"/>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344" name="Google Shape;13344;p304"/>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345" name="Google Shape;13345;p304"/>
          <p:cNvGrpSpPr/>
          <p:nvPr/>
        </p:nvGrpSpPr>
        <p:grpSpPr>
          <a:xfrm>
            <a:off x="998376" y="190487"/>
            <a:ext cx="699037" cy="699037"/>
            <a:chOff x="1565300" y="733100"/>
            <a:chExt cx="1143525" cy="1143525"/>
          </a:xfrm>
        </p:grpSpPr>
        <p:sp>
          <p:nvSpPr>
            <p:cNvPr id="13346" name="Google Shape;13346;p30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30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8" name="Google Shape;13348;p30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9" name="Google Shape;13349;p30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30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30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30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3" name="Google Shape;13353;p304"/>
          <p:cNvGrpSpPr/>
          <p:nvPr/>
        </p:nvGrpSpPr>
        <p:grpSpPr>
          <a:xfrm rot="-895738">
            <a:off x="359618" y="-299817"/>
            <a:ext cx="1016157" cy="1012457"/>
            <a:chOff x="4134250" y="882850"/>
            <a:chExt cx="843375" cy="844025"/>
          </a:xfrm>
        </p:grpSpPr>
        <p:sp>
          <p:nvSpPr>
            <p:cNvPr id="13354" name="Google Shape;13354;p30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5" name="Google Shape;13355;p30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30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30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30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59" name="Google Shape;13359;p3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3360" name="Shape 13360"/>
        <p:cNvGrpSpPr/>
        <p:nvPr/>
      </p:nvGrpSpPr>
      <p:grpSpPr>
        <a:xfrm>
          <a:off x="0" y="0"/>
          <a:ext cx="0" cy="0"/>
          <a:chOff x="0" y="0"/>
          <a:chExt cx="0" cy="0"/>
        </a:xfrm>
      </p:grpSpPr>
      <p:sp>
        <p:nvSpPr>
          <p:cNvPr id="13361" name="Google Shape;13361;p30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362" name="Google Shape;13362;p30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363" name="Google Shape;13363;p305"/>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30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365" name="Google Shape;13365;p305"/>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3366" name="Google Shape;13366;p3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3367" name="Shape 13367"/>
        <p:cNvGrpSpPr/>
        <p:nvPr/>
      </p:nvGrpSpPr>
      <p:grpSpPr>
        <a:xfrm>
          <a:off x="0" y="0"/>
          <a:ext cx="0" cy="0"/>
          <a:chOff x="0" y="0"/>
          <a:chExt cx="0" cy="0"/>
        </a:xfrm>
      </p:grpSpPr>
      <p:sp>
        <p:nvSpPr>
          <p:cNvPr id="13368" name="Google Shape;13368;p30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369" name="Google Shape;13369;p30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3370" name="Google Shape;13370;p306"/>
          <p:cNvGrpSpPr/>
          <p:nvPr/>
        </p:nvGrpSpPr>
        <p:grpSpPr>
          <a:xfrm>
            <a:off x="8551254" y="4681889"/>
            <a:ext cx="193699" cy="185318"/>
            <a:chOff x="3483800" y="1530650"/>
            <a:chExt cx="1459674" cy="1397574"/>
          </a:xfrm>
        </p:grpSpPr>
        <p:sp>
          <p:nvSpPr>
            <p:cNvPr id="13371" name="Google Shape;13371;p3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3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3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3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3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6" name="Google Shape;13376;p3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7" name="Google Shape;13377;p3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0" name="Google Shape;13380;p306"/>
          <p:cNvGrpSpPr/>
          <p:nvPr/>
        </p:nvGrpSpPr>
        <p:grpSpPr>
          <a:xfrm>
            <a:off x="138749" y="4109622"/>
            <a:ext cx="318260" cy="295560"/>
            <a:chOff x="3931664" y="3196564"/>
            <a:chExt cx="819834" cy="761359"/>
          </a:xfrm>
        </p:grpSpPr>
        <p:sp>
          <p:nvSpPr>
            <p:cNvPr id="13381" name="Google Shape;13381;p3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3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3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4" name="Google Shape;13384;p306"/>
          <p:cNvGrpSpPr/>
          <p:nvPr/>
        </p:nvGrpSpPr>
        <p:grpSpPr>
          <a:xfrm>
            <a:off x="8453589" y="3940297"/>
            <a:ext cx="500427" cy="464734"/>
            <a:chOff x="3931664" y="3196564"/>
            <a:chExt cx="819834" cy="761359"/>
          </a:xfrm>
        </p:grpSpPr>
        <p:sp>
          <p:nvSpPr>
            <p:cNvPr id="13385" name="Google Shape;13385;p3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3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3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8" name="Google Shape;13388;p306"/>
          <p:cNvGrpSpPr/>
          <p:nvPr/>
        </p:nvGrpSpPr>
        <p:grpSpPr>
          <a:xfrm>
            <a:off x="457004" y="2344739"/>
            <a:ext cx="193699" cy="185318"/>
            <a:chOff x="3483800" y="1530650"/>
            <a:chExt cx="1459674" cy="1397574"/>
          </a:xfrm>
        </p:grpSpPr>
        <p:sp>
          <p:nvSpPr>
            <p:cNvPr id="13389" name="Google Shape;13389;p3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0" name="Google Shape;13390;p3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3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3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3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3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3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98" name="Google Shape;13398;p306"/>
          <p:cNvGrpSpPr/>
          <p:nvPr/>
        </p:nvGrpSpPr>
        <p:grpSpPr>
          <a:xfrm>
            <a:off x="23083" y="1115322"/>
            <a:ext cx="117212" cy="111946"/>
            <a:chOff x="3483800" y="1530650"/>
            <a:chExt cx="1459674" cy="1397574"/>
          </a:xfrm>
        </p:grpSpPr>
        <p:sp>
          <p:nvSpPr>
            <p:cNvPr id="13399" name="Google Shape;13399;p3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3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3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3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3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4" name="Google Shape;13404;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5" name="Google Shape;13405;p3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3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7" name="Google Shape;13407;p3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08" name="Google Shape;13408;p30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409" name="Google Shape;13409;p306"/>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306"/>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1" name="Google Shape;13411;p306"/>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412" name="Google Shape;13412;p306"/>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413" name="Google Shape;13413;p306"/>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414" name="Google Shape;13414;p306"/>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415" name="Google Shape;13415;p3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3416" name="Shape 13416"/>
        <p:cNvGrpSpPr/>
        <p:nvPr/>
      </p:nvGrpSpPr>
      <p:grpSpPr>
        <a:xfrm>
          <a:off x="0" y="0"/>
          <a:ext cx="0" cy="0"/>
          <a:chOff x="0" y="0"/>
          <a:chExt cx="0" cy="0"/>
        </a:xfrm>
      </p:grpSpPr>
      <p:sp>
        <p:nvSpPr>
          <p:cNvPr id="13417" name="Google Shape;13417;p30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418" name="Google Shape;13418;p30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419" name="Google Shape;13419;p307"/>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30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3421" name="Google Shape;13421;p307"/>
          <p:cNvGrpSpPr/>
          <p:nvPr/>
        </p:nvGrpSpPr>
        <p:grpSpPr>
          <a:xfrm rot="-7340515">
            <a:off x="7972572" y="485342"/>
            <a:ext cx="1893455" cy="683957"/>
            <a:chOff x="5725894" y="2571645"/>
            <a:chExt cx="1443144" cy="521294"/>
          </a:xfrm>
        </p:grpSpPr>
        <p:grpSp>
          <p:nvGrpSpPr>
            <p:cNvPr id="13422" name="Google Shape;13422;p307"/>
            <p:cNvGrpSpPr/>
            <p:nvPr/>
          </p:nvGrpSpPr>
          <p:grpSpPr>
            <a:xfrm rot="5400000">
              <a:off x="6186819" y="2110721"/>
              <a:ext cx="521294" cy="1443144"/>
              <a:chOff x="2916100" y="2780750"/>
              <a:chExt cx="389200" cy="1077375"/>
            </a:xfrm>
          </p:grpSpPr>
          <p:sp>
            <p:nvSpPr>
              <p:cNvPr id="13423" name="Google Shape;13423;p307"/>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307"/>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307"/>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307"/>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307"/>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307"/>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9" name="Google Shape;13429;p307"/>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0" name="Google Shape;13430;p307"/>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1" name="Google Shape;13431;p307"/>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307"/>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307"/>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307"/>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307"/>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307"/>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37" name="Google Shape;13437;p307"/>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8" name="Google Shape;13438;p307"/>
          <p:cNvGrpSpPr/>
          <p:nvPr/>
        </p:nvGrpSpPr>
        <p:grpSpPr>
          <a:xfrm rot="3203653">
            <a:off x="240691" y="985951"/>
            <a:ext cx="297660" cy="239057"/>
            <a:chOff x="3483800" y="1530650"/>
            <a:chExt cx="1459674" cy="1397574"/>
          </a:xfrm>
        </p:grpSpPr>
        <p:sp>
          <p:nvSpPr>
            <p:cNvPr id="13439" name="Google Shape;13439;p3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0" name="Google Shape;13440;p3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1" name="Google Shape;13441;p3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3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3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3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5" name="Google Shape;13445;p3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6" name="Google Shape;13446;p3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3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8" name="Google Shape;13448;p307"/>
          <p:cNvGrpSpPr/>
          <p:nvPr/>
        </p:nvGrpSpPr>
        <p:grpSpPr>
          <a:xfrm>
            <a:off x="447585" y="150969"/>
            <a:ext cx="374992" cy="348246"/>
            <a:chOff x="3931664" y="3196564"/>
            <a:chExt cx="819834" cy="761359"/>
          </a:xfrm>
        </p:grpSpPr>
        <p:sp>
          <p:nvSpPr>
            <p:cNvPr id="13449" name="Google Shape;13449;p3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0" name="Google Shape;13450;p3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1" name="Google Shape;13451;p3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52" name="Google Shape;13452;p3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3453" name="Shape 13453"/>
        <p:cNvGrpSpPr/>
        <p:nvPr/>
      </p:nvGrpSpPr>
      <p:grpSpPr>
        <a:xfrm>
          <a:off x="0" y="0"/>
          <a:ext cx="0" cy="0"/>
          <a:chOff x="0" y="0"/>
          <a:chExt cx="0" cy="0"/>
        </a:xfrm>
      </p:grpSpPr>
      <p:sp>
        <p:nvSpPr>
          <p:cNvPr id="13454" name="Google Shape;13454;p30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455" name="Google Shape;13455;p3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456" name="Google Shape;13456;p308"/>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308"/>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3458" name="Google Shape;13458;p308"/>
          <p:cNvGrpSpPr/>
          <p:nvPr/>
        </p:nvGrpSpPr>
        <p:grpSpPr>
          <a:xfrm>
            <a:off x="6985149" y="261297"/>
            <a:ext cx="318260" cy="295560"/>
            <a:chOff x="3931664" y="3196564"/>
            <a:chExt cx="819834" cy="761359"/>
          </a:xfrm>
        </p:grpSpPr>
        <p:sp>
          <p:nvSpPr>
            <p:cNvPr id="13459" name="Google Shape;13459;p3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0" name="Google Shape;13460;p3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3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308"/>
          <p:cNvGrpSpPr/>
          <p:nvPr/>
        </p:nvGrpSpPr>
        <p:grpSpPr>
          <a:xfrm>
            <a:off x="7030779" y="728689"/>
            <a:ext cx="193699" cy="185318"/>
            <a:chOff x="3483800" y="1530650"/>
            <a:chExt cx="1459674" cy="1397574"/>
          </a:xfrm>
        </p:grpSpPr>
        <p:sp>
          <p:nvSpPr>
            <p:cNvPr id="13463" name="Google Shape;13463;p3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3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3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3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3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3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3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3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3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72" name="Google Shape;13472;p308"/>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473" name="Google Shape;13473;p308"/>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474" name="Google Shape;13474;p308"/>
          <p:cNvGrpSpPr/>
          <p:nvPr/>
        </p:nvGrpSpPr>
        <p:grpSpPr>
          <a:xfrm>
            <a:off x="7133488" y="3542250"/>
            <a:ext cx="652900" cy="652900"/>
            <a:chOff x="2751400" y="2498775"/>
            <a:chExt cx="652900" cy="652900"/>
          </a:xfrm>
        </p:grpSpPr>
        <p:sp>
          <p:nvSpPr>
            <p:cNvPr id="13475" name="Google Shape;13475;p30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30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30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30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30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30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30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30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30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4" name="Google Shape;13484;p308"/>
          <p:cNvGrpSpPr/>
          <p:nvPr/>
        </p:nvGrpSpPr>
        <p:grpSpPr>
          <a:xfrm>
            <a:off x="591150" y="540000"/>
            <a:ext cx="1040525" cy="1040525"/>
            <a:chOff x="591150" y="540000"/>
            <a:chExt cx="1040525" cy="1040525"/>
          </a:xfrm>
        </p:grpSpPr>
        <p:sp>
          <p:nvSpPr>
            <p:cNvPr id="13485" name="Google Shape;13485;p308"/>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6" name="Google Shape;13486;p308"/>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7" name="Google Shape;13487;p308"/>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308"/>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308"/>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0" name="Google Shape;13490;p308"/>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1" name="Google Shape;13491;p308"/>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308"/>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308"/>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308"/>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308"/>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96" name="Google Shape;13496;p3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3497" name="Shape 13497"/>
        <p:cNvGrpSpPr/>
        <p:nvPr/>
      </p:nvGrpSpPr>
      <p:grpSpPr>
        <a:xfrm>
          <a:off x="0" y="0"/>
          <a:ext cx="0" cy="0"/>
          <a:chOff x="0" y="0"/>
          <a:chExt cx="0" cy="0"/>
        </a:xfrm>
      </p:grpSpPr>
      <p:pic>
        <p:nvPicPr>
          <p:cNvPr id="13498" name="Google Shape;13498;p309"/>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3499" name="Google Shape;13499;p30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309"/>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3501" name="Google Shape;13501;p309"/>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02" name="Google Shape;13502;p309"/>
          <p:cNvGrpSpPr/>
          <p:nvPr/>
        </p:nvGrpSpPr>
        <p:grpSpPr>
          <a:xfrm>
            <a:off x="-163700" y="-187875"/>
            <a:ext cx="1143525" cy="1143525"/>
            <a:chOff x="1565300" y="733100"/>
            <a:chExt cx="1143525" cy="1143525"/>
          </a:xfrm>
        </p:grpSpPr>
        <p:sp>
          <p:nvSpPr>
            <p:cNvPr id="13503" name="Google Shape;13503;p30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4" name="Google Shape;13504;p30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5" name="Google Shape;13505;p30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30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30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30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9" name="Google Shape;13509;p30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0" name="Google Shape;13510;p309"/>
          <p:cNvGrpSpPr/>
          <p:nvPr/>
        </p:nvGrpSpPr>
        <p:grpSpPr>
          <a:xfrm>
            <a:off x="7449323" y="2055628"/>
            <a:ext cx="539058" cy="516124"/>
            <a:chOff x="3483800" y="1530650"/>
            <a:chExt cx="1459674" cy="1397574"/>
          </a:xfrm>
        </p:grpSpPr>
        <p:sp>
          <p:nvSpPr>
            <p:cNvPr id="13511" name="Google Shape;13511;p30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2" name="Google Shape;13512;p30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3" name="Google Shape;13513;p30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4" name="Google Shape;13514;p30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30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30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30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8" name="Google Shape;13518;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9" name="Google Shape;13519;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0" name="Google Shape;13520;p309"/>
          <p:cNvGrpSpPr/>
          <p:nvPr/>
        </p:nvGrpSpPr>
        <p:grpSpPr>
          <a:xfrm>
            <a:off x="3836035" y="191744"/>
            <a:ext cx="374992" cy="348246"/>
            <a:chOff x="3931664" y="3196564"/>
            <a:chExt cx="819834" cy="761359"/>
          </a:xfrm>
        </p:grpSpPr>
        <p:sp>
          <p:nvSpPr>
            <p:cNvPr id="13521" name="Google Shape;13521;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4" name="Google Shape;13524;p309"/>
          <p:cNvGrpSpPr/>
          <p:nvPr/>
        </p:nvGrpSpPr>
        <p:grpSpPr>
          <a:xfrm rot="-3462168">
            <a:off x="3282873" y="282904"/>
            <a:ext cx="184279" cy="165931"/>
            <a:chOff x="3931664" y="3196564"/>
            <a:chExt cx="819834" cy="761359"/>
          </a:xfrm>
        </p:grpSpPr>
        <p:sp>
          <p:nvSpPr>
            <p:cNvPr id="13525" name="Google Shape;13525;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28" name="Google Shape;13528;p309"/>
          <p:cNvGrpSpPr/>
          <p:nvPr/>
        </p:nvGrpSpPr>
        <p:grpSpPr>
          <a:xfrm rot="-5681754">
            <a:off x="8241378" y="3006753"/>
            <a:ext cx="184261" cy="165900"/>
            <a:chOff x="3931664" y="3196564"/>
            <a:chExt cx="819834" cy="761359"/>
          </a:xfrm>
        </p:grpSpPr>
        <p:sp>
          <p:nvSpPr>
            <p:cNvPr id="13529" name="Google Shape;13529;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32" name="Google Shape;13532;p309"/>
          <p:cNvGrpSpPr/>
          <p:nvPr/>
        </p:nvGrpSpPr>
        <p:grpSpPr>
          <a:xfrm rot="3093407">
            <a:off x="323639" y="1552011"/>
            <a:ext cx="404044" cy="329363"/>
            <a:chOff x="3483800" y="1530650"/>
            <a:chExt cx="1459674" cy="1397574"/>
          </a:xfrm>
        </p:grpSpPr>
        <p:sp>
          <p:nvSpPr>
            <p:cNvPr id="13533" name="Google Shape;13533;p30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30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30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30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30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30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30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2" name="Google Shape;13542;p309"/>
          <p:cNvGrpSpPr/>
          <p:nvPr/>
        </p:nvGrpSpPr>
        <p:grpSpPr>
          <a:xfrm rot="3093417">
            <a:off x="3136301" y="4652973"/>
            <a:ext cx="235009" cy="225010"/>
            <a:chOff x="3483800" y="1530650"/>
            <a:chExt cx="1459674" cy="1397574"/>
          </a:xfrm>
        </p:grpSpPr>
        <p:sp>
          <p:nvSpPr>
            <p:cNvPr id="13543" name="Google Shape;13543;p30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30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5" name="Google Shape;13545;p30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6" name="Google Shape;13546;p30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30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30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30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30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52" name="Google Shape;13552;p309"/>
          <p:cNvGrpSpPr/>
          <p:nvPr/>
        </p:nvGrpSpPr>
        <p:grpSpPr>
          <a:xfrm>
            <a:off x="1646560" y="3582869"/>
            <a:ext cx="374992" cy="348246"/>
            <a:chOff x="3931664" y="3196564"/>
            <a:chExt cx="819834" cy="761359"/>
          </a:xfrm>
        </p:grpSpPr>
        <p:sp>
          <p:nvSpPr>
            <p:cNvPr id="13553" name="Google Shape;13553;p30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30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30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56" name="Google Shape;13556;p309"/>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3557" name="Google Shape;13557;p309"/>
          <p:cNvGrpSpPr/>
          <p:nvPr/>
        </p:nvGrpSpPr>
        <p:grpSpPr>
          <a:xfrm rot="-899098">
            <a:off x="7338657" y="3773043"/>
            <a:ext cx="1912361" cy="1912091"/>
            <a:chOff x="4134250" y="882850"/>
            <a:chExt cx="843375" cy="844025"/>
          </a:xfrm>
        </p:grpSpPr>
        <p:sp>
          <p:nvSpPr>
            <p:cNvPr id="13558" name="Google Shape;13558;p30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30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30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30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30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3" name="Google Shape;13563;p309"/>
          <p:cNvGrpSpPr/>
          <p:nvPr/>
        </p:nvGrpSpPr>
        <p:grpSpPr>
          <a:xfrm>
            <a:off x="657488" y="430950"/>
            <a:ext cx="652900" cy="652900"/>
            <a:chOff x="2751400" y="2498775"/>
            <a:chExt cx="652900" cy="652900"/>
          </a:xfrm>
        </p:grpSpPr>
        <p:sp>
          <p:nvSpPr>
            <p:cNvPr id="13564" name="Google Shape;13564;p30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5" name="Google Shape;13565;p30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30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7" name="Google Shape;13567;p30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8" name="Google Shape;13568;p30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30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30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30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2" name="Google Shape;13572;p30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73" name="Google Shape;13573;p3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3574" name="Shape 13574"/>
        <p:cNvGrpSpPr/>
        <p:nvPr/>
      </p:nvGrpSpPr>
      <p:grpSpPr>
        <a:xfrm>
          <a:off x="0" y="0"/>
          <a:ext cx="0" cy="0"/>
          <a:chOff x="0" y="0"/>
          <a:chExt cx="0" cy="0"/>
        </a:xfrm>
      </p:grpSpPr>
      <p:sp>
        <p:nvSpPr>
          <p:cNvPr id="13575" name="Google Shape;13575;p31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576" name="Google Shape;13576;p31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577" name="Google Shape;13577;p310"/>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3578" name="Google Shape;13578;p310"/>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579" name="Google Shape;13579;p310"/>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580" name="Google Shape;13580;p310"/>
          <p:cNvGrpSpPr/>
          <p:nvPr/>
        </p:nvGrpSpPr>
        <p:grpSpPr>
          <a:xfrm>
            <a:off x="7784681" y="-567513"/>
            <a:ext cx="1408670" cy="1408647"/>
            <a:chOff x="3174950" y="3673600"/>
            <a:chExt cx="1481875" cy="1481850"/>
          </a:xfrm>
        </p:grpSpPr>
        <p:sp>
          <p:nvSpPr>
            <p:cNvPr id="13581" name="Google Shape;13581;p31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31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31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31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31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86" name="Google Shape;13586;p310"/>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87" name="Google Shape;13587;p310"/>
          <p:cNvGrpSpPr/>
          <p:nvPr/>
        </p:nvGrpSpPr>
        <p:grpSpPr>
          <a:xfrm rot="3204881">
            <a:off x="466980" y="4420212"/>
            <a:ext cx="229230" cy="183924"/>
            <a:chOff x="3483800" y="1530650"/>
            <a:chExt cx="1459674" cy="1397574"/>
          </a:xfrm>
        </p:grpSpPr>
        <p:sp>
          <p:nvSpPr>
            <p:cNvPr id="13588" name="Google Shape;13588;p3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3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0" name="Google Shape;13590;p3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1" name="Google Shape;13591;p3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3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3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3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6" name="Google Shape;13596;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7" name="Google Shape;13597;p310"/>
          <p:cNvGrpSpPr/>
          <p:nvPr/>
        </p:nvGrpSpPr>
        <p:grpSpPr>
          <a:xfrm rot="-2016257">
            <a:off x="288240" y="3163002"/>
            <a:ext cx="258192" cy="239776"/>
            <a:chOff x="3931664" y="3196564"/>
            <a:chExt cx="819834" cy="761359"/>
          </a:xfrm>
        </p:grpSpPr>
        <p:sp>
          <p:nvSpPr>
            <p:cNvPr id="13598" name="Google Shape;13598;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310"/>
          <p:cNvGrpSpPr/>
          <p:nvPr/>
        </p:nvGrpSpPr>
        <p:grpSpPr>
          <a:xfrm>
            <a:off x="431988" y="1892466"/>
            <a:ext cx="288008" cy="267466"/>
            <a:chOff x="3931664" y="3196564"/>
            <a:chExt cx="819834" cy="761359"/>
          </a:xfrm>
        </p:grpSpPr>
        <p:sp>
          <p:nvSpPr>
            <p:cNvPr id="13602" name="Google Shape;13602;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4" name="Google Shape;13604;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5" name="Google Shape;13605;p310"/>
          <p:cNvGrpSpPr/>
          <p:nvPr/>
        </p:nvGrpSpPr>
        <p:grpSpPr>
          <a:xfrm rot="-2016257">
            <a:off x="5475190" y="169002"/>
            <a:ext cx="258192" cy="239776"/>
            <a:chOff x="3931664" y="3196564"/>
            <a:chExt cx="819834" cy="761359"/>
          </a:xfrm>
        </p:grpSpPr>
        <p:sp>
          <p:nvSpPr>
            <p:cNvPr id="13606" name="Google Shape;13606;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9" name="Google Shape;13609;p310"/>
          <p:cNvGrpSpPr/>
          <p:nvPr/>
        </p:nvGrpSpPr>
        <p:grpSpPr>
          <a:xfrm rot="3204881">
            <a:off x="6748605" y="935912"/>
            <a:ext cx="229230" cy="183924"/>
            <a:chOff x="3483800" y="1530650"/>
            <a:chExt cx="1459674" cy="1397574"/>
          </a:xfrm>
        </p:grpSpPr>
        <p:sp>
          <p:nvSpPr>
            <p:cNvPr id="13610" name="Google Shape;13610;p3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1" name="Google Shape;13611;p3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3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3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3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5" name="Google Shape;13615;p3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6" name="Google Shape;13616;p3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3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9" name="Google Shape;13619;p310"/>
          <p:cNvGrpSpPr/>
          <p:nvPr/>
        </p:nvGrpSpPr>
        <p:grpSpPr>
          <a:xfrm rot="5983681">
            <a:off x="5765480" y="1066980"/>
            <a:ext cx="305186" cy="290029"/>
            <a:chOff x="3931664" y="3196564"/>
            <a:chExt cx="819834" cy="761359"/>
          </a:xfrm>
        </p:grpSpPr>
        <p:sp>
          <p:nvSpPr>
            <p:cNvPr id="13620" name="Google Shape;13620;p3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3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3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23" name="Google Shape;13623;p310"/>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24" name="Google Shape;13624;p310"/>
          <p:cNvGrpSpPr/>
          <p:nvPr/>
        </p:nvGrpSpPr>
        <p:grpSpPr>
          <a:xfrm rot="1855">
            <a:off x="7475888" y="418266"/>
            <a:ext cx="781556" cy="781145"/>
            <a:chOff x="4134250" y="882850"/>
            <a:chExt cx="843375" cy="844025"/>
          </a:xfrm>
        </p:grpSpPr>
        <p:sp>
          <p:nvSpPr>
            <p:cNvPr id="13625" name="Google Shape;13625;p31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31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31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31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31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30" name="Google Shape;13630;p3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6" name="Shape 16"/>
        <p:cNvGrpSpPr/>
        <p:nvPr/>
      </p:nvGrpSpPr>
      <p:grpSpPr>
        <a:xfrm>
          <a:off x="0" y="0"/>
          <a:ext cx="0" cy="0"/>
          <a:chOff x="0" y="0"/>
          <a:chExt cx="0" cy="0"/>
        </a:xfrm>
      </p:grpSpPr>
      <p:sp>
        <p:nvSpPr>
          <p:cNvPr id="17" name="Google Shape;17;p4"/>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18" name="Google Shape;18;p4"/>
          <p:cNvSpPr txBox="1"/>
          <p:nvPr>
            <p:ph idx="1" type="body"/>
          </p:nvPr>
        </p:nvSpPr>
        <p:spPr>
          <a:xfrm>
            <a:off x="311700" y="1152475"/>
            <a:ext cx="8520600" cy="3416400"/>
          </a:xfrm>
          <a:prstGeom prst="rect">
            <a:avLst/>
          </a:prstGeom>
        </p:spPr>
        <p:txBody>
          <a:bodyPr anchorCtr="0" anchor="t"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19" name="Google Shape;19;p4"/>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999" name="Shape 999"/>
        <p:cNvGrpSpPr/>
        <p:nvPr/>
      </p:nvGrpSpPr>
      <p:grpSpPr>
        <a:xfrm>
          <a:off x="0" y="0"/>
          <a:ext cx="0" cy="0"/>
          <a:chOff x="0" y="0"/>
          <a:chExt cx="0" cy="0"/>
        </a:xfrm>
      </p:grpSpPr>
      <p:sp>
        <p:nvSpPr>
          <p:cNvPr id="1000" name="Google Shape;1000;p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01" name="Google Shape;1001;p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002" name="Google Shape;1002;p3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3" name="Google Shape;1003;p32"/>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04" name="Google Shape;1004;p32"/>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5" name="Google Shape;1005;p32"/>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06" name="Google Shape;1006;p32"/>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7" name="Google Shape;1007;p32"/>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08" name="Google Shape;1008;p32"/>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09" name="Google Shape;1009;p32"/>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0" name="Google Shape;1010;p32"/>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11" name="Google Shape;1011;p32"/>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2" name="Google Shape;1012;p32"/>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013" name="Google Shape;1013;p32"/>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014" name="Google Shape;1014;p32"/>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015" name="Google Shape;1015;p32"/>
          <p:cNvGrpSpPr/>
          <p:nvPr/>
        </p:nvGrpSpPr>
        <p:grpSpPr>
          <a:xfrm rot="3203653">
            <a:off x="118866" y="1131351"/>
            <a:ext cx="297660" cy="239057"/>
            <a:chOff x="3483800" y="1530650"/>
            <a:chExt cx="1459674" cy="1397574"/>
          </a:xfrm>
        </p:grpSpPr>
        <p:sp>
          <p:nvSpPr>
            <p:cNvPr id="1016" name="Google Shape;1016;p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 name="Google Shape;1018;p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 name="Google Shape;1019;p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 name="Google Shape;1021;p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 name="Google Shape;1022;p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 name="Google Shape;1025;p32"/>
          <p:cNvGrpSpPr/>
          <p:nvPr/>
        </p:nvGrpSpPr>
        <p:grpSpPr>
          <a:xfrm>
            <a:off x="447585" y="150969"/>
            <a:ext cx="374992" cy="348246"/>
            <a:chOff x="3931664" y="3196564"/>
            <a:chExt cx="819834" cy="761359"/>
          </a:xfrm>
        </p:grpSpPr>
        <p:sp>
          <p:nvSpPr>
            <p:cNvPr id="1026" name="Google Shape;1026;p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 name="Google Shape;1029;p32"/>
          <p:cNvGrpSpPr/>
          <p:nvPr/>
        </p:nvGrpSpPr>
        <p:grpSpPr>
          <a:xfrm rot="3204101">
            <a:off x="8561588" y="4759494"/>
            <a:ext cx="197087" cy="158154"/>
            <a:chOff x="3483800" y="1530650"/>
            <a:chExt cx="1459674" cy="1397574"/>
          </a:xfrm>
        </p:grpSpPr>
        <p:sp>
          <p:nvSpPr>
            <p:cNvPr id="1030" name="Google Shape;1030;p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 name="Google Shape;1031;p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 name="Google Shape;1032;p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 name="Google Shape;1033;p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 name="Google Shape;1034;p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 name="Google Shape;1035;p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 name="Google Shape;1036;p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 name="Google Shape;1037;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 name="Google Shape;1039;p32"/>
          <p:cNvGrpSpPr/>
          <p:nvPr/>
        </p:nvGrpSpPr>
        <p:grpSpPr>
          <a:xfrm>
            <a:off x="8873360" y="3817444"/>
            <a:ext cx="374992" cy="348246"/>
            <a:chOff x="3931664" y="3196564"/>
            <a:chExt cx="819834" cy="761359"/>
          </a:xfrm>
        </p:grpSpPr>
        <p:sp>
          <p:nvSpPr>
            <p:cNvPr id="1040" name="Google Shape;1040;p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 name="Google Shape;1041;p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 name="Google Shape;1042;p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3" name="Google Shape;1043;p32"/>
          <p:cNvGrpSpPr/>
          <p:nvPr/>
        </p:nvGrpSpPr>
        <p:grpSpPr>
          <a:xfrm>
            <a:off x="-154252" y="2571744"/>
            <a:ext cx="320309" cy="297463"/>
            <a:chOff x="3931664" y="3196564"/>
            <a:chExt cx="819834" cy="761359"/>
          </a:xfrm>
        </p:grpSpPr>
        <p:sp>
          <p:nvSpPr>
            <p:cNvPr id="1044" name="Google Shape;1044;p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 name="Google Shape;1045;p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 name="Google Shape;1047;p32"/>
          <p:cNvGrpSpPr/>
          <p:nvPr/>
        </p:nvGrpSpPr>
        <p:grpSpPr>
          <a:xfrm rot="3203653">
            <a:off x="8694441" y="1676501"/>
            <a:ext cx="297660" cy="239057"/>
            <a:chOff x="3483800" y="1530650"/>
            <a:chExt cx="1459674" cy="1397574"/>
          </a:xfrm>
        </p:grpSpPr>
        <p:sp>
          <p:nvSpPr>
            <p:cNvPr id="1048" name="Google Shape;1048;p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 name="Google Shape;1049;p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 name="Google Shape;1050;p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 name="Google Shape;1051;p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 name="Google Shape;1052;p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 name="Google Shape;1054;p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 name="Google Shape;1055;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 name="Google Shape;1056;p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7" name="Google Shape;1057;p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3631" name="Shape 13631"/>
        <p:cNvGrpSpPr/>
        <p:nvPr/>
      </p:nvGrpSpPr>
      <p:grpSpPr>
        <a:xfrm>
          <a:off x="0" y="0"/>
          <a:ext cx="0" cy="0"/>
          <a:chOff x="0" y="0"/>
          <a:chExt cx="0" cy="0"/>
        </a:xfrm>
      </p:grpSpPr>
      <p:sp>
        <p:nvSpPr>
          <p:cNvPr id="13632" name="Google Shape;13632;p31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633" name="Google Shape;13633;p31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634" name="Google Shape;13634;p31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635" name="Google Shape;13635;p311"/>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36" name="Google Shape;13636;p311"/>
          <p:cNvGrpSpPr/>
          <p:nvPr/>
        </p:nvGrpSpPr>
        <p:grpSpPr>
          <a:xfrm rot="3204101">
            <a:off x="8405188" y="4689994"/>
            <a:ext cx="197087" cy="158154"/>
            <a:chOff x="3483800" y="1530650"/>
            <a:chExt cx="1459674" cy="1397574"/>
          </a:xfrm>
        </p:grpSpPr>
        <p:sp>
          <p:nvSpPr>
            <p:cNvPr id="13637" name="Google Shape;13637;p3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3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3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3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3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3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3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46" name="Google Shape;13646;p311"/>
          <p:cNvGrpSpPr/>
          <p:nvPr/>
        </p:nvGrpSpPr>
        <p:grpSpPr>
          <a:xfrm>
            <a:off x="8716960" y="3747944"/>
            <a:ext cx="374992" cy="348246"/>
            <a:chOff x="3931664" y="3196564"/>
            <a:chExt cx="819834" cy="761359"/>
          </a:xfrm>
        </p:grpSpPr>
        <p:sp>
          <p:nvSpPr>
            <p:cNvPr id="13647" name="Google Shape;13647;p3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3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3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50" name="Google Shape;13650;p311"/>
          <p:cNvGrpSpPr/>
          <p:nvPr/>
        </p:nvGrpSpPr>
        <p:grpSpPr>
          <a:xfrm rot="3203653">
            <a:off x="8538041" y="1607001"/>
            <a:ext cx="297660" cy="239057"/>
            <a:chOff x="3483800" y="1530650"/>
            <a:chExt cx="1459674" cy="1397574"/>
          </a:xfrm>
        </p:grpSpPr>
        <p:sp>
          <p:nvSpPr>
            <p:cNvPr id="13651" name="Google Shape;13651;p3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3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3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4" name="Google Shape;13654;p3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3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3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7" name="Google Shape;13657;p3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8" name="Google Shape;13658;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0" name="Google Shape;13660;p311"/>
          <p:cNvGrpSpPr/>
          <p:nvPr/>
        </p:nvGrpSpPr>
        <p:grpSpPr>
          <a:xfrm>
            <a:off x="167635" y="707019"/>
            <a:ext cx="374992" cy="348246"/>
            <a:chOff x="3931664" y="3196564"/>
            <a:chExt cx="819834" cy="761359"/>
          </a:xfrm>
        </p:grpSpPr>
        <p:sp>
          <p:nvSpPr>
            <p:cNvPr id="13661" name="Google Shape;13661;p3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3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3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4" name="Google Shape;13664;p311"/>
          <p:cNvGrpSpPr/>
          <p:nvPr/>
        </p:nvGrpSpPr>
        <p:grpSpPr>
          <a:xfrm rot="3205120">
            <a:off x="435170" y="1966795"/>
            <a:ext cx="208678" cy="167461"/>
            <a:chOff x="3483800" y="1530650"/>
            <a:chExt cx="1459674" cy="1397574"/>
          </a:xfrm>
        </p:grpSpPr>
        <p:sp>
          <p:nvSpPr>
            <p:cNvPr id="13665" name="Google Shape;13665;p3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3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3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3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3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0" name="Google Shape;13670;p3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1" name="Google Shape;13671;p3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3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74" name="Google Shape;13674;p3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3675" name="Shape 13675"/>
        <p:cNvGrpSpPr/>
        <p:nvPr/>
      </p:nvGrpSpPr>
      <p:grpSpPr>
        <a:xfrm>
          <a:off x="0" y="0"/>
          <a:ext cx="0" cy="0"/>
          <a:chOff x="0" y="0"/>
          <a:chExt cx="0" cy="0"/>
        </a:xfrm>
      </p:grpSpPr>
      <p:sp>
        <p:nvSpPr>
          <p:cNvPr id="13676" name="Google Shape;13676;p31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677" name="Google Shape;13677;p3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678" name="Google Shape;13678;p312"/>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3679" name="Google Shape;13679;p312"/>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680" name="Google Shape;13680;p312"/>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312"/>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82" name="Google Shape;13682;p312"/>
          <p:cNvGrpSpPr/>
          <p:nvPr/>
        </p:nvGrpSpPr>
        <p:grpSpPr>
          <a:xfrm>
            <a:off x="6887075" y="3970549"/>
            <a:ext cx="367254" cy="351630"/>
            <a:chOff x="3483800" y="1530650"/>
            <a:chExt cx="1459674" cy="1397574"/>
          </a:xfrm>
        </p:grpSpPr>
        <p:sp>
          <p:nvSpPr>
            <p:cNvPr id="13683" name="Google Shape;13683;p3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3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5" name="Google Shape;13685;p3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6" name="Google Shape;13686;p3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3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3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3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0" name="Google Shape;13690;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1" name="Google Shape;13691;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2" name="Google Shape;13692;p312"/>
          <p:cNvGrpSpPr/>
          <p:nvPr/>
        </p:nvGrpSpPr>
        <p:grpSpPr>
          <a:xfrm rot="-3461964">
            <a:off x="1425952" y="1279122"/>
            <a:ext cx="242869" cy="218617"/>
            <a:chOff x="3931664" y="3196564"/>
            <a:chExt cx="819834" cy="761359"/>
          </a:xfrm>
        </p:grpSpPr>
        <p:sp>
          <p:nvSpPr>
            <p:cNvPr id="13693" name="Google Shape;13693;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6" name="Google Shape;13696;p312"/>
          <p:cNvGrpSpPr/>
          <p:nvPr/>
        </p:nvGrpSpPr>
        <p:grpSpPr>
          <a:xfrm rot="-5681754">
            <a:off x="7480828" y="255078"/>
            <a:ext cx="184261" cy="165900"/>
            <a:chOff x="3931664" y="3196564"/>
            <a:chExt cx="819834" cy="761359"/>
          </a:xfrm>
        </p:grpSpPr>
        <p:sp>
          <p:nvSpPr>
            <p:cNvPr id="13697" name="Google Shape;13697;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8" name="Google Shape;13698;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9" name="Google Shape;13699;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00" name="Google Shape;13700;p312"/>
          <p:cNvGrpSpPr/>
          <p:nvPr/>
        </p:nvGrpSpPr>
        <p:grpSpPr>
          <a:xfrm rot="3093417">
            <a:off x="557651" y="2840748"/>
            <a:ext cx="235009" cy="225010"/>
            <a:chOff x="3483800" y="1530650"/>
            <a:chExt cx="1459674" cy="1397574"/>
          </a:xfrm>
        </p:grpSpPr>
        <p:sp>
          <p:nvSpPr>
            <p:cNvPr id="13701" name="Google Shape;13701;p3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2" name="Google Shape;13702;p3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3" name="Google Shape;13703;p3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4" name="Google Shape;13704;p3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5" name="Google Shape;13705;p3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6" name="Google Shape;13706;p3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7" name="Google Shape;13707;p3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8" name="Google Shape;13708;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09" name="Google Shape;13709;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10" name="Google Shape;13710;p312"/>
          <p:cNvGrpSpPr/>
          <p:nvPr/>
        </p:nvGrpSpPr>
        <p:grpSpPr>
          <a:xfrm rot="-421626">
            <a:off x="5835769" y="455383"/>
            <a:ext cx="349591" cy="334718"/>
            <a:chOff x="3483800" y="1530650"/>
            <a:chExt cx="1459674" cy="1397574"/>
          </a:xfrm>
        </p:grpSpPr>
        <p:sp>
          <p:nvSpPr>
            <p:cNvPr id="13711" name="Google Shape;13711;p3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2" name="Google Shape;13712;p3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3" name="Google Shape;13713;p3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4" name="Google Shape;13714;p3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5" name="Google Shape;13715;p3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6" name="Google Shape;13716;p3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7" name="Google Shape;13717;p3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8" name="Google Shape;13718;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9" name="Google Shape;13719;p3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0" name="Google Shape;13720;p312"/>
          <p:cNvGrpSpPr/>
          <p:nvPr/>
        </p:nvGrpSpPr>
        <p:grpSpPr>
          <a:xfrm rot="-3461807">
            <a:off x="3312132" y="249026"/>
            <a:ext cx="326001" cy="293428"/>
            <a:chOff x="3931664" y="3196564"/>
            <a:chExt cx="819834" cy="761359"/>
          </a:xfrm>
        </p:grpSpPr>
        <p:sp>
          <p:nvSpPr>
            <p:cNvPr id="13721" name="Google Shape;13721;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2" name="Google Shape;13722;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3" name="Google Shape;13723;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4" name="Google Shape;13724;p312"/>
          <p:cNvGrpSpPr/>
          <p:nvPr/>
        </p:nvGrpSpPr>
        <p:grpSpPr>
          <a:xfrm rot="-5681754">
            <a:off x="4905266" y="4520553"/>
            <a:ext cx="184261" cy="165900"/>
            <a:chOff x="3931664" y="3196564"/>
            <a:chExt cx="819834" cy="761359"/>
          </a:xfrm>
        </p:grpSpPr>
        <p:sp>
          <p:nvSpPr>
            <p:cNvPr id="13725" name="Google Shape;13725;p3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6" name="Google Shape;13726;p3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7" name="Google Shape;13727;p3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28" name="Google Shape;13728;p312"/>
          <p:cNvGrpSpPr/>
          <p:nvPr/>
        </p:nvGrpSpPr>
        <p:grpSpPr>
          <a:xfrm rot="-1799949">
            <a:off x="-352113" y="3255243"/>
            <a:ext cx="2570135" cy="3098127"/>
            <a:chOff x="2705025" y="356575"/>
            <a:chExt cx="1582750" cy="1907900"/>
          </a:xfrm>
        </p:grpSpPr>
        <p:sp>
          <p:nvSpPr>
            <p:cNvPr id="13729" name="Google Shape;13729;p31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0" name="Google Shape;13730;p31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1" name="Google Shape;13731;p31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2" name="Google Shape;13732;p31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3" name="Google Shape;13733;p31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4" name="Google Shape;13734;p31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5" name="Google Shape;13735;p31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6" name="Google Shape;13736;p31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7" name="Google Shape;13737;p31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8" name="Google Shape;13738;p31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9" name="Google Shape;13739;p31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40" name="Google Shape;13740;p312"/>
          <p:cNvGrpSpPr/>
          <p:nvPr/>
        </p:nvGrpSpPr>
        <p:grpSpPr>
          <a:xfrm>
            <a:off x="8317557" y="-49211"/>
            <a:ext cx="1198006" cy="1198006"/>
            <a:chOff x="2751400" y="2498775"/>
            <a:chExt cx="652900" cy="652900"/>
          </a:xfrm>
        </p:grpSpPr>
        <p:sp>
          <p:nvSpPr>
            <p:cNvPr id="13741" name="Google Shape;13741;p31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2" name="Google Shape;13742;p31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3" name="Google Shape;13743;p31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4" name="Google Shape;13744;p31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5" name="Google Shape;13745;p31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6" name="Google Shape;13746;p31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7" name="Google Shape;13747;p31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8" name="Google Shape;13748;p31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9" name="Google Shape;13749;p31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50" name="Google Shape;13750;p312"/>
          <p:cNvGrpSpPr/>
          <p:nvPr/>
        </p:nvGrpSpPr>
        <p:grpSpPr>
          <a:xfrm>
            <a:off x="7955883" y="618584"/>
            <a:ext cx="799095" cy="799095"/>
            <a:chOff x="1565300" y="733100"/>
            <a:chExt cx="1143525" cy="1143525"/>
          </a:xfrm>
        </p:grpSpPr>
        <p:sp>
          <p:nvSpPr>
            <p:cNvPr id="13751" name="Google Shape;13751;p31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2" name="Google Shape;13752;p31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3" name="Google Shape;13753;p31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4" name="Google Shape;13754;p31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5" name="Google Shape;13755;p31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6" name="Google Shape;13756;p31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7" name="Google Shape;13757;p31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758" name="Google Shape;13758;p3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3759" name="Shape 13759"/>
        <p:cNvGrpSpPr/>
        <p:nvPr/>
      </p:nvGrpSpPr>
      <p:grpSpPr>
        <a:xfrm>
          <a:off x="0" y="0"/>
          <a:ext cx="0" cy="0"/>
          <a:chOff x="0" y="0"/>
          <a:chExt cx="0" cy="0"/>
        </a:xfrm>
      </p:grpSpPr>
      <p:sp>
        <p:nvSpPr>
          <p:cNvPr id="13760" name="Google Shape;13760;p3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3761" name="Shape 13761"/>
        <p:cNvGrpSpPr/>
        <p:nvPr/>
      </p:nvGrpSpPr>
      <p:grpSpPr>
        <a:xfrm>
          <a:off x="0" y="0"/>
          <a:ext cx="0" cy="0"/>
          <a:chOff x="0" y="0"/>
          <a:chExt cx="0" cy="0"/>
        </a:xfrm>
      </p:grpSpPr>
      <p:sp>
        <p:nvSpPr>
          <p:cNvPr id="13762" name="Google Shape;13762;p3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763" name="Google Shape;13763;p3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764" name="Google Shape;13764;p314"/>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5" name="Google Shape;13765;p314"/>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3766" name="Google Shape;13766;p314"/>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3767" name="Google Shape;13767;p314"/>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768" name="Google Shape;13768;p314"/>
          <p:cNvGrpSpPr/>
          <p:nvPr/>
        </p:nvGrpSpPr>
        <p:grpSpPr>
          <a:xfrm>
            <a:off x="1535429" y="583264"/>
            <a:ext cx="193699" cy="185318"/>
            <a:chOff x="3483800" y="1530650"/>
            <a:chExt cx="1459674" cy="1397574"/>
          </a:xfrm>
        </p:grpSpPr>
        <p:sp>
          <p:nvSpPr>
            <p:cNvPr id="13769" name="Google Shape;13769;p3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0" name="Google Shape;13770;p3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1" name="Google Shape;13771;p3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2" name="Google Shape;13772;p3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3" name="Google Shape;13773;p3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4" name="Google Shape;13774;p3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5" name="Google Shape;13775;p3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6" name="Google Shape;13776;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7" name="Google Shape;13777;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78" name="Google Shape;13778;p314"/>
          <p:cNvGrpSpPr/>
          <p:nvPr/>
        </p:nvGrpSpPr>
        <p:grpSpPr>
          <a:xfrm>
            <a:off x="7089424" y="3405872"/>
            <a:ext cx="318260" cy="295560"/>
            <a:chOff x="3931664" y="3196564"/>
            <a:chExt cx="819834" cy="761359"/>
          </a:xfrm>
        </p:grpSpPr>
        <p:sp>
          <p:nvSpPr>
            <p:cNvPr id="13779" name="Google Shape;13779;p3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0" name="Google Shape;13780;p3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1" name="Google Shape;13781;p3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2" name="Google Shape;13782;p314"/>
          <p:cNvGrpSpPr/>
          <p:nvPr/>
        </p:nvGrpSpPr>
        <p:grpSpPr>
          <a:xfrm>
            <a:off x="575339" y="1284522"/>
            <a:ext cx="500427" cy="464734"/>
            <a:chOff x="3931664" y="3196564"/>
            <a:chExt cx="819834" cy="761359"/>
          </a:xfrm>
        </p:grpSpPr>
        <p:sp>
          <p:nvSpPr>
            <p:cNvPr id="13783" name="Google Shape;13783;p3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4" name="Google Shape;13784;p3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5" name="Google Shape;13785;p3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86" name="Google Shape;13786;p314"/>
          <p:cNvGrpSpPr/>
          <p:nvPr/>
        </p:nvGrpSpPr>
        <p:grpSpPr>
          <a:xfrm>
            <a:off x="7972429" y="2479089"/>
            <a:ext cx="193699" cy="185318"/>
            <a:chOff x="3483800" y="1530650"/>
            <a:chExt cx="1459674" cy="1397574"/>
          </a:xfrm>
        </p:grpSpPr>
        <p:sp>
          <p:nvSpPr>
            <p:cNvPr id="13787" name="Google Shape;13787;p3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8" name="Google Shape;13788;p3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9" name="Google Shape;13789;p3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0" name="Google Shape;13790;p3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1" name="Google Shape;13791;p3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2" name="Google Shape;13792;p3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3" name="Google Shape;13793;p3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4" name="Google Shape;13794;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5" name="Google Shape;13795;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796" name="Google Shape;13796;p314"/>
          <p:cNvGrpSpPr/>
          <p:nvPr/>
        </p:nvGrpSpPr>
        <p:grpSpPr>
          <a:xfrm rot="-2700000">
            <a:off x="2741984" y="4418164"/>
            <a:ext cx="307579" cy="294296"/>
            <a:chOff x="3483800" y="1530650"/>
            <a:chExt cx="1459674" cy="1397574"/>
          </a:xfrm>
        </p:grpSpPr>
        <p:sp>
          <p:nvSpPr>
            <p:cNvPr id="13797" name="Google Shape;13797;p3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8" name="Google Shape;13798;p3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9" name="Google Shape;13799;p3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0" name="Google Shape;13800;p3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1" name="Google Shape;13801;p3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2" name="Google Shape;13802;p3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3" name="Google Shape;13803;p3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4" name="Google Shape;13804;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5" name="Google Shape;13805;p3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06" name="Google Shape;13806;p314"/>
          <p:cNvGrpSpPr/>
          <p:nvPr/>
        </p:nvGrpSpPr>
        <p:grpSpPr>
          <a:xfrm rot="-3121908">
            <a:off x="7407403" y="392194"/>
            <a:ext cx="318220" cy="295523"/>
            <a:chOff x="3931664" y="3196564"/>
            <a:chExt cx="819834" cy="761359"/>
          </a:xfrm>
        </p:grpSpPr>
        <p:sp>
          <p:nvSpPr>
            <p:cNvPr id="13807" name="Google Shape;13807;p3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8" name="Google Shape;13808;p3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9" name="Google Shape;13809;p3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0" name="Google Shape;13810;p314"/>
          <p:cNvGrpSpPr/>
          <p:nvPr/>
        </p:nvGrpSpPr>
        <p:grpSpPr>
          <a:xfrm>
            <a:off x="8370337" y="-422491"/>
            <a:ext cx="1143068" cy="1143068"/>
            <a:chOff x="1565300" y="733100"/>
            <a:chExt cx="1143525" cy="1143525"/>
          </a:xfrm>
        </p:grpSpPr>
        <p:sp>
          <p:nvSpPr>
            <p:cNvPr id="13811" name="Google Shape;13811;p31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2" name="Google Shape;13812;p31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3" name="Google Shape;13813;p31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4" name="Google Shape;13814;p31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5" name="Google Shape;13815;p31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6" name="Google Shape;13816;p31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7" name="Google Shape;13817;p31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8" name="Google Shape;13818;p314"/>
          <p:cNvGrpSpPr/>
          <p:nvPr/>
        </p:nvGrpSpPr>
        <p:grpSpPr>
          <a:xfrm>
            <a:off x="-324835" y="3402341"/>
            <a:ext cx="1933254" cy="1933222"/>
            <a:chOff x="3174950" y="3673600"/>
            <a:chExt cx="1481875" cy="1481850"/>
          </a:xfrm>
        </p:grpSpPr>
        <p:sp>
          <p:nvSpPr>
            <p:cNvPr id="13819" name="Google Shape;13819;p31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0" name="Google Shape;13820;p31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1" name="Google Shape;13821;p31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2" name="Google Shape;13822;p31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3" name="Google Shape;13823;p31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24" name="Google Shape;13824;p3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3825" name="Shape 13825"/>
        <p:cNvGrpSpPr/>
        <p:nvPr/>
      </p:nvGrpSpPr>
      <p:grpSpPr>
        <a:xfrm>
          <a:off x="0" y="0"/>
          <a:ext cx="0" cy="0"/>
          <a:chOff x="0" y="0"/>
          <a:chExt cx="0" cy="0"/>
        </a:xfrm>
      </p:grpSpPr>
      <p:sp>
        <p:nvSpPr>
          <p:cNvPr id="13826" name="Google Shape;13826;p31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827" name="Google Shape;13827;p31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3828" name="Google Shape;13828;p315"/>
          <p:cNvGrpSpPr/>
          <p:nvPr/>
        </p:nvGrpSpPr>
        <p:grpSpPr>
          <a:xfrm>
            <a:off x="239179" y="908649"/>
            <a:ext cx="309897" cy="287794"/>
            <a:chOff x="3931664" y="3196564"/>
            <a:chExt cx="819834" cy="761359"/>
          </a:xfrm>
        </p:grpSpPr>
        <p:sp>
          <p:nvSpPr>
            <p:cNvPr id="13829" name="Google Shape;13829;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0" name="Google Shape;13830;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1" name="Google Shape;13831;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32" name="Google Shape;13832;p315"/>
          <p:cNvGrpSpPr/>
          <p:nvPr/>
        </p:nvGrpSpPr>
        <p:grpSpPr>
          <a:xfrm>
            <a:off x="8830437" y="4641113"/>
            <a:ext cx="406227" cy="388246"/>
            <a:chOff x="3483800" y="1530650"/>
            <a:chExt cx="1459674" cy="1397574"/>
          </a:xfrm>
        </p:grpSpPr>
        <p:sp>
          <p:nvSpPr>
            <p:cNvPr id="13833" name="Google Shape;13833;p31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4" name="Google Shape;13834;p31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5" name="Google Shape;13835;p31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6" name="Google Shape;13836;p31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7" name="Google Shape;13837;p31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8" name="Google Shape;13838;p31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9" name="Google Shape;13839;p31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0" name="Google Shape;13840;p3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1" name="Google Shape;13841;p31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2" name="Google Shape;13842;p315"/>
          <p:cNvGrpSpPr/>
          <p:nvPr/>
        </p:nvGrpSpPr>
        <p:grpSpPr>
          <a:xfrm rot="3907081">
            <a:off x="128235" y="1501958"/>
            <a:ext cx="153542" cy="142591"/>
            <a:chOff x="3931664" y="3196564"/>
            <a:chExt cx="819834" cy="761359"/>
          </a:xfrm>
        </p:grpSpPr>
        <p:sp>
          <p:nvSpPr>
            <p:cNvPr id="13843" name="Google Shape;13843;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4" name="Google Shape;13844;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5" name="Google Shape;13845;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46" name="Google Shape;13846;p315"/>
          <p:cNvGrpSpPr/>
          <p:nvPr/>
        </p:nvGrpSpPr>
        <p:grpSpPr>
          <a:xfrm rot="3907081">
            <a:off x="8616760" y="4004183"/>
            <a:ext cx="153542" cy="142591"/>
            <a:chOff x="3931664" y="3196564"/>
            <a:chExt cx="819834" cy="761359"/>
          </a:xfrm>
        </p:grpSpPr>
        <p:sp>
          <p:nvSpPr>
            <p:cNvPr id="13847" name="Google Shape;13847;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8" name="Google Shape;13848;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9" name="Google Shape;13849;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0" name="Google Shape;13850;p315"/>
          <p:cNvGrpSpPr/>
          <p:nvPr/>
        </p:nvGrpSpPr>
        <p:grpSpPr>
          <a:xfrm rot="-2977161">
            <a:off x="8962885" y="3149974"/>
            <a:ext cx="288648" cy="268060"/>
            <a:chOff x="3931664" y="3196564"/>
            <a:chExt cx="819834" cy="761359"/>
          </a:xfrm>
        </p:grpSpPr>
        <p:sp>
          <p:nvSpPr>
            <p:cNvPr id="13851" name="Google Shape;13851;p31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2" name="Google Shape;13852;p31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3" name="Google Shape;13853;p31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54" name="Google Shape;13854;p31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3855" name="Google Shape;13855;p315"/>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6" name="Google Shape;13856;p315"/>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57" name="Google Shape;13857;p315"/>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58" name="Google Shape;13858;p315"/>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59" name="Google Shape;13859;p315"/>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60" name="Google Shape;13860;p315"/>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61" name="Google Shape;13861;p315"/>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62" name="Google Shape;13862;p315"/>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863" name="Google Shape;13863;p315"/>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864" name="Google Shape;13864;p315"/>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3865" name="Google Shape;13865;p315"/>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3866" name="Google Shape;13866;p315"/>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3867" name="Google Shape;13867;p315"/>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3868" name="Google Shape;13868;p315"/>
          <p:cNvGrpSpPr/>
          <p:nvPr/>
        </p:nvGrpSpPr>
        <p:grpSpPr>
          <a:xfrm>
            <a:off x="-244345" y="-118031"/>
            <a:ext cx="898724" cy="898750"/>
            <a:chOff x="4876725" y="2387875"/>
            <a:chExt cx="874075" cy="874100"/>
          </a:xfrm>
        </p:grpSpPr>
        <p:sp>
          <p:nvSpPr>
            <p:cNvPr id="13869" name="Google Shape;13869;p31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0" name="Google Shape;13870;p31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1" name="Google Shape;13871;p31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2" name="Google Shape;13872;p31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3" name="Google Shape;13873;p31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4" name="Google Shape;13874;p31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5" name="Google Shape;13875;p31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6" name="Google Shape;13876;p31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7" name="Google Shape;13877;p31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8" name="Google Shape;13878;p31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9" name="Google Shape;13879;p31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0" name="Google Shape;13880;p31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881" name="Google Shape;13881;p3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3882" name="Shape 13882"/>
        <p:cNvGrpSpPr/>
        <p:nvPr/>
      </p:nvGrpSpPr>
      <p:grpSpPr>
        <a:xfrm>
          <a:off x="0" y="0"/>
          <a:ext cx="0" cy="0"/>
          <a:chOff x="0" y="0"/>
          <a:chExt cx="0" cy="0"/>
        </a:xfrm>
      </p:grpSpPr>
      <p:sp>
        <p:nvSpPr>
          <p:cNvPr id="13883" name="Google Shape;13883;p31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884" name="Google Shape;13884;p3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885" name="Google Shape;13885;p316"/>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886" name="Google Shape;13886;p316"/>
          <p:cNvGrpSpPr/>
          <p:nvPr/>
        </p:nvGrpSpPr>
        <p:grpSpPr>
          <a:xfrm>
            <a:off x="8830437" y="4641113"/>
            <a:ext cx="406227" cy="388246"/>
            <a:chOff x="3483800" y="1530650"/>
            <a:chExt cx="1459674" cy="1397574"/>
          </a:xfrm>
        </p:grpSpPr>
        <p:sp>
          <p:nvSpPr>
            <p:cNvPr id="13887" name="Google Shape;13887;p3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8" name="Google Shape;13888;p3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9" name="Google Shape;13889;p3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0" name="Google Shape;13890;p3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1" name="Google Shape;13891;p3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2" name="Google Shape;13892;p3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3" name="Google Shape;13893;p3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4" name="Google Shape;13894;p3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5" name="Google Shape;13895;p3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6" name="Google Shape;13896;p316"/>
          <p:cNvGrpSpPr/>
          <p:nvPr/>
        </p:nvGrpSpPr>
        <p:grpSpPr>
          <a:xfrm rot="3907081">
            <a:off x="8616760" y="4004183"/>
            <a:ext cx="153542" cy="142591"/>
            <a:chOff x="3931664" y="3196564"/>
            <a:chExt cx="819834" cy="761359"/>
          </a:xfrm>
        </p:grpSpPr>
        <p:sp>
          <p:nvSpPr>
            <p:cNvPr id="13897" name="Google Shape;13897;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8" name="Google Shape;13898;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9" name="Google Shape;13899;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0" name="Google Shape;13900;p316"/>
          <p:cNvGrpSpPr/>
          <p:nvPr/>
        </p:nvGrpSpPr>
        <p:grpSpPr>
          <a:xfrm rot="-2977161">
            <a:off x="8962885" y="3149974"/>
            <a:ext cx="288648" cy="268060"/>
            <a:chOff x="3931664" y="3196564"/>
            <a:chExt cx="819834" cy="761359"/>
          </a:xfrm>
        </p:grpSpPr>
        <p:sp>
          <p:nvSpPr>
            <p:cNvPr id="13901" name="Google Shape;13901;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2" name="Google Shape;13902;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3" name="Google Shape;13903;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4" name="Google Shape;13904;p316"/>
          <p:cNvGrpSpPr/>
          <p:nvPr/>
        </p:nvGrpSpPr>
        <p:grpSpPr>
          <a:xfrm>
            <a:off x="239179" y="908649"/>
            <a:ext cx="309897" cy="287794"/>
            <a:chOff x="3931664" y="3196564"/>
            <a:chExt cx="819834" cy="761359"/>
          </a:xfrm>
        </p:grpSpPr>
        <p:sp>
          <p:nvSpPr>
            <p:cNvPr id="13905" name="Google Shape;13905;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6" name="Google Shape;13906;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7" name="Google Shape;13907;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08" name="Google Shape;13908;p316"/>
          <p:cNvGrpSpPr/>
          <p:nvPr/>
        </p:nvGrpSpPr>
        <p:grpSpPr>
          <a:xfrm rot="3907081">
            <a:off x="128235" y="1501958"/>
            <a:ext cx="153542" cy="142591"/>
            <a:chOff x="3931664" y="3196564"/>
            <a:chExt cx="819834" cy="761359"/>
          </a:xfrm>
        </p:grpSpPr>
        <p:sp>
          <p:nvSpPr>
            <p:cNvPr id="13909" name="Google Shape;13909;p3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0" name="Google Shape;13910;p3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1" name="Google Shape;13911;p3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12" name="Google Shape;13912;p316"/>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3913" name="Google Shape;13913;p316"/>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3914" name="Google Shape;13914;p316"/>
          <p:cNvGrpSpPr/>
          <p:nvPr/>
        </p:nvGrpSpPr>
        <p:grpSpPr>
          <a:xfrm rot="-895738">
            <a:off x="715843" y="-317192"/>
            <a:ext cx="1016157" cy="1012457"/>
            <a:chOff x="4134250" y="882850"/>
            <a:chExt cx="843375" cy="844025"/>
          </a:xfrm>
        </p:grpSpPr>
        <p:sp>
          <p:nvSpPr>
            <p:cNvPr id="13915" name="Google Shape;13915;p31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6" name="Google Shape;13916;p31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7" name="Google Shape;13917;p31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8" name="Google Shape;13918;p31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9" name="Google Shape;13919;p31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20" name="Google Shape;13920;p3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3921" name="Shape 13921"/>
        <p:cNvGrpSpPr/>
        <p:nvPr/>
      </p:nvGrpSpPr>
      <p:grpSpPr>
        <a:xfrm>
          <a:off x="0" y="0"/>
          <a:ext cx="0" cy="0"/>
          <a:chOff x="0" y="0"/>
          <a:chExt cx="0" cy="0"/>
        </a:xfrm>
      </p:grpSpPr>
      <p:sp>
        <p:nvSpPr>
          <p:cNvPr id="13922" name="Google Shape;13922;p31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923" name="Google Shape;13923;p3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924" name="Google Shape;13924;p317"/>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25" name="Google Shape;13925;p317"/>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6" name="Google Shape;13926;p317"/>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7" name="Google Shape;13927;p317"/>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8" name="Google Shape;13928;p317"/>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29" name="Google Shape;13929;p317"/>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30" name="Google Shape;13930;p317"/>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31" name="Google Shape;13931;p317"/>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32" name="Google Shape;13932;p317"/>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3933" name="Google Shape;13933;p317"/>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3934" name="Google Shape;13934;p317"/>
          <p:cNvGrpSpPr/>
          <p:nvPr/>
        </p:nvGrpSpPr>
        <p:grpSpPr>
          <a:xfrm flipH="1">
            <a:off x="67046" y="1212064"/>
            <a:ext cx="193699" cy="185318"/>
            <a:chOff x="3483800" y="1530650"/>
            <a:chExt cx="1459674" cy="1397574"/>
          </a:xfrm>
        </p:grpSpPr>
        <p:sp>
          <p:nvSpPr>
            <p:cNvPr id="13935" name="Google Shape;13935;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6" name="Google Shape;13936;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7" name="Google Shape;13937;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8" name="Google Shape;13938;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39" name="Google Shape;13939;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0" name="Google Shape;13940;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1" name="Google Shape;13941;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2" name="Google Shape;13942;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3" name="Google Shape;13943;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4" name="Google Shape;13944;p317"/>
          <p:cNvGrpSpPr/>
          <p:nvPr/>
        </p:nvGrpSpPr>
        <p:grpSpPr>
          <a:xfrm flipH="1">
            <a:off x="8629015" y="4491897"/>
            <a:ext cx="318260" cy="295560"/>
            <a:chOff x="3931664" y="3196564"/>
            <a:chExt cx="819834" cy="761359"/>
          </a:xfrm>
        </p:grpSpPr>
        <p:sp>
          <p:nvSpPr>
            <p:cNvPr id="13945" name="Google Shape;13945;p3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6" name="Google Shape;13946;p3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47" name="Google Shape;13947;p3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48" name="Google Shape;13948;p317"/>
          <p:cNvGrpSpPr/>
          <p:nvPr/>
        </p:nvGrpSpPr>
        <p:grpSpPr>
          <a:xfrm flipH="1">
            <a:off x="-67743" y="586194"/>
            <a:ext cx="351053" cy="326014"/>
            <a:chOff x="3931664" y="3196564"/>
            <a:chExt cx="819834" cy="761359"/>
          </a:xfrm>
        </p:grpSpPr>
        <p:sp>
          <p:nvSpPr>
            <p:cNvPr id="13949" name="Google Shape;13949;p3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0" name="Google Shape;13950;p3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1" name="Google Shape;13951;p3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52" name="Google Shape;13952;p317"/>
          <p:cNvGrpSpPr/>
          <p:nvPr/>
        </p:nvGrpSpPr>
        <p:grpSpPr>
          <a:xfrm flipH="1">
            <a:off x="8691296" y="2386439"/>
            <a:ext cx="193699" cy="185318"/>
            <a:chOff x="3483800" y="1530650"/>
            <a:chExt cx="1459674" cy="1397574"/>
          </a:xfrm>
        </p:grpSpPr>
        <p:sp>
          <p:nvSpPr>
            <p:cNvPr id="13953" name="Google Shape;13953;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4" name="Google Shape;13954;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5" name="Google Shape;13955;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6" name="Google Shape;13956;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7" name="Google Shape;13957;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8" name="Google Shape;13958;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9" name="Google Shape;13959;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0" name="Google Shape;13960;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1" name="Google Shape;13961;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62" name="Google Shape;13962;p317"/>
          <p:cNvGrpSpPr/>
          <p:nvPr/>
        </p:nvGrpSpPr>
        <p:grpSpPr>
          <a:xfrm flipH="1">
            <a:off x="7828954" y="4747047"/>
            <a:ext cx="117212" cy="111946"/>
            <a:chOff x="3483800" y="1530650"/>
            <a:chExt cx="1459674" cy="1397574"/>
          </a:xfrm>
        </p:grpSpPr>
        <p:sp>
          <p:nvSpPr>
            <p:cNvPr id="13963" name="Google Shape;13963;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4" name="Google Shape;13964;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5" name="Google Shape;13965;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6" name="Google Shape;13966;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7" name="Google Shape;13967;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8" name="Google Shape;13968;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9" name="Google Shape;13969;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0" name="Google Shape;13970;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1" name="Google Shape;13971;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2" name="Google Shape;13972;p317"/>
          <p:cNvGrpSpPr/>
          <p:nvPr/>
        </p:nvGrpSpPr>
        <p:grpSpPr>
          <a:xfrm flipH="1">
            <a:off x="8519096" y="447339"/>
            <a:ext cx="193699" cy="185318"/>
            <a:chOff x="3483800" y="1530650"/>
            <a:chExt cx="1459674" cy="1397574"/>
          </a:xfrm>
        </p:grpSpPr>
        <p:sp>
          <p:nvSpPr>
            <p:cNvPr id="13973" name="Google Shape;13973;p3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4" name="Google Shape;13974;p3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5" name="Google Shape;13975;p3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6" name="Google Shape;13976;p3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7" name="Google Shape;13977;p3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8" name="Google Shape;13978;p3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9" name="Google Shape;13979;p3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0" name="Google Shape;13980;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1" name="Google Shape;13981;p3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982" name="Google Shape;13982;p3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3983" name="Shape 13983"/>
        <p:cNvGrpSpPr/>
        <p:nvPr/>
      </p:nvGrpSpPr>
      <p:grpSpPr>
        <a:xfrm>
          <a:off x="0" y="0"/>
          <a:ext cx="0" cy="0"/>
          <a:chOff x="0" y="0"/>
          <a:chExt cx="0" cy="0"/>
        </a:xfrm>
      </p:grpSpPr>
      <p:sp>
        <p:nvSpPr>
          <p:cNvPr id="13984" name="Google Shape;13984;p31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985" name="Google Shape;13985;p31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986" name="Google Shape;13986;p318"/>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3987" name="Google Shape;13987;p318"/>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3988" name="Google Shape;13988;p318"/>
          <p:cNvGrpSpPr/>
          <p:nvPr/>
        </p:nvGrpSpPr>
        <p:grpSpPr>
          <a:xfrm>
            <a:off x="623154" y="244439"/>
            <a:ext cx="193699" cy="185318"/>
            <a:chOff x="3483800" y="1530650"/>
            <a:chExt cx="1459674" cy="1397574"/>
          </a:xfrm>
        </p:grpSpPr>
        <p:sp>
          <p:nvSpPr>
            <p:cNvPr id="13989" name="Google Shape;13989;p3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0" name="Google Shape;13990;p3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1" name="Google Shape;13991;p3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2" name="Google Shape;13992;p3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3" name="Google Shape;13993;p3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4" name="Google Shape;13994;p3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5" name="Google Shape;13995;p3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6" name="Google Shape;13996;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7" name="Google Shape;13997;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98" name="Google Shape;13998;p318"/>
          <p:cNvGrpSpPr/>
          <p:nvPr/>
        </p:nvGrpSpPr>
        <p:grpSpPr>
          <a:xfrm>
            <a:off x="138749" y="4109622"/>
            <a:ext cx="318260" cy="295560"/>
            <a:chOff x="3931664" y="3196564"/>
            <a:chExt cx="819834" cy="761359"/>
          </a:xfrm>
        </p:grpSpPr>
        <p:sp>
          <p:nvSpPr>
            <p:cNvPr id="13999" name="Google Shape;13999;p3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0" name="Google Shape;14000;p3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1" name="Google Shape;14001;p3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2" name="Google Shape;14002;p318"/>
          <p:cNvGrpSpPr/>
          <p:nvPr/>
        </p:nvGrpSpPr>
        <p:grpSpPr>
          <a:xfrm>
            <a:off x="-180561" y="641597"/>
            <a:ext cx="500427" cy="464734"/>
            <a:chOff x="3931664" y="3196564"/>
            <a:chExt cx="819834" cy="761359"/>
          </a:xfrm>
        </p:grpSpPr>
        <p:sp>
          <p:nvSpPr>
            <p:cNvPr id="14003" name="Google Shape;14003;p3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4" name="Google Shape;14004;p3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5" name="Google Shape;14005;p3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06" name="Google Shape;14006;p318"/>
          <p:cNvGrpSpPr/>
          <p:nvPr/>
        </p:nvGrpSpPr>
        <p:grpSpPr>
          <a:xfrm>
            <a:off x="457004" y="4794839"/>
            <a:ext cx="193699" cy="185318"/>
            <a:chOff x="3483800" y="1530650"/>
            <a:chExt cx="1459674" cy="1397574"/>
          </a:xfrm>
        </p:grpSpPr>
        <p:sp>
          <p:nvSpPr>
            <p:cNvPr id="14007" name="Google Shape;14007;p3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8" name="Google Shape;14008;p3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9" name="Google Shape;14009;p3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0" name="Google Shape;14010;p3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1" name="Google Shape;14011;p3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2" name="Google Shape;14012;p3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3" name="Google Shape;14013;p3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4" name="Google Shape;14014;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5" name="Google Shape;14015;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16" name="Google Shape;14016;p318"/>
          <p:cNvGrpSpPr/>
          <p:nvPr/>
        </p:nvGrpSpPr>
        <p:grpSpPr>
          <a:xfrm>
            <a:off x="8323174" y="244447"/>
            <a:ext cx="318260" cy="295560"/>
            <a:chOff x="3931664" y="3196564"/>
            <a:chExt cx="819834" cy="761359"/>
          </a:xfrm>
        </p:grpSpPr>
        <p:sp>
          <p:nvSpPr>
            <p:cNvPr id="14017" name="Google Shape;14017;p3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8" name="Google Shape;14018;p3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9" name="Google Shape;14019;p3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20" name="Google Shape;14020;p318"/>
          <p:cNvGrpSpPr/>
          <p:nvPr/>
        </p:nvGrpSpPr>
        <p:grpSpPr>
          <a:xfrm>
            <a:off x="8716329" y="963989"/>
            <a:ext cx="193699" cy="185318"/>
            <a:chOff x="3483800" y="1530650"/>
            <a:chExt cx="1459674" cy="1397574"/>
          </a:xfrm>
        </p:grpSpPr>
        <p:sp>
          <p:nvSpPr>
            <p:cNvPr id="14021" name="Google Shape;14021;p3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2" name="Google Shape;14022;p3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3" name="Google Shape;14023;p3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4" name="Google Shape;14024;p3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5" name="Google Shape;14025;p3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6" name="Google Shape;14026;p3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7" name="Google Shape;14027;p3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8" name="Google Shape;14028;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9" name="Google Shape;14029;p3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30" name="Google Shape;14030;p3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4031" name="Shape 14031"/>
        <p:cNvGrpSpPr/>
        <p:nvPr/>
      </p:nvGrpSpPr>
      <p:grpSpPr>
        <a:xfrm>
          <a:off x="0" y="0"/>
          <a:ext cx="0" cy="0"/>
          <a:chOff x="0" y="0"/>
          <a:chExt cx="0" cy="0"/>
        </a:xfrm>
      </p:grpSpPr>
      <p:sp>
        <p:nvSpPr>
          <p:cNvPr id="14032" name="Google Shape;14032;p319"/>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033" name="Google Shape;14033;p319"/>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4" name="Google Shape;14034;p319"/>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4035" name="Google Shape;14035;p319"/>
          <p:cNvGrpSpPr/>
          <p:nvPr/>
        </p:nvGrpSpPr>
        <p:grpSpPr>
          <a:xfrm>
            <a:off x="708085" y="4068918"/>
            <a:ext cx="858890" cy="858890"/>
            <a:chOff x="2751400" y="2498775"/>
            <a:chExt cx="652900" cy="652900"/>
          </a:xfrm>
        </p:grpSpPr>
        <p:sp>
          <p:nvSpPr>
            <p:cNvPr id="14036" name="Google Shape;14036;p3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7" name="Google Shape;14037;p3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8" name="Google Shape;14038;p3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9" name="Google Shape;14039;p3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0" name="Google Shape;14040;p3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1" name="Google Shape;14041;p3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2" name="Google Shape;14042;p3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3" name="Google Shape;14043;p3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4" name="Google Shape;14044;p3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45" name="Google Shape;14045;p319"/>
          <p:cNvGrpSpPr/>
          <p:nvPr/>
        </p:nvGrpSpPr>
        <p:grpSpPr>
          <a:xfrm>
            <a:off x="8250814" y="-120033"/>
            <a:ext cx="1021881" cy="1021910"/>
            <a:chOff x="4876725" y="2387875"/>
            <a:chExt cx="874075" cy="874100"/>
          </a:xfrm>
        </p:grpSpPr>
        <p:sp>
          <p:nvSpPr>
            <p:cNvPr id="14046" name="Google Shape;14046;p31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7" name="Google Shape;14047;p31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8" name="Google Shape;14048;p31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9" name="Google Shape;14049;p31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0" name="Google Shape;14050;p31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1" name="Google Shape;14051;p31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2" name="Google Shape;14052;p31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3" name="Google Shape;14053;p31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4" name="Google Shape;14054;p31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5" name="Google Shape;14055;p31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6" name="Google Shape;14056;p31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7" name="Google Shape;14057;p31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58" name="Google Shape;14058;p319"/>
          <p:cNvGrpSpPr/>
          <p:nvPr/>
        </p:nvGrpSpPr>
        <p:grpSpPr>
          <a:xfrm rot="8419">
            <a:off x="8177859" y="562298"/>
            <a:ext cx="413255" cy="411715"/>
            <a:chOff x="4134250" y="882850"/>
            <a:chExt cx="843375" cy="844025"/>
          </a:xfrm>
        </p:grpSpPr>
        <p:sp>
          <p:nvSpPr>
            <p:cNvPr id="14059" name="Google Shape;14059;p31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0" name="Google Shape;14060;p31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1" name="Google Shape;14061;p31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2" name="Google Shape;14062;p31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3" name="Google Shape;14063;p31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064" name="Google Shape;14064;p3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4065" name="Shape 14065"/>
        <p:cNvGrpSpPr/>
        <p:nvPr/>
      </p:nvGrpSpPr>
      <p:grpSpPr>
        <a:xfrm>
          <a:off x="0" y="0"/>
          <a:ext cx="0" cy="0"/>
          <a:chOff x="0" y="0"/>
          <a:chExt cx="0" cy="0"/>
        </a:xfrm>
      </p:grpSpPr>
      <p:sp>
        <p:nvSpPr>
          <p:cNvPr id="14066" name="Google Shape;14066;p32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067" name="Google Shape;14067;p3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068" name="Google Shape;14068;p320"/>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69" name="Google Shape;14069;p320"/>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0" name="Google Shape;14070;p320"/>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1" name="Google Shape;14071;p320"/>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2" name="Google Shape;14072;p320"/>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3" name="Google Shape;14073;p320"/>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74" name="Google Shape;14074;p320"/>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75" name="Google Shape;14075;p320"/>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76" name="Google Shape;14076;p320"/>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77" name="Google Shape;14077;p320"/>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78" name="Google Shape;14078;p320"/>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079" name="Google Shape;14079;p320"/>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080" name="Google Shape;14080;p320"/>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081" name="Google Shape;14081;p320"/>
          <p:cNvGrpSpPr/>
          <p:nvPr/>
        </p:nvGrpSpPr>
        <p:grpSpPr>
          <a:xfrm flipH="1">
            <a:off x="67046" y="1212064"/>
            <a:ext cx="193699" cy="185318"/>
            <a:chOff x="3483800" y="1530650"/>
            <a:chExt cx="1459674" cy="1397574"/>
          </a:xfrm>
        </p:grpSpPr>
        <p:sp>
          <p:nvSpPr>
            <p:cNvPr id="14082" name="Google Shape;14082;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3" name="Google Shape;14083;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4" name="Google Shape;14084;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5" name="Google Shape;14085;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6" name="Google Shape;14086;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7" name="Google Shape;14087;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8" name="Google Shape;14088;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9" name="Google Shape;14089;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0" name="Google Shape;14090;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1" name="Google Shape;14091;p320"/>
          <p:cNvGrpSpPr/>
          <p:nvPr/>
        </p:nvGrpSpPr>
        <p:grpSpPr>
          <a:xfrm flipH="1">
            <a:off x="8629015" y="4491897"/>
            <a:ext cx="318260" cy="295560"/>
            <a:chOff x="3931664" y="3196564"/>
            <a:chExt cx="819834" cy="761359"/>
          </a:xfrm>
        </p:grpSpPr>
        <p:sp>
          <p:nvSpPr>
            <p:cNvPr id="14092" name="Google Shape;14092;p3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3" name="Google Shape;14093;p3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4" name="Google Shape;14094;p3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5" name="Google Shape;14095;p320"/>
          <p:cNvGrpSpPr/>
          <p:nvPr/>
        </p:nvGrpSpPr>
        <p:grpSpPr>
          <a:xfrm flipH="1">
            <a:off x="-67743" y="586194"/>
            <a:ext cx="351053" cy="326014"/>
            <a:chOff x="3931664" y="3196564"/>
            <a:chExt cx="819834" cy="761359"/>
          </a:xfrm>
        </p:grpSpPr>
        <p:sp>
          <p:nvSpPr>
            <p:cNvPr id="14096" name="Google Shape;14096;p3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7" name="Google Shape;14097;p3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8" name="Google Shape;14098;p3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99" name="Google Shape;14099;p320"/>
          <p:cNvGrpSpPr/>
          <p:nvPr/>
        </p:nvGrpSpPr>
        <p:grpSpPr>
          <a:xfrm flipH="1">
            <a:off x="8691296" y="2386439"/>
            <a:ext cx="193699" cy="185318"/>
            <a:chOff x="3483800" y="1530650"/>
            <a:chExt cx="1459674" cy="1397574"/>
          </a:xfrm>
        </p:grpSpPr>
        <p:sp>
          <p:nvSpPr>
            <p:cNvPr id="14100" name="Google Shape;14100;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1" name="Google Shape;14101;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2" name="Google Shape;14102;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3" name="Google Shape;14103;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4" name="Google Shape;14104;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5" name="Google Shape;14105;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6" name="Google Shape;14106;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7" name="Google Shape;14107;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8" name="Google Shape;14108;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09" name="Google Shape;14109;p320"/>
          <p:cNvGrpSpPr/>
          <p:nvPr/>
        </p:nvGrpSpPr>
        <p:grpSpPr>
          <a:xfrm flipH="1">
            <a:off x="7828954" y="4747047"/>
            <a:ext cx="117212" cy="111946"/>
            <a:chOff x="3483800" y="1530650"/>
            <a:chExt cx="1459674" cy="1397574"/>
          </a:xfrm>
        </p:grpSpPr>
        <p:sp>
          <p:nvSpPr>
            <p:cNvPr id="14110" name="Google Shape;14110;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1" name="Google Shape;14111;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2" name="Google Shape;14112;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3" name="Google Shape;14113;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4" name="Google Shape;14114;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5" name="Google Shape;14115;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6" name="Google Shape;14116;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7" name="Google Shape;14117;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8" name="Google Shape;14118;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19" name="Google Shape;14119;p320"/>
          <p:cNvGrpSpPr/>
          <p:nvPr/>
        </p:nvGrpSpPr>
        <p:grpSpPr>
          <a:xfrm flipH="1">
            <a:off x="623146" y="4710364"/>
            <a:ext cx="193699" cy="185318"/>
            <a:chOff x="3483800" y="1530650"/>
            <a:chExt cx="1459674" cy="1397574"/>
          </a:xfrm>
        </p:grpSpPr>
        <p:sp>
          <p:nvSpPr>
            <p:cNvPr id="14120" name="Google Shape;14120;p3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1" name="Google Shape;14121;p3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2" name="Google Shape;14122;p3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3" name="Google Shape;14123;p3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4" name="Google Shape;14124;p3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5" name="Google Shape;14125;p3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6" name="Google Shape;14126;p3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7" name="Google Shape;14127;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8" name="Google Shape;14128;p3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29" name="Google Shape;14129;p320"/>
          <p:cNvGrpSpPr/>
          <p:nvPr/>
        </p:nvGrpSpPr>
        <p:grpSpPr>
          <a:xfrm flipH="1">
            <a:off x="8533957" y="213994"/>
            <a:ext cx="351053" cy="326014"/>
            <a:chOff x="3931664" y="3196564"/>
            <a:chExt cx="819834" cy="761359"/>
          </a:xfrm>
        </p:grpSpPr>
        <p:sp>
          <p:nvSpPr>
            <p:cNvPr id="14130" name="Google Shape;14130;p3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1" name="Google Shape;14131;p3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2" name="Google Shape;14132;p3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33" name="Google Shape;14133;p3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058" name="Shape 1058"/>
        <p:cNvGrpSpPr/>
        <p:nvPr/>
      </p:nvGrpSpPr>
      <p:grpSpPr>
        <a:xfrm>
          <a:off x="0" y="0"/>
          <a:ext cx="0" cy="0"/>
          <a:chOff x="0" y="0"/>
          <a:chExt cx="0" cy="0"/>
        </a:xfrm>
      </p:grpSpPr>
      <p:sp>
        <p:nvSpPr>
          <p:cNvPr id="1059" name="Google Shape;1059;p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060" name="Google Shape;1060;p33"/>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061" name="Google Shape;1061;p33"/>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62" name="Google Shape;1062;p33"/>
          <p:cNvGrpSpPr/>
          <p:nvPr/>
        </p:nvGrpSpPr>
        <p:grpSpPr>
          <a:xfrm rot="3204101">
            <a:off x="8405188" y="4689994"/>
            <a:ext cx="197087" cy="158154"/>
            <a:chOff x="3483800" y="1530650"/>
            <a:chExt cx="1459674" cy="1397574"/>
          </a:xfrm>
        </p:grpSpPr>
        <p:sp>
          <p:nvSpPr>
            <p:cNvPr id="1063" name="Google Shape;1063;p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 name="Google Shape;1064;p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 name="Google Shape;1065;p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 name="Google Shape;1066;p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 name="Google Shape;1067;p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 name="Google Shape;1068;p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 name="Google Shape;1069;p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 name="Google Shape;1070;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 name="Google Shape;1071;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 name="Google Shape;1072;p33"/>
          <p:cNvGrpSpPr/>
          <p:nvPr/>
        </p:nvGrpSpPr>
        <p:grpSpPr>
          <a:xfrm>
            <a:off x="8716960" y="3747944"/>
            <a:ext cx="374992" cy="348246"/>
            <a:chOff x="3931664" y="3196564"/>
            <a:chExt cx="819834" cy="761359"/>
          </a:xfrm>
        </p:grpSpPr>
        <p:sp>
          <p:nvSpPr>
            <p:cNvPr id="1073" name="Google Shape;1073;p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 name="Google Shape;1074;p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 name="Google Shape;1075;p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 name="Google Shape;1076;p33"/>
          <p:cNvGrpSpPr/>
          <p:nvPr/>
        </p:nvGrpSpPr>
        <p:grpSpPr>
          <a:xfrm rot="3203653">
            <a:off x="8538041" y="1607001"/>
            <a:ext cx="297660" cy="239057"/>
            <a:chOff x="3483800" y="1530650"/>
            <a:chExt cx="1459674" cy="1397574"/>
          </a:xfrm>
        </p:grpSpPr>
        <p:sp>
          <p:nvSpPr>
            <p:cNvPr id="1077" name="Google Shape;1077;p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 name="Google Shape;1080;p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 name="Google Shape;1081;p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 name="Google Shape;1086;p33"/>
          <p:cNvGrpSpPr/>
          <p:nvPr/>
        </p:nvGrpSpPr>
        <p:grpSpPr>
          <a:xfrm>
            <a:off x="177535" y="4385606"/>
            <a:ext cx="374992" cy="348246"/>
            <a:chOff x="3931664" y="3196564"/>
            <a:chExt cx="819834" cy="761359"/>
          </a:xfrm>
        </p:grpSpPr>
        <p:sp>
          <p:nvSpPr>
            <p:cNvPr id="1087" name="Google Shape;1087;p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 name="Google Shape;1090;p33"/>
          <p:cNvGrpSpPr/>
          <p:nvPr/>
        </p:nvGrpSpPr>
        <p:grpSpPr>
          <a:xfrm rot="3205120">
            <a:off x="260683" y="1899870"/>
            <a:ext cx="208678" cy="167461"/>
            <a:chOff x="3483800" y="1530650"/>
            <a:chExt cx="1459674" cy="1397574"/>
          </a:xfrm>
        </p:grpSpPr>
        <p:sp>
          <p:nvSpPr>
            <p:cNvPr id="1091" name="Google Shape;1091;p3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3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3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3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3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 name="Google Shape;1096;p3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 name="Google Shape;1097;p3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3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 name="Google Shape;1100;p33"/>
          <p:cNvGrpSpPr/>
          <p:nvPr/>
        </p:nvGrpSpPr>
        <p:grpSpPr>
          <a:xfrm rot="-2016416">
            <a:off x="40756" y="3318338"/>
            <a:ext cx="235067" cy="218301"/>
            <a:chOff x="3931664" y="3196564"/>
            <a:chExt cx="819834" cy="761359"/>
          </a:xfrm>
        </p:grpSpPr>
        <p:sp>
          <p:nvSpPr>
            <p:cNvPr id="1101" name="Google Shape;1101;p3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3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3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04" name="Google Shape;1104;p3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105" name="Google Shape;1105;p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4134" name="Shape 14134"/>
        <p:cNvGrpSpPr/>
        <p:nvPr/>
      </p:nvGrpSpPr>
      <p:grpSpPr>
        <a:xfrm>
          <a:off x="0" y="0"/>
          <a:ext cx="0" cy="0"/>
          <a:chOff x="0" y="0"/>
          <a:chExt cx="0" cy="0"/>
        </a:xfrm>
      </p:grpSpPr>
      <p:sp>
        <p:nvSpPr>
          <p:cNvPr id="14135" name="Google Shape;14135;p32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136" name="Google Shape;14136;p32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137" name="Google Shape;14137;p32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38" name="Google Shape;14138;p321"/>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39" name="Google Shape;14139;p321"/>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0" name="Google Shape;14140;p321"/>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1" name="Google Shape;14141;p321"/>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2" name="Google Shape;14142;p321"/>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3" name="Google Shape;14143;p321"/>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4" name="Google Shape;14144;p321"/>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5" name="Google Shape;14145;p321"/>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6" name="Google Shape;14146;p321"/>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7" name="Google Shape;14147;p321"/>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148" name="Google Shape;14148;p321"/>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149" name="Google Shape;14149;p321"/>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150" name="Google Shape;14150;p321"/>
          <p:cNvGrpSpPr/>
          <p:nvPr/>
        </p:nvGrpSpPr>
        <p:grpSpPr>
          <a:xfrm rot="3203653">
            <a:off x="118866" y="1131351"/>
            <a:ext cx="297660" cy="239057"/>
            <a:chOff x="3483800" y="1530650"/>
            <a:chExt cx="1459674" cy="1397574"/>
          </a:xfrm>
        </p:grpSpPr>
        <p:sp>
          <p:nvSpPr>
            <p:cNvPr id="14151" name="Google Shape;14151;p3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2" name="Google Shape;14152;p3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3" name="Google Shape;14153;p3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4" name="Google Shape;14154;p3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5" name="Google Shape;14155;p3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6" name="Google Shape;14156;p3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7" name="Google Shape;14157;p3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8" name="Google Shape;14158;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9" name="Google Shape;14159;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0" name="Google Shape;14160;p321"/>
          <p:cNvGrpSpPr/>
          <p:nvPr/>
        </p:nvGrpSpPr>
        <p:grpSpPr>
          <a:xfrm>
            <a:off x="447585" y="150969"/>
            <a:ext cx="374992" cy="348246"/>
            <a:chOff x="3931664" y="3196564"/>
            <a:chExt cx="819834" cy="761359"/>
          </a:xfrm>
        </p:grpSpPr>
        <p:sp>
          <p:nvSpPr>
            <p:cNvPr id="14161" name="Google Shape;14161;p3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2" name="Google Shape;14162;p3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3" name="Google Shape;14163;p3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64" name="Google Shape;14164;p321"/>
          <p:cNvGrpSpPr/>
          <p:nvPr/>
        </p:nvGrpSpPr>
        <p:grpSpPr>
          <a:xfrm rot="3204101">
            <a:off x="8561588" y="4759494"/>
            <a:ext cx="197087" cy="158154"/>
            <a:chOff x="3483800" y="1530650"/>
            <a:chExt cx="1459674" cy="1397574"/>
          </a:xfrm>
        </p:grpSpPr>
        <p:sp>
          <p:nvSpPr>
            <p:cNvPr id="14165" name="Google Shape;14165;p3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6" name="Google Shape;14166;p3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7" name="Google Shape;14167;p3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8" name="Google Shape;14168;p3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9" name="Google Shape;14169;p3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0" name="Google Shape;14170;p3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1" name="Google Shape;14171;p3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2" name="Google Shape;14172;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3" name="Google Shape;14173;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4" name="Google Shape;14174;p321"/>
          <p:cNvGrpSpPr/>
          <p:nvPr/>
        </p:nvGrpSpPr>
        <p:grpSpPr>
          <a:xfrm>
            <a:off x="8873360" y="3817444"/>
            <a:ext cx="374992" cy="348246"/>
            <a:chOff x="3931664" y="3196564"/>
            <a:chExt cx="819834" cy="761359"/>
          </a:xfrm>
        </p:grpSpPr>
        <p:sp>
          <p:nvSpPr>
            <p:cNvPr id="14175" name="Google Shape;14175;p3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6" name="Google Shape;14176;p3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7" name="Google Shape;14177;p3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8" name="Google Shape;14178;p321"/>
          <p:cNvGrpSpPr/>
          <p:nvPr/>
        </p:nvGrpSpPr>
        <p:grpSpPr>
          <a:xfrm>
            <a:off x="-154252" y="2571744"/>
            <a:ext cx="320309" cy="297463"/>
            <a:chOff x="3931664" y="3196564"/>
            <a:chExt cx="819834" cy="761359"/>
          </a:xfrm>
        </p:grpSpPr>
        <p:sp>
          <p:nvSpPr>
            <p:cNvPr id="14179" name="Google Shape;14179;p3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0" name="Google Shape;14180;p3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1" name="Google Shape;14181;p3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82" name="Google Shape;14182;p321"/>
          <p:cNvGrpSpPr/>
          <p:nvPr/>
        </p:nvGrpSpPr>
        <p:grpSpPr>
          <a:xfrm rot="3203653">
            <a:off x="8694441" y="1676501"/>
            <a:ext cx="297660" cy="239057"/>
            <a:chOff x="3483800" y="1530650"/>
            <a:chExt cx="1459674" cy="1397574"/>
          </a:xfrm>
        </p:grpSpPr>
        <p:sp>
          <p:nvSpPr>
            <p:cNvPr id="14183" name="Google Shape;14183;p3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4" name="Google Shape;14184;p3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5" name="Google Shape;14185;p3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6" name="Google Shape;14186;p3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7" name="Google Shape;14187;p3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8" name="Google Shape;14188;p3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9" name="Google Shape;14189;p3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0" name="Google Shape;14190;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1" name="Google Shape;14191;p3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192" name="Google Shape;14192;p3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4193" name="Shape 14193"/>
        <p:cNvGrpSpPr/>
        <p:nvPr/>
      </p:nvGrpSpPr>
      <p:grpSpPr>
        <a:xfrm>
          <a:off x="0" y="0"/>
          <a:ext cx="0" cy="0"/>
          <a:chOff x="0" y="0"/>
          <a:chExt cx="0" cy="0"/>
        </a:xfrm>
      </p:grpSpPr>
      <p:sp>
        <p:nvSpPr>
          <p:cNvPr id="14194" name="Google Shape;14194;p32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195" name="Google Shape;14195;p322"/>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4196" name="Google Shape;14196;p322"/>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197" name="Google Shape;14197;p322"/>
          <p:cNvGrpSpPr/>
          <p:nvPr/>
        </p:nvGrpSpPr>
        <p:grpSpPr>
          <a:xfrm rot="3204101">
            <a:off x="8405188" y="4689994"/>
            <a:ext cx="197087" cy="158154"/>
            <a:chOff x="3483800" y="1530650"/>
            <a:chExt cx="1459674" cy="1397574"/>
          </a:xfrm>
        </p:grpSpPr>
        <p:sp>
          <p:nvSpPr>
            <p:cNvPr id="14198" name="Google Shape;14198;p3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9" name="Google Shape;14199;p3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0" name="Google Shape;14200;p3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1" name="Google Shape;14201;p3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2" name="Google Shape;14202;p3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3" name="Google Shape;14203;p3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4" name="Google Shape;14204;p3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5" name="Google Shape;14205;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6" name="Google Shape;14206;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07" name="Google Shape;14207;p322"/>
          <p:cNvGrpSpPr/>
          <p:nvPr/>
        </p:nvGrpSpPr>
        <p:grpSpPr>
          <a:xfrm>
            <a:off x="8716960" y="3747944"/>
            <a:ext cx="374992" cy="348246"/>
            <a:chOff x="3931664" y="3196564"/>
            <a:chExt cx="819834" cy="761359"/>
          </a:xfrm>
        </p:grpSpPr>
        <p:sp>
          <p:nvSpPr>
            <p:cNvPr id="14208" name="Google Shape;14208;p3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9" name="Google Shape;14209;p3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0" name="Google Shape;14210;p3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11" name="Google Shape;14211;p322"/>
          <p:cNvGrpSpPr/>
          <p:nvPr/>
        </p:nvGrpSpPr>
        <p:grpSpPr>
          <a:xfrm rot="3203653">
            <a:off x="8538041" y="1607001"/>
            <a:ext cx="297660" cy="239057"/>
            <a:chOff x="3483800" y="1530650"/>
            <a:chExt cx="1459674" cy="1397574"/>
          </a:xfrm>
        </p:grpSpPr>
        <p:sp>
          <p:nvSpPr>
            <p:cNvPr id="14212" name="Google Shape;14212;p3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3" name="Google Shape;14213;p3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4" name="Google Shape;14214;p3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5" name="Google Shape;14215;p3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6" name="Google Shape;14216;p3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7" name="Google Shape;14217;p3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8" name="Google Shape;14218;p3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9" name="Google Shape;14219;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0" name="Google Shape;14220;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1" name="Google Shape;14221;p322"/>
          <p:cNvGrpSpPr/>
          <p:nvPr/>
        </p:nvGrpSpPr>
        <p:grpSpPr>
          <a:xfrm>
            <a:off x="177535" y="4385606"/>
            <a:ext cx="374992" cy="348246"/>
            <a:chOff x="3931664" y="3196564"/>
            <a:chExt cx="819834" cy="761359"/>
          </a:xfrm>
        </p:grpSpPr>
        <p:sp>
          <p:nvSpPr>
            <p:cNvPr id="14222" name="Google Shape;14222;p3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3" name="Google Shape;14223;p3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4" name="Google Shape;14224;p3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25" name="Google Shape;14225;p322"/>
          <p:cNvGrpSpPr/>
          <p:nvPr/>
        </p:nvGrpSpPr>
        <p:grpSpPr>
          <a:xfrm rot="3205120">
            <a:off x="260683" y="1899870"/>
            <a:ext cx="208678" cy="167461"/>
            <a:chOff x="3483800" y="1530650"/>
            <a:chExt cx="1459674" cy="1397574"/>
          </a:xfrm>
        </p:grpSpPr>
        <p:sp>
          <p:nvSpPr>
            <p:cNvPr id="14226" name="Google Shape;14226;p3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7" name="Google Shape;14227;p3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8" name="Google Shape;14228;p3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9" name="Google Shape;14229;p3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0" name="Google Shape;14230;p3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1" name="Google Shape;14231;p3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2" name="Google Shape;14232;p3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3" name="Google Shape;14233;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4" name="Google Shape;14234;p3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35" name="Google Shape;14235;p322"/>
          <p:cNvGrpSpPr/>
          <p:nvPr/>
        </p:nvGrpSpPr>
        <p:grpSpPr>
          <a:xfrm rot="-2016416">
            <a:off x="40756" y="3318338"/>
            <a:ext cx="235067" cy="218301"/>
            <a:chOff x="3931664" y="3196564"/>
            <a:chExt cx="819834" cy="761359"/>
          </a:xfrm>
        </p:grpSpPr>
        <p:sp>
          <p:nvSpPr>
            <p:cNvPr id="14236" name="Google Shape;14236;p3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7" name="Google Shape;14237;p3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8" name="Google Shape;14238;p3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39" name="Google Shape;14239;p32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240" name="Google Shape;14240;p3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4241" name="Shape 14241"/>
        <p:cNvGrpSpPr/>
        <p:nvPr/>
      </p:nvGrpSpPr>
      <p:grpSpPr>
        <a:xfrm>
          <a:off x="0" y="0"/>
          <a:ext cx="0" cy="0"/>
          <a:chOff x="0" y="0"/>
          <a:chExt cx="0" cy="0"/>
        </a:xfrm>
      </p:grpSpPr>
      <p:sp>
        <p:nvSpPr>
          <p:cNvPr id="14242" name="Google Shape;14242;p32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243" name="Google Shape;14243;p3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244" name="Google Shape;14244;p323"/>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45" name="Google Shape;14245;p323"/>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46" name="Google Shape;14246;p323"/>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47" name="Google Shape;14247;p323"/>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48" name="Google Shape;14248;p323"/>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249" name="Google Shape;14249;p323"/>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250" name="Google Shape;14250;p323"/>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1" name="Google Shape;14251;p323"/>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252" name="Google Shape;14252;p323"/>
          <p:cNvGrpSpPr/>
          <p:nvPr/>
        </p:nvGrpSpPr>
        <p:grpSpPr>
          <a:xfrm flipH="1">
            <a:off x="630193" y="412327"/>
            <a:ext cx="666556" cy="666556"/>
            <a:chOff x="1852275" y="2571450"/>
            <a:chExt cx="506925" cy="506925"/>
          </a:xfrm>
        </p:grpSpPr>
        <p:sp>
          <p:nvSpPr>
            <p:cNvPr id="14253" name="Google Shape;14253;p323"/>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4" name="Google Shape;14254;p323"/>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5" name="Google Shape;14255;p323"/>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6" name="Google Shape;14256;p323"/>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7" name="Google Shape;14257;p323"/>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8" name="Google Shape;14258;p323"/>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9" name="Google Shape;14259;p323"/>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60" name="Google Shape;14260;p323"/>
          <p:cNvGrpSpPr/>
          <p:nvPr/>
        </p:nvGrpSpPr>
        <p:grpSpPr>
          <a:xfrm rot="8100000">
            <a:off x="-88855" y="-156259"/>
            <a:ext cx="945223" cy="945223"/>
            <a:chOff x="2751400" y="2498775"/>
            <a:chExt cx="652900" cy="652900"/>
          </a:xfrm>
        </p:grpSpPr>
        <p:sp>
          <p:nvSpPr>
            <p:cNvPr id="14261" name="Google Shape;14261;p32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2" name="Google Shape;14262;p32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3" name="Google Shape;14263;p32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4" name="Google Shape;14264;p32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5" name="Google Shape;14265;p32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6" name="Google Shape;14266;p32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7" name="Google Shape;14267;p32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8" name="Google Shape;14268;p32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9" name="Google Shape;14269;p32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70" name="Google Shape;14270;p323"/>
          <p:cNvGrpSpPr/>
          <p:nvPr/>
        </p:nvGrpSpPr>
        <p:grpSpPr>
          <a:xfrm rot="10800000">
            <a:off x="8124511" y="4040371"/>
            <a:ext cx="1304506" cy="1304506"/>
            <a:chOff x="591150" y="540000"/>
            <a:chExt cx="1040525" cy="1040525"/>
          </a:xfrm>
        </p:grpSpPr>
        <p:sp>
          <p:nvSpPr>
            <p:cNvPr id="14271" name="Google Shape;14271;p323"/>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2" name="Google Shape;14272;p323"/>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3" name="Google Shape;14273;p323"/>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4" name="Google Shape;14274;p323"/>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5" name="Google Shape;14275;p323"/>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6" name="Google Shape;14276;p323"/>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7" name="Google Shape;14277;p323"/>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8" name="Google Shape;14278;p323"/>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9" name="Google Shape;14279;p323"/>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0" name="Google Shape;14280;p323"/>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1" name="Google Shape;14281;p323"/>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82" name="Google Shape;14282;p3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4283" name="Shape 14283"/>
        <p:cNvGrpSpPr/>
        <p:nvPr/>
      </p:nvGrpSpPr>
      <p:grpSpPr>
        <a:xfrm>
          <a:off x="0" y="0"/>
          <a:ext cx="0" cy="0"/>
          <a:chOff x="0" y="0"/>
          <a:chExt cx="0" cy="0"/>
        </a:xfrm>
      </p:grpSpPr>
      <p:sp>
        <p:nvSpPr>
          <p:cNvPr id="14284" name="Google Shape;14284;p32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285" name="Google Shape;14285;p3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286" name="Google Shape;14286;p32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287" name="Google Shape;14287;p324"/>
          <p:cNvGrpSpPr/>
          <p:nvPr/>
        </p:nvGrpSpPr>
        <p:grpSpPr>
          <a:xfrm rot="3203653">
            <a:off x="240691" y="985951"/>
            <a:ext cx="297660" cy="239057"/>
            <a:chOff x="3483800" y="1530650"/>
            <a:chExt cx="1459674" cy="1397574"/>
          </a:xfrm>
        </p:grpSpPr>
        <p:sp>
          <p:nvSpPr>
            <p:cNvPr id="14288" name="Google Shape;14288;p3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9" name="Google Shape;14289;p3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0" name="Google Shape;14290;p3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1" name="Google Shape;14291;p3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2" name="Google Shape;14292;p3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3" name="Google Shape;14293;p3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4" name="Google Shape;14294;p3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5" name="Google Shape;14295;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6" name="Google Shape;14296;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297" name="Google Shape;14297;p324"/>
          <p:cNvGrpSpPr/>
          <p:nvPr/>
        </p:nvGrpSpPr>
        <p:grpSpPr>
          <a:xfrm>
            <a:off x="447585" y="150969"/>
            <a:ext cx="374992" cy="348246"/>
            <a:chOff x="3931664" y="3196564"/>
            <a:chExt cx="819834" cy="761359"/>
          </a:xfrm>
        </p:grpSpPr>
        <p:sp>
          <p:nvSpPr>
            <p:cNvPr id="14298" name="Google Shape;14298;p3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9" name="Google Shape;14299;p3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0" name="Google Shape;14300;p3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1" name="Google Shape;14301;p324"/>
          <p:cNvGrpSpPr/>
          <p:nvPr/>
        </p:nvGrpSpPr>
        <p:grpSpPr>
          <a:xfrm rot="-2865348">
            <a:off x="-165362" y="3586213"/>
            <a:ext cx="374985" cy="348239"/>
            <a:chOff x="3931664" y="3196564"/>
            <a:chExt cx="819834" cy="761359"/>
          </a:xfrm>
        </p:grpSpPr>
        <p:sp>
          <p:nvSpPr>
            <p:cNvPr id="14302" name="Google Shape;14302;p3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3" name="Google Shape;14303;p3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4" name="Google Shape;14304;p3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05" name="Google Shape;14305;p324"/>
          <p:cNvGrpSpPr/>
          <p:nvPr/>
        </p:nvGrpSpPr>
        <p:grpSpPr>
          <a:xfrm rot="-2113056">
            <a:off x="-68471" y="2140023"/>
            <a:ext cx="297664" cy="239111"/>
            <a:chOff x="3483800" y="1530650"/>
            <a:chExt cx="1459674" cy="1397574"/>
          </a:xfrm>
        </p:grpSpPr>
        <p:sp>
          <p:nvSpPr>
            <p:cNvPr id="14306" name="Google Shape;14306;p3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7" name="Google Shape;14307;p3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8" name="Google Shape;14308;p3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9" name="Google Shape;14309;p3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0" name="Google Shape;14310;p3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1" name="Google Shape;14311;p3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2" name="Google Shape;14312;p3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3" name="Google Shape;14313;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4" name="Google Shape;14314;p3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15" name="Google Shape;14315;p3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4316" name="Shape 14316"/>
        <p:cNvGrpSpPr/>
        <p:nvPr/>
      </p:nvGrpSpPr>
      <p:grpSpPr>
        <a:xfrm>
          <a:off x="0" y="0"/>
          <a:ext cx="0" cy="0"/>
          <a:chOff x="0" y="0"/>
          <a:chExt cx="0" cy="0"/>
        </a:xfrm>
      </p:grpSpPr>
      <p:sp>
        <p:nvSpPr>
          <p:cNvPr id="14317" name="Google Shape;14317;p32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18" name="Google Shape;14318;p32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4319" name="Google Shape;14319;p325"/>
          <p:cNvGrpSpPr/>
          <p:nvPr/>
        </p:nvGrpSpPr>
        <p:grpSpPr>
          <a:xfrm rot="3204101">
            <a:off x="8805038" y="4262894"/>
            <a:ext cx="197087" cy="158154"/>
            <a:chOff x="3483800" y="1530650"/>
            <a:chExt cx="1459674" cy="1397574"/>
          </a:xfrm>
        </p:grpSpPr>
        <p:sp>
          <p:nvSpPr>
            <p:cNvPr id="14320" name="Google Shape;14320;p3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1" name="Google Shape;14321;p3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2" name="Google Shape;14322;p3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3" name="Google Shape;14323;p3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4" name="Google Shape;14324;p3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5" name="Google Shape;14325;p3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6" name="Google Shape;14326;p3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7" name="Google Shape;14327;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8" name="Google Shape;14328;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29" name="Google Shape;14329;p325"/>
          <p:cNvGrpSpPr/>
          <p:nvPr/>
        </p:nvGrpSpPr>
        <p:grpSpPr>
          <a:xfrm>
            <a:off x="8870511" y="958177"/>
            <a:ext cx="273497" cy="253990"/>
            <a:chOff x="3931664" y="3196564"/>
            <a:chExt cx="819834" cy="761359"/>
          </a:xfrm>
        </p:grpSpPr>
        <p:sp>
          <p:nvSpPr>
            <p:cNvPr id="14330" name="Google Shape;14330;p3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1" name="Google Shape;14331;p3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2" name="Google Shape;14332;p3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33" name="Google Shape;14333;p325"/>
          <p:cNvGrpSpPr/>
          <p:nvPr/>
        </p:nvGrpSpPr>
        <p:grpSpPr>
          <a:xfrm rot="3203653">
            <a:off x="8754753" y="1607001"/>
            <a:ext cx="297660" cy="239057"/>
            <a:chOff x="3483800" y="1530650"/>
            <a:chExt cx="1459674" cy="1397574"/>
          </a:xfrm>
        </p:grpSpPr>
        <p:sp>
          <p:nvSpPr>
            <p:cNvPr id="14334" name="Google Shape;14334;p3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5" name="Google Shape;14335;p3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6" name="Google Shape;14336;p3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7" name="Google Shape;14337;p3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8" name="Google Shape;14338;p3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9" name="Google Shape;14339;p3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0" name="Google Shape;14340;p3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1" name="Google Shape;14341;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2" name="Google Shape;14342;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43" name="Google Shape;14343;p325"/>
          <p:cNvGrpSpPr/>
          <p:nvPr/>
        </p:nvGrpSpPr>
        <p:grpSpPr>
          <a:xfrm rot="3205120">
            <a:off x="21633" y="409520"/>
            <a:ext cx="208678" cy="167461"/>
            <a:chOff x="3483800" y="1530650"/>
            <a:chExt cx="1459674" cy="1397574"/>
          </a:xfrm>
        </p:grpSpPr>
        <p:sp>
          <p:nvSpPr>
            <p:cNvPr id="14344" name="Google Shape;14344;p3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5" name="Google Shape;14345;p3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6" name="Google Shape;14346;p3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7" name="Google Shape;14347;p3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8" name="Google Shape;14348;p3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9" name="Google Shape;14349;p3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0" name="Google Shape;14350;p3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1" name="Google Shape;14351;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2" name="Google Shape;14352;p3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53" name="Google Shape;14353;p325"/>
          <p:cNvGrpSpPr/>
          <p:nvPr/>
        </p:nvGrpSpPr>
        <p:grpSpPr>
          <a:xfrm rot="-2016416">
            <a:off x="40756" y="3318338"/>
            <a:ext cx="235067" cy="218301"/>
            <a:chOff x="3931664" y="3196564"/>
            <a:chExt cx="819834" cy="761359"/>
          </a:xfrm>
        </p:grpSpPr>
        <p:sp>
          <p:nvSpPr>
            <p:cNvPr id="14354" name="Google Shape;14354;p3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5" name="Google Shape;14355;p3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6" name="Google Shape;14356;p3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57" name="Google Shape;14357;p32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358" name="Google Shape;14358;p325"/>
          <p:cNvGrpSpPr/>
          <p:nvPr/>
        </p:nvGrpSpPr>
        <p:grpSpPr>
          <a:xfrm>
            <a:off x="251954" y="1066772"/>
            <a:ext cx="262265" cy="243559"/>
            <a:chOff x="3931664" y="3196564"/>
            <a:chExt cx="819834" cy="761359"/>
          </a:xfrm>
        </p:grpSpPr>
        <p:sp>
          <p:nvSpPr>
            <p:cNvPr id="14359" name="Google Shape;14359;p3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0" name="Google Shape;14360;p3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1" name="Google Shape;14361;p3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362" name="Google Shape;14362;p3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4363" name="Shape 14363"/>
        <p:cNvGrpSpPr/>
        <p:nvPr/>
      </p:nvGrpSpPr>
      <p:grpSpPr>
        <a:xfrm>
          <a:off x="0" y="0"/>
          <a:ext cx="0" cy="0"/>
          <a:chOff x="0" y="0"/>
          <a:chExt cx="0" cy="0"/>
        </a:xfrm>
      </p:grpSpPr>
      <p:sp>
        <p:nvSpPr>
          <p:cNvPr id="14364" name="Google Shape;14364;p32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65" name="Google Shape;14365;p3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366" name="Google Shape;14366;p326"/>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4367" name="Google Shape;14367;p326"/>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4368" name="Google Shape;14368;p326"/>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9" name="Google Shape;14369;p326"/>
          <p:cNvGrpSpPr/>
          <p:nvPr/>
        </p:nvGrpSpPr>
        <p:grpSpPr>
          <a:xfrm>
            <a:off x="623154" y="244439"/>
            <a:ext cx="193699" cy="185318"/>
            <a:chOff x="3483800" y="1530650"/>
            <a:chExt cx="1459674" cy="1397574"/>
          </a:xfrm>
        </p:grpSpPr>
        <p:sp>
          <p:nvSpPr>
            <p:cNvPr id="14370" name="Google Shape;14370;p3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1" name="Google Shape;14371;p3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2" name="Google Shape;14372;p3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3" name="Google Shape;14373;p3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4" name="Google Shape;14374;p3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5" name="Google Shape;14375;p3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6" name="Google Shape;14376;p3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7" name="Google Shape;14377;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8" name="Google Shape;14378;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79" name="Google Shape;14379;p326"/>
          <p:cNvGrpSpPr/>
          <p:nvPr/>
        </p:nvGrpSpPr>
        <p:grpSpPr>
          <a:xfrm>
            <a:off x="138749" y="4109622"/>
            <a:ext cx="318260" cy="295560"/>
            <a:chOff x="3931664" y="3196564"/>
            <a:chExt cx="819834" cy="761359"/>
          </a:xfrm>
        </p:grpSpPr>
        <p:sp>
          <p:nvSpPr>
            <p:cNvPr id="14380" name="Google Shape;14380;p3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1" name="Google Shape;14381;p3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2" name="Google Shape;14382;p3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3" name="Google Shape;14383;p326"/>
          <p:cNvGrpSpPr/>
          <p:nvPr/>
        </p:nvGrpSpPr>
        <p:grpSpPr>
          <a:xfrm>
            <a:off x="-180561" y="641597"/>
            <a:ext cx="500427" cy="464734"/>
            <a:chOff x="3931664" y="3196564"/>
            <a:chExt cx="819834" cy="761359"/>
          </a:xfrm>
        </p:grpSpPr>
        <p:sp>
          <p:nvSpPr>
            <p:cNvPr id="14384" name="Google Shape;14384;p3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5" name="Google Shape;14385;p3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6" name="Google Shape;14386;p3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87" name="Google Shape;14387;p326"/>
          <p:cNvGrpSpPr/>
          <p:nvPr/>
        </p:nvGrpSpPr>
        <p:grpSpPr>
          <a:xfrm>
            <a:off x="457004" y="4794839"/>
            <a:ext cx="193699" cy="185318"/>
            <a:chOff x="3483800" y="1530650"/>
            <a:chExt cx="1459674" cy="1397574"/>
          </a:xfrm>
        </p:grpSpPr>
        <p:sp>
          <p:nvSpPr>
            <p:cNvPr id="14388" name="Google Shape;14388;p3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9" name="Google Shape;14389;p3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0" name="Google Shape;14390;p3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1" name="Google Shape;14391;p3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2" name="Google Shape;14392;p3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3" name="Google Shape;14393;p3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4" name="Google Shape;14394;p3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5" name="Google Shape;14395;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6" name="Google Shape;14396;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397" name="Google Shape;14397;p326"/>
          <p:cNvGrpSpPr/>
          <p:nvPr/>
        </p:nvGrpSpPr>
        <p:grpSpPr>
          <a:xfrm flipH="1" rot="10800000">
            <a:off x="8130574" y="4601398"/>
            <a:ext cx="318260" cy="295560"/>
            <a:chOff x="3931664" y="3196564"/>
            <a:chExt cx="819834" cy="761359"/>
          </a:xfrm>
        </p:grpSpPr>
        <p:sp>
          <p:nvSpPr>
            <p:cNvPr id="14398" name="Google Shape;14398;p32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9" name="Google Shape;14399;p32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0" name="Google Shape;14400;p32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01" name="Google Shape;14401;p326"/>
          <p:cNvGrpSpPr/>
          <p:nvPr/>
        </p:nvGrpSpPr>
        <p:grpSpPr>
          <a:xfrm flipH="1" rot="10800000">
            <a:off x="8523729" y="3992097"/>
            <a:ext cx="193699" cy="185318"/>
            <a:chOff x="3483800" y="1530650"/>
            <a:chExt cx="1459674" cy="1397574"/>
          </a:xfrm>
        </p:grpSpPr>
        <p:sp>
          <p:nvSpPr>
            <p:cNvPr id="14402" name="Google Shape;14402;p32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3" name="Google Shape;14403;p32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4" name="Google Shape;14404;p32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5" name="Google Shape;14405;p32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6" name="Google Shape;14406;p32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7" name="Google Shape;14407;p32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8" name="Google Shape;14408;p32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9" name="Google Shape;14409;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0" name="Google Shape;14410;p32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1" name="Google Shape;14411;p326"/>
          <p:cNvGrpSpPr/>
          <p:nvPr/>
        </p:nvGrpSpPr>
        <p:grpSpPr>
          <a:xfrm flipH="1" rot="-6300011">
            <a:off x="6024652" y="-203856"/>
            <a:ext cx="666506" cy="666506"/>
            <a:chOff x="1852275" y="2571450"/>
            <a:chExt cx="506925" cy="506925"/>
          </a:xfrm>
        </p:grpSpPr>
        <p:sp>
          <p:nvSpPr>
            <p:cNvPr id="14412" name="Google Shape;14412;p326"/>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3" name="Google Shape;14413;p326"/>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4" name="Google Shape;14414;p326"/>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5" name="Google Shape;14415;p326"/>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6" name="Google Shape;14416;p326"/>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7" name="Google Shape;14417;p326"/>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8" name="Google Shape;14418;p326"/>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19" name="Google Shape;14419;p326"/>
          <p:cNvGrpSpPr/>
          <p:nvPr/>
        </p:nvGrpSpPr>
        <p:grpSpPr>
          <a:xfrm rot="-1799945">
            <a:off x="6466948" y="179147"/>
            <a:ext cx="500135" cy="500135"/>
            <a:chOff x="2751400" y="2498775"/>
            <a:chExt cx="652900" cy="652900"/>
          </a:xfrm>
        </p:grpSpPr>
        <p:sp>
          <p:nvSpPr>
            <p:cNvPr id="14420" name="Google Shape;14420;p32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1" name="Google Shape;14421;p32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2" name="Google Shape;14422;p32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3" name="Google Shape;14423;p32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4" name="Google Shape;14424;p32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5" name="Google Shape;14425;p32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6" name="Google Shape;14426;p32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7" name="Google Shape;14427;p32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8" name="Google Shape;14428;p32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29" name="Google Shape;14429;p3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4430" name="Shape 14430"/>
        <p:cNvGrpSpPr/>
        <p:nvPr/>
      </p:nvGrpSpPr>
      <p:grpSpPr>
        <a:xfrm>
          <a:off x="0" y="0"/>
          <a:ext cx="0" cy="0"/>
          <a:chOff x="0" y="0"/>
          <a:chExt cx="0" cy="0"/>
        </a:xfrm>
      </p:grpSpPr>
      <p:sp>
        <p:nvSpPr>
          <p:cNvPr id="14431" name="Google Shape;14431;p32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432" name="Google Shape;14432;p3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433" name="Google Shape;14433;p327"/>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4434" name="Google Shape;14434;p327"/>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4435" name="Google Shape;14435;p327"/>
          <p:cNvGrpSpPr/>
          <p:nvPr/>
        </p:nvGrpSpPr>
        <p:grpSpPr>
          <a:xfrm rot="3203653">
            <a:off x="197091" y="1556026"/>
            <a:ext cx="297660" cy="239057"/>
            <a:chOff x="3483800" y="1530650"/>
            <a:chExt cx="1459674" cy="1397574"/>
          </a:xfrm>
        </p:grpSpPr>
        <p:sp>
          <p:nvSpPr>
            <p:cNvPr id="14436" name="Google Shape;14436;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7" name="Google Shape;14437;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8" name="Google Shape;14438;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9" name="Google Shape;14439;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0" name="Google Shape;14440;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1" name="Google Shape;14441;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2" name="Google Shape;14442;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3" name="Google Shape;14443;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4" name="Google Shape;14444;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5" name="Google Shape;14445;p327"/>
          <p:cNvGrpSpPr/>
          <p:nvPr/>
        </p:nvGrpSpPr>
        <p:grpSpPr>
          <a:xfrm>
            <a:off x="1373635" y="365869"/>
            <a:ext cx="374992" cy="348246"/>
            <a:chOff x="3931664" y="3196564"/>
            <a:chExt cx="819834" cy="761359"/>
          </a:xfrm>
        </p:grpSpPr>
        <p:sp>
          <p:nvSpPr>
            <p:cNvPr id="14446" name="Google Shape;14446;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7" name="Google Shape;14447;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8" name="Google Shape;14448;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49" name="Google Shape;14449;p327"/>
          <p:cNvGrpSpPr/>
          <p:nvPr/>
        </p:nvGrpSpPr>
        <p:grpSpPr>
          <a:xfrm rot="3204101">
            <a:off x="8561588" y="4759494"/>
            <a:ext cx="197087" cy="158154"/>
            <a:chOff x="3483800" y="1530650"/>
            <a:chExt cx="1459674" cy="1397574"/>
          </a:xfrm>
        </p:grpSpPr>
        <p:sp>
          <p:nvSpPr>
            <p:cNvPr id="14450" name="Google Shape;14450;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1" name="Google Shape;14451;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2" name="Google Shape;14452;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3" name="Google Shape;14453;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4" name="Google Shape;14454;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5" name="Google Shape;14455;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6" name="Google Shape;14456;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7" name="Google Shape;14457;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8" name="Google Shape;14458;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59" name="Google Shape;14459;p327"/>
          <p:cNvGrpSpPr/>
          <p:nvPr/>
        </p:nvGrpSpPr>
        <p:grpSpPr>
          <a:xfrm>
            <a:off x="8873360" y="3817444"/>
            <a:ext cx="374992" cy="348246"/>
            <a:chOff x="3931664" y="3196564"/>
            <a:chExt cx="819834" cy="761359"/>
          </a:xfrm>
        </p:grpSpPr>
        <p:sp>
          <p:nvSpPr>
            <p:cNvPr id="14460" name="Google Shape;14460;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1" name="Google Shape;14461;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2" name="Google Shape;14462;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3" name="Google Shape;14463;p327"/>
          <p:cNvGrpSpPr/>
          <p:nvPr/>
        </p:nvGrpSpPr>
        <p:grpSpPr>
          <a:xfrm>
            <a:off x="-154252" y="2571744"/>
            <a:ext cx="320309" cy="297463"/>
            <a:chOff x="3931664" y="3196564"/>
            <a:chExt cx="819834" cy="761359"/>
          </a:xfrm>
        </p:grpSpPr>
        <p:sp>
          <p:nvSpPr>
            <p:cNvPr id="14464" name="Google Shape;14464;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5" name="Google Shape;14465;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6" name="Google Shape;14466;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467" name="Google Shape;14467;p327"/>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468" name="Google Shape;14468;p327"/>
          <p:cNvGrpSpPr/>
          <p:nvPr/>
        </p:nvGrpSpPr>
        <p:grpSpPr>
          <a:xfrm rot="3203653">
            <a:off x="8694441" y="1676501"/>
            <a:ext cx="297660" cy="239057"/>
            <a:chOff x="3483800" y="1530650"/>
            <a:chExt cx="1459674" cy="1397574"/>
          </a:xfrm>
        </p:grpSpPr>
        <p:sp>
          <p:nvSpPr>
            <p:cNvPr id="14469" name="Google Shape;14469;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0" name="Google Shape;14470;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1" name="Google Shape;14471;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2" name="Google Shape;14472;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3" name="Google Shape;14473;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4" name="Google Shape;14474;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5" name="Google Shape;14475;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6" name="Google Shape;14476;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7" name="Google Shape;14477;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78" name="Google Shape;14478;p327"/>
          <p:cNvGrpSpPr/>
          <p:nvPr/>
        </p:nvGrpSpPr>
        <p:grpSpPr>
          <a:xfrm rot="-1813197">
            <a:off x="4035419" y="413076"/>
            <a:ext cx="250191" cy="232308"/>
            <a:chOff x="3931664" y="3196564"/>
            <a:chExt cx="819834" cy="761359"/>
          </a:xfrm>
        </p:grpSpPr>
        <p:sp>
          <p:nvSpPr>
            <p:cNvPr id="14479" name="Google Shape;14479;p32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0" name="Google Shape;14480;p32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1" name="Google Shape;14481;p32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82" name="Google Shape;14482;p327"/>
          <p:cNvGrpSpPr/>
          <p:nvPr/>
        </p:nvGrpSpPr>
        <p:grpSpPr>
          <a:xfrm rot="3202496">
            <a:off x="6455782" y="205593"/>
            <a:ext cx="266451" cy="213788"/>
            <a:chOff x="3483800" y="1530650"/>
            <a:chExt cx="1459674" cy="1397574"/>
          </a:xfrm>
        </p:grpSpPr>
        <p:sp>
          <p:nvSpPr>
            <p:cNvPr id="14483" name="Google Shape;14483;p32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4" name="Google Shape;14484;p32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5" name="Google Shape;14485;p32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6" name="Google Shape;14486;p32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7" name="Google Shape;14487;p32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8" name="Google Shape;14488;p32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9" name="Google Shape;14489;p32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0" name="Google Shape;14490;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1" name="Google Shape;14491;p32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92" name="Google Shape;14492;p327"/>
          <p:cNvGrpSpPr/>
          <p:nvPr/>
        </p:nvGrpSpPr>
        <p:grpSpPr>
          <a:xfrm>
            <a:off x="-423288" y="4459184"/>
            <a:ext cx="1143068" cy="1143068"/>
            <a:chOff x="1565300" y="733100"/>
            <a:chExt cx="1143525" cy="1143525"/>
          </a:xfrm>
        </p:grpSpPr>
        <p:sp>
          <p:nvSpPr>
            <p:cNvPr id="14493" name="Google Shape;14493;p32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4" name="Google Shape;14494;p32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5" name="Google Shape;14495;p32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6" name="Google Shape;14496;p32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7" name="Google Shape;14497;p32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8" name="Google Shape;14498;p32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9" name="Google Shape;14499;p32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00" name="Google Shape;14500;p3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4501" name="Shape 14501"/>
        <p:cNvGrpSpPr/>
        <p:nvPr/>
      </p:nvGrpSpPr>
      <p:grpSpPr>
        <a:xfrm>
          <a:off x="0" y="0"/>
          <a:ext cx="0" cy="0"/>
          <a:chOff x="0" y="0"/>
          <a:chExt cx="0" cy="0"/>
        </a:xfrm>
      </p:grpSpPr>
      <p:sp>
        <p:nvSpPr>
          <p:cNvPr id="14502" name="Google Shape;14502;p32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503" name="Google Shape;14503;p3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504" name="Google Shape;14504;p328"/>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4505" name="Google Shape;14505;p328"/>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4506" name="Google Shape;14506;p328"/>
          <p:cNvGrpSpPr/>
          <p:nvPr/>
        </p:nvGrpSpPr>
        <p:grpSpPr>
          <a:xfrm flipH="1" rot="-3203653">
            <a:off x="8677575" y="1131351"/>
            <a:ext cx="297660" cy="239057"/>
            <a:chOff x="3483800" y="1530650"/>
            <a:chExt cx="1459674" cy="1397574"/>
          </a:xfrm>
        </p:grpSpPr>
        <p:sp>
          <p:nvSpPr>
            <p:cNvPr id="14507" name="Google Shape;14507;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8" name="Google Shape;14508;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9" name="Google Shape;14509;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0" name="Google Shape;14510;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1" name="Google Shape;14511;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2" name="Google Shape;14512;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3" name="Google Shape;14513;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4" name="Google Shape;14514;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5" name="Google Shape;14515;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16" name="Google Shape;14516;p328"/>
          <p:cNvGrpSpPr/>
          <p:nvPr/>
        </p:nvGrpSpPr>
        <p:grpSpPr>
          <a:xfrm flipH="1">
            <a:off x="7345473" y="365869"/>
            <a:ext cx="374992" cy="348246"/>
            <a:chOff x="3931664" y="3196564"/>
            <a:chExt cx="819834" cy="761359"/>
          </a:xfrm>
        </p:grpSpPr>
        <p:sp>
          <p:nvSpPr>
            <p:cNvPr id="14517" name="Google Shape;14517;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8" name="Google Shape;14518;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9" name="Google Shape;14519;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0" name="Google Shape;14520;p328"/>
          <p:cNvGrpSpPr/>
          <p:nvPr/>
        </p:nvGrpSpPr>
        <p:grpSpPr>
          <a:xfrm flipH="1">
            <a:off x="-154252" y="3817444"/>
            <a:ext cx="374992" cy="348246"/>
            <a:chOff x="3931664" y="3196564"/>
            <a:chExt cx="819834" cy="761359"/>
          </a:xfrm>
        </p:grpSpPr>
        <p:sp>
          <p:nvSpPr>
            <p:cNvPr id="14521" name="Google Shape;14521;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2" name="Google Shape;14522;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3" name="Google Shape;14523;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4" name="Google Shape;14524;p328"/>
          <p:cNvGrpSpPr/>
          <p:nvPr/>
        </p:nvGrpSpPr>
        <p:grpSpPr>
          <a:xfrm flipH="1">
            <a:off x="8928043" y="2571744"/>
            <a:ext cx="320309" cy="297463"/>
            <a:chOff x="3931664" y="3196564"/>
            <a:chExt cx="819834" cy="761359"/>
          </a:xfrm>
        </p:grpSpPr>
        <p:sp>
          <p:nvSpPr>
            <p:cNvPr id="14525" name="Google Shape;14525;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6" name="Google Shape;14526;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7" name="Google Shape;14527;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28" name="Google Shape;14528;p328"/>
          <p:cNvGrpSpPr/>
          <p:nvPr/>
        </p:nvGrpSpPr>
        <p:grpSpPr>
          <a:xfrm flipH="1" rot="1813197">
            <a:off x="8443490" y="4379101"/>
            <a:ext cx="250191" cy="232308"/>
            <a:chOff x="3931664" y="3196564"/>
            <a:chExt cx="819834" cy="761359"/>
          </a:xfrm>
        </p:grpSpPr>
        <p:sp>
          <p:nvSpPr>
            <p:cNvPr id="14529" name="Google Shape;14529;p32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0" name="Google Shape;14530;p32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1" name="Google Shape;14531;p32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32" name="Google Shape;14532;p328"/>
          <p:cNvGrpSpPr/>
          <p:nvPr/>
        </p:nvGrpSpPr>
        <p:grpSpPr>
          <a:xfrm flipH="1" rot="-3202496">
            <a:off x="2371867" y="205593"/>
            <a:ext cx="266451" cy="213788"/>
            <a:chOff x="3483800" y="1530650"/>
            <a:chExt cx="1459674" cy="1397574"/>
          </a:xfrm>
        </p:grpSpPr>
        <p:sp>
          <p:nvSpPr>
            <p:cNvPr id="14533" name="Google Shape;14533;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4" name="Google Shape;14534;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5" name="Google Shape;14535;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6" name="Google Shape;14536;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7" name="Google Shape;14537;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8" name="Google Shape;14538;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9" name="Google Shape;14539;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0" name="Google Shape;14540;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1" name="Google Shape;14541;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2" name="Google Shape;14542;p328"/>
          <p:cNvGrpSpPr/>
          <p:nvPr/>
        </p:nvGrpSpPr>
        <p:grpSpPr>
          <a:xfrm rot="-2111922">
            <a:off x="123081" y="1672530"/>
            <a:ext cx="255260" cy="246957"/>
            <a:chOff x="3483800" y="1530650"/>
            <a:chExt cx="1459674" cy="1397574"/>
          </a:xfrm>
        </p:grpSpPr>
        <p:sp>
          <p:nvSpPr>
            <p:cNvPr id="14543" name="Google Shape;14543;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4" name="Google Shape;14544;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5" name="Google Shape;14545;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6" name="Google Shape;14546;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7" name="Google Shape;14547;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8" name="Google Shape;14548;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9" name="Google Shape;14549;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0" name="Google Shape;14550;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1" name="Google Shape;14551;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52" name="Google Shape;14552;p328"/>
          <p:cNvGrpSpPr/>
          <p:nvPr/>
        </p:nvGrpSpPr>
        <p:grpSpPr>
          <a:xfrm rot="-4322314">
            <a:off x="345217" y="4765505"/>
            <a:ext cx="167563" cy="161982"/>
            <a:chOff x="3483800" y="1530650"/>
            <a:chExt cx="1459674" cy="1397574"/>
          </a:xfrm>
        </p:grpSpPr>
        <p:sp>
          <p:nvSpPr>
            <p:cNvPr id="14553" name="Google Shape;14553;p32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4" name="Google Shape;14554;p32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5" name="Google Shape;14555;p32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6" name="Google Shape;14556;p32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7" name="Google Shape;14557;p32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8" name="Google Shape;14558;p32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9" name="Google Shape;14559;p32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0" name="Google Shape;14560;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1" name="Google Shape;14561;p32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562" name="Google Shape;14562;p3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4563" name="Shape 14563"/>
        <p:cNvGrpSpPr/>
        <p:nvPr/>
      </p:nvGrpSpPr>
      <p:grpSpPr>
        <a:xfrm>
          <a:off x="0" y="0"/>
          <a:ext cx="0" cy="0"/>
          <a:chOff x="0" y="0"/>
          <a:chExt cx="0" cy="0"/>
        </a:xfrm>
      </p:grpSpPr>
      <p:sp>
        <p:nvSpPr>
          <p:cNvPr id="14564" name="Google Shape;14564;p32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565" name="Google Shape;14565;p32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566" name="Google Shape;14566;p329"/>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567" name="Google Shape;14567;p329"/>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4568" name="Google Shape;14568;p329"/>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4569" name="Google Shape;14569;p329"/>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0" name="Google Shape;14570;p329"/>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571" name="Google Shape;14571;p329"/>
          <p:cNvGrpSpPr/>
          <p:nvPr/>
        </p:nvGrpSpPr>
        <p:grpSpPr>
          <a:xfrm rot="-2054985">
            <a:off x="1302743" y="3223629"/>
            <a:ext cx="406156" cy="388178"/>
            <a:chOff x="3483800" y="1530650"/>
            <a:chExt cx="1459674" cy="1397574"/>
          </a:xfrm>
        </p:grpSpPr>
        <p:sp>
          <p:nvSpPr>
            <p:cNvPr id="14572" name="Google Shape;14572;p3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3" name="Google Shape;14573;p3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4" name="Google Shape;14574;p3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5" name="Google Shape;14575;p3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6" name="Google Shape;14576;p3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7" name="Google Shape;14577;p3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8" name="Google Shape;14578;p3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9" name="Google Shape;14579;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0" name="Google Shape;14580;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1" name="Google Shape;14581;p329"/>
          <p:cNvGrpSpPr/>
          <p:nvPr/>
        </p:nvGrpSpPr>
        <p:grpSpPr>
          <a:xfrm rot="-2977299">
            <a:off x="984163" y="1512239"/>
            <a:ext cx="194255" cy="180400"/>
            <a:chOff x="3931664" y="3196564"/>
            <a:chExt cx="819834" cy="761359"/>
          </a:xfrm>
        </p:grpSpPr>
        <p:sp>
          <p:nvSpPr>
            <p:cNvPr id="14582" name="Google Shape;14582;p3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3" name="Google Shape;14583;p3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4" name="Google Shape;14584;p3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5" name="Google Shape;14585;p329"/>
          <p:cNvGrpSpPr/>
          <p:nvPr/>
        </p:nvGrpSpPr>
        <p:grpSpPr>
          <a:xfrm rot="1370578">
            <a:off x="7577885" y="1527535"/>
            <a:ext cx="244552" cy="227109"/>
            <a:chOff x="3931664" y="3196564"/>
            <a:chExt cx="819834" cy="761359"/>
          </a:xfrm>
        </p:grpSpPr>
        <p:sp>
          <p:nvSpPr>
            <p:cNvPr id="14586" name="Google Shape;14586;p32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7" name="Google Shape;14587;p32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8" name="Google Shape;14588;p32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89" name="Google Shape;14589;p329"/>
          <p:cNvGrpSpPr/>
          <p:nvPr/>
        </p:nvGrpSpPr>
        <p:grpSpPr>
          <a:xfrm rot="-2111919">
            <a:off x="7197062" y="2098834"/>
            <a:ext cx="212210" cy="205364"/>
            <a:chOff x="3483800" y="1530650"/>
            <a:chExt cx="1459674" cy="1397574"/>
          </a:xfrm>
        </p:grpSpPr>
        <p:sp>
          <p:nvSpPr>
            <p:cNvPr id="14590" name="Google Shape;14590;p32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1" name="Google Shape;14591;p32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2" name="Google Shape;14592;p32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3" name="Google Shape;14593;p32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4" name="Google Shape;14594;p32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5" name="Google Shape;14595;p32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6" name="Google Shape;14596;p32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7" name="Google Shape;14597;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8" name="Google Shape;14598;p32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99" name="Google Shape;14599;p329"/>
          <p:cNvGrpSpPr/>
          <p:nvPr/>
        </p:nvGrpSpPr>
        <p:grpSpPr>
          <a:xfrm>
            <a:off x="607775" y="-517258"/>
            <a:ext cx="1286580" cy="1286580"/>
            <a:chOff x="1565300" y="733100"/>
            <a:chExt cx="1143525" cy="1143525"/>
          </a:xfrm>
        </p:grpSpPr>
        <p:sp>
          <p:nvSpPr>
            <p:cNvPr id="14600" name="Google Shape;14600;p32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1" name="Google Shape;14601;p32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2" name="Google Shape;14602;p32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3" name="Google Shape;14603;p32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4" name="Google Shape;14604;p32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5" name="Google Shape;14605;p32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6" name="Google Shape;14606;p32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07" name="Google Shape;14607;p329"/>
          <p:cNvGrpSpPr/>
          <p:nvPr/>
        </p:nvGrpSpPr>
        <p:grpSpPr>
          <a:xfrm>
            <a:off x="1207456" y="586028"/>
            <a:ext cx="565411" cy="565411"/>
            <a:chOff x="2751400" y="2498775"/>
            <a:chExt cx="652900" cy="652900"/>
          </a:xfrm>
        </p:grpSpPr>
        <p:sp>
          <p:nvSpPr>
            <p:cNvPr id="14608" name="Google Shape;14608;p32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9" name="Google Shape;14609;p32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0" name="Google Shape;14610;p32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1" name="Google Shape;14611;p32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2" name="Google Shape;14612;p32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3" name="Google Shape;14613;p32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4" name="Google Shape;14614;p32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5" name="Google Shape;14615;p32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6" name="Google Shape;14616;p32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17" name="Google Shape;14617;p329"/>
          <p:cNvGrpSpPr/>
          <p:nvPr/>
        </p:nvGrpSpPr>
        <p:grpSpPr>
          <a:xfrm rot="-895738">
            <a:off x="8193718" y="4097271"/>
            <a:ext cx="1016157" cy="1012457"/>
            <a:chOff x="4134250" y="882850"/>
            <a:chExt cx="843375" cy="844025"/>
          </a:xfrm>
        </p:grpSpPr>
        <p:sp>
          <p:nvSpPr>
            <p:cNvPr id="14618" name="Google Shape;14618;p32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9" name="Google Shape;14619;p32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0" name="Google Shape;14620;p32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1" name="Google Shape;14621;p32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2" name="Google Shape;14622;p32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623" name="Google Shape;14623;p3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4624" name="Shape 14624"/>
        <p:cNvGrpSpPr/>
        <p:nvPr/>
      </p:nvGrpSpPr>
      <p:grpSpPr>
        <a:xfrm>
          <a:off x="0" y="0"/>
          <a:ext cx="0" cy="0"/>
          <a:chOff x="0" y="0"/>
          <a:chExt cx="0" cy="0"/>
        </a:xfrm>
      </p:grpSpPr>
      <p:pic>
        <p:nvPicPr>
          <p:cNvPr id="14625" name="Google Shape;14625;p33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26" name="Google Shape;14626;p33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7" name="Google Shape;14627;p330"/>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8" name="Google Shape;14628;p330"/>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629" name="Google Shape;14629;p330"/>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630" name="Google Shape;14630;p33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631" name="Google Shape;14631;p33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106" name="Shape 1106"/>
        <p:cNvGrpSpPr/>
        <p:nvPr/>
      </p:nvGrpSpPr>
      <p:grpSpPr>
        <a:xfrm>
          <a:off x="0" y="0"/>
          <a:ext cx="0" cy="0"/>
          <a:chOff x="0" y="0"/>
          <a:chExt cx="0" cy="0"/>
        </a:xfrm>
      </p:grpSpPr>
      <p:sp>
        <p:nvSpPr>
          <p:cNvPr id="1107" name="Google Shape;1107;p3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08" name="Google Shape;1108;p3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09" name="Google Shape;1109;p34"/>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10" name="Google Shape;1110;p34"/>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1" name="Google Shape;1111;p34"/>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12" name="Google Shape;1112;p34"/>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3" name="Google Shape;1113;p34"/>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114" name="Google Shape;1114;p34"/>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115" name="Google Shape;1115;p34"/>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 name="Google Shape;1116;p34"/>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7" name="Google Shape;1117;p34"/>
          <p:cNvGrpSpPr/>
          <p:nvPr/>
        </p:nvGrpSpPr>
        <p:grpSpPr>
          <a:xfrm flipH="1">
            <a:off x="630193" y="412327"/>
            <a:ext cx="666556" cy="666556"/>
            <a:chOff x="1852275" y="2571450"/>
            <a:chExt cx="506925" cy="506925"/>
          </a:xfrm>
        </p:grpSpPr>
        <p:sp>
          <p:nvSpPr>
            <p:cNvPr id="1118" name="Google Shape;1118;p34"/>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 name="Google Shape;1119;p34"/>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 name="Google Shape;1120;p34"/>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34"/>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 name="Google Shape;1122;p34"/>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 name="Google Shape;1123;p34"/>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34"/>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 name="Google Shape;1125;p34"/>
          <p:cNvGrpSpPr/>
          <p:nvPr/>
        </p:nvGrpSpPr>
        <p:grpSpPr>
          <a:xfrm rot="8100000">
            <a:off x="-88855" y="-156259"/>
            <a:ext cx="945223" cy="945223"/>
            <a:chOff x="2751400" y="2498775"/>
            <a:chExt cx="652900" cy="652900"/>
          </a:xfrm>
        </p:grpSpPr>
        <p:sp>
          <p:nvSpPr>
            <p:cNvPr id="1126" name="Google Shape;1126;p3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 name="Google Shape;1127;p3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 name="Google Shape;1128;p3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 name="Google Shape;1129;p3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3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3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3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3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3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 name="Google Shape;1135;p34"/>
          <p:cNvGrpSpPr/>
          <p:nvPr/>
        </p:nvGrpSpPr>
        <p:grpSpPr>
          <a:xfrm rot="10800000">
            <a:off x="8124511" y="4040371"/>
            <a:ext cx="1304506" cy="1304506"/>
            <a:chOff x="591150" y="540000"/>
            <a:chExt cx="1040525" cy="1040525"/>
          </a:xfrm>
        </p:grpSpPr>
        <p:sp>
          <p:nvSpPr>
            <p:cNvPr id="1136" name="Google Shape;1136;p34"/>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34"/>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34"/>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34"/>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34"/>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34"/>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34"/>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34"/>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34"/>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34"/>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 name="Google Shape;1146;p34"/>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7" name="Google Shape;1147;p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4632" name="Shape 14632"/>
        <p:cNvGrpSpPr/>
        <p:nvPr/>
      </p:nvGrpSpPr>
      <p:grpSpPr>
        <a:xfrm>
          <a:off x="0" y="0"/>
          <a:ext cx="0" cy="0"/>
          <a:chOff x="0" y="0"/>
          <a:chExt cx="0" cy="0"/>
        </a:xfrm>
      </p:grpSpPr>
      <p:sp>
        <p:nvSpPr>
          <p:cNvPr id="14633" name="Google Shape;14633;p33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34" name="Google Shape;14634;p33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35" name="Google Shape;14635;p3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4636" name="Shape 14636"/>
        <p:cNvGrpSpPr/>
        <p:nvPr/>
      </p:nvGrpSpPr>
      <p:grpSpPr>
        <a:xfrm>
          <a:off x="0" y="0"/>
          <a:ext cx="0" cy="0"/>
          <a:chOff x="0" y="0"/>
          <a:chExt cx="0" cy="0"/>
        </a:xfrm>
      </p:grpSpPr>
      <p:sp>
        <p:nvSpPr>
          <p:cNvPr id="14637" name="Google Shape;14637;p33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38" name="Google Shape;14638;p3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39" name="Google Shape;14639;p3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4640" name="Shape 14640"/>
        <p:cNvGrpSpPr/>
        <p:nvPr/>
      </p:nvGrpSpPr>
      <p:grpSpPr>
        <a:xfrm>
          <a:off x="0" y="0"/>
          <a:ext cx="0" cy="0"/>
          <a:chOff x="0" y="0"/>
          <a:chExt cx="0" cy="0"/>
        </a:xfrm>
      </p:grpSpPr>
      <p:sp>
        <p:nvSpPr>
          <p:cNvPr id="14641" name="Google Shape;14641;p33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42" name="Google Shape;14642;p3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643" name="Google Shape;14643;p3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4648" name="Shape 14648"/>
        <p:cNvGrpSpPr/>
        <p:nvPr/>
      </p:nvGrpSpPr>
      <p:grpSpPr>
        <a:xfrm>
          <a:off x="0" y="0"/>
          <a:ext cx="0" cy="0"/>
          <a:chOff x="0" y="0"/>
          <a:chExt cx="0" cy="0"/>
        </a:xfrm>
      </p:grpSpPr>
      <p:sp>
        <p:nvSpPr>
          <p:cNvPr id="14649" name="Google Shape;14649;p3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650" name="Google Shape;14650;p33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4651" name="Google Shape;14651;p335"/>
          <p:cNvGrpSpPr/>
          <p:nvPr/>
        </p:nvGrpSpPr>
        <p:grpSpPr>
          <a:xfrm>
            <a:off x="7487963" y="743725"/>
            <a:ext cx="652900" cy="652900"/>
            <a:chOff x="2751400" y="2498775"/>
            <a:chExt cx="652900" cy="652900"/>
          </a:xfrm>
        </p:grpSpPr>
        <p:sp>
          <p:nvSpPr>
            <p:cNvPr id="14652" name="Google Shape;14652;p33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3" name="Google Shape;14653;p33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4" name="Google Shape;14654;p33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5" name="Google Shape;14655;p33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6" name="Google Shape;14656;p33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7" name="Google Shape;14657;p33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8" name="Google Shape;14658;p33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9" name="Google Shape;14659;p33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0" name="Google Shape;14660;p33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1" name="Google Shape;14661;p335"/>
          <p:cNvGrpSpPr/>
          <p:nvPr/>
        </p:nvGrpSpPr>
        <p:grpSpPr>
          <a:xfrm rot="-3210598">
            <a:off x="-327633" y="3737841"/>
            <a:ext cx="1722395" cy="1723723"/>
            <a:chOff x="4134250" y="882850"/>
            <a:chExt cx="843375" cy="844025"/>
          </a:xfrm>
        </p:grpSpPr>
        <p:sp>
          <p:nvSpPr>
            <p:cNvPr id="14662" name="Google Shape;14662;p33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3" name="Google Shape;14663;p33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4" name="Google Shape;14664;p33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5" name="Google Shape;14665;p33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6" name="Google Shape;14666;p33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67" name="Google Shape;14667;p335"/>
          <p:cNvGrpSpPr/>
          <p:nvPr/>
        </p:nvGrpSpPr>
        <p:grpSpPr>
          <a:xfrm>
            <a:off x="7610758" y="-87602"/>
            <a:ext cx="1345201" cy="1345240"/>
            <a:chOff x="4876725" y="2387875"/>
            <a:chExt cx="874075" cy="874100"/>
          </a:xfrm>
        </p:grpSpPr>
        <p:sp>
          <p:nvSpPr>
            <p:cNvPr id="14668" name="Google Shape;14668;p33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9" name="Google Shape;14669;p33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0" name="Google Shape;14670;p33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1" name="Google Shape;14671;p33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2" name="Google Shape;14672;p33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3" name="Google Shape;14673;p33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4" name="Google Shape;14674;p33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5" name="Google Shape;14675;p33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6" name="Google Shape;14676;p33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7" name="Google Shape;14677;p33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8" name="Google Shape;14678;p33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9" name="Google Shape;14679;p33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80" name="Google Shape;14680;p335"/>
          <p:cNvGrpSpPr/>
          <p:nvPr/>
        </p:nvGrpSpPr>
        <p:grpSpPr>
          <a:xfrm>
            <a:off x="7544898" y="3519378"/>
            <a:ext cx="539058" cy="516124"/>
            <a:chOff x="3483800" y="1530650"/>
            <a:chExt cx="1459674" cy="1397574"/>
          </a:xfrm>
        </p:grpSpPr>
        <p:sp>
          <p:nvSpPr>
            <p:cNvPr id="14681" name="Google Shape;14681;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2" name="Google Shape;14682;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3" name="Google Shape;14683;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4" name="Google Shape;14684;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5" name="Google Shape;14685;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6" name="Google Shape;14686;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7" name="Google Shape;14687;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8" name="Google Shape;14688;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9" name="Google Shape;14689;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0" name="Google Shape;14690;p335"/>
          <p:cNvGrpSpPr/>
          <p:nvPr/>
        </p:nvGrpSpPr>
        <p:grpSpPr>
          <a:xfrm>
            <a:off x="3836035" y="191744"/>
            <a:ext cx="374992" cy="348246"/>
            <a:chOff x="3931664" y="3196564"/>
            <a:chExt cx="819834" cy="761359"/>
          </a:xfrm>
        </p:grpSpPr>
        <p:sp>
          <p:nvSpPr>
            <p:cNvPr id="14691" name="Google Shape;14691;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2" name="Google Shape;14692;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3" name="Google Shape;14693;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4" name="Google Shape;14694;p335"/>
          <p:cNvGrpSpPr/>
          <p:nvPr/>
        </p:nvGrpSpPr>
        <p:grpSpPr>
          <a:xfrm rot="-3462168">
            <a:off x="919648" y="1638791"/>
            <a:ext cx="184279" cy="165931"/>
            <a:chOff x="3931664" y="3196564"/>
            <a:chExt cx="819834" cy="761359"/>
          </a:xfrm>
        </p:grpSpPr>
        <p:sp>
          <p:nvSpPr>
            <p:cNvPr id="14695" name="Google Shape;14695;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6" name="Google Shape;14696;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7" name="Google Shape;14697;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98" name="Google Shape;14698;p335"/>
          <p:cNvGrpSpPr/>
          <p:nvPr/>
        </p:nvGrpSpPr>
        <p:grpSpPr>
          <a:xfrm rot="-5681754">
            <a:off x="8241378" y="3006753"/>
            <a:ext cx="184261" cy="165900"/>
            <a:chOff x="3931664" y="3196564"/>
            <a:chExt cx="819834" cy="761359"/>
          </a:xfrm>
        </p:grpSpPr>
        <p:sp>
          <p:nvSpPr>
            <p:cNvPr id="14699" name="Google Shape;14699;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0" name="Google Shape;14700;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1" name="Google Shape;14701;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02" name="Google Shape;14702;p335"/>
          <p:cNvGrpSpPr/>
          <p:nvPr/>
        </p:nvGrpSpPr>
        <p:grpSpPr>
          <a:xfrm rot="3093417">
            <a:off x="6550801" y="196673"/>
            <a:ext cx="235009" cy="225010"/>
            <a:chOff x="3483800" y="1530650"/>
            <a:chExt cx="1459674" cy="1397574"/>
          </a:xfrm>
        </p:grpSpPr>
        <p:sp>
          <p:nvSpPr>
            <p:cNvPr id="14703" name="Google Shape;14703;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4" name="Google Shape;14704;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5" name="Google Shape;14705;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6" name="Google Shape;14706;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7" name="Google Shape;14707;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8" name="Google Shape;14708;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9" name="Google Shape;14709;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0" name="Google Shape;14710;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1" name="Google Shape;14711;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12" name="Google Shape;14712;p335"/>
          <p:cNvGrpSpPr/>
          <p:nvPr/>
        </p:nvGrpSpPr>
        <p:grpSpPr>
          <a:xfrm rot="3093417">
            <a:off x="939951" y="2223873"/>
            <a:ext cx="235009" cy="225010"/>
            <a:chOff x="3483800" y="1530650"/>
            <a:chExt cx="1459674" cy="1397574"/>
          </a:xfrm>
        </p:grpSpPr>
        <p:sp>
          <p:nvSpPr>
            <p:cNvPr id="14713" name="Google Shape;14713;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4" name="Google Shape;14714;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5" name="Google Shape;14715;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6" name="Google Shape;14716;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7" name="Google Shape;14717;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8" name="Google Shape;14718;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9" name="Google Shape;14719;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0" name="Google Shape;14720;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1" name="Google Shape;14721;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22" name="Google Shape;14722;p335"/>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3" name="Google Shape;14723;p335"/>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4724" name="Google Shape;14724;p335"/>
          <p:cNvGrpSpPr/>
          <p:nvPr/>
        </p:nvGrpSpPr>
        <p:grpSpPr>
          <a:xfrm rot="1742423">
            <a:off x="1002631" y="4519665"/>
            <a:ext cx="849685" cy="850248"/>
            <a:chOff x="3026450" y="831475"/>
            <a:chExt cx="944275" cy="944900"/>
          </a:xfrm>
        </p:grpSpPr>
        <p:sp>
          <p:nvSpPr>
            <p:cNvPr id="14725" name="Google Shape;14725;p33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6" name="Google Shape;14726;p33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7" name="Google Shape;14727;p33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8" name="Google Shape;14728;p33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9" name="Google Shape;14729;p33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0" name="Google Shape;14730;p33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1" name="Google Shape;14731;p33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2" name="Google Shape;14732;p33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3" name="Google Shape;14733;p33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4" name="Google Shape;14734;p33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35" name="Google Shape;14735;p335"/>
          <p:cNvGrpSpPr/>
          <p:nvPr/>
        </p:nvGrpSpPr>
        <p:grpSpPr>
          <a:xfrm rot="3093417">
            <a:off x="8636001" y="2058773"/>
            <a:ext cx="235009" cy="225010"/>
            <a:chOff x="3483800" y="1530650"/>
            <a:chExt cx="1459674" cy="1397574"/>
          </a:xfrm>
        </p:grpSpPr>
        <p:sp>
          <p:nvSpPr>
            <p:cNvPr id="14736" name="Google Shape;14736;p3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7" name="Google Shape;14737;p3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8" name="Google Shape;14738;p3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9" name="Google Shape;14739;p3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0" name="Google Shape;14740;p3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1" name="Google Shape;14741;p3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2" name="Google Shape;14742;p3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3" name="Google Shape;14743;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4" name="Google Shape;14744;p3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45" name="Google Shape;14745;p335"/>
          <p:cNvGrpSpPr/>
          <p:nvPr/>
        </p:nvGrpSpPr>
        <p:grpSpPr>
          <a:xfrm rot="-2454324">
            <a:off x="5278696" y="4709403"/>
            <a:ext cx="184297" cy="165881"/>
            <a:chOff x="3931664" y="3196564"/>
            <a:chExt cx="819834" cy="761359"/>
          </a:xfrm>
        </p:grpSpPr>
        <p:sp>
          <p:nvSpPr>
            <p:cNvPr id="14746" name="Google Shape;14746;p3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7" name="Google Shape;14747;p3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8" name="Google Shape;14748;p3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749" name="Google Shape;14749;p335"/>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4750" name="Google Shape;14750;p335"/>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4751" name="Google Shape;14751;p3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4752" name="Shape 14752"/>
        <p:cNvGrpSpPr/>
        <p:nvPr/>
      </p:nvGrpSpPr>
      <p:grpSpPr>
        <a:xfrm>
          <a:off x="0" y="0"/>
          <a:ext cx="0" cy="0"/>
          <a:chOff x="0" y="0"/>
          <a:chExt cx="0" cy="0"/>
        </a:xfrm>
      </p:grpSpPr>
      <p:pic>
        <p:nvPicPr>
          <p:cNvPr id="14753" name="Google Shape;14753;p3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754" name="Google Shape;14754;p33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5" name="Google Shape;14755;p336"/>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6" name="Google Shape;14756;p336"/>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57" name="Google Shape;14757;p336"/>
          <p:cNvGrpSpPr/>
          <p:nvPr/>
        </p:nvGrpSpPr>
        <p:grpSpPr>
          <a:xfrm rot="-1953277">
            <a:off x="7233350" y="3280679"/>
            <a:ext cx="2042473" cy="2462065"/>
            <a:chOff x="2705025" y="356575"/>
            <a:chExt cx="1582750" cy="1907900"/>
          </a:xfrm>
        </p:grpSpPr>
        <p:sp>
          <p:nvSpPr>
            <p:cNvPr id="14758" name="Google Shape;14758;p33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9" name="Google Shape;14759;p33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0" name="Google Shape;14760;p33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1" name="Google Shape;14761;p33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2" name="Google Shape;14762;p33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3" name="Google Shape;14763;p33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4" name="Google Shape;14764;p33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5" name="Google Shape;14765;p33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6" name="Google Shape;14766;p33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7" name="Google Shape;14767;p33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8" name="Google Shape;14768;p33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69" name="Google Shape;14769;p336"/>
          <p:cNvGrpSpPr/>
          <p:nvPr/>
        </p:nvGrpSpPr>
        <p:grpSpPr>
          <a:xfrm>
            <a:off x="498409" y="1604250"/>
            <a:ext cx="308283" cy="294609"/>
            <a:chOff x="3483800" y="1530650"/>
            <a:chExt cx="1459674" cy="1397574"/>
          </a:xfrm>
        </p:grpSpPr>
        <p:sp>
          <p:nvSpPr>
            <p:cNvPr id="14770" name="Google Shape;14770;p3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1" name="Google Shape;14771;p3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2" name="Google Shape;14772;p3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3" name="Google Shape;14773;p3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4" name="Google Shape;14774;p3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5" name="Google Shape;14775;p3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6" name="Google Shape;14776;p3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7" name="Google Shape;14777;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8" name="Google Shape;14778;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79" name="Google Shape;14779;p336"/>
          <p:cNvGrpSpPr/>
          <p:nvPr/>
        </p:nvGrpSpPr>
        <p:grpSpPr>
          <a:xfrm rot="3907081">
            <a:off x="7078935" y="1546583"/>
            <a:ext cx="153542" cy="142591"/>
            <a:chOff x="3931664" y="3196564"/>
            <a:chExt cx="819834" cy="761359"/>
          </a:xfrm>
        </p:grpSpPr>
        <p:sp>
          <p:nvSpPr>
            <p:cNvPr id="14780" name="Google Shape;14780;p3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1" name="Google Shape;14781;p3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2" name="Google Shape;14782;p3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3" name="Google Shape;14783;p336"/>
          <p:cNvGrpSpPr/>
          <p:nvPr/>
        </p:nvGrpSpPr>
        <p:grpSpPr>
          <a:xfrm rot="-2977161">
            <a:off x="3670185" y="4602124"/>
            <a:ext cx="288648" cy="268060"/>
            <a:chOff x="3931664" y="3196564"/>
            <a:chExt cx="819834" cy="761359"/>
          </a:xfrm>
        </p:grpSpPr>
        <p:sp>
          <p:nvSpPr>
            <p:cNvPr id="14784" name="Google Shape;14784;p3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5" name="Google Shape;14785;p3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6" name="Google Shape;14786;p3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87" name="Google Shape;14787;p336"/>
          <p:cNvGrpSpPr/>
          <p:nvPr/>
        </p:nvGrpSpPr>
        <p:grpSpPr>
          <a:xfrm rot="-2011775">
            <a:off x="6731571" y="900792"/>
            <a:ext cx="375775" cy="359090"/>
            <a:chOff x="3483800" y="1530650"/>
            <a:chExt cx="1459674" cy="1397574"/>
          </a:xfrm>
        </p:grpSpPr>
        <p:sp>
          <p:nvSpPr>
            <p:cNvPr id="14788" name="Google Shape;14788;p3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9" name="Google Shape;14789;p3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0" name="Google Shape;14790;p3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1" name="Google Shape;14791;p3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2" name="Google Shape;14792;p3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3" name="Google Shape;14793;p3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4" name="Google Shape;14794;p3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5" name="Google Shape;14795;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6" name="Google Shape;14796;p3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97" name="Google Shape;14797;p336"/>
          <p:cNvGrpSpPr/>
          <p:nvPr/>
        </p:nvGrpSpPr>
        <p:grpSpPr>
          <a:xfrm rot="3907383">
            <a:off x="1116907" y="1177468"/>
            <a:ext cx="235229" cy="218451"/>
            <a:chOff x="3931664" y="3196564"/>
            <a:chExt cx="819834" cy="761359"/>
          </a:xfrm>
        </p:grpSpPr>
        <p:sp>
          <p:nvSpPr>
            <p:cNvPr id="14798" name="Google Shape;14798;p3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9" name="Google Shape;14799;p3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0" name="Google Shape;14800;p3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01" name="Google Shape;14801;p336"/>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4802" name="Google Shape;14802;p336"/>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4803" name="Google Shape;14803;p336"/>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4804" name="Google Shape;14804;p336"/>
          <p:cNvGrpSpPr/>
          <p:nvPr/>
        </p:nvGrpSpPr>
        <p:grpSpPr>
          <a:xfrm>
            <a:off x="998376" y="190487"/>
            <a:ext cx="699037" cy="699037"/>
            <a:chOff x="1565300" y="733100"/>
            <a:chExt cx="1143525" cy="1143525"/>
          </a:xfrm>
        </p:grpSpPr>
        <p:sp>
          <p:nvSpPr>
            <p:cNvPr id="14805" name="Google Shape;14805;p33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6" name="Google Shape;14806;p33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7" name="Google Shape;14807;p33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8" name="Google Shape;14808;p33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9" name="Google Shape;14809;p33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0" name="Google Shape;14810;p33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1" name="Google Shape;14811;p33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12" name="Google Shape;14812;p336"/>
          <p:cNvGrpSpPr/>
          <p:nvPr/>
        </p:nvGrpSpPr>
        <p:grpSpPr>
          <a:xfrm rot="-895738">
            <a:off x="359618" y="-299817"/>
            <a:ext cx="1016157" cy="1012457"/>
            <a:chOff x="4134250" y="882850"/>
            <a:chExt cx="843375" cy="844025"/>
          </a:xfrm>
        </p:grpSpPr>
        <p:sp>
          <p:nvSpPr>
            <p:cNvPr id="14813" name="Google Shape;14813;p33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4" name="Google Shape;14814;p33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5" name="Google Shape;14815;p33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6" name="Google Shape;14816;p33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7" name="Google Shape;14817;p33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18" name="Google Shape;14818;p3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4819" name="Shape 14819"/>
        <p:cNvGrpSpPr/>
        <p:nvPr/>
      </p:nvGrpSpPr>
      <p:grpSpPr>
        <a:xfrm>
          <a:off x="0" y="0"/>
          <a:ext cx="0" cy="0"/>
          <a:chOff x="0" y="0"/>
          <a:chExt cx="0" cy="0"/>
        </a:xfrm>
      </p:grpSpPr>
      <p:sp>
        <p:nvSpPr>
          <p:cNvPr id="14820" name="Google Shape;14820;p33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821" name="Google Shape;14821;p3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822" name="Google Shape;14822;p337"/>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3" name="Google Shape;14823;p33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824" name="Google Shape;14824;p337"/>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825" name="Google Shape;14825;p3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4826" name="Shape 14826"/>
        <p:cNvGrpSpPr/>
        <p:nvPr/>
      </p:nvGrpSpPr>
      <p:grpSpPr>
        <a:xfrm>
          <a:off x="0" y="0"/>
          <a:ext cx="0" cy="0"/>
          <a:chOff x="0" y="0"/>
          <a:chExt cx="0" cy="0"/>
        </a:xfrm>
      </p:grpSpPr>
      <p:sp>
        <p:nvSpPr>
          <p:cNvPr id="14827" name="Google Shape;14827;p33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828" name="Google Shape;14828;p33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4829" name="Google Shape;14829;p338"/>
          <p:cNvGrpSpPr/>
          <p:nvPr/>
        </p:nvGrpSpPr>
        <p:grpSpPr>
          <a:xfrm>
            <a:off x="8551254" y="4681889"/>
            <a:ext cx="193699" cy="185318"/>
            <a:chOff x="3483800" y="1530650"/>
            <a:chExt cx="1459674" cy="1397574"/>
          </a:xfrm>
        </p:grpSpPr>
        <p:sp>
          <p:nvSpPr>
            <p:cNvPr id="14830" name="Google Shape;14830;p3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1" name="Google Shape;14831;p3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2" name="Google Shape;14832;p3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3" name="Google Shape;14833;p3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4" name="Google Shape;14834;p3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5" name="Google Shape;14835;p3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6" name="Google Shape;14836;p3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7" name="Google Shape;14837;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8" name="Google Shape;14838;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39" name="Google Shape;14839;p338"/>
          <p:cNvGrpSpPr/>
          <p:nvPr/>
        </p:nvGrpSpPr>
        <p:grpSpPr>
          <a:xfrm>
            <a:off x="138749" y="4109622"/>
            <a:ext cx="318260" cy="295560"/>
            <a:chOff x="3931664" y="3196564"/>
            <a:chExt cx="819834" cy="761359"/>
          </a:xfrm>
        </p:grpSpPr>
        <p:sp>
          <p:nvSpPr>
            <p:cNvPr id="14840" name="Google Shape;14840;p3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1" name="Google Shape;14841;p3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2" name="Google Shape;14842;p3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3" name="Google Shape;14843;p338"/>
          <p:cNvGrpSpPr/>
          <p:nvPr/>
        </p:nvGrpSpPr>
        <p:grpSpPr>
          <a:xfrm>
            <a:off x="8453589" y="3940297"/>
            <a:ext cx="500427" cy="464734"/>
            <a:chOff x="3931664" y="3196564"/>
            <a:chExt cx="819834" cy="761359"/>
          </a:xfrm>
        </p:grpSpPr>
        <p:sp>
          <p:nvSpPr>
            <p:cNvPr id="14844" name="Google Shape;14844;p3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5" name="Google Shape;14845;p3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6" name="Google Shape;14846;p3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47" name="Google Shape;14847;p338"/>
          <p:cNvGrpSpPr/>
          <p:nvPr/>
        </p:nvGrpSpPr>
        <p:grpSpPr>
          <a:xfrm>
            <a:off x="457004" y="2344739"/>
            <a:ext cx="193699" cy="185318"/>
            <a:chOff x="3483800" y="1530650"/>
            <a:chExt cx="1459674" cy="1397574"/>
          </a:xfrm>
        </p:grpSpPr>
        <p:sp>
          <p:nvSpPr>
            <p:cNvPr id="14848" name="Google Shape;14848;p3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9" name="Google Shape;14849;p3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0" name="Google Shape;14850;p3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1" name="Google Shape;14851;p3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2" name="Google Shape;14852;p3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3" name="Google Shape;14853;p3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4" name="Google Shape;14854;p3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5" name="Google Shape;14855;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6" name="Google Shape;14856;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57" name="Google Shape;14857;p338"/>
          <p:cNvGrpSpPr/>
          <p:nvPr/>
        </p:nvGrpSpPr>
        <p:grpSpPr>
          <a:xfrm>
            <a:off x="23083" y="1115322"/>
            <a:ext cx="117212" cy="111946"/>
            <a:chOff x="3483800" y="1530650"/>
            <a:chExt cx="1459674" cy="1397574"/>
          </a:xfrm>
        </p:grpSpPr>
        <p:sp>
          <p:nvSpPr>
            <p:cNvPr id="14858" name="Google Shape;14858;p3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9" name="Google Shape;14859;p3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0" name="Google Shape;14860;p3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1" name="Google Shape;14861;p3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2" name="Google Shape;14862;p3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3" name="Google Shape;14863;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4" name="Google Shape;14864;p3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5" name="Google Shape;14865;p3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6" name="Google Shape;14866;p3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67" name="Google Shape;14867;p33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868" name="Google Shape;14868;p338"/>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9" name="Google Shape;14869;p338"/>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0" name="Google Shape;14870;p338"/>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871" name="Google Shape;14871;p338"/>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4872" name="Google Shape;14872;p338"/>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873" name="Google Shape;14873;p338"/>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874" name="Google Shape;14874;p3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4875" name="Shape 14875"/>
        <p:cNvGrpSpPr/>
        <p:nvPr/>
      </p:nvGrpSpPr>
      <p:grpSpPr>
        <a:xfrm>
          <a:off x="0" y="0"/>
          <a:ext cx="0" cy="0"/>
          <a:chOff x="0" y="0"/>
          <a:chExt cx="0" cy="0"/>
        </a:xfrm>
      </p:grpSpPr>
      <p:sp>
        <p:nvSpPr>
          <p:cNvPr id="14876" name="Google Shape;14876;p33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877" name="Google Shape;14877;p3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878" name="Google Shape;14878;p339"/>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9" name="Google Shape;14879;p33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4880" name="Google Shape;14880;p339"/>
          <p:cNvGrpSpPr/>
          <p:nvPr/>
        </p:nvGrpSpPr>
        <p:grpSpPr>
          <a:xfrm rot="-7340515">
            <a:off x="7972572" y="485342"/>
            <a:ext cx="1893455" cy="683957"/>
            <a:chOff x="5725894" y="2571645"/>
            <a:chExt cx="1443144" cy="521294"/>
          </a:xfrm>
        </p:grpSpPr>
        <p:grpSp>
          <p:nvGrpSpPr>
            <p:cNvPr id="14881" name="Google Shape;14881;p339"/>
            <p:cNvGrpSpPr/>
            <p:nvPr/>
          </p:nvGrpSpPr>
          <p:grpSpPr>
            <a:xfrm rot="5400000">
              <a:off x="6186819" y="2110721"/>
              <a:ext cx="521294" cy="1443144"/>
              <a:chOff x="2916100" y="2780750"/>
              <a:chExt cx="389200" cy="1077375"/>
            </a:xfrm>
          </p:grpSpPr>
          <p:sp>
            <p:nvSpPr>
              <p:cNvPr id="14882" name="Google Shape;14882;p339"/>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3" name="Google Shape;14883;p339"/>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4" name="Google Shape;14884;p339"/>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5" name="Google Shape;14885;p339"/>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6" name="Google Shape;14886;p339"/>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7" name="Google Shape;14887;p339"/>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8" name="Google Shape;14888;p339"/>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9" name="Google Shape;14889;p339"/>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0" name="Google Shape;14890;p339"/>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1" name="Google Shape;14891;p339"/>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2" name="Google Shape;14892;p339"/>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3" name="Google Shape;14893;p339"/>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4" name="Google Shape;14894;p339"/>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5" name="Google Shape;14895;p339"/>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96" name="Google Shape;14896;p339"/>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97" name="Google Shape;14897;p339"/>
          <p:cNvGrpSpPr/>
          <p:nvPr/>
        </p:nvGrpSpPr>
        <p:grpSpPr>
          <a:xfrm rot="3203653">
            <a:off x="240691" y="985951"/>
            <a:ext cx="297660" cy="239057"/>
            <a:chOff x="3483800" y="1530650"/>
            <a:chExt cx="1459674" cy="1397574"/>
          </a:xfrm>
        </p:grpSpPr>
        <p:sp>
          <p:nvSpPr>
            <p:cNvPr id="14898" name="Google Shape;14898;p3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9" name="Google Shape;14899;p3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0" name="Google Shape;14900;p3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1" name="Google Shape;14901;p3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2" name="Google Shape;14902;p3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3" name="Google Shape;14903;p3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4" name="Google Shape;14904;p3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5" name="Google Shape;14905;p3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6" name="Google Shape;14906;p3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07" name="Google Shape;14907;p339"/>
          <p:cNvGrpSpPr/>
          <p:nvPr/>
        </p:nvGrpSpPr>
        <p:grpSpPr>
          <a:xfrm>
            <a:off x="447585" y="150969"/>
            <a:ext cx="374992" cy="348246"/>
            <a:chOff x="3931664" y="3196564"/>
            <a:chExt cx="819834" cy="761359"/>
          </a:xfrm>
        </p:grpSpPr>
        <p:sp>
          <p:nvSpPr>
            <p:cNvPr id="14908" name="Google Shape;14908;p3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9" name="Google Shape;14909;p3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0" name="Google Shape;14910;p3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11" name="Google Shape;14911;p3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4912" name="Shape 14912"/>
        <p:cNvGrpSpPr/>
        <p:nvPr/>
      </p:nvGrpSpPr>
      <p:grpSpPr>
        <a:xfrm>
          <a:off x="0" y="0"/>
          <a:ext cx="0" cy="0"/>
          <a:chOff x="0" y="0"/>
          <a:chExt cx="0" cy="0"/>
        </a:xfrm>
      </p:grpSpPr>
      <p:sp>
        <p:nvSpPr>
          <p:cNvPr id="14913" name="Google Shape;14913;p34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14" name="Google Shape;14914;p3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915" name="Google Shape;14915;p340"/>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6" name="Google Shape;14916;p340"/>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4917" name="Google Shape;14917;p340"/>
          <p:cNvGrpSpPr/>
          <p:nvPr/>
        </p:nvGrpSpPr>
        <p:grpSpPr>
          <a:xfrm>
            <a:off x="6985149" y="261297"/>
            <a:ext cx="318260" cy="295560"/>
            <a:chOff x="3931664" y="3196564"/>
            <a:chExt cx="819834" cy="761359"/>
          </a:xfrm>
        </p:grpSpPr>
        <p:sp>
          <p:nvSpPr>
            <p:cNvPr id="14918" name="Google Shape;14918;p3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9" name="Google Shape;14919;p3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0" name="Google Shape;14920;p3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21" name="Google Shape;14921;p340"/>
          <p:cNvGrpSpPr/>
          <p:nvPr/>
        </p:nvGrpSpPr>
        <p:grpSpPr>
          <a:xfrm>
            <a:off x="7030779" y="728689"/>
            <a:ext cx="193699" cy="185318"/>
            <a:chOff x="3483800" y="1530650"/>
            <a:chExt cx="1459674" cy="1397574"/>
          </a:xfrm>
        </p:grpSpPr>
        <p:sp>
          <p:nvSpPr>
            <p:cNvPr id="14922" name="Google Shape;14922;p3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3" name="Google Shape;14923;p3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4" name="Google Shape;14924;p3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5" name="Google Shape;14925;p3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6" name="Google Shape;14926;p3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7" name="Google Shape;14927;p3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8" name="Google Shape;14928;p3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9" name="Google Shape;14929;p3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0" name="Google Shape;14930;p3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31" name="Google Shape;14931;p340"/>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4932" name="Google Shape;14932;p340"/>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4933" name="Google Shape;14933;p340"/>
          <p:cNvGrpSpPr/>
          <p:nvPr/>
        </p:nvGrpSpPr>
        <p:grpSpPr>
          <a:xfrm>
            <a:off x="7133488" y="3542250"/>
            <a:ext cx="652900" cy="652900"/>
            <a:chOff x="2751400" y="2498775"/>
            <a:chExt cx="652900" cy="652900"/>
          </a:xfrm>
        </p:grpSpPr>
        <p:sp>
          <p:nvSpPr>
            <p:cNvPr id="14934" name="Google Shape;14934;p34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5" name="Google Shape;14935;p34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6" name="Google Shape;14936;p34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7" name="Google Shape;14937;p34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8" name="Google Shape;14938;p34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9" name="Google Shape;14939;p34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0" name="Google Shape;14940;p34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1" name="Google Shape;14941;p34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2" name="Google Shape;14942;p34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43" name="Google Shape;14943;p340"/>
          <p:cNvGrpSpPr/>
          <p:nvPr/>
        </p:nvGrpSpPr>
        <p:grpSpPr>
          <a:xfrm>
            <a:off x="591150" y="540000"/>
            <a:ext cx="1040525" cy="1040525"/>
            <a:chOff x="591150" y="540000"/>
            <a:chExt cx="1040525" cy="1040525"/>
          </a:xfrm>
        </p:grpSpPr>
        <p:sp>
          <p:nvSpPr>
            <p:cNvPr id="14944" name="Google Shape;14944;p340"/>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5" name="Google Shape;14945;p340"/>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6" name="Google Shape;14946;p340"/>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7" name="Google Shape;14947;p340"/>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8" name="Google Shape;14948;p340"/>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9" name="Google Shape;14949;p340"/>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0" name="Google Shape;14950;p340"/>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1" name="Google Shape;14951;p340"/>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2" name="Google Shape;14952;p340"/>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3" name="Google Shape;14953;p340"/>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4" name="Google Shape;14954;p340"/>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955" name="Google Shape;14955;p3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4956" name="Shape 14956"/>
        <p:cNvGrpSpPr/>
        <p:nvPr/>
      </p:nvGrpSpPr>
      <p:grpSpPr>
        <a:xfrm>
          <a:off x="0" y="0"/>
          <a:ext cx="0" cy="0"/>
          <a:chOff x="0" y="0"/>
          <a:chExt cx="0" cy="0"/>
        </a:xfrm>
      </p:grpSpPr>
      <p:pic>
        <p:nvPicPr>
          <p:cNvPr id="14957" name="Google Shape;14957;p341"/>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4958" name="Google Shape;14958;p34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9" name="Google Shape;14959;p341"/>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4960" name="Google Shape;14960;p341"/>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961" name="Google Shape;14961;p341"/>
          <p:cNvGrpSpPr/>
          <p:nvPr/>
        </p:nvGrpSpPr>
        <p:grpSpPr>
          <a:xfrm>
            <a:off x="-163700" y="-187875"/>
            <a:ext cx="1143525" cy="1143525"/>
            <a:chOff x="1565300" y="733100"/>
            <a:chExt cx="1143525" cy="1143525"/>
          </a:xfrm>
        </p:grpSpPr>
        <p:sp>
          <p:nvSpPr>
            <p:cNvPr id="14962" name="Google Shape;14962;p34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3" name="Google Shape;14963;p34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4" name="Google Shape;14964;p34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5" name="Google Shape;14965;p34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6" name="Google Shape;14966;p34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7" name="Google Shape;14967;p34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8" name="Google Shape;14968;p34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69" name="Google Shape;14969;p341"/>
          <p:cNvGrpSpPr/>
          <p:nvPr/>
        </p:nvGrpSpPr>
        <p:grpSpPr>
          <a:xfrm>
            <a:off x="7449323" y="2055628"/>
            <a:ext cx="539058" cy="516124"/>
            <a:chOff x="3483800" y="1530650"/>
            <a:chExt cx="1459674" cy="1397574"/>
          </a:xfrm>
        </p:grpSpPr>
        <p:sp>
          <p:nvSpPr>
            <p:cNvPr id="14970" name="Google Shape;14970;p34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1" name="Google Shape;14971;p34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2" name="Google Shape;14972;p34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3" name="Google Shape;14973;p34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4" name="Google Shape;14974;p34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5" name="Google Shape;14975;p34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6" name="Google Shape;14976;p34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7" name="Google Shape;14977;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8" name="Google Shape;14978;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79" name="Google Shape;14979;p341"/>
          <p:cNvGrpSpPr/>
          <p:nvPr/>
        </p:nvGrpSpPr>
        <p:grpSpPr>
          <a:xfrm>
            <a:off x="3836035" y="191744"/>
            <a:ext cx="374992" cy="348246"/>
            <a:chOff x="3931664" y="3196564"/>
            <a:chExt cx="819834" cy="761359"/>
          </a:xfrm>
        </p:grpSpPr>
        <p:sp>
          <p:nvSpPr>
            <p:cNvPr id="14980" name="Google Shape;14980;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1" name="Google Shape;14981;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2" name="Google Shape;14982;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3" name="Google Shape;14983;p341"/>
          <p:cNvGrpSpPr/>
          <p:nvPr/>
        </p:nvGrpSpPr>
        <p:grpSpPr>
          <a:xfrm rot="-3462168">
            <a:off x="3282873" y="282904"/>
            <a:ext cx="184279" cy="165931"/>
            <a:chOff x="3931664" y="3196564"/>
            <a:chExt cx="819834" cy="761359"/>
          </a:xfrm>
        </p:grpSpPr>
        <p:sp>
          <p:nvSpPr>
            <p:cNvPr id="14984" name="Google Shape;14984;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5" name="Google Shape;14985;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6" name="Google Shape;14986;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87" name="Google Shape;14987;p341"/>
          <p:cNvGrpSpPr/>
          <p:nvPr/>
        </p:nvGrpSpPr>
        <p:grpSpPr>
          <a:xfrm rot="-5681754">
            <a:off x="8241378" y="3006753"/>
            <a:ext cx="184261" cy="165900"/>
            <a:chOff x="3931664" y="3196564"/>
            <a:chExt cx="819834" cy="761359"/>
          </a:xfrm>
        </p:grpSpPr>
        <p:sp>
          <p:nvSpPr>
            <p:cNvPr id="14988" name="Google Shape;14988;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9" name="Google Shape;14989;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0" name="Google Shape;14990;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991" name="Google Shape;14991;p341"/>
          <p:cNvGrpSpPr/>
          <p:nvPr/>
        </p:nvGrpSpPr>
        <p:grpSpPr>
          <a:xfrm rot="3093407">
            <a:off x="323639" y="1552011"/>
            <a:ext cx="404044" cy="329363"/>
            <a:chOff x="3483800" y="1530650"/>
            <a:chExt cx="1459674" cy="1397574"/>
          </a:xfrm>
        </p:grpSpPr>
        <p:sp>
          <p:nvSpPr>
            <p:cNvPr id="14992" name="Google Shape;14992;p34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3" name="Google Shape;14993;p34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4" name="Google Shape;14994;p34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5" name="Google Shape;14995;p34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6" name="Google Shape;14996;p34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7" name="Google Shape;14997;p34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8" name="Google Shape;14998;p34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9" name="Google Shape;14999;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0" name="Google Shape;15000;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01" name="Google Shape;15001;p341"/>
          <p:cNvGrpSpPr/>
          <p:nvPr/>
        </p:nvGrpSpPr>
        <p:grpSpPr>
          <a:xfrm rot="3093417">
            <a:off x="3136301" y="4652973"/>
            <a:ext cx="235009" cy="225010"/>
            <a:chOff x="3483800" y="1530650"/>
            <a:chExt cx="1459674" cy="1397574"/>
          </a:xfrm>
        </p:grpSpPr>
        <p:sp>
          <p:nvSpPr>
            <p:cNvPr id="15002" name="Google Shape;15002;p34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3" name="Google Shape;15003;p34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4" name="Google Shape;15004;p34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5" name="Google Shape;15005;p34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6" name="Google Shape;15006;p34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7" name="Google Shape;15007;p34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8" name="Google Shape;15008;p34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9" name="Google Shape;15009;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0" name="Google Shape;15010;p34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11" name="Google Shape;15011;p341"/>
          <p:cNvGrpSpPr/>
          <p:nvPr/>
        </p:nvGrpSpPr>
        <p:grpSpPr>
          <a:xfrm>
            <a:off x="1646560" y="3582869"/>
            <a:ext cx="374992" cy="348246"/>
            <a:chOff x="3931664" y="3196564"/>
            <a:chExt cx="819834" cy="761359"/>
          </a:xfrm>
        </p:grpSpPr>
        <p:sp>
          <p:nvSpPr>
            <p:cNvPr id="15012" name="Google Shape;15012;p34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3" name="Google Shape;15013;p34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4" name="Google Shape;15014;p34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15" name="Google Shape;15015;p341"/>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5016" name="Google Shape;15016;p341"/>
          <p:cNvGrpSpPr/>
          <p:nvPr/>
        </p:nvGrpSpPr>
        <p:grpSpPr>
          <a:xfrm rot="-899098">
            <a:off x="7338657" y="3773043"/>
            <a:ext cx="1912361" cy="1912091"/>
            <a:chOff x="4134250" y="882850"/>
            <a:chExt cx="843375" cy="844025"/>
          </a:xfrm>
        </p:grpSpPr>
        <p:sp>
          <p:nvSpPr>
            <p:cNvPr id="15017" name="Google Shape;15017;p34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8" name="Google Shape;15018;p34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9" name="Google Shape;15019;p34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0" name="Google Shape;15020;p34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1" name="Google Shape;15021;p34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22" name="Google Shape;15022;p341"/>
          <p:cNvGrpSpPr/>
          <p:nvPr/>
        </p:nvGrpSpPr>
        <p:grpSpPr>
          <a:xfrm>
            <a:off x="657488" y="430950"/>
            <a:ext cx="652900" cy="652900"/>
            <a:chOff x="2751400" y="2498775"/>
            <a:chExt cx="652900" cy="652900"/>
          </a:xfrm>
        </p:grpSpPr>
        <p:sp>
          <p:nvSpPr>
            <p:cNvPr id="15023" name="Google Shape;15023;p34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4" name="Google Shape;15024;p34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5" name="Google Shape;15025;p34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6" name="Google Shape;15026;p34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7" name="Google Shape;15027;p34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8" name="Google Shape;15028;p34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9" name="Google Shape;15029;p34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0" name="Google Shape;15030;p34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1" name="Google Shape;15031;p34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32" name="Google Shape;15032;p3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148" name="Shape 1148"/>
        <p:cNvGrpSpPr/>
        <p:nvPr/>
      </p:nvGrpSpPr>
      <p:grpSpPr>
        <a:xfrm>
          <a:off x="0" y="0"/>
          <a:ext cx="0" cy="0"/>
          <a:chOff x="0" y="0"/>
          <a:chExt cx="0" cy="0"/>
        </a:xfrm>
      </p:grpSpPr>
      <p:sp>
        <p:nvSpPr>
          <p:cNvPr id="1149" name="Google Shape;1149;p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50" name="Google Shape;1150;p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151" name="Google Shape;1151;p3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152" name="Google Shape;1152;p35"/>
          <p:cNvGrpSpPr/>
          <p:nvPr/>
        </p:nvGrpSpPr>
        <p:grpSpPr>
          <a:xfrm rot="3203653">
            <a:off x="240691" y="985951"/>
            <a:ext cx="297660" cy="239057"/>
            <a:chOff x="3483800" y="1530650"/>
            <a:chExt cx="1459674" cy="1397574"/>
          </a:xfrm>
        </p:grpSpPr>
        <p:sp>
          <p:nvSpPr>
            <p:cNvPr id="1153" name="Google Shape;1153;p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 name="Google Shape;1154;p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 name="Google Shape;1162;p35"/>
          <p:cNvGrpSpPr/>
          <p:nvPr/>
        </p:nvGrpSpPr>
        <p:grpSpPr>
          <a:xfrm>
            <a:off x="447585" y="150969"/>
            <a:ext cx="374992" cy="348246"/>
            <a:chOff x="3931664" y="3196564"/>
            <a:chExt cx="819834" cy="761359"/>
          </a:xfrm>
        </p:grpSpPr>
        <p:sp>
          <p:nvSpPr>
            <p:cNvPr id="1163" name="Google Shape;1163;p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 name="Google Shape;1166;p35"/>
          <p:cNvGrpSpPr/>
          <p:nvPr/>
        </p:nvGrpSpPr>
        <p:grpSpPr>
          <a:xfrm rot="-2865348">
            <a:off x="-165362" y="3586213"/>
            <a:ext cx="374985" cy="348239"/>
            <a:chOff x="3931664" y="3196564"/>
            <a:chExt cx="819834" cy="761359"/>
          </a:xfrm>
        </p:grpSpPr>
        <p:sp>
          <p:nvSpPr>
            <p:cNvPr id="1167" name="Google Shape;1167;p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 name="Google Shape;1169;p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 name="Google Shape;1170;p35"/>
          <p:cNvGrpSpPr/>
          <p:nvPr/>
        </p:nvGrpSpPr>
        <p:grpSpPr>
          <a:xfrm rot="-2113056">
            <a:off x="-68471" y="2140023"/>
            <a:ext cx="297664" cy="239111"/>
            <a:chOff x="3483800" y="1530650"/>
            <a:chExt cx="1459674" cy="1397574"/>
          </a:xfrm>
        </p:grpSpPr>
        <p:sp>
          <p:nvSpPr>
            <p:cNvPr id="1171" name="Google Shape;1171;p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 name="Google Shape;1172;p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 name="Google Shape;1173;p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 name="Google Shape;1174;p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 name="Google Shape;1175;p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 name="Google Shape;1176;p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 name="Google Shape;1177;p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 name="Google Shape;1178;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 name="Google Shape;1179;p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0" name="Google Shape;1180;p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5033" name="Shape 15033"/>
        <p:cNvGrpSpPr/>
        <p:nvPr/>
      </p:nvGrpSpPr>
      <p:grpSpPr>
        <a:xfrm>
          <a:off x="0" y="0"/>
          <a:ext cx="0" cy="0"/>
          <a:chOff x="0" y="0"/>
          <a:chExt cx="0" cy="0"/>
        </a:xfrm>
      </p:grpSpPr>
      <p:sp>
        <p:nvSpPr>
          <p:cNvPr id="15034" name="Google Shape;15034;p3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35" name="Google Shape;15035;p34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36" name="Google Shape;15036;p342"/>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5037" name="Google Shape;15037;p342"/>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038" name="Google Shape;15038;p342"/>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5039" name="Google Shape;15039;p342"/>
          <p:cNvGrpSpPr/>
          <p:nvPr/>
        </p:nvGrpSpPr>
        <p:grpSpPr>
          <a:xfrm>
            <a:off x="7784681" y="-567513"/>
            <a:ext cx="1408670" cy="1408647"/>
            <a:chOff x="3174950" y="3673600"/>
            <a:chExt cx="1481875" cy="1481850"/>
          </a:xfrm>
        </p:grpSpPr>
        <p:sp>
          <p:nvSpPr>
            <p:cNvPr id="15040" name="Google Shape;15040;p34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1" name="Google Shape;15041;p34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2" name="Google Shape;15042;p34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3" name="Google Shape;15043;p34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4" name="Google Shape;15044;p34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45" name="Google Shape;15045;p342"/>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46" name="Google Shape;15046;p342"/>
          <p:cNvGrpSpPr/>
          <p:nvPr/>
        </p:nvGrpSpPr>
        <p:grpSpPr>
          <a:xfrm rot="3204881">
            <a:off x="466980" y="4420212"/>
            <a:ext cx="229230" cy="183924"/>
            <a:chOff x="3483800" y="1530650"/>
            <a:chExt cx="1459674" cy="1397574"/>
          </a:xfrm>
        </p:grpSpPr>
        <p:sp>
          <p:nvSpPr>
            <p:cNvPr id="15047" name="Google Shape;15047;p3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8" name="Google Shape;15048;p3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9" name="Google Shape;15049;p3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0" name="Google Shape;15050;p3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1" name="Google Shape;15051;p3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2" name="Google Shape;15052;p3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3" name="Google Shape;15053;p3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4" name="Google Shape;15054;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5" name="Google Shape;15055;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56" name="Google Shape;15056;p342"/>
          <p:cNvGrpSpPr/>
          <p:nvPr/>
        </p:nvGrpSpPr>
        <p:grpSpPr>
          <a:xfrm rot="-2016257">
            <a:off x="288240" y="3163002"/>
            <a:ext cx="258192" cy="239776"/>
            <a:chOff x="3931664" y="3196564"/>
            <a:chExt cx="819834" cy="761359"/>
          </a:xfrm>
        </p:grpSpPr>
        <p:sp>
          <p:nvSpPr>
            <p:cNvPr id="15057" name="Google Shape;15057;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8" name="Google Shape;15058;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9" name="Google Shape;15059;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0" name="Google Shape;15060;p342"/>
          <p:cNvGrpSpPr/>
          <p:nvPr/>
        </p:nvGrpSpPr>
        <p:grpSpPr>
          <a:xfrm>
            <a:off x="431988" y="1892466"/>
            <a:ext cx="288008" cy="267466"/>
            <a:chOff x="3931664" y="3196564"/>
            <a:chExt cx="819834" cy="761359"/>
          </a:xfrm>
        </p:grpSpPr>
        <p:sp>
          <p:nvSpPr>
            <p:cNvPr id="15061" name="Google Shape;15061;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2" name="Google Shape;15062;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3" name="Google Shape;15063;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4" name="Google Shape;15064;p342"/>
          <p:cNvGrpSpPr/>
          <p:nvPr/>
        </p:nvGrpSpPr>
        <p:grpSpPr>
          <a:xfrm rot="-2016257">
            <a:off x="5475190" y="169002"/>
            <a:ext cx="258192" cy="239776"/>
            <a:chOff x="3931664" y="3196564"/>
            <a:chExt cx="819834" cy="761359"/>
          </a:xfrm>
        </p:grpSpPr>
        <p:sp>
          <p:nvSpPr>
            <p:cNvPr id="15065" name="Google Shape;15065;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6" name="Google Shape;15066;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7" name="Google Shape;15067;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68" name="Google Shape;15068;p342"/>
          <p:cNvGrpSpPr/>
          <p:nvPr/>
        </p:nvGrpSpPr>
        <p:grpSpPr>
          <a:xfrm rot="3204881">
            <a:off x="6748605" y="935912"/>
            <a:ext cx="229230" cy="183924"/>
            <a:chOff x="3483800" y="1530650"/>
            <a:chExt cx="1459674" cy="1397574"/>
          </a:xfrm>
        </p:grpSpPr>
        <p:sp>
          <p:nvSpPr>
            <p:cNvPr id="15069" name="Google Shape;15069;p3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0" name="Google Shape;15070;p3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1" name="Google Shape;15071;p3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2" name="Google Shape;15072;p3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3" name="Google Shape;15073;p3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4" name="Google Shape;15074;p3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5" name="Google Shape;15075;p3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6" name="Google Shape;15076;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7" name="Google Shape;15077;p3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078" name="Google Shape;15078;p342"/>
          <p:cNvGrpSpPr/>
          <p:nvPr/>
        </p:nvGrpSpPr>
        <p:grpSpPr>
          <a:xfrm rot="5983681">
            <a:off x="5765480" y="1066980"/>
            <a:ext cx="305186" cy="290029"/>
            <a:chOff x="3931664" y="3196564"/>
            <a:chExt cx="819834" cy="761359"/>
          </a:xfrm>
        </p:grpSpPr>
        <p:sp>
          <p:nvSpPr>
            <p:cNvPr id="15079" name="Google Shape;15079;p3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0" name="Google Shape;15080;p3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1" name="Google Shape;15081;p3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2" name="Google Shape;15082;p342"/>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83" name="Google Shape;15083;p342"/>
          <p:cNvGrpSpPr/>
          <p:nvPr/>
        </p:nvGrpSpPr>
        <p:grpSpPr>
          <a:xfrm rot="1855">
            <a:off x="7475888" y="418266"/>
            <a:ext cx="781556" cy="781145"/>
            <a:chOff x="4134250" y="882850"/>
            <a:chExt cx="843375" cy="844025"/>
          </a:xfrm>
        </p:grpSpPr>
        <p:sp>
          <p:nvSpPr>
            <p:cNvPr id="15084" name="Google Shape;15084;p34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5" name="Google Shape;15085;p34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6" name="Google Shape;15086;p34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7" name="Google Shape;15087;p34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8" name="Google Shape;15088;p34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89" name="Google Shape;15089;p3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5090" name="Shape 15090"/>
        <p:cNvGrpSpPr/>
        <p:nvPr/>
      </p:nvGrpSpPr>
      <p:grpSpPr>
        <a:xfrm>
          <a:off x="0" y="0"/>
          <a:ext cx="0" cy="0"/>
          <a:chOff x="0" y="0"/>
          <a:chExt cx="0" cy="0"/>
        </a:xfrm>
      </p:grpSpPr>
      <p:sp>
        <p:nvSpPr>
          <p:cNvPr id="15091" name="Google Shape;15091;p34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92" name="Google Shape;15092;p3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93" name="Google Shape;15093;p34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094" name="Google Shape;15094;p343"/>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095" name="Google Shape;15095;p343"/>
          <p:cNvGrpSpPr/>
          <p:nvPr/>
        </p:nvGrpSpPr>
        <p:grpSpPr>
          <a:xfrm rot="3204101">
            <a:off x="8405188" y="4689994"/>
            <a:ext cx="197087" cy="158154"/>
            <a:chOff x="3483800" y="1530650"/>
            <a:chExt cx="1459674" cy="1397574"/>
          </a:xfrm>
        </p:grpSpPr>
        <p:sp>
          <p:nvSpPr>
            <p:cNvPr id="15096" name="Google Shape;15096;p3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7" name="Google Shape;15097;p3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8" name="Google Shape;15098;p3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9" name="Google Shape;15099;p3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0" name="Google Shape;15100;p3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1" name="Google Shape;15101;p3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2" name="Google Shape;15102;p3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3" name="Google Shape;15103;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4" name="Google Shape;15104;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5" name="Google Shape;15105;p343"/>
          <p:cNvGrpSpPr/>
          <p:nvPr/>
        </p:nvGrpSpPr>
        <p:grpSpPr>
          <a:xfrm>
            <a:off x="8716960" y="3747944"/>
            <a:ext cx="374992" cy="348246"/>
            <a:chOff x="3931664" y="3196564"/>
            <a:chExt cx="819834" cy="761359"/>
          </a:xfrm>
        </p:grpSpPr>
        <p:sp>
          <p:nvSpPr>
            <p:cNvPr id="15106" name="Google Shape;15106;p3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7" name="Google Shape;15107;p3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8" name="Google Shape;15108;p3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09" name="Google Shape;15109;p343"/>
          <p:cNvGrpSpPr/>
          <p:nvPr/>
        </p:nvGrpSpPr>
        <p:grpSpPr>
          <a:xfrm rot="3203653">
            <a:off x="8538041" y="1607001"/>
            <a:ext cx="297660" cy="239057"/>
            <a:chOff x="3483800" y="1530650"/>
            <a:chExt cx="1459674" cy="1397574"/>
          </a:xfrm>
        </p:grpSpPr>
        <p:sp>
          <p:nvSpPr>
            <p:cNvPr id="15110" name="Google Shape;15110;p3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1" name="Google Shape;15111;p3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2" name="Google Shape;15112;p3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3" name="Google Shape;15113;p3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4" name="Google Shape;15114;p3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5" name="Google Shape;15115;p3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6" name="Google Shape;15116;p3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7" name="Google Shape;15117;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8" name="Google Shape;15118;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19" name="Google Shape;15119;p343"/>
          <p:cNvGrpSpPr/>
          <p:nvPr/>
        </p:nvGrpSpPr>
        <p:grpSpPr>
          <a:xfrm>
            <a:off x="167635" y="707019"/>
            <a:ext cx="374992" cy="348246"/>
            <a:chOff x="3931664" y="3196564"/>
            <a:chExt cx="819834" cy="761359"/>
          </a:xfrm>
        </p:grpSpPr>
        <p:sp>
          <p:nvSpPr>
            <p:cNvPr id="15120" name="Google Shape;15120;p3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1" name="Google Shape;15121;p3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2" name="Google Shape;15122;p3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23" name="Google Shape;15123;p343"/>
          <p:cNvGrpSpPr/>
          <p:nvPr/>
        </p:nvGrpSpPr>
        <p:grpSpPr>
          <a:xfrm rot="3205120">
            <a:off x="435170" y="1966795"/>
            <a:ext cx="208678" cy="167461"/>
            <a:chOff x="3483800" y="1530650"/>
            <a:chExt cx="1459674" cy="1397574"/>
          </a:xfrm>
        </p:grpSpPr>
        <p:sp>
          <p:nvSpPr>
            <p:cNvPr id="15124" name="Google Shape;15124;p3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5" name="Google Shape;15125;p3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6" name="Google Shape;15126;p3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7" name="Google Shape;15127;p3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8" name="Google Shape;15128;p3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9" name="Google Shape;15129;p3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0" name="Google Shape;15130;p3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1" name="Google Shape;15131;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2" name="Google Shape;15132;p3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133" name="Google Shape;15133;p3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5134" name="Shape 15134"/>
        <p:cNvGrpSpPr/>
        <p:nvPr/>
      </p:nvGrpSpPr>
      <p:grpSpPr>
        <a:xfrm>
          <a:off x="0" y="0"/>
          <a:ext cx="0" cy="0"/>
          <a:chOff x="0" y="0"/>
          <a:chExt cx="0" cy="0"/>
        </a:xfrm>
      </p:grpSpPr>
      <p:sp>
        <p:nvSpPr>
          <p:cNvPr id="15135" name="Google Shape;15135;p34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136" name="Google Shape;15136;p3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137" name="Google Shape;15137;p344"/>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138" name="Google Shape;15138;p344"/>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139" name="Google Shape;15139;p344"/>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0" name="Google Shape;15140;p344"/>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141" name="Google Shape;15141;p344"/>
          <p:cNvGrpSpPr/>
          <p:nvPr/>
        </p:nvGrpSpPr>
        <p:grpSpPr>
          <a:xfrm>
            <a:off x="6887075" y="3970549"/>
            <a:ext cx="367254" cy="351630"/>
            <a:chOff x="3483800" y="1530650"/>
            <a:chExt cx="1459674" cy="1397574"/>
          </a:xfrm>
        </p:grpSpPr>
        <p:sp>
          <p:nvSpPr>
            <p:cNvPr id="15142" name="Google Shape;15142;p3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3" name="Google Shape;15143;p3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4" name="Google Shape;15144;p3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5" name="Google Shape;15145;p3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6" name="Google Shape;15146;p3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7" name="Google Shape;15147;p3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8" name="Google Shape;15148;p3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9" name="Google Shape;15149;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0" name="Google Shape;15150;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1" name="Google Shape;15151;p344"/>
          <p:cNvGrpSpPr/>
          <p:nvPr/>
        </p:nvGrpSpPr>
        <p:grpSpPr>
          <a:xfrm rot="-3461964">
            <a:off x="1425952" y="1279122"/>
            <a:ext cx="242869" cy="218617"/>
            <a:chOff x="3931664" y="3196564"/>
            <a:chExt cx="819834" cy="761359"/>
          </a:xfrm>
        </p:grpSpPr>
        <p:sp>
          <p:nvSpPr>
            <p:cNvPr id="15152" name="Google Shape;15152;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3" name="Google Shape;15153;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4" name="Google Shape;15154;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5" name="Google Shape;15155;p344"/>
          <p:cNvGrpSpPr/>
          <p:nvPr/>
        </p:nvGrpSpPr>
        <p:grpSpPr>
          <a:xfrm rot="-5681754">
            <a:off x="7480828" y="255078"/>
            <a:ext cx="184261" cy="165900"/>
            <a:chOff x="3931664" y="3196564"/>
            <a:chExt cx="819834" cy="761359"/>
          </a:xfrm>
        </p:grpSpPr>
        <p:sp>
          <p:nvSpPr>
            <p:cNvPr id="15156" name="Google Shape;15156;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7" name="Google Shape;15157;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8" name="Google Shape;15158;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59" name="Google Shape;15159;p344"/>
          <p:cNvGrpSpPr/>
          <p:nvPr/>
        </p:nvGrpSpPr>
        <p:grpSpPr>
          <a:xfrm rot="3093417">
            <a:off x="557651" y="2840748"/>
            <a:ext cx="235009" cy="225010"/>
            <a:chOff x="3483800" y="1530650"/>
            <a:chExt cx="1459674" cy="1397574"/>
          </a:xfrm>
        </p:grpSpPr>
        <p:sp>
          <p:nvSpPr>
            <p:cNvPr id="15160" name="Google Shape;15160;p3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1" name="Google Shape;15161;p3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2" name="Google Shape;15162;p3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3" name="Google Shape;15163;p3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4" name="Google Shape;15164;p3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5" name="Google Shape;15165;p3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6" name="Google Shape;15166;p3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7" name="Google Shape;15167;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8" name="Google Shape;15168;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69" name="Google Shape;15169;p344"/>
          <p:cNvGrpSpPr/>
          <p:nvPr/>
        </p:nvGrpSpPr>
        <p:grpSpPr>
          <a:xfrm rot="-421626">
            <a:off x="5835769" y="455383"/>
            <a:ext cx="349591" cy="334718"/>
            <a:chOff x="3483800" y="1530650"/>
            <a:chExt cx="1459674" cy="1397574"/>
          </a:xfrm>
        </p:grpSpPr>
        <p:sp>
          <p:nvSpPr>
            <p:cNvPr id="15170" name="Google Shape;15170;p3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1" name="Google Shape;15171;p3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2" name="Google Shape;15172;p3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3" name="Google Shape;15173;p3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4" name="Google Shape;15174;p3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5" name="Google Shape;15175;p3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6" name="Google Shape;15176;p3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7" name="Google Shape;15177;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8" name="Google Shape;15178;p3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79" name="Google Shape;15179;p344"/>
          <p:cNvGrpSpPr/>
          <p:nvPr/>
        </p:nvGrpSpPr>
        <p:grpSpPr>
          <a:xfrm rot="-3461807">
            <a:off x="3312132" y="249026"/>
            <a:ext cx="326001" cy="293428"/>
            <a:chOff x="3931664" y="3196564"/>
            <a:chExt cx="819834" cy="761359"/>
          </a:xfrm>
        </p:grpSpPr>
        <p:sp>
          <p:nvSpPr>
            <p:cNvPr id="15180" name="Google Shape;15180;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1" name="Google Shape;15181;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2" name="Google Shape;15182;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3" name="Google Shape;15183;p344"/>
          <p:cNvGrpSpPr/>
          <p:nvPr/>
        </p:nvGrpSpPr>
        <p:grpSpPr>
          <a:xfrm rot="-5681754">
            <a:off x="4905266" y="4520553"/>
            <a:ext cx="184261" cy="165900"/>
            <a:chOff x="3931664" y="3196564"/>
            <a:chExt cx="819834" cy="761359"/>
          </a:xfrm>
        </p:grpSpPr>
        <p:sp>
          <p:nvSpPr>
            <p:cNvPr id="15184" name="Google Shape;15184;p3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5" name="Google Shape;15185;p3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6" name="Google Shape;15186;p3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87" name="Google Shape;15187;p344"/>
          <p:cNvGrpSpPr/>
          <p:nvPr/>
        </p:nvGrpSpPr>
        <p:grpSpPr>
          <a:xfrm rot="-1799949">
            <a:off x="-352113" y="3255243"/>
            <a:ext cx="2570135" cy="3098127"/>
            <a:chOff x="2705025" y="356575"/>
            <a:chExt cx="1582750" cy="1907900"/>
          </a:xfrm>
        </p:grpSpPr>
        <p:sp>
          <p:nvSpPr>
            <p:cNvPr id="15188" name="Google Shape;15188;p34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9" name="Google Shape;15189;p34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0" name="Google Shape;15190;p34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1" name="Google Shape;15191;p34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2" name="Google Shape;15192;p34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3" name="Google Shape;15193;p34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4" name="Google Shape;15194;p34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5" name="Google Shape;15195;p34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6" name="Google Shape;15196;p34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7" name="Google Shape;15197;p34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8" name="Google Shape;15198;p34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199" name="Google Shape;15199;p344"/>
          <p:cNvGrpSpPr/>
          <p:nvPr/>
        </p:nvGrpSpPr>
        <p:grpSpPr>
          <a:xfrm>
            <a:off x="8317557" y="-49211"/>
            <a:ext cx="1198006" cy="1198006"/>
            <a:chOff x="2751400" y="2498775"/>
            <a:chExt cx="652900" cy="652900"/>
          </a:xfrm>
        </p:grpSpPr>
        <p:sp>
          <p:nvSpPr>
            <p:cNvPr id="15200" name="Google Shape;15200;p34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1" name="Google Shape;15201;p34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2" name="Google Shape;15202;p34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3" name="Google Shape;15203;p34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4" name="Google Shape;15204;p34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5" name="Google Shape;15205;p34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6" name="Google Shape;15206;p34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7" name="Google Shape;15207;p34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8" name="Google Shape;15208;p34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09" name="Google Shape;15209;p344"/>
          <p:cNvGrpSpPr/>
          <p:nvPr/>
        </p:nvGrpSpPr>
        <p:grpSpPr>
          <a:xfrm>
            <a:off x="7955883" y="618584"/>
            <a:ext cx="799095" cy="799095"/>
            <a:chOff x="1565300" y="733100"/>
            <a:chExt cx="1143525" cy="1143525"/>
          </a:xfrm>
        </p:grpSpPr>
        <p:sp>
          <p:nvSpPr>
            <p:cNvPr id="15210" name="Google Shape;15210;p34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1" name="Google Shape;15211;p34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2" name="Google Shape;15212;p34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3" name="Google Shape;15213;p34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4" name="Google Shape;15214;p34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5" name="Google Shape;15215;p34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6" name="Google Shape;15216;p34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17" name="Google Shape;15217;p3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5218" name="Shape 15218"/>
        <p:cNvGrpSpPr/>
        <p:nvPr/>
      </p:nvGrpSpPr>
      <p:grpSpPr>
        <a:xfrm>
          <a:off x="0" y="0"/>
          <a:ext cx="0" cy="0"/>
          <a:chOff x="0" y="0"/>
          <a:chExt cx="0" cy="0"/>
        </a:xfrm>
      </p:grpSpPr>
      <p:sp>
        <p:nvSpPr>
          <p:cNvPr id="15219" name="Google Shape;15219;p3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5220" name="Shape 15220"/>
        <p:cNvGrpSpPr/>
        <p:nvPr/>
      </p:nvGrpSpPr>
      <p:grpSpPr>
        <a:xfrm>
          <a:off x="0" y="0"/>
          <a:ext cx="0" cy="0"/>
          <a:chOff x="0" y="0"/>
          <a:chExt cx="0" cy="0"/>
        </a:xfrm>
      </p:grpSpPr>
      <p:sp>
        <p:nvSpPr>
          <p:cNvPr id="15221" name="Google Shape;15221;p3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222" name="Google Shape;15222;p3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223" name="Google Shape;15223;p346"/>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4" name="Google Shape;15224;p346"/>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5225" name="Google Shape;15225;p346"/>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5226" name="Google Shape;15226;p346"/>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5227" name="Google Shape;15227;p346"/>
          <p:cNvGrpSpPr/>
          <p:nvPr/>
        </p:nvGrpSpPr>
        <p:grpSpPr>
          <a:xfrm>
            <a:off x="1535429" y="583264"/>
            <a:ext cx="193699" cy="185318"/>
            <a:chOff x="3483800" y="1530650"/>
            <a:chExt cx="1459674" cy="1397574"/>
          </a:xfrm>
        </p:grpSpPr>
        <p:sp>
          <p:nvSpPr>
            <p:cNvPr id="15228" name="Google Shape;15228;p3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9" name="Google Shape;15229;p3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0" name="Google Shape;15230;p3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1" name="Google Shape;15231;p3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2" name="Google Shape;15232;p3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3" name="Google Shape;15233;p3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4" name="Google Shape;15234;p3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5" name="Google Shape;15235;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6" name="Google Shape;15236;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37" name="Google Shape;15237;p346"/>
          <p:cNvGrpSpPr/>
          <p:nvPr/>
        </p:nvGrpSpPr>
        <p:grpSpPr>
          <a:xfrm>
            <a:off x="7089424" y="3405872"/>
            <a:ext cx="318260" cy="295560"/>
            <a:chOff x="3931664" y="3196564"/>
            <a:chExt cx="819834" cy="761359"/>
          </a:xfrm>
        </p:grpSpPr>
        <p:sp>
          <p:nvSpPr>
            <p:cNvPr id="15238" name="Google Shape;15238;p3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9" name="Google Shape;15239;p3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0" name="Google Shape;15240;p3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1" name="Google Shape;15241;p346"/>
          <p:cNvGrpSpPr/>
          <p:nvPr/>
        </p:nvGrpSpPr>
        <p:grpSpPr>
          <a:xfrm>
            <a:off x="575339" y="1284522"/>
            <a:ext cx="500427" cy="464734"/>
            <a:chOff x="3931664" y="3196564"/>
            <a:chExt cx="819834" cy="761359"/>
          </a:xfrm>
        </p:grpSpPr>
        <p:sp>
          <p:nvSpPr>
            <p:cNvPr id="15242" name="Google Shape;15242;p3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3" name="Google Shape;15243;p3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4" name="Google Shape;15244;p3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45" name="Google Shape;15245;p346"/>
          <p:cNvGrpSpPr/>
          <p:nvPr/>
        </p:nvGrpSpPr>
        <p:grpSpPr>
          <a:xfrm>
            <a:off x="7972429" y="2479089"/>
            <a:ext cx="193699" cy="185318"/>
            <a:chOff x="3483800" y="1530650"/>
            <a:chExt cx="1459674" cy="1397574"/>
          </a:xfrm>
        </p:grpSpPr>
        <p:sp>
          <p:nvSpPr>
            <p:cNvPr id="15246" name="Google Shape;15246;p3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7" name="Google Shape;15247;p3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8" name="Google Shape;15248;p3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9" name="Google Shape;15249;p3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0" name="Google Shape;15250;p3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1" name="Google Shape;15251;p3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2" name="Google Shape;15252;p3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3" name="Google Shape;15253;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4" name="Google Shape;15254;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55" name="Google Shape;15255;p346"/>
          <p:cNvGrpSpPr/>
          <p:nvPr/>
        </p:nvGrpSpPr>
        <p:grpSpPr>
          <a:xfrm rot="-2700000">
            <a:off x="2741984" y="4418164"/>
            <a:ext cx="307579" cy="294296"/>
            <a:chOff x="3483800" y="1530650"/>
            <a:chExt cx="1459674" cy="1397574"/>
          </a:xfrm>
        </p:grpSpPr>
        <p:sp>
          <p:nvSpPr>
            <p:cNvPr id="15256" name="Google Shape;15256;p3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7" name="Google Shape;15257;p3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8" name="Google Shape;15258;p3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9" name="Google Shape;15259;p3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0" name="Google Shape;15260;p3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1" name="Google Shape;15261;p3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2" name="Google Shape;15262;p3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3" name="Google Shape;15263;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4" name="Google Shape;15264;p3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5" name="Google Shape;15265;p346"/>
          <p:cNvGrpSpPr/>
          <p:nvPr/>
        </p:nvGrpSpPr>
        <p:grpSpPr>
          <a:xfrm rot="-3121908">
            <a:off x="7407403" y="392194"/>
            <a:ext cx="318220" cy="295523"/>
            <a:chOff x="3931664" y="3196564"/>
            <a:chExt cx="819834" cy="761359"/>
          </a:xfrm>
        </p:grpSpPr>
        <p:sp>
          <p:nvSpPr>
            <p:cNvPr id="15266" name="Google Shape;15266;p3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7" name="Google Shape;15267;p3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8" name="Google Shape;15268;p3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9" name="Google Shape;15269;p346"/>
          <p:cNvGrpSpPr/>
          <p:nvPr/>
        </p:nvGrpSpPr>
        <p:grpSpPr>
          <a:xfrm>
            <a:off x="8370337" y="-422491"/>
            <a:ext cx="1143068" cy="1143068"/>
            <a:chOff x="1565300" y="733100"/>
            <a:chExt cx="1143525" cy="1143525"/>
          </a:xfrm>
        </p:grpSpPr>
        <p:sp>
          <p:nvSpPr>
            <p:cNvPr id="15270" name="Google Shape;15270;p34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1" name="Google Shape;15271;p34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2" name="Google Shape;15272;p34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3" name="Google Shape;15273;p34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4" name="Google Shape;15274;p34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5" name="Google Shape;15275;p34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6" name="Google Shape;15276;p34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77" name="Google Shape;15277;p346"/>
          <p:cNvGrpSpPr/>
          <p:nvPr/>
        </p:nvGrpSpPr>
        <p:grpSpPr>
          <a:xfrm>
            <a:off x="-324835" y="3402341"/>
            <a:ext cx="1933254" cy="1933222"/>
            <a:chOff x="3174950" y="3673600"/>
            <a:chExt cx="1481875" cy="1481850"/>
          </a:xfrm>
        </p:grpSpPr>
        <p:sp>
          <p:nvSpPr>
            <p:cNvPr id="15278" name="Google Shape;15278;p34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9" name="Google Shape;15279;p34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0" name="Google Shape;15280;p34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1" name="Google Shape;15281;p34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2" name="Google Shape;15282;p34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283" name="Google Shape;15283;p3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5284" name="Shape 15284"/>
        <p:cNvGrpSpPr/>
        <p:nvPr/>
      </p:nvGrpSpPr>
      <p:grpSpPr>
        <a:xfrm>
          <a:off x="0" y="0"/>
          <a:ext cx="0" cy="0"/>
          <a:chOff x="0" y="0"/>
          <a:chExt cx="0" cy="0"/>
        </a:xfrm>
      </p:grpSpPr>
      <p:sp>
        <p:nvSpPr>
          <p:cNvPr id="15285" name="Google Shape;15285;p34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286" name="Google Shape;15286;p34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5287" name="Google Shape;15287;p347"/>
          <p:cNvGrpSpPr/>
          <p:nvPr/>
        </p:nvGrpSpPr>
        <p:grpSpPr>
          <a:xfrm>
            <a:off x="239179" y="908649"/>
            <a:ext cx="309897" cy="287794"/>
            <a:chOff x="3931664" y="3196564"/>
            <a:chExt cx="819834" cy="761359"/>
          </a:xfrm>
        </p:grpSpPr>
        <p:sp>
          <p:nvSpPr>
            <p:cNvPr id="15288" name="Google Shape;15288;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9" name="Google Shape;15289;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0" name="Google Shape;15290;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91" name="Google Shape;15291;p347"/>
          <p:cNvGrpSpPr/>
          <p:nvPr/>
        </p:nvGrpSpPr>
        <p:grpSpPr>
          <a:xfrm>
            <a:off x="8830437" y="4641113"/>
            <a:ext cx="406227" cy="388246"/>
            <a:chOff x="3483800" y="1530650"/>
            <a:chExt cx="1459674" cy="1397574"/>
          </a:xfrm>
        </p:grpSpPr>
        <p:sp>
          <p:nvSpPr>
            <p:cNvPr id="15292" name="Google Shape;15292;p3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3" name="Google Shape;15293;p3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4" name="Google Shape;15294;p3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5" name="Google Shape;15295;p3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6" name="Google Shape;15296;p3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7" name="Google Shape;15297;p3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8" name="Google Shape;15298;p3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9" name="Google Shape;15299;p3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0" name="Google Shape;15300;p3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1" name="Google Shape;15301;p347"/>
          <p:cNvGrpSpPr/>
          <p:nvPr/>
        </p:nvGrpSpPr>
        <p:grpSpPr>
          <a:xfrm rot="3907081">
            <a:off x="128235" y="1501958"/>
            <a:ext cx="153542" cy="142591"/>
            <a:chOff x="3931664" y="3196564"/>
            <a:chExt cx="819834" cy="761359"/>
          </a:xfrm>
        </p:grpSpPr>
        <p:sp>
          <p:nvSpPr>
            <p:cNvPr id="15302" name="Google Shape;15302;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3" name="Google Shape;15303;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4" name="Google Shape;15304;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5" name="Google Shape;15305;p347"/>
          <p:cNvGrpSpPr/>
          <p:nvPr/>
        </p:nvGrpSpPr>
        <p:grpSpPr>
          <a:xfrm rot="3907081">
            <a:off x="8616760" y="4004183"/>
            <a:ext cx="153542" cy="142591"/>
            <a:chOff x="3931664" y="3196564"/>
            <a:chExt cx="819834" cy="761359"/>
          </a:xfrm>
        </p:grpSpPr>
        <p:sp>
          <p:nvSpPr>
            <p:cNvPr id="15306" name="Google Shape;15306;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7" name="Google Shape;15307;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8" name="Google Shape;15308;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09" name="Google Shape;15309;p347"/>
          <p:cNvGrpSpPr/>
          <p:nvPr/>
        </p:nvGrpSpPr>
        <p:grpSpPr>
          <a:xfrm rot="-2977161">
            <a:off x="8962885" y="3149974"/>
            <a:ext cx="288648" cy="268060"/>
            <a:chOff x="3931664" y="3196564"/>
            <a:chExt cx="819834" cy="761359"/>
          </a:xfrm>
        </p:grpSpPr>
        <p:sp>
          <p:nvSpPr>
            <p:cNvPr id="15310" name="Google Shape;15310;p3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1" name="Google Shape;15311;p3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2" name="Google Shape;15312;p3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13" name="Google Shape;15313;p34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314" name="Google Shape;15314;p347"/>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5" name="Google Shape;15315;p347"/>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16" name="Google Shape;15316;p347"/>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17" name="Google Shape;15317;p347"/>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18" name="Google Shape;15318;p347"/>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19" name="Google Shape;15319;p347"/>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20" name="Google Shape;15320;p347"/>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21" name="Google Shape;15321;p347"/>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22" name="Google Shape;15322;p347"/>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23" name="Google Shape;15323;p347"/>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5324" name="Google Shape;15324;p347"/>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5325" name="Google Shape;15325;p347"/>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5326" name="Google Shape;15326;p347"/>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5327" name="Google Shape;15327;p347"/>
          <p:cNvGrpSpPr/>
          <p:nvPr/>
        </p:nvGrpSpPr>
        <p:grpSpPr>
          <a:xfrm>
            <a:off x="-244345" y="-118031"/>
            <a:ext cx="898724" cy="898750"/>
            <a:chOff x="4876725" y="2387875"/>
            <a:chExt cx="874075" cy="874100"/>
          </a:xfrm>
        </p:grpSpPr>
        <p:sp>
          <p:nvSpPr>
            <p:cNvPr id="15328" name="Google Shape;15328;p34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9" name="Google Shape;15329;p34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0" name="Google Shape;15330;p34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1" name="Google Shape;15331;p34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2" name="Google Shape;15332;p34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3" name="Google Shape;15333;p34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4" name="Google Shape;15334;p34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5" name="Google Shape;15335;p34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6" name="Google Shape;15336;p34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7" name="Google Shape;15337;p34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8" name="Google Shape;15338;p34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9" name="Google Shape;15339;p34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40" name="Google Shape;15340;p3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5341" name="Shape 15341"/>
        <p:cNvGrpSpPr/>
        <p:nvPr/>
      </p:nvGrpSpPr>
      <p:grpSpPr>
        <a:xfrm>
          <a:off x="0" y="0"/>
          <a:ext cx="0" cy="0"/>
          <a:chOff x="0" y="0"/>
          <a:chExt cx="0" cy="0"/>
        </a:xfrm>
      </p:grpSpPr>
      <p:sp>
        <p:nvSpPr>
          <p:cNvPr id="15342" name="Google Shape;15342;p34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343" name="Google Shape;15343;p3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344" name="Google Shape;15344;p348"/>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345" name="Google Shape;15345;p348"/>
          <p:cNvGrpSpPr/>
          <p:nvPr/>
        </p:nvGrpSpPr>
        <p:grpSpPr>
          <a:xfrm>
            <a:off x="8830437" y="4641113"/>
            <a:ext cx="406227" cy="388246"/>
            <a:chOff x="3483800" y="1530650"/>
            <a:chExt cx="1459674" cy="1397574"/>
          </a:xfrm>
        </p:grpSpPr>
        <p:sp>
          <p:nvSpPr>
            <p:cNvPr id="15346" name="Google Shape;15346;p3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7" name="Google Shape;15347;p3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8" name="Google Shape;15348;p3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9" name="Google Shape;15349;p3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0" name="Google Shape;15350;p3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1" name="Google Shape;15351;p3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2" name="Google Shape;15352;p3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3" name="Google Shape;15353;p3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4" name="Google Shape;15354;p3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5" name="Google Shape;15355;p348"/>
          <p:cNvGrpSpPr/>
          <p:nvPr/>
        </p:nvGrpSpPr>
        <p:grpSpPr>
          <a:xfrm rot="3907081">
            <a:off x="8616760" y="4004183"/>
            <a:ext cx="153542" cy="142591"/>
            <a:chOff x="3931664" y="3196564"/>
            <a:chExt cx="819834" cy="761359"/>
          </a:xfrm>
        </p:grpSpPr>
        <p:sp>
          <p:nvSpPr>
            <p:cNvPr id="15356" name="Google Shape;15356;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7" name="Google Shape;15357;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8" name="Google Shape;15358;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59" name="Google Shape;15359;p348"/>
          <p:cNvGrpSpPr/>
          <p:nvPr/>
        </p:nvGrpSpPr>
        <p:grpSpPr>
          <a:xfrm rot="-2977161">
            <a:off x="8962885" y="3149974"/>
            <a:ext cx="288648" cy="268060"/>
            <a:chOff x="3931664" y="3196564"/>
            <a:chExt cx="819834" cy="761359"/>
          </a:xfrm>
        </p:grpSpPr>
        <p:sp>
          <p:nvSpPr>
            <p:cNvPr id="15360" name="Google Shape;15360;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1" name="Google Shape;15361;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2" name="Google Shape;15362;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3" name="Google Shape;15363;p348"/>
          <p:cNvGrpSpPr/>
          <p:nvPr/>
        </p:nvGrpSpPr>
        <p:grpSpPr>
          <a:xfrm>
            <a:off x="239179" y="908649"/>
            <a:ext cx="309897" cy="287794"/>
            <a:chOff x="3931664" y="3196564"/>
            <a:chExt cx="819834" cy="761359"/>
          </a:xfrm>
        </p:grpSpPr>
        <p:sp>
          <p:nvSpPr>
            <p:cNvPr id="15364" name="Google Shape;15364;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5" name="Google Shape;15365;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6" name="Google Shape;15366;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67" name="Google Shape;15367;p348"/>
          <p:cNvGrpSpPr/>
          <p:nvPr/>
        </p:nvGrpSpPr>
        <p:grpSpPr>
          <a:xfrm rot="3907081">
            <a:off x="128235" y="1501958"/>
            <a:ext cx="153542" cy="142591"/>
            <a:chOff x="3931664" y="3196564"/>
            <a:chExt cx="819834" cy="761359"/>
          </a:xfrm>
        </p:grpSpPr>
        <p:sp>
          <p:nvSpPr>
            <p:cNvPr id="15368" name="Google Shape;15368;p3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9" name="Google Shape;15369;p3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0" name="Google Shape;15370;p3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1" name="Google Shape;15371;p348"/>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5372" name="Google Shape;15372;p348"/>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5373" name="Google Shape;15373;p348"/>
          <p:cNvGrpSpPr/>
          <p:nvPr/>
        </p:nvGrpSpPr>
        <p:grpSpPr>
          <a:xfrm rot="-895738">
            <a:off x="715843" y="-317192"/>
            <a:ext cx="1016157" cy="1012457"/>
            <a:chOff x="4134250" y="882850"/>
            <a:chExt cx="843375" cy="844025"/>
          </a:xfrm>
        </p:grpSpPr>
        <p:sp>
          <p:nvSpPr>
            <p:cNvPr id="15374" name="Google Shape;15374;p34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5" name="Google Shape;15375;p34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6" name="Google Shape;15376;p34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7" name="Google Shape;15377;p34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8" name="Google Shape;15378;p34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379" name="Google Shape;15379;p3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5380" name="Shape 15380"/>
        <p:cNvGrpSpPr/>
        <p:nvPr/>
      </p:nvGrpSpPr>
      <p:grpSpPr>
        <a:xfrm>
          <a:off x="0" y="0"/>
          <a:ext cx="0" cy="0"/>
          <a:chOff x="0" y="0"/>
          <a:chExt cx="0" cy="0"/>
        </a:xfrm>
      </p:grpSpPr>
      <p:sp>
        <p:nvSpPr>
          <p:cNvPr id="15381" name="Google Shape;15381;p34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382" name="Google Shape;15382;p34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383" name="Google Shape;15383;p349"/>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84" name="Google Shape;15384;p349"/>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5" name="Google Shape;15385;p349"/>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6" name="Google Shape;15386;p349"/>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7" name="Google Shape;15387;p349"/>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88" name="Google Shape;15388;p349"/>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89" name="Google Shape;15389;p349"/>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90" name="Google Shape;15390;p349"/>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391" name="Google Shape;15391;p349"/>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392" name="Google Shape;15392;p349"/>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393" name="Google Shape;15393;p349"/>
          <p:cNvGrpSpPr/>
          <p:nvPr/>
        </p:nvGrpSpPr>
        <p:grpSpPr>
          <a:xfrm flipH="1">
            <a:off x="67046" y="1212064"/>
            <a:ext cx="193699" cy="185318"/>
            <a:chOff x="3483800" y="1530650"/>
            <a:chExt cx="1459674" cy="1397574"/>
          </a:xfrm>
        </p:grpSpPr>
        <p:sp>
          <p:nvSpPr>
            <p:cNvPr id="15394" name="Google Shape;15394;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5" name="Google Shape;15395;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6" name="Google Shape;15396;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7" name="Google Shape;15397;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8" name="Google Shape;15398;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9" name="Google Shape;15399;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0" name="Google Shape;15400;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1" name="Google Shape;15401;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2" name="Google Shape;15402;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3" name="Google Shape;15403;p349"/>
          <p:cNvGrpSpPr/>
          <p:nvPr/>
        </p:nvGrpSpPr>
        <p:grpSpPr>
          <a:xfrm flipH="1">
            <a:off x="8629015" y="4491897"/>
            <a:ext cx="318260" cy="295560"/>
            <a:chOff x="3931664" y="3196564"/>
            <a:chExt cx="819834" cy="761359"/>
          </a:xfrm>
        </p:grpSpPr>
        <p:sp>
          <p:nvSpPr>
            <p:cNvPr id="15404" name="Google Shape;15404;p3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5" name="Google Shape;15405;p3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6" name="Google Shape;15406;p3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07" name="Google Shape;15407;p349"/>
          <p:cNvGrpSpPr/>
          <p:nvPr/>
        </p:nvGrpSpPr>
        <p:grpSpPr>
          <a:xfrm flipH="1">
            <a:off x="-67743" y="586194"/>
            <a:ext cx="351053" cy="326014"/>
            <a:chOff x="3931664" y="3196564"/>
            <a:chExt cx="819834" cy="761359"/>
          </a:xfrm>
        </p:grpSpPr>
        <p:sp>
          <p:nvSpPr>
            <p:cNvPr id="15408" name="Google Shape;15408;p3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9" name="Google Shape;15409;p3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0" name="Google Shape;15410;p3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11" name="Google Shape;15411;p349"/>
          <p:cNvGrpSpPr/>
          <p:nvPr/>
        </p:nvGrpSpPr>
        <p:grpSpPr>
          <a:xfrm flipH="1">
            <a:off x="8691296" y="2386439"/>
            <a:ext cx="193699" cy="185318"/>
            <a:chOff x="3483800" y="1530650"/>
            <a:chExt cx="1459674" cy="1397574"/>
          </a:xfrm>
        </p:grpSpPr>
        <p:sp>
          <p:nvSpPr>
            <p:cNvPr id="15412" name="Google Shape;15412;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3" name="Google Shape;15413;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4" name="Google Shape;15414;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5" name="Google Shape;15415;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6" name="Google Shape;15416;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7" name="Google Shape;15417;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8" name="Google Shape;15418;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9" name="Google Shape;15419;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0" name="Google Shape;15420;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21" name="Google Shape;15421;p349"/>
          <p:cNvGrpSpPr/>
          <p:nvPr/>
        </p:nvGrpSpPr>
        <p:grpSpPr>
          <a:xfrm flipH="1">
            <a:off x="7828954" y="4747047"/>
            <a:ext cx="117212" cy="111946"/>
            <a:chOff x="3483800" y="1530650"/>
            <a:chExt cx="1459674" cy="1397574"/>
          </a:xfrm>
        </p:grpSpPr>
        <p:sp>
          <p:nvSpPr>
            <p:cNvPr id="15422" name="Google Shape;15422;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3" name="Google Shape;15423;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4" name="Google Shape;15424;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5" name="Google Shape;15425;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6" name="Google Shape;15426;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7" name="Google Shape;15427;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8" name="Google Shape;15428;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9" name="Google Shape;15429;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0" name="Google Shape;15430;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31" name="Google Shape;15431;p349"/>
          <p:cNvGrpSpPr/>
          <p:nvPr/>
        </p:nvGrpSpPr>
        <p:grpSpPr>
          <a:xfrm flipH="1">
            <a:off x="8519096" y="447339"/>
            <a:ext cx="193699" cy="185318"/>
            <a:chOff x="3483800" y="1530650"/>
            <a:chExt cx="1459674" cy="1397574"/>
          </a:xfrm>
        </p:grpSpPr>
        <p:sp>
          <p:nvSpPr>
            <p:cNvPr id="15432" name="Google Shape;15432;p3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3" name="Google Shape;15433;p3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4" name="Google Shape;15434;p3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5" name="Google Shape;15435;p3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6" name="Google Shape;15436;p3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7" name="Google Shape;15437;p3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8" name="Google Shape;15438;p3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9" name="Google Shape;15439;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0" name="Google Shape;15440;p3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41" name="Google Shape;15441;p3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5442" name="Shape 15442"/>
        <p:cNvGrpSpPr/>
        <p:nvPr/>
      </p:nvGrpSpPr>
      <p:grpSpPr>
        <a:xfrm>
          <a:off x="0" y="0"/>
          <a:ext cx="0" cy="0"/>
          <a:chOff x="0" y="0"/>
          <a:chExt cx="0" cy="0"/>
        </a:xfrm>
      </p:grpSpPr>
      <p:sp>
        <p:nvSpPr>
          <p:cNvPr id="15443" name="Google Shape;15443;p35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444" name="Google Shape;15444;p3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445" name="Google Shape;15445;p350"/>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446" name="Google Shape;15446;p350"/>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5447" name="Google Shape;15447;p350"/>
          <p:cNvGrpSpPr/>
          <p:nvPr/>
        </p:nvGrpSpPr>
        <p:grpSpPr>
          <a:xfrm>
            <a:off x="623154" y="244439"/>
            <a:ext cx="193699" cy="185318"/>
            <a:chOff x="3483800" y="1530650"/>
            <a:chExt cx="1459674" cy="1397574"/>
          </a:xfrm>
        </p:grpSpPr>
        <p:sp>
          <p:nvSpPr>
            <p:cNvPr id="15448" name="Google Shape;15448;p3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9" name="Google Shape;15449;p3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0" name="Google Shape;15450;p3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1" name="Google Shape;15451;p3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2" name="Google Shape;15452;p3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3" name="Google Shape;15453;p3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4" name="Google Shape;15454;p3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5" name="Google Shape;15455;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6" name="Google Shape;15456;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7" name="Google Shape;15457;p350"/>
          <p:cNvGrpSpPr/>
          <p:nvPr/>
        </p:nvGrpSpPr>
        <p:grpSpPr>
          <a:xfrm>
            <a:off x="138749" y="4109622"/>
            <a:ext cx="318260" cy="295560"/>
            <a:chOff x="3931664" y="3196564"/>
            <a:chExt cx="819834" cy="761359"/>
          </a:xfrm>
        </p:grpSpPr>
        <p:sp>
          <p:nvSpPr>
            <p:cNvPr id="15458" name="Google Shape;15458;p3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9" name="Google Shape;15459;p3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0" name="Google Shape;15460;p3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1" name="Google Shape;15461;p350"/>
          <p:cNvGrpSpPr/>
          <p:nvPr/>
        </p:nvGrpSpPr>
        <p:grpSpPr>
          <a:xfrm>
            <a:off x="-180561" y="641597"/>
            <a:ext cx="500427" cy="464734"/>
            <a:chOff x="3931664" y="3196564"/>
            <a:chExt cx="819834" cy="761359"/>
          </a:xfrm>
        </p:grpSpPr>
        <p:sp>
          <p:nvSpPr>
            <p:cNvPr id="15462" name="Google Shape;15462;p3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3" name="Google Shape;15463;p3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4" name="Google Shape;15464;p3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65" name="Google Shape;15465;p350"/>
          <p:cNvGrpSpPr/>
          <p:nvPr/>
        </p:nvGrpSpPr>
        <p:grpSpPr>
          <a:xfrm>
            <a:off x="457004" y="4794839"/>
            <a:ext cx="193699" cy="185318"/>
            <a:chOff x="3483800" y="1530650"/>
            <a:chExt cx="1459674" cy="1397574"/>
          </a:xfrm>
        </p:grpSpPr>
        <p:sp>
          <p:nvSpPr>
            <p:cNvPr id="15466" name="Google Shape;15466;p3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7" name="Google Shape;15467;p3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8" name="Google Shape;15468;p3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9" name="Google Shape;15469;p3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0" name="Google Shape;15470;p3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1" name="Google Shape;15471;p3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2" name="Google Shape;15472;p3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3" name="Google Shape;15473;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4" name="Google Shape;15474;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5" name="Google Shape;15475;p350"/>
          <p:cNvGrpSpPr/>
          <p:nvPr/>
        </p:nvGrpSpPr>
        <p:grpSpPr>
          <a:xfrm>
            <a:off x="8323174" y="244447"/>
            <a:ext cx="318260" cy="295560"/>
            <a:chOff x="3931664" y="3196564"/>
            <a:chExt cx="819834" cy="761359"/>
          </a:xfrm>
        </p:grpSpPr>
        <p:sp>
          <p:nvSpPr>
            <p:cNvPr id="15476" name="Google Shape;15476;p3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7" name="Google Shape;15477;p3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8" name="Google Shape;15478;p3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79" name="Google Shape;15479;p350"/>
          <p:cNvGrpSpPr/>
          <p:nvPr/>
        </p:nvGrpSpPr>
        <p:grpSpPr>
          <a:xfrm>
            <a:off x="8716329" y="963989"/>
            <a:ext cx="193699" cy="185318"/>
            <a:chOff x="3483800" y="1530650"/>
            <a:chExt cx="1459674" cy="1397574"/>
          </a:xfrm>
        </p:grpSpPr>
        <p:sp>
          <p:nvSpPr>
            <p:cNvPr id="15480" name="Google Shape;15480;p3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1" name="Google Shape;15481;p3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2" name="Google Shape;15482;p3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3" name="Google Shape;15483;p3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4" name="Google Shape;15484;p3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5" name="Google Shape;15485;p3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6" name="Google Shape;15486;p3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7" name="Google Shape;15487;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8" name="Google Shape;15488;p3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489" name="Google Shape;15489;p3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5490" name="Shape 15490"/>
        <p:cNvGrpSpPr/>
        <p:nvPr/>
      </p:nvGrpSpPr>
      <p:grpSpPr>
        <a:xfrm>
          <a:off x="0" y="0"/>
          <a:ext cx="0" cy="0"/>
          <a:chOff x="0" y="0"/>
          <a:chExt cx="0" cy="0"/>
        </a:xfrm>
      </p:grpSpPr>
      <p:sp>
        <p:nvSpPr>
          <p:cNvPr id="15491" name="Google Shape;15491;p351"/>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5492" name="Google Shape;15492;p351"/>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3" name="Google Shape;15493;p351"/>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5494" name="Google Shape;15494;p351"/>
          <p:cNvGrpSpPr/>
          <p:nvPr/>
        </p:nvGrpSpPr>
        <p:grpSpPr>
          <a:xfrm>
            <a:off x="708085" y="4068918"/>
            <a:ext cx="858890" cy="858890"/>
            <a:chOff x="2751400" y="2498775"/>
            <a:chExt cx="652900" cy="652900"/>
          </a:xfrm>
        </p:grpSpPr>
        <p:sp>
          <p:nvSpPr>
            <p:cNvPr id="15495" name="Google Shape;15495;p3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6" name="Google Shape;15496;p3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7" name="Google Shape;15497;p3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8" name="Google Shape;15498;p3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9" name="Google Shape;15499;p3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0" name="Google Shape;15500;p3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1" name="Google Shape;15501;p3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2" name="Google Shape;15502;p3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3" name="Google Shape;15503;p3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04" name="Google Shape;15504;p351"/>
          <p:cNvGrpSpPr/>
          <p:nvPr/>
        </p:nvGrpSpPr>
        <p:grpSpPr>
          <a:xfrm>
            <a:off x="8250814" y="-120033"/>
            <a:ext cx="1021881" cy="1021910"/>
            <a:chOff x="4876725" y="2387875"/>
            <a:chExt cx="874075" cy="874100"/>
          </a:xfrm>
        </p:grpSpPr>
        <p:sp>
          <p:nvSpPr>
            <p:cNvPr id="15505" name="Google Shape;15505;p35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6" name="Google Shape;15506;p35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7" name="Google Shape;15507;p35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8" name="Google Shape;15508;p35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9" name="Google Shape;15509;p35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0" name="Google Shape;15510;p35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1" name="Google Shape;15511;p35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2" name="Google Shape;15512;p35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3" name="Google Shape;15513;p35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4" name="Google Shape;15514;p35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5" name="Google Shape;15515;p35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6" name="Google Shape;15516;p35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17" name="Google Shape;15517;p351"/>
          <p:cNvGrpSpPr/>
          <p:nvPr/>
        </p:nvGrpSpPr>
        <p:grpSpPr>
          <a:xfrm rot="8419">
            <a:off x="8177859" y="562298"/>
            <a:ext cx="413255" cy="411715"/>
            <a:chOff x="4134250" y="882850"/>
            <a:chExt cx="843375" cy="844025"/>
          </a:xfrm>
        </p:grpSpPr>
        <p:sp>
          <p:nvSpPr>
            <p:cNvPr id="15518" name="Google Shape;15518;p35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9" name="Google Shape;15519;p35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0" name="Google Shape;15520;p35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1" name="Google Shape;15521;p35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2" name="Google Shape;15522;p35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23" name="Google Shape;15523;p3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181" name="Shape 1181"/>
        <p:cNvGrpSpPr/>
        <p:nvPr/>
      </p:nvGrpSpPr>
      <p:grpSpPr>
        <a:xfrm>
          <a:off x="0" y="0"/>
          <a:ext cx="0" cy="0"/>
          <a:chOff x="0" y="0"/>
          <a:chExt cx="0" cy="0"/>
        </a:xfrm>
      </p:grpSpPr>
      <p:sp>
        <p:nvSpPr>
          <p:cNvPr id="1182" name="Google Shape;1182;p3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183" name="Google Shape;1183;p3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184" name="Google Shape;1184;p36"/>
          <p:cNvGrpSpPr/>
          <p:nvPr/>
        </p:nvGrpSpPr>
        <p:grpSpPr>
          <a:xfrm rot="3204101">
            <a:off x="8805038" y="4262894"/>
            <a:ext cx="197087" cy="158154"/>
            <a:chOff x="3483800" y="1530650"/>
            <a:chExt cx="1459674" cy="1397574"/>
          </a:xfrm>
        </p:grpSpPr>
        <p:sp>
          <p:nvSpPr>
            <p:cNvPr id="1185" name="Google Shape;1185;p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 name="Google Shape;1186;p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 name="Google Shape;1190;p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 name="Google Shape;1191;p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 name="Google Shape;1192;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 name="Google Shape;1193;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 name="Google Shape;1194;p36"/>
          <p:cNvGrpSpPr/>
          <p:nvPr/>
        </p:nvGrpSpPr>
        <p:grpSpPr>
          <a:xfrm>
            <a:off x="8870511" y="958177"/>
            <a:ext cx="273497" cy="253990"/>
            <a:chOff x="3931664" y="3196564"/>
            <a:chExt cx="819834" cy="761359"/>
          </a:xfrm>
        </p:grpSpPr>
        <p:sp>
          <p:nvSpPr>
            <p:cNvPr id="1195" name="Google Shape;1195;p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 name="Google Shape;1196;p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 name="Google Shape;1197;p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 name="Google Shape;1198;p36"/>
          <p:cNvGrpSpPr/>
          <p:nvPr/>
        </p:nvGrpSpPr>
        <p:grpSpPr>
          <a:xfrm rot="3203653">
            <a:off x="8754753" y="1607001"/>
            <a:ext cx="297660" cy="239057"/>
            <a:chOff x="3483800" y="1530650"/>
            <a:chExt cx="1459674" cy="1397574"/>
          </a:xfrm>
        </p:grpSpPr>
        <p:sp>
          <p:nvSpPr>
            <p:cNvPr id="1199" name="Google Shape;1199;p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 name="Google Shape;1200;p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 name="Google Shape;1201;p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 name="Google Shape;1202;p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 name="Google Shape;1205;p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 name="Google Shape;1206;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 name="Google Shape;1207;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8" name="Google Shape;1208;p36"/>
          <p:cNvGrpSpPr/>
          <p:nvPr/>
        </p:nvGrpSpPr>
        <p:grpSpPr>
          <a:xfrm rot="3205120">
            <a:off x="21633" y="409520"/>
            <a:ext cx="208678" cy="167461"/>
            <a:chOff x="3483800" y="1530650"/>
            <a:chExt cx="1459674" cy="1397574"/>
          </a:xfrm>
        </p:grpSpPr>
        <p:sp>
          <p:nvSpPr>
            <p:cNvPr id="1209" name="Google Shape;1209;p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 name="Google Shape;1216;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 name="Google Shape;1217;p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 name="Google Shape;1218;p36"/>
          <p:cNvGrpSpPr/>
          <p:nvPr/>
        </p:nvGrpSpPr>
        <p:grpSpPr>
          <a:xfrm rot="-2016416">
            <a:off x="40756" y="3318338"/>
            <a:ext cx="235067" cy="218301"/>
            <a:chOff x="3931664" y="3196564"/>
            <a:chExt cx="819834" cy="761359"/>
          </a:xfrm>
        </p:grpSpPr>
        <p:sp>
          <p:nvSpPr>
            <p:cNvPr id="1219" name="Google Shape;1219;p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2" name="Google Shape;1222;p3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223" name="Google Shape;1223;p36"/>
          <p:cNvGrpSpPr/>
          <p:nvPr/>
        </p:nvGrpSpPr>
        <p:grpSpPr>
          <a:xfrm>
            <a:off x="251954" y="1066772"/>
            <a:ext cx="262265" cy="243559"/>
            <a:chOff x="3931664" y="3196564"/>
            <a:chExt cx="819834" cy="761359"/>
          </a:xfrm>
        </p:grpSpPr>
        <p:sp>
          <p:nvSpPr>
            <p:cNvPr id="1224" name="Google Shape;1224;p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 name="Google Shape;1225;p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 name="Google Shape;1226;p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7" name="Google Shape;1227;p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5524" name="Shape 15524"/>
        <p:cNvGrpSpPr/>
        <p:nvPr/>
      </p:nvGrpSpPr>
      <p:grpSpPr>
        <a:xfrm>
          <a:off x="0" y="0"/>
          <a:ext cx="0" cy="0"/>
          <a:chOff x="0" y="0"/>
          <a:chExt cx="0" cy="0"/>
        </a:xfrm>
      </p:grpSpPr>
      <p:sp>
        <p:nvSpPr>
          <p:cNvPr id="15525" name="Google Shape;15525;p35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526" name="Google Shape;15526;p35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527" name="Google Shape;15527;p352"/>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28" name="Google Shape;15528;p352"/>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9" name="Google Shape;15529;p352"/>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0" name="Google Shape;15530;p352"/>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1" name="Google Shape;15531;p352"/>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2" name="Google Shape;15532;p352"/>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3" name="Google Shape;15533;p352"/>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34" name="Google Shape;15534;p352"/>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5" name="Google Shape;15535;p352"/>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36" name="Google Shape;15536;p352"/>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7" name="Google Shape;15537;p352"/>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38" name="Google Shape;15538;p352"/>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39" name="Google Shape;15539;p352"/>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540" name="Google Shape;15540;p352"/>
          <p:cNvGrpSpPr/>
          <p:nvPr/>
        </p:nvGrpSpPr>
        <p:grpSpPr>
          <a:xfrm flipH="1">
            <a:off x="67046" y="1212064"/>
            <a:ext cx="193699" cy="185318"/>
            <a:chOff x="3483800" y="1530650"/>
            <a:chExt cx="1459674" cy="1397574"/>
          </a:xfrm>
        </p:grpSpPr>
        <p:sp>
          <p:nvSpPr>
            <p:cNvPr id="15541" name="Google Shape;15541;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2" name="Google Shape;15542;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3" name="Google Shape;15543;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4" name="Google Shape;15544;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5" name="Google Shape;15545;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6" name="Google Shape;15546;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7" name="Google Shape;15547;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8" name="Google Shape;15548;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9" name="Google Shape;15549;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0" name="Google Shape;15550;p352"/>
          <p:cNvGrpSpPr/>
          <p:nvPr/>
        </p:nvGrpSpPr>
        <p:grpSpPr>
          <a:xfrm flipH="1">
            <a:off x="8629015" y="4491897"/>
            <a:ext cx="318260" cy="295560"/>
            <a:chOff x="3931664" y="3196564"/>
            <a:chExt cx="819834" cy="761359"/>
          </a:xfrm>
        </p:grpSpPr>
        <p:sp>
          <p:nvSpPr>
            <p:cNvPr id="15551" name="Google Shape;15551;p3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2" name="Google Shape;15552;p3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3" name="Google Shape;15553;p3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4" name="Google Shape;15554;p352"/>
          <p:cNvGrpSpPr/>
          <p:nvPr/>
        </p:nvGrpSpPr>
        <p:grpSpPr>
          <a:xfrm flipH="1">
            <a:off x="-67743" y="586194"/>
            <a:ext cx="351053" cy="326014"/>
            <a:chOff x="3931664" y="3196564"/>
            <a:chExt cx="819834" cy="761359"/>
          </a:xfrm>
        </p:grpSpPr>
        <p:sp>
          <p:nvSpPr>
            <p:cNvPr id="15555" name="Google Shape;15555;p3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6" name="Google Shape;15556;p3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7" name="Google Shape;15557;p3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8" name="Google Shape;15558;p352"/>
          <p:cNvGrpSpPr/>
          <p:nvPr/>
        </p:nvGrpSpPr>
        <p:grpSpPr>
          <a:xfrm flipH="1">
            <a:off x="8691296" y="2386439"/>
            <a:ext cx="193699" cy="185318"/>
            <a:chOff x="3483800" y="1530650"/>
            <a:chExt cx="1459674" cy="1397574"/>
          </a:xfrm>
        </p:grpSpPr>
        <p:sp>
          <p:nvSpPr>
            <p:cNvPr id="15559" name="Google Shape;15559;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0" name="Google Shape;15560;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1" name="Google Shape;15561;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2" name="Google Shape;15562;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3" name="Google Shape;15563;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4" name="Google Shape;15564;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5" name="Google Shape;15565;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6" name="Google Shape;15566;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7" name="Google Shape;15567;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68" name="Google Shape;15568;p352"/>
          <p:cNvGrpSpPr/>
          <p:nvPr/>
        </p:nvGrpSpPr>
        <p:grpSpPr>
          <a:xfrm flipH="1">
            <a:off x="7828954" y="4747047"/>
            <a:ext cx="117212" cy="111946"/>
            <a:chOff x="3483800" y="1530650"/>
            <a:chExt cx="1459674" cy="1397574"/>
          </a:xfrm>
        </p:grpSpPr>
        <p:sp>
          <p:nvSpPr>
            <p:cNvPr id="15569" name="Google Shape;15569;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0" name="Google Shape;15570;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1" name="Google Shape;15571;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2" name="Google Shape;15572;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3" name="Google Shape;15573;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4" name="Google Shape;15574;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5" name="Google Shape;15575;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6" name="Google Shape;15576;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7" name="Google Shape;15577;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78" name="Google Shape;15578;p352"/>
          <p:cNvGrpSpPr/>
          <p:nvPr/>
        </p:nvGrpSpPr>
        <p:grpSpPr>
          <a:xfrm flipH="1">
            <a:off x="623146" y="4710364"/>
            <a:ext cx="193699" cy="185318"/>
            <a:chOff x="3483800" y="1530650"/>
            <a:chExt cx="1459674" cy="1397574"/>
          </a:xfrm>
        </p:grpSpPr>
        <p:sp>
          <p:nvSpPr>
            <p:cNvPr id="15579" name="Google Shape;15579;p3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0" name="Google Shape;15580;p3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1" name="Google Shape;15581;p3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2" name="Google Shape;15582;p3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3" name="Google Shape;15583;p3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4" name="Google Shape;15584;p3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5" name="Google Shape;15585;p3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6" name="Google Shape;15586;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7" name="Google Shape;15587;p3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88" name="Google Shape;15588;p352"/>
          <p:cNvGrpSpPr/>
          <p:nvPr/>
        </p:nvGrpSpPr>
        <p:grpSpPr>
          <a:xfrm flipH="1">
            <a:off x="8533957" y="213994"/>
            <a:ext cx="351053" cy="326014"/>
            <a:chOff x="3931664" y="3196564"/>
            <a:chExt cx="819834" cy="761359"/>
          </a:xfrm>
        </p:grpSpPr>
        <p:sp>
          <p:nvSpPr>
            <p:cNvPr id="15589" name="Google Shape;15589;p3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0" name="Google Shape;15590;p3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1" name="Google Shape;15591;p3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592" name="Google Shape;15592;p3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5593" name="Shape 15593"/>
        <p:cNvGrpSpPr/>
        <p:nvPr/>
      </p:nvGrpSpPr>
      <p:grpSpPr>
        <a:xfrm>
          <a:off x="0" y="0"/>
          <a:ext cx="0" cy="0"/>
          <a:chOff x="0" y="0"/>
          <a:chExt cx="0" cy="0"/>
        </a:xfrm>
      </p:grpSpPr>
      <p:sp>
        <p:nvSpPr>
          <p:cNvPr id="15594" name="Google Shape;15594;p35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595" name="Google Shape;15595;p3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596" name="Google Shape;15596;p35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97" name="Google Shape;15597;p353"/>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598" name="Google Shape;15598;p353"/>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599" name="Google Shape;15599;p353"/>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0" name="Google Shape;15600;p353"/>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1" name="Google Shape;15601;p353"/>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2" name="Google Shape;15602;p353"/>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3" name="Google Shape;15603;p353"/>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4" name="Google Shape;15604;p353"/>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5" name="Google Shape;15605;p353"/>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6" name="Google Shape;15606;p353"/>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07" name="Google Shape;15607;p353"/>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608" name="Google Shape;15608;p353"/>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609" name="Google Shape;15609;p353"/>
          <p:cNvGrpSpPr/>
          <p:nvPr/>
        </p:nvGrpSpPr>
        <p:grpSpPr>
          <a:xfrm rot="3203653">
            <a:off x="118866" y="1131351"/>
            <a:ext cx="297660" cy="239057"/>
            <a:chOff x="3483800" y="1530650"/>
            <a:chExt cx="1459674" cy="1397574"/>
          </a:xfrm>
        </p:grpSpPr>
        <p:sp>
          <p:nvSpPr>
            <p:cNvPr id="15610" name="Google Shape;15610;p3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1" name="Google Shape;15611;p3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2" name="Google Shape;15612;p3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3" name="Google Shape;15613;p3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4" name="Google Shape;15614;p3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5" name="Google Shape;15615;p3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6" name="Google Shape;15616;p3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7" name="Google Shape;15617;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8" name="Google Shape;15618;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19" name="Google Shape;15619;p353"/>
          <p:cNvGrpSpPr/>
          <p:nvPr/>
        </p:nvGrpSpPr>
        <p:grpSpPr>
          <a:xfrm>
            <a:off x="447585" y="150969"/>
            <a:ext cx="374992" cy="348246"/>
            <a:chOff x="3931664" y="3196564"/>
            <a:chExt cx="819834" cy="761359"/>
          </a:xfrm>
        </p:grpSpPr>
        <p:sp>
          <p:nvSpPr>
            <p:cNvPr id="15620" name="Google Shape;15620;p3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1" name="Google Shape;15621;p3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2" name="Google Shape;15622;p3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23" name="Google Shape;15623;p353"/>
          <p:cNvGrpSpPr/>
          <p:nvPr/>
        </p:nvGrpSpPr>
        <p:grpSpPr>
          <a:xfrm rot="3204101">
            <a:off x="8561588" y="4759494"/>
            <a:ext cx="197087" cy="158154"/>
            <a:chOff x="3483800" y="1530650"/>
            <a:chExt cx="1459674" cy="1397574"/>
          </a:xfrm>
        </p:grpSpPr>
        <p:sp>
          <p:nvSpPr>
            <p:cNvPr id="15624" name="Google Shape;15624;p3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5" name="Google Shape;15625;p3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6" name="Google Shape;15626;p3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7" name="Google Shape;15627;p3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8" name="Google Shape;15628;p3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9" name="Google Shape;15629;p3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0" name="Google Shape;15630;p3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1" name="Google Shape;15631;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2" name="Google Shape;15632;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3" name="Google Shape;15633;p353"/>
          <p:cNvGrpSpPr/>
          <p:nvPr/>
        </p:nvGrpSpPr>
        <p:grpSpPr>
          <a:xfrm>
            <a:off x="8873360" y="3817444"/>
            <a:ext cx="374992" cy="348246"/>
            <a:chOff x="3931664" y="3196564"/>
            <a:chExt cx="819834" cy="761359"/>
          </a:xfrm>
        </p:grpSpPr>
        <p:sp>
          <p:nvSpPr>
            <p:cNvPr id="15634" name="Google Shape;15634;p3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5" name="Google Shape;15635;p3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6" name="Google Shape;15636;p3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7" name="Google Shape;15637;p353"/>
          <p:cNvGrpSpPr/>
          <p:nvPr/>
        </p:nvGrpSpPr>
        <p:grpSpPr>
          <a:xfrm>
            <a:off x="-154252" y="2571744"/>
            <a:ext cx="320309" cy="297463"/>
            <a:chOff x="3931664" y="3196564"/>
            <a:chExt cx="819834" cy="761359"/>
          </a:xfrm>
        </p:grpSpPr>
        <p:sp>
          <p:nvSpPr>
            <p:cNvPr id="15638" name="Google Shape;15638;p3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9" name="Google Shape;15639;p3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0" name="Google Shape;15640;p3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41" name="Google Shape;15641;p353"/>
          <p:cNvGrpSpPr/>
          <p:nvPr/>
        </p:nvGrpSpPr>
        <p:grpSpPr>
          <a:xfrm rot="3203653">
            <a:off x="8694441" y="1676501"/>
            <a:ext cx="297660" cy="239057"/>
            <a:chOff x="3483800" y="1530650"/>
            <a:chExt cx="1459674" cy="1397574"/>
          </a:xfrm>
        </p:grpSpPr>
        <p:sp>
          <p:nvSpPr>
            <p:cNvPr id="15642" name="Google Shape;15642;p3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3" name="Google Shape;15643;p3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4" name="Google Shape;15644;p3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5" name="Google Shape;15645;p3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6" name="Google Shape;15646;p3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7" name="Google Shape;15647;p3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8" name="Google Shape;15648;p3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9" name="Google Shape;15649;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0" name="Google Shape;15650;p3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51" name="Google Shape;15651;p3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5652" name="Shape 15652"/>
        <p:cNvGrpSpPr/>
        <p:nvPr/>
      </p:nvGrpSpPr>
      <p:grpSpPr>
        <a:xfrm>
          <a:off x="0" y="0"/>
          <a:ext cx="0" cy="0"/>
          <a:chOff x="0" y="0"/>
          <a:chExt cx="0" cy="0"/>
        </a:xfrm>
      </p:grpSpPr>
      <p:sp>
        <p:nvSpPr>
          <p:cNvPr id="15653" name="Google Shape;15653;p35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654" name="Google Shape;15654;p354"/>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5655" name="Google Shape;15655;p354"/>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656" name="Google Shape;15656;p354"/>
          <p:cNvGrpSpPr/>
          <p:nvPr/>
        </p:nvGrpSpPr>
        <p:grpSpPr>
          <a:xfrm rot="3204101">
            <a:off x="8405188" y="4689994"/>
            <a:ext cx="197087" cy="158154"/>
            <a:chOff x="3483800" y="1530650"/>
            <a:chExt cx="1459674" cy="1397574"/>
          </a:xfrm>
        </p:grpSpPr>
        <p:sp>
          <p:nvSpPr>
            <p:cNvPr id="15657" name="Google Shape;15657;p3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8" name="Google Shape;15658;p3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9" name="Google Shape;15659;p3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0" name="Google Shape;15660;p3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1" name="Google Shape;15661;p3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2" name="Google Shape;15662;p3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3" name="Google Shape;15663;p3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4" name="Google Shape;15664;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5" name="Google Shape;15665;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66" name="Google Shape;15666;p354"/>
          <p:cNvGrpSpPr/>
          <p:nvPr/>
        </p:nvGrpSpPr>
        <p:grpSpPr>
          <a:xfrm>
            <a:off x="8716960" y="3747944"/>
            <a:ext cx="374992" cy="348246"/>
            <a:chOff x="3931664" y="3196564"/>
            <a:chExt cx="819834" cy="761359"/>
          </a:xfrm>
        </p:grpSpPr>
        <p:sp>
          <p:nvSpPr>
            <p:cNvPr id="15667" name="Google Shape;15667;p3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8" name="Google Shape;15668;p3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9" name="Google Shape;15669;p3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0" name="Google Shape;15670;p354"/>
          <p:cNvGrpSpPr/>
          <p:nvPr/>
        </p:nvGrpSpPr>
        <p:grpSpPr>
          <a:xfrm rot="3203653">
            <a:off x="8538041" y="1607001"/>
            <a:ext cx="297660" cy="239057"/>
            <a:chOff x="3483800" y="1530650"/>
            <a:chExt cx="1459674" cy="1397574"/>
          </a:xfrm>
        </p:grpSpPr>
        <p:sp>
          <p:nvSpPr>
            <p:cNvPr id="15671" name="Google Shape;15671;p3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2" name="Google Shape;15672;p3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3" name="Google Shape;15673;p3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4" name="Google Shape;15674;p3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5" name="Google Shape;15675;p3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6" name="Google Shape;15676;p3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7" name="Google Shape;15677;p3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8" name="Google Shape;15678;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9" name="Google Shape;15679;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0" name="Google Shape;15680;p354"/>
          <p:cNvGrpSpPr/>
          <p:nvPr/>
        </p:nvGrpSpPr>
        <p:grpSpPr>
          <a:xfrm>
            <a:off x="177535" y="4385606"/>
            <a:ext cx="374992" cy="348246"/>
            <a:chOff x="3931664" y="3196564"/>
            <a:chExt cx="819834" cy="761359"/>
          </a:xfrm>
        </p:grpSpPr>
        <p:sp>
          <p:nvSpPr>
            <p:cNvPr id="15681" name="Google Shape;15681;p3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2" name="Google Shape;15682;p3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3" name="Google Shape;15683;p3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84" name="Google Shape;15684;p354"/>
          <p:cNvGrpSpPr/>
          <p:nvPr/>
        </p:nvGrpSpPr>
        <p:grpSpPr>
          <a:xfrm rot="3205120">
            <a:off x="260683" y="1899870"/>
            <a:ext cx="208678" cy="167461"/>
            <a:chOff x="3483800" y="1530650"/>
            <a:chExt cx="1459674" cy="1397574"/>
          </a:xfrm>
        </p:grpSpPr>
        <p:sp>
          <p:nvSpPr>
            <p:cNvPr id="15685" name="Google Shape;15685;p3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6" name="Google Shape;15686;p3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7" name="Google Shape;15687;p3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8" name="Google Shape;15688;p3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9" name="Google Shape;15689;p3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0" name="Google Shape;15690;p3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1" name="Google Shape;15691;p3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2" name="Google Shape;15692;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3" name="Google Shape;15693;p3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94" name="Google Shape;15694;p354"/>
          <p:cNvGrpSpPr/>
          <p:nvPr/>
        </p:nvGrpSpPr>
        <p:grpSpPr>
          <a:xfrm rot="-2016416">
            <a:off x="40756" y="3318338"/>
            <a:ext cx="235067" cy="218301"/>
            <a:chOff x="3931664" y="3196564"/>
            <a:chExt cx="819834" cy="761359"/>
          </a:xfrm>
        </p:grpSpPr>
        <p:sp>
          <p:nvSpPr>
            <p:cNvPr id="15695" name="Google Shape;15695;p3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6" name="Google Shape;15696;p3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7" name="Google Shape;15697;p3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698" name="Google Shape;15698;p35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5699" name="Google Shape;15699;p3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5700" name="Shape 15700"/>
        <p:cNvGrpSpPr/>
        <p:nvPr/>
      </p:nvGrpSpPr>
      <p:grpSpPr>
        <a:xfrm>
          <a:off x="0" y="0"/>
          <a:ext cx="0" cy="0"/>
          <a:chOff x="0" y="0"/>
          <a:chExt cx="0" cy="0"/>
        </a:xfrm>
      </p:grpSpPr>
      <p:sp>
        <p:nvSpPr>
          <p:cNvPr id="15701" name="Google Shape;15701;p35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702" name="Google Shape;15702;p3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703" name="Google Shape;15703;p355"/>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704" name="Google Shape;15704;p355"/>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705" name="Google Shape;15705;p355"/>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706" name="Google Shape;15706;p355"/>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707" name="Google Shape;15707;p355"/>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5708" name="Google Shape;15708;p355"/>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5709" name="Google Shape;15709;p355"/>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0" name="Google Shape;15710;p355"/>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711" name="Google Shape;15711;p355"/>
          <p:cNvGrpSpPr/>
          <p:nvPr/>
        </p:nvGrpSpPr>
        <p:grpSpPr>
          <a:xfrm flipH="1">
            <a:off x="630193" y="412327"/>
            <a:ext cx="666556" cy="666556"/>
            <a:chOff x="1852275" y="2571450"/>
            <a:chExt cx="506925" cy="506925"/>
          </a:xfrm>
        </p:grpSpPr>
        <p:sp>
          <p:nvSpPr>
            <p:cNvPr id="15712" name="Google Shape;15712;p355"/>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3" name="Google Shape;15713;p355"/>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4" name="Google Shape;15714;p355"/>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5" name="Google Shape;15715;p355"/>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6" name="Google Shape;15716;p355"/>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7" name="Google Shape;15717;p355"/>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8" name="Google Shape;15718;p355"/>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19" name="Google Shape;15719;p355"/>
          <p:cNvGrpSpPr/>
          <p:nvPr/>
        </p:nvGrpSpPr>
        <p:grpSpPr>
          <a:xfrm rot="8100000">
            <a:off x="-88855" y="-156259"/>
            <a:ext cx="945223" cy="945223"/>
            <a:chOff x="2751400" y="2498775"/>
            <a:chExt cx="652900" cy="652900"/>
          </a:xfrm>
        </p:grpSpPr>
        <p:sp>
          <p:nvSpPr>
            <p:cNvPr id="15720" name="Google Shape;15720;p35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1" name="Google Shape;15721;p35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2" name="Google Shape;15722;p35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3" name="Google Shape;15723;p35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4" name="Google Shape;15724;p35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5" name="Google Shape;15725;p35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6" name="Google Shape;15726;p35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7" name="Google Shape;15727;p35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8" name="Google Shape;15728;p35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29" name="Google Shape;15729;p355"/>
          <p:cNvGrpSpPr/>
          <p:nvPr/>
        </p:nvGrpSpPr>
        <p:grpSpPr>
          <a:xfrm rot="10800000">
            <a:off x="8124511" y="4040371"/>
            <a:ext cx="1304506" cy="1304506"/>
            <a:chOff x="591150" y="540000"/>
            <a:chExt cx="1040525" cy="1040525"/>
          </a:xfrm>
        </p:grpSpPr>
        <p:sp>
          <p:nvSpPr>
            <p:cNvPr id="15730" name="Google Shape;15730;p355"/>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1" name="Google Shape;15731;p355"/>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2" name="Google Shape;15732;p355"/>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3" name="Google Shape;15733;p355"/>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4" name="Google Shape;15734;p355"/>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5" name="Google Shape;15735;p355"/>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6" name="Google Shape;15736;p355"/>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7" name="Google Shape;15737;p355"/>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8" name="Google Shape;15738;p355"/>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9" name="Google Shape;15739;p355"/>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0" name="Google Shape;15740;p355"/>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41" name="Google Shape;15741;p3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5742" name="Shape 15742"/>
        <p:cNvGrpSpPr/>
        <p:nvPr/>
      </p:nvGrpSpPr>
      <p:grpSpPr>
        <a:xfrm>
          <a:off x="0" y="0"/>
          <a:ext cx="0" cy="0"/>
          <a:chOff x="0" y="0"/>
          <a:chExt cx="0" cy="0"/>
        </a:xfrm>
      </p:grpSpPr>
      <p:sp>
        <p:nvSpPr>
          <p:cNvPr id="15743" name="Google Shape;15743;p35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744" name="Google Shape;15744;p3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745" name="Google Shape;15745;p35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746" name="Google Shape;15746;p356"/>
          <p:cNvGrpSpPr/>
          <p:nvPr/>
        </p:nvGrpSpPr>
        <p:grpSpPr>
          <a:xfrm rot="3203653">
            <a:off x="240691" y="985951"/>
            <a:ext cx="297660" cy="239057"/>
            <a:chOff x="3483800" y="1530650"/>
            <a:chExt cx="1459674" cy="1397574"/>
          </a:xfrm>
        </p:grpSpPr>
        <p:sp>
          <p:nvSpPr>
            <p:cNvPr id="15747" name="Google Shape;15747;p3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8" name="Google Shape;15748;p3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9" name="Google Shape;15749;p3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0" name="Google Shape;15750;p3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1" name="Google Shape;15751;p3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2" name="Google Shape;15752;p3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3" name="Google Shape;15753;p3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4" name="Google Shape;15754;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5" name="Google Shape;15755;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56" name="Google Shape;15756;p356"/>
          <p:cNvGrpSpPr/>
          <p:nvPr/>
        </p:nvGrpSpPr>
        <p:grpSpPr>
          <a:xfrm>
            <a:off x="447585" y="150969"/>
            <a:ext cx="374992" cy="348246"/>
            <a:chOff x="3931664" y="3196564"/>
            <a:chExt cx="819834" cy="761359"/>
          </a:xfrm>
        </p:grpSpPr>
        <p:sp>
          <p:nvSpPr>
            <p:cNvPr id="15757" name="Google Shape;15757;p3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8" name="Google Shape;15758;p3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9" name="Google Shape;15759;p3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0" name="Google Shape;15760;p356"/>
          <p:cNvGrpSpPr/>
          <p:nvPr/>
        </p:nvGrpSpPr>
        <p:grpSpPr>
          <a:xfrm rot="-2865348">
            <a:off x="-165362" y="3586213"/>
            <a:ext cx="374985" cy="348239"/>
            <a:chOff x="3931664" y="3196564"/>
            <a:chExt cx="819834" cy="761359"/>
          </a:xfrm>
        </p:grpSpPr>
        <p:sp>
          <p:nvSpPr>
            <p:cNvPr id="15761" name="Google Shape;15761;p3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2" name="Google Shape;15762;p3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3" name="Google Shape;15763;p3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64" name="Google Shape;15764;p356"/>
          <p:cNvGrpSpPr/>
          <p:nvPr/>
        </p:nvGrpSpPr>
        <p:grpSpPr>
          <a:xfrm rot="-2113056">
            <a:off x="-68471" y="2140023"/>
            <a:ext cx="297664" cy="239111"/>
            <a:chOff x="3483800" y="1530650"/>
            <a:chExt cx="1459674" cy="1397574"/>
          </a:xfrm>
        </p:grpSpPr>
        <p:sp>
          <p:nvSpPr>
            <p:cNvPr id="15765" name="Google Shape;15765;p3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6" name="Google Shape;15766;p3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7" name="Google Shape;15767;p3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8" name="Google Shape;15768;p3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9" name="Google Shape;15769;p3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0" name="Google Shape;15770;p3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1" name="Google Shape;15771;p3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2" name="Google Shape;15772;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3" name="Google Shape;15773;p3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774" name="Google Shape;15774;p3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5775" name="Shape 15775"/>
        <p:cNvGrpSpPr/>
        <p:nvPr/>
      </p:nvGrpSpPr>
      <p:grpSpPr>
        <a:xfrm>
          <a:off x="0" y="0"/>
          <a:ext cx="0" cy="0"/>
          <a:chOff x="0" y="0"/>
          <a:chExt cx="0" cy="0"/>
        </a:xfrm>
      </p:grpSpPr>
      <p:sp>
        <p:nvSpPr>
          <p:cNvPr id="15776" name="Google Shape;15776;p35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777" name="Google Shape;15777;p35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5778" name="Google Shape;15778;p357"/>
          <p:cNvGrpSpPr/>
          <p:nvPr/>
        </p:nvGrpSpPr>
        <p:grpSpPr>
          <a:xfrm rot="3204101">
            <a:off x="8805038" y="4262894"/>
            <a:ext cx="197087" cy="158154"/>
            <a:chOff x="3483800" y="1530650"/>
            <a:chExt cx="1459674" cy="1397574"/>
          </a:xfrm>
        </p:grpSpPr>
        <p:sp>
          <p:nvSpPr>
            <p:cNvPr id="15779" name="Google Shape;15779;p3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0" name="Google Shape;15780;p3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1" name="Google Shape;15781;p3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2" name="Google Shape;15782;p3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3" name="Google Shape;15783;p3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4" name="Google Shape;15784;p3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5" name="Google Shape;15785;p3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6" name="Google Shape;15786;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7" name="Google Shape;15787;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88" name="Google Shape;15788;p357"/>
          <p:cNvGrpSpPr/>
          <p:nvPr/>
        </p:nvGrpSpPr>
        <p:grpSpPr>
          <a:xfrm>
            <a:off x="8870511" y="958177"/>
            <a:ext cx="273497" cy="253990"/>
            <a:chOff x="3931664" y="3196564"/>
            <a:chExt cx="819834" cy="761359"/>
          </a:xfrm>
        </p:grpSpPr>
        <p:sp>
          <p:nvSpPr>
            <p:cNvPr id="15789" name="Google Shape;15789;p3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0" name="Google Shape;15790;p3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1" name="Google Shape;15791;p3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2" name="Google Shape;15792;p357"/>
          <p:cNvGrpSpPr/>
          <p:nvPr/>
        </p:nvGrpSpPr>
        <p:grpSpPr>
          <a:xfrm rot="3203653">
            <a:off x="8754753" y="1607001"/>
            <a:ext cx="297660" cy="239057"/>
            <a:chOff x="3483800" y="1530650"/>
            <a:chExt cx="1459674" cy="1397574"/>
          </a:xfrm>
        </p:grpSpPr>
        <p:sp>
          <p:nvSpPr>
            <p:cNvPr id="15793" name="Google Shape;15793;p3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4" name="Google Shape;15794;p3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5" name="Google Shape;15795;p3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6" name="Google Shape;15796;p3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7" name="Google Shape;15797;p3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8" name="Google Shape;15798;p3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9" name="Google Shape;15799;p3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0" name="Google Shape;15800;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1" name="Google Shape;15801;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02" name="Google Shape;15802;p357"/>
          <p:cNvGrpSpPr/>
          <p:nvPr/>
        </p:nvGrpSpPr>
        <p:grpSpPr>
          <a:xfrm rot="3205120">
            <a:off x="21633" y="409520"/>
            <a:ext cx="208678" cy="167461"/>
            <a:chOff x="3483800" y="1530650"/>
            <a:chExt cx="1459674" cy="1397574"/>
          </a:xfrm>
        </p:grpSpPr>
        <p:sp>
          <p:nvSpPr>
            <p:cNvPr id="15803" name="Google Shape;15803;p3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4" name="Google Shape;15804;p3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5" name="Google Shape;15805;p3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6" name="Google Shape;15806;p3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7" name="Google Shape;15807;p3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8" name="Google Shape;15808;p3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9" name="Google Shape;15809;p3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0" name="Google Shape;15810;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1" name="Google Shape;15811;p3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12" name="Google Shape;15812;p357"/>
          <p:cNvGrpSpPr/>
          <p:nvPr/>
        </p:nvGrpSpPr>
        <p:grpSpPr>
          <a:xfrm rot="-2016416">
            <a:off x="40756" y="3318338"/>
            <a:ext cx="235067" cy="218301"/>
            <a:chOff x="3931664" y="3196564"/>
            <a:chExt cx="819834" cy="761359"/>
          </a:xfrm>
        </p:grpSpPr>
        <p:sp>
          <p:nvSpPr>
            <p:cNvPr id="15813" name="Google Shape;15813;p3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4" name="Google Shape;15814;p3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5" name="Google Shape;15815;p3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16" name="Google Shape;15816;p35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5817" name="Google Shape;15817;p357"/>
          <p:cNvGrpSpPr/>
          <p:nvPr/>
        </p:nvGrpSpPr>
        <p:grpSpPr>
          <a:xfrm>
            <a:off x="251954" y="1066772"/>
            <a:ext cx="262265" cy="243559"/>
            <a:chOff x="3931664" y="3196564"/>
            <a:chExt cx="819834" cy="761359"/>
          </a:xfrm>
        </p:grpSpPr>
        <p:sp>
          <p:nvSpPr>
            <p:cNvPr id="15818" name="Google Shape;15818;p3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9" name="Google Shape;15819;p3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0" name="Google Shape;15820;p3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21" name="Google Shape;15821;p3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5822" name="Shape 15822"/>
        <p:cNvGrpSpPr/>
        <p:nvPr/>
      </p:nvGrpSpPr>
      <p:grpSpPr>
        <a:xfrm>
          <a:off x="0" y="0"/>
          <a:ext cx="0" cy="0"/>
          <a:chOff x="0" y="0"/>
          <a:chExt cx="0" cy="0"/>
        </a:xfrm>
      </p:grpSpPr>
      <p:sp>
        <p:nvSpPr>
          <p:cNvPr id="15823" name="Google Shape;15823;p35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824" name="Google Shape;15824;p35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825" name="Google Shape;15825;p358"/>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5826" name="Google Shape;15826;p358"/>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5827" name="Google Shape;15827;p358"/>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828" name="Google Shape;15828;p358"/>
          <p:cNvGrpSpPr/>
          <p:nvPr/>
        </p:nvGrpSpPr>
        <p:grpSpPr>
          <a:xfrm>
            <a:off x="623154" y="244439"/>
            <a:ext cx="193699" cy="185318"/>
            <a:chOff x="3483800" y="1530650"/>
            <a:chExt cx="1459674" cy="1397574"/>
          </a:xfrm>
        </p:grpSpPr>
        <p:sp>
          <p:nvSpPr>
            <p:cNvPr id="15829" name="Google Shape;15829;p3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0" name="Google Shape;15830;p3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1" name="Google Shape;15831;p3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2" name="Google Shape;15832;p3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3" name="Google Shape;15833;p3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4" name="Google Shape;15834;p3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5" name="Google Shape;15835;p3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6" name="Google Shape;15836;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7" name="Google Shape;15837;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38" name="Google Shape;15838;p358"/>
          <p:cNvGrpSpPr/>
          <p:nvPr/>
        </p:nvGrpSpPr>
        <p:grpSpPr>
          <a:xfrm>
            <a:off x="138749" y="4109622"/>
            <a:ext cx="318260" cy="295560"/>
            <a:chOff x="3931664" y="3196564"/>
            <a:chExt cx="819834" cy="761359"/>
          </a:xfrm>
        </p:grpSpPr>
        <p:sp>
          <p:nvSpPr>
            <p:cNvPr id="15839" name="Google Shape;15839;p3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0" name="Google Shape;15840;p3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1" name="Google Shape;15841;p3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2" name="Google Shape;15842;p358"/>
          <p:cNvGrpSpPr/>
          <p:nvPr/>
        </p:nvGrpSpPr>
        <p:grpSpPr>
          <a:xfrm>
            <a:off x="-180561" y="641597"/>
            <a:ext cx="500427" cy="464734"/>
            <a:chOff x="3931664" y="3196564"/>
            <a:chExt cx="819834" cy="761359"/>
          </a:xfrm>
        </p:grpSpPr>
        <p:sp>
          <p:nvSpPr>
            <p:cNvPr id="15843" name="Google Shape;15843;p3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4" name="Google Shape;15844;p3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5" name="Google Shape;15845;p3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46" name="Google Shape;15846;p358"/>
          <p:cNvGrpSpPr/>
          <p:nvPr/>
        </p:nvGrpSpPr>
        <p:grpSpPr>
          <a:xfrm>
            <a:off x="457004" y="4794839"/>
            <a:ext cx="193699" cy="185318"/>
            <a:chOff x="3483800" y="1530650"/>
            <a:chExt cx="1459674" cy="1397574"/>
          </a:xfrm>
        </p:grpSpPr>
        <p:sp>
          <p:nvSpPr>
            <p:cNvPr id="15847" name="Google Shape;15847;p3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8" name="Google Shape;15848;p3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9" name="Google Shape;15849;p3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0" name="Google Shape;15850;p3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1" name="Google Shape;15851;p3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2" name="Google Shape;15852;p3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3" name="Google Shape;15853;p3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4" name="Google Shape;15854;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5" name="Google Shape;15855;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56" name="Google Shape;15856;p358"/>
          <p:cNvGrpSpPr/>
          <p:nvPr/>
        </p:nvGrpSpPr>
        <p:grpSpPr>
          <a:xfrm flipH="1" rot="10800000">
            <a:off x="8130574" y="4601398"/>
            <a:ext cx="318260" cy="295560"/>
            <a:chOff x="3931664" y="3196564"/>
            <a:chExt cx="819834" cy="761359"/>
          </a:xfrm>
        </p:grpSpPr>
        <p:sp>
          <p:nvSpPr>
            <p:cNvPr id="15857" name="Google Shape;15857;p3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8" name="Google Shape;15858;p3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9" name="Google Shape;15859;p3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60" name="Google Shape;15860;p358"/>
          <p:cNvGrpSpPr/>
          <p:nvPr/>
        </p:nvGrpSpPr>
        <p:grpSpPr>
          <a:xfrm flipH="1" rot="10800000">
            <a:off x="8523729" y="3992097"/>
            <a:ext cx="193699" cy="185318"/>
            <a:chOff x="3483800" y="1530650"/>
            <a:chExt cx="1459674" cy="1397574"/>
          </a:xfrm>
        </p:grpSpPr>
        <p:sp>
          <p:nvSpPr>
            <p:cNvPr id="15861" name="Google Shape;15861;p3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2" name="Google Shape;15862;p3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3" name="Google Shape;15863;p3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4" name="Google Shape;15864;p3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5" name="Google Shape;15865;p3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6" name="Google Shape;15866;p3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7" name="Google Shape;15867;p3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8" name="Google Shape;15868;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9" name="Google Shape;15869;p3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0" name="Google Shape;15870;p358"/>
          <p:cNvGrpSpPr/>
          <p:nvPr/>
        </p:nvGrpSpPr>
        <p:grpSpPr>
          <a:xfrm flipH="1" rot="-6300011">
            <a:off x="6024652" y="-203856"/>
            <a:ext cx="666506" cy="666506"/>
            <a:chOff x="1852275" y="2571450"/>
            <a:chExt cx="506925" cy="506925"/>
          </a:xfrm>
        </p:grpSpPr>
        <p:sp>
          <p:nvSpPr>
            <p:cNvPr id="15871" name="Google Shape;15871;p358"/>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2" name="Google Shape;15872;p358"/>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3" name="Google Shape;15873;p358"/>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4" name="Google Shape;15874;p358"/>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5" name="Google Shape;15875;p358"/>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6" name="Google Shape;15876;p358"/>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77" name="Google Shape;15877;p358"/>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878" name="Google Shape;15878;p358"/>
          <p:cNvGrpSpPr/>
          <p:nvPr/>
        </p:nvGrpSpPr>
        <p:grpSpPr>
          <a:xfrm rot="-1799945">
            <a:off x="6466948" y="179147"/>
            <a:ext cx="500135" cy="500135"/>
            <a:chOff x="2751400" y="2498775"/>
            <a:chExt cx="652900" cy="652900"/>
          </a:xfrm>
        </p:grpSpPr>
        <p:sp>
          <p:nvSpPr>
            <p:cNvPr id="15879" name="Google Shape;15879;p35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0" name="Google Shape;15880;p35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1" name="Google Shape;15881;p35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2" name="Google Shape;15882;p35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3" name="Google Shape;15883;p35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4" name="Google Shape;15884;p35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5" name="Google Shape;15885;p35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6" name="Google Shape;15886;p35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7" name="Google Shape;15887;p35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88" name="Google Shape;15888;p3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5889" name="Shape 15889"/>
        <p:cNvGrpSpPr/>
        <p:nvPr/>
      </p:nvGrpSpPr>
      <p:grpSpPr>
        <a:xfrm>
          <a:off x="0" y="0"/>
          <a:ext cx="0" cy="0"/>
          <a:chOff x="0" y="0"/>
          <a:chExt cx="0" cy="0"/>
        </a:xfrm>
      </p:grpSpPr>
      <p:sp>
        <p:nvSpPr>
          <p:cNvPr id="15890" name="Google Shape;15890;p35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891" name="Google Shape;15891;p3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892" name="Google Shape;15892;p359"/>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5893" name="Google Shape;15893;p359"/>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5894" name="Google Shape;15894;p359"/>
          <p:cNvGrpSpPr/>
          <p:nvPr/>
        </p:nvGrpSpPr>
        <p:grpSpPr>
          <a:xfrm rot="3203653">
            <a:off x="197091" y="1556026"/>
            <a:ext cx="297660" cy="239057"/>
            <a:chOff x="3483800" y="1530650"/>
            <a:chExt cx="1459674" cy="1397574"/>
          </a:xfrm>
        </p:grpSpPr>
        <p:sp>
          <p:nvSpPr>
            <p:cNvPr id="15895" name="Google Shape;15895;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6" name="Google Shape;15896;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7" name="Google Shape;15897;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8" name="Google Shape;15898;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99" name="Google Shape;15899;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0" name="Google Shape;15900;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1" name="Google Shape;15901;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2" name="Google Shape;15902;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3" name="Google Shape;15903;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4" name="Google Shape;15904;p359"/>
          <p:cNvGrpSpPr/>
          <p:nvPr/>
        </p:nvGrpSpPr>
        <p:grpSpPr>
          <a:xfrm>
            <a:off x="1373635" y="365869"/>
            <a:ext cx="374992" cy="348246"/>
            <a:chOff x="3931664" y="3196564"/>
            <a:chExt cx="819834" cy="761359"/>
          </a:xfrm>
        </p:grpSpPr>
        <p:sp>
          <p:nvSpPr>
            <p:cNvPr id="15905" name="Google Shape;15905;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6" name="Google Shape;15906;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07" name="Google Shape;15907;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08" name="Google Shape;15908;p359"/>
          <p:cNvGrpSpPr/>
          <p:nvPr/>
        </p:nvGrpSpPr>
        <p:grpSpPr>
          <a:xfrm rot="3204101">
            <a:off x="8561588" y="4759494"/>
            <a:ext cx="197087" cy="158154"/>
            <a:chOff x="3483800" y="1530650"/>
            <a:chExt cx="1459674" cy="1397574"/>
          </a:xfrm>
        </p:grpSpPr>
        <p:sp>
          <p:nvSpPr>
            <p:cNvPr id="15909" name="Google Shape;15909;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0" name="Google Shape;15910;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1" name="Google Shape;15911;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2" name="Google Shape;15912;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3" name="Google Shape;15913;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4" name="Google Shape;15914;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5" name="Google Shape;15915;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6" name="Google Shape;15916;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7" name="Google Shape;15917;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18" name="Google Shape;15918;p359"/>
          <p:cNvGrpSpPr/>
          <p:nvPr/>
        </p:nvGrpSpPr>
        <p:grpSpPr>
          <a:xfrm>
            <a:off x="8873360" y="3817444"/>
            <a:ext cx="374992" cy="348246"/>
            <a:chOff x="3931664" y="3196564"/>
            <a:chExt cx="819834" cy="761359"/>
          </a:xfrm>
        </p:grpSpPr>
        <p:sp>
          <p:nvSpPr>
            <p:cNvPr id="15919" name="Google Shape;15919;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0" name="Google Shape;15920;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1" name="Google Shape;15921;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22" name="Google Shape;15922;p359"/>
          <p:cNvGrpSpPr/>
          <p:nvPr/>
        </p:nvGrpSpPr>
        <p:grpSpPr>
          <a:xfrm>
            <a:off x="-154252" y="2571744"/>
            <a:ext cx="320309" cy="297463"/>
            <a:chOff x="3931664" y="3196564"/>
            <a:chExt cx="819834" cy="761359"/>
          </a:xfrm>
        </p:grpSpPr>
        <p:sp>
          <p:nvSpPr>
            <p:cNvPr id="15923" name="Google Shape;15923;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4" name="Google Shape;15924;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5" name="Google Shape;15925;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26" name="Google Shape;15926;p359"/>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5927" name="Google Shape;15927;p359"/>
          <p:cNvGrpSpPr/>
          <p:nvPr/>
        </p:nvGrpSpPr>
        <p:grpSpPr>
          <a:xfrm rot="3203653">
            <a:off x="8694441" y="1676501"/>
            <a:ext cx="297660" cy="239057"/>
            <a:chOff x="3483800" y="1530650"/>
            <a:chExt cx="1459674" cy="1397574"/>
          </a:xfrm>
        </p:grpSpPr>
        <p:sp>
          <p:nvSpPr>
            <p:cNvPr id="15928" name="Google Shape;15928;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9" name="Google Shape;15929;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0" name="Google Shape;15930;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1" name="Google Shape;15931;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2" name="Google Shape;15932;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3" name="Google Shape;15933;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4" name="Google Shape;15934;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5" name="Google Shape;15935;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6" name="Google Shape;15936;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37" name="Google Shape;15937;p359"/>
          <p:cNvGrpSpPr/>
          <p:nvPr/>
        </p:nvGrpSpPr>
        <p:grpSpPr>
          <a:xfrm rot="-1813197">
            <a:off x="4035419" y="413076"/>
            <a:ext cx="250191" cy="232308"/>
            <a:chOff x="3931664" y="3196564"/>
            <a:chExt cx="819834" cy="761359"/>
          </a:xfrm>
        </p:grpSpPr>
        <p:sp>
          <p:nvSpPr>
            <p:cNvPr id="15938" name="Google Shape;15938;p3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9" name="Google Shape;15939;p3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0" name="Google Shape;15940;p3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41" name="Google Shape;15941;p359"/>
          <p:cNvGrpSpPr/>
          <p:nvPr/>
        </p:nvGrpSpPr>
        <p:grpSpPr>
          <a:xfrm rot="3202496">
            <a:off x="6455782" y="205593"/>
            <a:ext cx="266451" cy="213788"/>
            <a:chOff x="3483800" y="1530650"/>
            <a:chExt cx="1459674" cy="1397574"/>
          </a:xfrm>
        </p:grpSpPr>
        <p:sp>
          <p:nvSpPr>
            <p:cNvPr id="15942" name="Google Shape;15942;p3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3" name="Google Shape;15943;p3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4" name="Google Shape;15944;p3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5" name="Google Shape;15945;p3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6" name="Google Shape;15946;p3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7" name="Google Shape;15947;p3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8" name="Google Shape;15948;p3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9" name="Google Shape;15949;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0" name="Google Shape;15950;p3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51" name="Google Shape;15951;p359"/>
          <p:cNvGrpSpPr/>
          <p:nvPr/>
        </p:nvGrpSpPr>
        <p:grpSpPr>
          <a:xfrm>
            <a:off x="-423288" y="4459184"/>
            <a:ext cx="1143068" cy="1143068"/>
            <a:chOff x="1565300" y="733100"/>
            <a:chExt cx="1143525" cy="1143525"/>
          </a:xfrm>
        </p:grpSpPr>
        <p:sp>
          <p:nvSpPr>
            <p:cNvPr id="15952" name="Google Shape;15952;p35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3" name="Google Shape;15953;p35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4" name="Google Shape;15954;p35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5" name="Google Shape;15955;p35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6" name="Google Shape;15956;p35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7" name="Google Shape;15957;p35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8" name="Google Shape;15958;p35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959" name="Google Shape;15959;p3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5960" name="Shape 15960"/>
        <p:cNvGrpSpPr/>
        <p:nvPr/>
      </p:nvGrpSpPr>
      <p:grpSpPr>
        <a:xfrm>
          <a:off x="0" y="0"/>
          <a:ext cx="0" cy="0"/>
          <a:chOff x="0" y="0"/>
          <a:chExt cx="0" cy="0"/>
        </a:xfrm>
      </p:grpSpPr>
      <p:sp>
        <p:nvSpPr>
          <p:cNvPr id="15961" name="Google Shape;15961;p36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962" name="Google Shape;15962;p3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963" name="Google Shape;15963;p360"/>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5964" name="Google Shape;15964;p360"/>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5965" name="Google Shape;15965;p360"/>
          <p:cNvGrpSpPr/>
          <p:nvPr/>
        </p:nvGrpSpPr>
        <p:grpSpPr>
          <a:xfrm flipH="1" rot="-3203653">
            <a:off x="8677575" y="1131351"/>
            <a:ext cx="297660" cy="239057"/>
            <a:chOff x="3483800" y="1530650"/>
            <a:chExt cx="1459674" cy="1397574"/>
          </a:xfrm>
        </p:grpSpPr>
        <p:sp>
          <p:nvSpPr>
            <p:cNvPr id="15966" name="Google Shape;15966;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7" name="Google Shape;15967;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8" name="Google Shape;15968;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9" name="Google Shape;15969;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0" name="Google Shape;15970;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1" name="Google Shape;15971;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2" name="Google Shape;15972;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3" name="Google Shape;15973;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4" name="Google Shape;15974;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5" name="Google Shape;15975;p360"/>
          <p:cNvGrpSpPr/>
          <p:nvPr/>
        </p:nvGrpSpPr>
        <p:grpSpPr>
          <a:xfrm flipH="1">
            <a:off x="7345473" y="365869"/>
            <a:ext cx="374992" cy="348246"/>
            <a:chOff x="3931664" y="3196564"/>
            <a:chExt cx="819834" cy="761359"/>
          </a:xfrm>
        </p:grpSpPr>
        <p:sp>
          <p:nvSpPr>
            <p:cNvPr id="15976" name="Google Shape;15976;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7" name="Google Shape;15977;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8" name="Google Shape;15978;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79" name="Google Shape;15979;p360"/>
          <p:cNvGrpSpPr/>
          <p:nvPr/>
        </p:nvGrpSpPr>
        <p:grpSpPr>
          <a:xfrm flipH="1">
            <a:off x="-154252" y="3817444"/>
            <a:ext cx="374992" cy="348246"/>
            <a:chOff x="3931664" y="3196564"/>
            <a:chExt cx="819834" cy="761359"/>
          </a:xfrm>
        </p:grpSpPr>
        <p:sp>
          <p:nvSpPr>
            <p:cNvPr id="15980" name="Google Shape;15980;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1" name="Google Shape;15981;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2" name="Google Shape;15982;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3" name="Google Shape;15983;p360"/>
          <p:cNvGrpSpPr/>
          <p:nvPr/>
        </p:nvGrpSpPr>
        <p:grpSpPr>
          <a:xfrm flipH="1">
            <a:off x="8928043" y="2571744"/>
            <a:ext cx="320309" cy="297463"/>
            <a:chOff x="3931664" y="3196564"/>
            <a:chExt cx="819834" cy="761359"/>
          </a:xfrm>
        </p:grpSpPr>
        <p:sp>
          <p:nvSpPr>
            <p:cNvPr id="15984" name="Google Shape;15984;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5" name="Google Shape;15985;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6" name="Google Shape;15986;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87" name="Google Shape;15987;p360"/>
          <p:cNvGrpSpPr/>
          <p:nvPr/>
        </p:nvGrpSpPr>
        <p:grpSpPr>
          <a:xfrm flipH="1" rot="1813197">
            <a:off x="8443490" y="4379101"/>
            <a:ext cx="250191" cy="232308"/>
            <a:chOff x="3931664" y="3196564"/>
            <a:chExt cx="819834" cy="761359"/>
          </a:xfrm>
        </p:grpSpPr>
        <p:sp>
          <p:nvSpPr>
            <p:cNvPr id="15988" name="Google Shape;15988;p3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9" name="Google Shape;15989;p3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0" name="Google Shape;15990;p3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991" name="Google Shape;15991;p360"/>
          <p:cNvGrpSpPr/>
          <p:nvPr/>
        </p:nvGrpSpPr>
        <p:grpSpPr>
          <a:xfrm flipH="1" rot="-3202496">
            <a:off x="2371867" y="205593"/>
            <a:ext cx="266451" cy="213788"/>
            <a:chOff x="3483800" y="1530650"/>
            <a:chExt cx="1459674" cy="1397574"/>
          </a:xfrm>
        </p:grpSpPr>
        <p:sp>
          <p:nvSpPr>
            <p:cNvPr id="15992" name="Google Shape;15992;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3" name="Google Shape;15993;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4" name="Google Shape;15994;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5" name="Google Shape;15995;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6" name="Google Shape;15996;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7" name="Google Shape;15997;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8" name="Google Shape;15998;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9" name="Google Shape;15999;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0" name="Google Shape;16000;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1" name="Google Shape;16001;p360"/>
          <p:cNvGrpSpPr/>
          <p:nvPr/>
        </p:nvGrpSpPr>
        <p:grpSpPr>
          <a:xfrm rot="-2111922">
            <a:off x="123081" y="1672530"/>
            <a:ext cx="255260" cy="246957"/>
            <a:chOff x="3483800" y="1530650"/>
            <a:chExt cx="1459674" cy="1397574"/>
          </a:xfrm>
        </p:grpSpPr>
        <p:sp>
          <p:nvSpPr>
            <p:cNvPr id="16002" name="Google Shape;16002;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3" name="Google Shape;16003;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4" name="Google Shape;16004;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5" name="Google Shape;16005;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6" name="Google Shape;16006;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7" name="Google Shape;16007;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8" name="Google Shape;16008;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09" name="Google Shape;16009;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0" name="Google Shape;16010;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11" name="Google Shape;16011;p360"/>
          <p:cNvGrpSpPr/>
          <p:nvPr/>
        </p:nvGrpSpPr>
        <p:grpSpPr>
          <a:xfrm rot="-4322314">
            <a:off x="345217" y="4765505"/>
            <a:ext cx="167563" cy="161982"/>
            <a:chOff x="3483800" y="1530650"/>
            <a:chExt cx="1459674" cy="1397574"/>
          </a:xfrm>
        </p:grpSpPr>
        <p:sp>
          <p:nvSpPr>
            <p:cNvPr id="16012" name="Google Shape;16012;p3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3" name="Google Shape;16013;p3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4" name="Google Shape;16014;p3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5" name="Google Shape;16015;p3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6" name="Google Shape;16016;p3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7" name="Google Shape;16017;p3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8" name="Google Shape;16018;p3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19" name="Google Shape;16019;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0" name="Google Shape;16020;p3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21" name="Google Shape;16021;p3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6022" name="Shape 16022"/>
        <p:cNvGrpSpPr/>
        <p:nvPr/>
      </p:nvGrpSpPr>
      <p:grpSpPr>
        <a:xfrm>
          <a:off x="0" y="0"/>
          <a:ext cx="0" cy="0"/>
          <a:chOff x="0" y="0"/>
          <a:chExt cx="0" cy="0"/>
        </a:xfrm>
      </p:grpSpPr>
      <p:sp>
        <p:nvSpPr>
          <p:cNvPr id="16023" name="Google Shape;16023;p36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24" name="Google Shape;16024;p36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25" name="Google Shape;16025;p361"/>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026" name="Google Shape;16026;p361"/>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6027" name="Google Shape;16027;p361"/>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6028" name="Google Shape;16028;p361"/>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9" name="Google Shape;16029;p361"/>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030" name="Google Shape;16030;p361"/>
          <p:cNvGrpSpPr/>
          <p:nvPr/>
        </p:nvGrpSpPr>
        <p:grpSpPr>
          <a:xfrm rot="-2054985">
            <a:off x="1302743" y="3223629"/>
            <a:ext cx="406156" cy="388178"/>
            <a:chOff x="3483800" y="1530650"/>
            <a:chExt cx="1459674" cy="1397574"/>
          </a:xfrm>
        </p:grpSpPr>
        <p:sp>
          <p:nvSpPr>
            <p:cNvPr id="16031" name="Google Shape;16031;p3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2" name="Google Shape;16032;p3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3" name="Google Shape;16033;p3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4" name="Google Shape;16034;p3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5" name="Google Shape;16035;p3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6" name="Google Shape;16036;p3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7" name="Google Shape;16037;p3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8" name="Google Shape;16038;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9" name="Google Shape;16039;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0" name="Google Shape;16040;p361"/>
          <p:cNvGrpSpPr/>
          <p:nvPr/>
        </p:nvGrpSpPr>
        <p:grpSpPr>
          <a:xfrm rot="-2977299">
            <a:off x="984163" y="1512239"/>
            <a:ext cx="194255" cy="180400"/>
            <a:chOff x="3931664" y="3196564"/>
            <a:chExt cx="819834" cy="761359"/>
          </a:xfrm>
        </p:grpSpPr>
        <p:sp>
          <p:nvSpPr>
            <p:cNvPr id="16041" name="Google Shape;16041;p3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2" name="Google Shape;16042;p3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3" name="Google Shape;16043;p3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4" name="Google Shape;16044;p361"/>
          <p:cNvGrpSpPr/>
          <p:nvPr/>
        </p:nvGrpSpPr>
        <p:grpSpPr>
          <a:xfrm rot="1370578">
            <a:off x="7577885" y="1527535"/>
            <a:ext cx="244552" cy="227109"/>
            <a:chOff x="3931664" y="3196564"/>
            <a:chExt cx="819834" cy="761359"/>
          </a:xfrm>
        </p:grpSpPr>
        <p:sp>
          <p:nvSpPr>
            <p:cNvPr id="16045" name="Google Shape;16045;p3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6" name="Google Shape;16046;p3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7" name="Google Shape;16047;p3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48" name="Google Shape;16048;p361"/>
          <p:cNvGrpSpPr/>
          <p:nvPr/>
        </p:nvGrpSpPr>
        <p:grpSpPr>
          <a:xfrm rot="-2111919">
            <a:off x="7197062" y="2098834"/>
            <a:ext cx="212210" cy="205364"/>
            <a:chOff x="3483800" y="1530650"/>
            <a:chExt cx="1459674" cy="1397574"/>
          </a:xfrm>
        </p:grpSpPr>
        <p:sp>
          <p:nvSpPr>
            <p:cNvPr id="16049" name="Google Shape;16049;p3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0" name="Google Shape;16050;p3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1" name="Google Shape;16051;p3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2" name="Google Shape;16052;p3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3" name="Google Shape;16053;p3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4" name="Google Shape;16054;p3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5" name="Google Shape;16055;p3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6" name="Google Shape;16056;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7" name="Google Shape;16057;p3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58" name="Google Shape;16058;p361"/>
          <p:cNvGrpSpPr/>
          <p:nvPr/>
        </p:nvGrpSpPr>
        <p:grpSpPr>
          <a:xfrm>
            <a:off x="607775" y="-517258"/>
            <a:ext cx="1286580" cy="1286580"/>
            <a:chOff x="1565300" y="733100"/>
            <a:chExt cx="1143525" cy="1143525"/>
          </a:xfrm>
        </p:grpSpPr>
        <p:sp>
          <p:nvSpPr>
            <p:cNvPr id="16059" name="Google Shape;16059;p36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0" name="Google Shape;16060;p36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1" name="Google Shape;16061;p36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2" name="Google Shape;16062;p36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3" name="Google Shape;16063;p36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4" name="Google Shape;16064;p36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5" name="Google Shape;16065;p36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66" name="Google Shape;16066;p361"/>
          <p:cNvGrpSpPr/>
          <p:nvPr/>
        </p:nvGrpSpPr>
        <p:grpSpPr>
          <a:xfrm>
            <a:off x="1207456" y="586028"/>
            <a:ext cx="565411" cy="565411"/>
            <a:chOff x="2751400" y="2498775"/>
            <a:chExt cx="652900" cy="652900"/>
          </a:xfrm>
        </p:grpSpPr>
        <p:sp>
          <p:nvSpPr>
            <p:cNvPr id="16067" name="Google Shape;16067;p36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8" name="Google Shape;16068;p36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9" name="Google Shape;16069;p36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0" name="Google Shape;16070;p36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1" name="Google Shape;16071;p36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2" name="Google Shape;16072;p36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3" name="Google Shape;16073;p36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4" name="Google Shape;16074;p36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5" name="Google Shape;16075;p36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76" name="Google Shape;16076;p361"/>
          <p:cNvGrpSpPr/>
          <p:nvPr/>
        </p:nvGrpSpPr>
        <p:grpSpPr>
          <a:xfrm rot="-895738">
            <a:off x="8193718" y="4097271"/>
            <a:ext cx="1016157" cy="1012457"/>
            <a:chOff x="4134250" y="882850"/>
            <a:chExt cx="843375" cy="844025"/>
          </a:xfrm>
        </p:grpSpPr>
        <p:sp>
          <p:nvSpPr>
            <p:cNvPr id="16077" name="Google Shape;16077;p36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8" name="Google Shape;16078;p36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9" name="Google Shape;16079;p36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0" name="Google Shape;16080;p36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1" name="Google Shape;16081;p36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82" name="Google Shape;16082;p3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228" name="Shape 1228"/>
        <p:cNvGrpSpPr/>
        <p:nvPr/>
      </p:nvGrpSpPr>
      <p:grpSpPr>
        <a:xfrm>
          <a:off x="0" y="0"/>
          <a:ext cx="0" cy="0"/>
          <a:chOff x="0" y="0"/>
          <a:chExt cx="0" cy="0"/>
        </a:xfrm>
      </p:grpSpPr>
      <p:sp>
        <p:nvSpPr>
          <p:cNvPr id="1229" name="Google Shape;1229;p3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30" name="Google Shape;1230;p3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31" name="Google Shape;1231;p37"/>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32" name="Google Shape;1232;p37"/>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233" name="Google Shape;1233;p37"/>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4" name="Google Shape;1234;p37"/>
          <p:cNvGrpSpPr/>
          <p:nvPr/>
        </p:nvGrpSpPr>
        <p:grpSpPr>
          <a:xfrm>
            <a:off x="623154" y="244439"/>
            <a:ext cx="193699" cy="185318"/>
            <a:chOff x="3483800" y="1530650"/>
            <a:chExt cx="1459674" cy="1397574"/>
          </a:xfrm>
        </p:grpSpPr>
        <p:sp>
          <p:nvSpPr>
            <p:cNvPr id="1235" name="Google Shape;1235;p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 name="Google Shape;1236;p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 name="Google Shape;1244;p37"/>
          <p:cNvGrpSpPr/>
          <p:nvPr/>
        </p:nvGrpSpPr>
        <p:grpSpPr>
          <a:xfrm>
            <a:off x="138749" y="4109622"/>
            <a:ext cx="318260" cy="295560"/>
            <a:chOff x="3931664" y="3196564"/>
            <a:chExt cx="819834" cy="761359"/>
          </a:xfrm>
        </p:grpSpPr>
        <p:sp>
          <p:nvSpPr>
            <p:cNvPr id="1245" name="Google Shape;1245;p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 name="Google Shape;1246;p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 name="Google Shape;1247;p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 name="Google Shape;1248;p37"/>
          <p:cNvGrpSpPr/>
          <p:nvPr/>
        </p:nvGrpSpPr>
        <p:grpSpPr>
          <a:xfrm>
            <a:off x="-180561" y="641597"/>
            <a:ext cx="500427" cy="464734"/>
            <a:chOff x="3931664" y="3196564"/>
            <a:chExt cx="819834" cy="761359"/>
          </a:xfrm>
        </p:grpSpPr>
        <p:sp>
          <p:nvSpPr>
            <p:cNvPr id="1249" name="Google Shape;1249;p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 name="Google Shape;1251;p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 name="Google Shape;1252;p37"/>
          <p:cNvGrpSpPr/>
          <p:nvPr/>
        </p:nvGrpSpPr>
        <p:grpSpPr>
          <a:xfrm>
            <a:off x="457004" y="4794839"/>
            <a:ext cx="193699" cy="185318"/>
            <a:chOff x="3483800" y="1530650"/>
            <a:chExt cx="1459674" cy="1397574"/>
          </a:xfrm>
        </p:grpSpPr>
        <p:sp>
          <p:nvSpPr>
            <p:cNvPr id="1253" name="Google Shape;1253;p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 name="Google Shape;1254;p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 name="Google Shape;1255;p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 name="Google Shape;1256;p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 name="Google Shape;1257;p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 name="Google Shape;1258;p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 name="Google Shape;1259;p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 name="Google Shape;1260;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 name="Google Shape;1261;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 name="Google Shape;1262;p37"/>
          <p:cNvGrpSpPr/>
          <p:nvPr/>
        </p:nvGrpSpPr>
        <p:grpSpPr>
          <a:xfrm flipH="1" rot="10800000">
            <a:off x="8130574" y="4601398"/>
            <a:ext cx="318260" cy="295560"/>
            <a:chOff x="3931664" y="3196564"/>
            <a:chExt cx="819834" cy="761359"/>
          </a:xfrm>
        </p:grpSpPr>
        <p:sp>
          <p:nvSpPr>
            <p:cNvPr id="1263" name="Google Shape;1263;p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 name="Google Shape;1264;p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 name="Google Shape;1265;p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6" name="Google Shape;1266;p37"/>
          <p:cNvGrpSpPr/>
          <p:nvPr/>
        </p:nvGrpSpPr>
        <p:grpSpPr>
          <a:xfrm flipH="1" rot="10800000">
            <a:off x="8523729" y="3992097"/>
            <a:ext cx="193699" cy="185318"/>
            <a:chOff x="3483800" y="1530650"/>
            <a:chExt cx="1459674" cy="1397574"/>
          </a:xfrm>
        </p:grpSpPr>
        <p:sp>
          <p:nvSpPr>
            <p:cNvPr id="1267" name="Google Shape;1267;p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 name="Google Shape;1270;p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 name="Google Shape;1271;p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 name="Google Shape;1273;p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 name="Google Shape;1274;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6" name="Google Shape;1276;p37"/>
          <p:cNvGrpSpPr/>
          <p:nvPr/>
        </p:nvGrpSpPr>
        <p:grpSpPr>
          <a:xfrm flipH="1" rot="-6300011">
            <a:off x="6024652" y="-203856"/>
            <a:ext cx="666506" cy="666506"/>
            <a:chOff x="1852275" y="2571450"/>
            <a:chExt cx="506925" cy="506925"/>
          </a:xfrm>
        </p:grpSpPr>
        <p:sp>
          <p:nvSpPr>
            <p:cNvPr id="1277" name="Google Shape;1277;p37"/>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 name="Google Shape;1278;p37"/>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37"/>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 name="Google Shape;1280;p37"/>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 name="Google Shape;1281;p37"/>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 name="Google Shape;1282;p37"/>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 name="Google Shape;1283;p37"/>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 name="Google Shape;1284;p37"/>
          <p:cNvGrpSpPr/>
          <p:nvPr/>
        </p:nvGrpSpPr>
        <p:grpSpPr>
          <a:xfrm rot="-1799945">
            <a:off x="6466948" y="179147"/>
            <a:ext cx="500135" cy="500135"/>
            <a:chOff x="2751400" y="2498775"/>
            <a:chExt cx="652900" cy="652900"/>
          </a:xfrm>
        </p:grpSpPr>
        <p:sp>
          <p:nvSpPr>
            <p:cNvPr id="1285" name="Google Shape;1285;p3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 name="Google Shape;1286;p3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3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3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3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 name="Google Shape;1290;p3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 name="Google Shape;1291;p3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3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 name="Google Shape;1293;p3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94" name="Google Shape;1294;p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6083" name="Shape 16083"/>
        <p:cNvGrpSpPr/>
        <p:nvPr/>
      </p:nvGrpSpPr>
      <p:grpSpPr>
        <a:xfrm>
          <a:off x="0" y="0"/>
          <a:ext cx="0" cy="0"/>
          <a:chOff x="0" y="0"/>
          <a:chExt cx="0" cy="0"/>
        </a:xfrm>
      </p:grpSpPr>
      <p:pic>
        <p:nvPicPr>
          <p:cNvPr id="16084" name="Google Shape;16084;p36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85" name="Google Shape;16085;p36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6" name="Google Shape;16086;p362"/>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7" name="Google Shape;16087;p362"/>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088" name="Google Shape;16088;p362"/>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089" name="Google Shape;16089;p36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090" name="Google Shape;16090;p3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6091" name="Shape 16091"/>
        <p:cNvGrpSpPr/>
        <p:nvPr/>
      </p:nvGrpSpPr>
      <p:grpSpPr>
        <a:xfrm>
          <a:off x="0" y="0"/>
          <a:ext cx="0" cy="0"/>
          <a:chOff x="0" y="0"/>
          <a:chExt cx="0" cy="0"/>
        </a:xfrm>
      </p:grpSpPr>
      <p:sp>
        <p:nvSpPr>
          <p:cNvPr id="16092" name="Google Shape;16092;p36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93" name="Google Shape;16093;p3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94" name="Google Shape;16094;p3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6095" name="Shape 16095"/>
        <p:cNvGrpSpPr/>
        <p:nvPr/>
      </p:nvGrpSpPr>
      <p:grpSpPr>
        <a:xfrm>
          <a:off x="0" y="0"/>
          <a:ext cx="0" cy="0"/>
          <a:chOff x="0" y="0"/>
          <a:chExt cx="0" cy="0"/>
        </a:xfrm>
      </p:grpSpPr>
      <p:sp>
        <p:nvSpPr>
          <p:cNvPr id="16096" name="Google Shape;16096;p3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097" name="Google Shape;16097;p3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098" name="Google Shape;16098;p3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6099" name="Shape 16099"/>
        <p:cNvGrpSpPr/>
        <p:nvPr/>
      </p:nvGrpSpPr>
      <p:grpSpPr>
        <a:xfrm>
          <a:off x="0" y="0"/>
          <a:ext cx="0" cy="0"/>
          <a:chOff x="0" y="0"/>
          <a:chExt cx="0" cy="0"/>
        </a:xfrm>
      </p:grpSpPr>
      <p:sp>
        <p:nvSpPr>
          <p:cNvPr id="16100" name="Google Shape;16100;p36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101" name="Google Shape;16101;p3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102" name="Google Shape;16102;p3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6107" name="Shape 16107"/>
        <p:cNvGrpSpPr/>
        <p:nvPr/>
      </p:nvGrpSpPr>
      <p:grpSpPr>
        <a:xfrm>
          <a:off x="0" y="0"/>
          <a:ext cx="0" cy="0"/>
          <a:chOff x="0" y="0"/>
          <a:chExt cx="0" cy="0"/>
        </a:xfrm>
      </p:grpSpPr>
      <p:sp>
        <p:nvSpPr>
          <p:cNvPr id="16108" name="Google Shape;16108;p3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109" name="Google Shape;16109;p367"/>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110" name="Google Shape;16110;p367"/>
          <p:cNvGrpSpPr/>
          <p:nvPr/>
        </p:nvGrpSpPr>
        <p:grpSpPr>
          <a:xfrm>
            <a:off x="7487963" y="743725"/>
            <a:ext cx="652900" cy="652900"/>
            <a:chOff x="2751400" y="2498775"/>
            <a:chExt cx="652900" cy="652900"/>
          </a:xfrm>
        </p:grpSpPr>
        <p:sp>
          <p:nvSpPr>
            <p:cNvPr id="16111" name="Google Shape;16111;p36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2" name="Google Shape;16112;p36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3" name="Google Shape;16113;p36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4" name="Google Shape;16114;p36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5" name="Google Shape;16115;p36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6" name="Google Shape;16116;p36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7" name="Google Shape;16117;p36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8" name="Google Shape;16118;p36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19" name="Google Shape;16119;p36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0" name="Google Shape;16120;p367"/>
          <p:cNvGrpSpPr/>
          <p:nvPr/>
        </p:nvGrpSpPr>
        <p:grpSpPr>
          <a:xfrm rot="-3210598">
            <a:off x="-327633" y="3737841"/>
            <a:ext cx="1722395" cy="1723723"/>
            <a:chOff x="4134250" y="882850"/>
            <a:chExt cx="843375" cy="844025"/>
          </a:xfrm>
        </p:grpSpPr>
        <p:sp>
          <p:nvSpPr>
            <p:cNvPr id="16121" name="Google Shape;16121;p36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2" name="Google Shape;16122;p36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3" name="Google Shape;16123;p36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4" name="Google Shape;16124;p36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5" name="Google Shape;16125;p36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26" name="Google Shape;16126;p367"/>
          <p:cNvGrpSpPr/>
          <p:nvPr/>
        </p:nvGrpSpPr>
        <p:grpSpPr>
          <a:xfrm>
            <a:off x="7610758" y="-87602"/>
            <a:ext cx="1345201" cy="1345240"/>
            <a:chOff x="4876725" y="2387875"/>
            <a:chExt cx="874075" cy="874100"/>
          </a:xfrm>
        </p:grpSpPr>
        <p:sp>
          <p:nvSpPr>
            <p:cNvPr id="16127" name="Google Shape;16127;p36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8" name="Google Shape;16128;p36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9" name="Google Shape;16129;p36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0" name="Google Shape;16130;p36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1" name="Google Shape;16131;p36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2" name="Google Shape;16132;p36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3" name="Google Shape;16133;p36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4" name="Google Shape;16134;p36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5" name="Google Shape;16135;p36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6" name="Google Shape;16136;p36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7" name="Google Shape;16137;p36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8" name="Google Shape;16138;p36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39" name="Google Shape;16139;p367"/>
          <p:cNvGrpSpPr/>
          <p:nvPr/>
        </p:nvGrpSpPr>
        <p:grpSpPr>
          <a:xfrm>
            <a:off x="7544898" y="3519378"/>
            <a:ext cx="539058" cy="516124"/>
            <a:chOff x="3483800" y="1530650"/>
            <a:chExt cx="1459674" cy="1397574"/>
          </a:xfrm>
        </p:grpSpPr>
        <p:sp>
          <p:nvSpPr>
            <p:cNvPr id="16140" name="Google Shape;16140;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1" name="Google Shape;16141;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2" name="Google Shape;16142;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3" name="Google Shape;16143;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4" name="Google Shape;16144;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5" name="Google Shape;16145;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6" name="Google Shape;16146;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7" name="Google Shape;16147;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48" name="Google Shape;16148;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49" name="Google Shape;16149;p367"/>
          <p:cNvGrpSpPr/>
          <p:nvPr/>
        </p:nvGrpSpPr>
        <p:grpSpPr>
          <a:xfrm>
            <a:off x="3836035" y="191744"/>
            <a:ext cx="374992" cy="348246"/>
            <a:chOff x="3931664" y="3196564"/>
            <a:chExt cx="819834" cy="761359"/>
          </a:xfrm>
        </p:grpSpPr>
        <p:sp>
          <p:nvSpPr>
            <p:cNvPr id="16150" name="Google Shape;16150;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1" name="Google Shape;16151;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2" name="Google Shape;16152;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3" name="Google Shape;16153;p367"/>
          <p:cNvGrpSpPr/>
          <p:nvPr/>
        </p:nvGrpSpPr>
        <p:grpSpPr>
          <a:xfrm rot="-3462168">
            <a:off x="919648" y="1638791"/>
            <a:ext cx="184279" cy="165931"/>
            <a:chOff x="3931664" y="3196564"/>
            <a:chExt cx="819834" cy="761359"/>
          </a:xfrm>
        </p:grpSpPr>
        <p:sp>
          <p:nvSpPr>
            <p:cNvPr id="16154" name="Google Shape;16154;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5" name="Google Shape;16155;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6" name="Google Shape;16156;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57" name="Google Shape;16157;p367"/>
          <p:cNvGrpSpPr/>
          <p:nvPr/>
        </p:nvGrpSpPr>
        <p:grpSpPr>
          <a:xfrm rot="-5681754">
            <a:off x="8241378" y="3006753"/>
            <a:ext cx="184261" cy="165900"/>
            <a:chOff x="3931664" y="3196564"/>
            <a:chExt cx="819834" cy="761359"/>
          </a:xfrm>
        </p:grpSpPr>
        <p:sp>
          <p:nvSpPr>
            <p:cNvPr id="16158" name="Google Shape;16158;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59" name="Google Shape;16159;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0" name="Google Shape;16160;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61" name="Google Shape;16161;p367"/>
          <p:cNvGrpSpPr/>
          <p:nvPr/>
        </p:nvGrpSpPr>
        <p:grpSpPr>
          <a:xfrm rot="3093417">
            <a:off x="6550801" y="196673"/>
            <a:ext cx="235009" cy="225010"/>
            <a:chOff x="3483800" y="1530650"/>
            <a:chExt cx="1459674" cy="1397574"/>
          </a:xfrm>
        </p:grpSpPr>
        <p:sp>
          <p:nvSpPr>
            <p:cNvPr id="16162" name="Google Shape;16162;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3" name="Google Shape;16163;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4" name="Google Shape;16164;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5" name="Google Shape;16165;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6" name="Google Shape;16166;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7" name="Google Shape;16167;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8" name="Google Shape;16168;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69" name="Google Shape;16169;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0" name="Google Shape;16170;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71" name="Google Shape;16171;p367"/>
          <p:cNvGrpSpPr/>
          <p:nvPr/>
        </p:nvGrpSpPr>
        <p:grpSpPr>
          <a:xfrm rot="3093417">
            <a:off x="939951" y="2223873"/>
            <a:ext cx="235009" cy="225010"/>
            <a:chOff x="3483800" y="1530650"/>
            <a:chExt cx="1459674" cy="1397574"/>
          </a:xfrm>
        </p:grpSpPr>
        <p:sp>
          <p:nvSpPr>
            <p:cNvPr id="16172" name="Google Shape;16172;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3" name="Google Shape;16173;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4" name="Google Shape;16174;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5" name="Google Shape;16175;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6" name="Google Shape;16176;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7" name="Google Shape;16177;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8" name="Google Shape;16178;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79" name="Google Shape;16179;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0" name="Google Shape;16180;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81" name="Google Shape;16181;p367"/>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2" name="Google Shape;16182;p367"/>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6183" name="Google Shape;16183;p367"/>
          <p:cNvGrpSpPr/>
          <p:nvPr/>
        </p:nvGrpSpPr>
        <p:grpSpPr>
          <a:xfrm rot="1742423">
            <a:off x="1002631" y="4519665"/>
            <a:ext cx="849685" cy="850248"/>
            <a:chOff x="3026450" y="831475"/>
            <a:chExt cx="944275" cy="944900"/>
          </a:xfrm>
        </p:grpSpPr>
        <p:sp>
          <p:nvSpPr>
            <p:cNvPr id="16184" name="Google Shape;16184;p36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5" name="Google Shape;16185;p36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6" name="Google Shape;16186;p36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7" name="Google Shape;16187;p36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8" name="Google Shape;16188;p36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89" name="Google Shape;16189;p36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0" name="Google Shape;16190;p36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1" name="Google Shape;16191;p36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2" name="Google Shape;16192;p36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3" name="Google Shape;16193;p36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94" name="Google Shape;16194;p367"/>
          <p:cNvGrpSpPr/>
          <p:nvPr/>
        </p:nvGrpSpPr>
        <p:grpSpPr>
          <a:xfrm rot="3093417">
            <a:off x="8636001" y="2058773"/>
            <a:ext cx="235009" cy="225010"/>
            <a:chOff x="3483800" y="1530650"/>
            <a:chExt cx="1459674" cy="1397574"/>
          </a:xfrm>
        </p:grpSpPr>
        <p:sp>
          <p:nvSpPr>
            <p:cNvPr id="16195" name="Google Shape;16195;p3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6" name="Google Shape;16196;p3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7" name="Google Shape;16197;p3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8" name="Google Shape;16198;p3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99" name="Google Shape;16199;p3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0" name="Google Shape;16200;p3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1" name="Google Shape;16201;p3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2" name="Google Shape;16202;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3" name="Google Shape;16203;p3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04" name="Google Shape;16204;p367"/>
          <p:cNvGrpSpPr/>
          <p:nvPr/>
        </p:nvGrpSpPr>
        <p:grpSpPr>
          <a:xfrm rot="-2454324">
            <a:off x="5278696" y="4709403"/>
            <a:ext cx="184297" cy="165881"/>
            <a:chOff x="3931664" y="3196564"/>
            <a:chExt cx="819834" cy="761359"/>
          </a:xfrm>
        </p:grpSpPr>
        <p:sp>
          <p:nvSpPr>
            <p:cNvPr id="16205" name="Google Shape;16205;p3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6" name="Google Shape;16206;p3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7" name="Google Shape;16207;p3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08" name="Google Shape;16208;p367"/>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209" name="Google Shape;16209;p367"/>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6210" name="Google Shape;16210;p3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6211" name="Shape 16211"/>
        <p:cNvGrpSpPr/>
        <p:nvPr/>
      </p:nvGrpSpPr>
      <p:grpSpPr>
        <a:xfrm>
          <a:off x="0" y="0"/>
          <a:ext cx="0" cy="0"/>
          <a:chOff x="0" y="0"/>
          <a:chExt cx="0" cy="0"/>
        </a:xfrm>
      </p:grpSpPr>
      <p:pic>
        <p:nvPicPr>
          <p:cNvPr id="16212" name="Google Shape;16212;p3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213" name="Google Shape;16213;p36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4" name="Google Shape;16214;p368"/>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5" name="Google Shape;16215;p368"/>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16" name="Google Shape;16216;p368"/>
          <p:cNvGrpSpPr/>
          <p:nvPr/>
        </p:nvGrpSpPr>
        <p:grpSpPr>
          <a:xfrm rot="-1953277">
            <a:off x="7233350" y="3280679"/>
            <a:ext cx="2042473" cy="2462065"/>
            <a:chOff x="2705025" y="356575"/>
            <a:chExt cx="1582750" cy="1907900"/>
          </a:xfrm>
        </p:grpSpPr>
        <p:sp>
          <p:nvSpPr>
            <p:cNvPr id="16217" name="Google Shape;16217;p36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8" name="Google Shape;16218;p36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9" name="Google Shape;16219;p36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0" name="Google Shape;16220;p36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1" name="Google Shape;16221;p36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2" name="Google Shape;16222;p36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3" name="Google Shape;16223;p36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4" name="Google Shape;16224;p36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5" name="Google Shape;16225;p36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6" name="Google Shape;16226;p36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27" name="Google Shape;16227;p36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28" name="Google Shape;16228;p368"/>
          <p:cNvGrpSpPr/>
          <p:nvPr/>
        </p:nvGrpSpPr>
        <p:grpSpPr>
          <a:xfrm>
            <a:off x="498409" y="1604250"/>
            <a:ext cx="308283" cy="294609"/>
            <a:chOff x="3483800" y="1530650"/>
            <a:chExt cx="1459674" cy="1397574"/>
          </a:xfrm>
        </p:grpSpPr>
        <p:sp>
          <p:nvSpPr>
            <p:cNvPr id="16229" name="Google Shape;16229;p3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0" name="Google Shape;16230;p3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1" name="Google Shape;16231;p3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2" name="Google Shape;16232;p3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3" name="Google Shape;16233;p3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4" name="Google Shape;16234;p3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5" name="Google Shape;16235;p3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6" name="Google Shape;16236;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37" name="Google Shape;16237;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38" name="Google Shape;16238;p368"/>
          <p:cNvGrpSpPr/>
          <p:nvPr/>
        </p:nvGrpSpPr>
        <p:grpSpPr>
          <a:xfrm rot="3907081">
            <a:off x="7078935" y="1546583"/>
            <a:ext cx="153542" cy="142591"/>
            <a:chOff x="3931664" y="3196564"/>
            <a:chExt cx="819834" cy="761359"/>
          </a:xfrm>
        </p:grpSpPr>
        <p:sp>
          <p:nvSpPr>
            <p:cNvPr id="16239" name="Google Shape;16239;p3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0" name="Google Shape;16240;p3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1" name="Google Shape;16241;p3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2" name="Google Shape;16242;p368"/>
          <p:cNvGrpSpPr/>
          <p:nvPr/>
        </p:nvGrpSpPr>
        <p:grpSpPr>
          <a:xfrm rot="-2977161">
            <a:off x="3670185" y="4602124"/>
            <a:ext cx="288648" cy="268060"/>
            <a:chOff x="3931664" y="3196564"/>
            <a:chExt cx="819834" cy="761359"/>
          </a:xfrm>
        </p:grpSpPr>
        <p:sp>
          <p:nvSpPr>
            <p:cNvPr id="16243" name="Google Shape;16243;p3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4" name="Google Shape;16244;p3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5" name="Google Shape;16245;p3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46" name="Google Shape;16246;p368"/>
          <p:cNvGrpSpPr/>
          <p:nvPr/>
        </p:nvGrpSpPr>
        <p:grpSpPr>
          <a:xfrm rot="-2011775">
            <a:off x="6731571" y="900792"/>
            <a:ext cx="375775" cy="359090"/>
            <a:chOff x="3483800" y="1530650"/>
            <a:chExt cx="1459674" cy="1397574"/>
          </a:xfrm>
        </p:grpSpPr>
        <p:sp>
          <p:nvSpPr>
            <p:cNvPr id="16247" name="Google Shape;16247;p3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8" name="Google Shape;16248;p3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9" name="Google Shape;16249;p3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0" name="Google Shape;16250;p3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1" name="Google Shape;16251;p3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2" name="Google Shape;16252;p3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3" name="Google Shape;16253;p3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4" name="Google Shape;16254;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5" name="Google Shape;16255;p3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56" name="Google Shape;16256;p368"/>
          <p:cNvGrpSpPr/>
          <p:nvPr/>
        </p:nvGrpSpPr>
        <p:grpSpPr>
          <a:xfrm rot="3907383">
            <a:off x="1116907" y="1177468"/>
            <a:ext cx="235229" cy="218451"/>
            <a:chOff x="3931664" y="3196564"/>
            <a:chExt cx="819834" cy="761359"/>
          </a:xfrm>
        </p:grpSpPr>
        <p:sp>
          <p:nvSpPr>
            <p:cNvPr id="16257" name="Google Shape;16257;p3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8" name="Google Shape;16258;p3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9" name="Google Shape;16259;p3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60" name="Google Shape;16260;p368"/>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261" name="Google Shape;16261;p368"/>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262" name="Google Shape;16262;p368"/>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263" name="Google Shape;16263;p368"/>
          <p:cNvGrpSpPr/>
          <p:nvPr/>
        </p:nvGrpSpPr>
        <p:grpSpPr>
          <a:xfrm>
            <a:off x="998376" y="190487"/>
            <a:ext cx="699037" cy="699037"/>
            <a:chOff x="1565300" y="733100"/>
            <a:chExt cx="1143525" cy="1143525"/>
          </a:xfrm>
        </p:grpSpPr>
        <p:sp>
          <p:nvSpPr>
            <p:cNvPr id="16264" name="Google Shape;16264;p36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5" name="Google Shape;16265;p36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6" name="Google Shape;16266;p36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7" name="Google Shape;16267;p36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8" name="Google Shape;16268;p36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9" name="Google Shape;16269;p36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0" name="Google Shape;16270;p36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71" name="Google Shape;16271;p368"/>
          <p:cNvGrpSpPr/>
          <p:nvPr/>
        </p:nvGrpSpPr>
        <p:grpSpPr>
          <a:xfrm rot="-895738">
            <a:off x="359618" y="-299817"/>
            <a:ext cx="1016157" cy="1012457"/>
            <a:chOff x="4134250" y="882850"/>
            <a:chExt cx="843375" cy="844025"/>
          </a:xfrm>
        </p:grpSpPr>
        <p:sp>
          <p:nvSpPr>
            <p:cNvPr id="16272" name="Google Shape;16272;p36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3" name="Google Shape;16273;p36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4" name="Google Shape;16274;p36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5" name="Google Shape;16275;p36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6" name="Google Shape;16276;p36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277" name="Google Shape;16277;p3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6278" name="Shape 16278"/>
        <p:cNvGrpSpPr/>
        <p:nvPr/>
      </p:nvGrpSpPr>
      <p:grpSpPr>
        <a:xfrm>
          <a:off x="0" y="0"/>
          <a:ext cx="0" cy="0"/>
          <a:chOff x="0" y="0"/>
          <a:chExt cx="0" cy="0"/>
        </a:xfrm>
      </p:grpSpPr>
      <p:sp>
        <p:nvSpPr>
          <p:cNvPr id="16279" name="Google Shape;16279;p36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280" name="Google Shape;16280;p3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281" name="Google Shape;16281;p369"/>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2" name="Google Shape;16282;p36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283" name="Google Shape;16283;p369"/>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284" name="Google Shape;16284;p3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6285" name="Shape 16285"/>
        <p:cNvGrpSpPr/>
        <p:nvPr/>
      </p:nvGrpSpPr>
      <p:grpSpPr>
        <a:xfrm>
          <a:off x="0" y="0"/>
          <a:ext cx="0" cy="0"/>
          <a:chOff x="0" y="0"/>
          <a:chExt cx="0" cy="0"/>
        </a:xfrm>
      </p:grpSpPr>
      <p:sp>
        <p:nvSpPr>
          <p:cNvPr id="16286" name="Google Shape;16286;p37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287" name="Google Shape;16287;p37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288" name="Google Shape;16288;p370"/>
          <p:cNvGrpSpPr/>
          <p:nvPr/>
        </p:nvGrpSpPr>
        <p:grpSpPr>
          <a:xfrm>
            <a:off x="8551254" y="4681889"/>
            <a:ext cx="193699" cy="185318"/>
            <a:chOff x="3483800" y="1530650"/>
            <a:chExt cx="1459674" cy="1397574"/>
          </a:xfrm>
        </p:grpSpPr>
        <p:sp>
          <p:nvSpPr>
            <p:cNvPr id="16289" name="Google Shape;16289;p3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0" name="Google Shape;16290;p3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1" name="Google Shape;16291;p3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2" name="Google Shape;16292;p3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3" name="Google Shape;16293;p3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4" name="Google Shape;16294;p3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5" name="Google Shape;16295;p3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6" name="Google Shape;16296;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7" name="Google Shape;16297;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298" name="Google Shape;16298;p370"/>
          <p:cNvGrpSpPr/>
          <p:nvPr/>
        </p:nvGrpSpPr>
        <p:grpSpPr>
          <a:xfrm>
            <a:off x="138749" y="4109622"/>
            <a:ext cx="318260" cy="295560"/>
            <a:chOff x="3931664" y="3196564"/>
            <a:chExt cx="819834" cy="761359"/>
          </a:xfrm>
        </p:grpSpPr>
        <p:sp>
          <p:nvSpPr>
            <p:cNvPr id="16299" name="Google Shape;16299;p3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0" name="Google Shape;16300;p3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1" name="Google Shape;16301;p3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2" name="Google Shape;16302;p370"/>
          <p:cNvGrpSpPr/>
          <p:nvPr/>
        </p:nvGrpSpPr>
        <p:grpSpPr>
          <a:xfrm>
            <a:off x="8453589" y="3940297"/>
            <a:ext cx="500427" cy="464734"/>
            <a:chOff x="3931664" y="3196564"/>
            <a:chExt cx="819834" cy="761359"/>
          </a:xfrm>
        </p:grpSpPr>
        <p:sp>
          <p:nvSpPr>
            <p:cNvPr id="16303" name="Google Shape;16303;p3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4" name="Google Shape;16304;p3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5" name="Google Shape;16305;p3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06" name="Google Shape;16306;p370"/>
          <p:cNvGrpSpPr/>
          <p:nvPr/>
        </p:nvGrpSpPr>
        <p:grpSpPr>
          <a:xfrm>
            <a:off x="457004" y="2344739"/>
            <a:ext cx="193699" cy="185318"/>
            <a:chOff x="3483800" y="1530650"/>
            <a:chExt cx="1459674" cy="1397574"/>
          </a:xfrm>
        </p:grpSpPr>
        <p:sp>
          <p:nvSpPr>
            <p:cNvPr id="16307" name="Google Shape;16307;p3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8" name="Google Shape;16308;p3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9" name="Google Shape;16309;p3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0" name="Google Shape;16310;p3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1" name="Google Shape;16311;p3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2" name="Google Shape;16312;p3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3" name="Google Shape;16313;p3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4" name="Google Shape;16314;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5" name="Google Shape;16315;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16" name="Google Shape;16316;p370"/>
          <p:cNvGrpSpPr/>
          <p:nvPr/>
        </p:nvGrpSpPr>
        <p:grpSpPr>
          <a:xfrm>
            <a:off x="23083" y="1115322"/>
            <a:ext cx="117212" cy="111946"/>
            <a:chOff x="3483800" y="1530650"/>
            <a:chExt cx="1459674" cy="1397574"/>
          </a:xfrm>
        </p:grpSpPr>
        <p:sp>
          <p:nvSpPr>
            <p:cNvPr id="16317" name="Google Shape;16317;p3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8" name="Google Shape;16318;p3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9" name="Google Shape;16319;p3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0" name="Google Shape;16320;p3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1" name="Google Shape;16321;p3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2" name="Google Shape;16322;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3" name="Google Shape;16323;p3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4" name="Google Shape;16324;p3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5" name="Google Shape;16325;p3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26" name="Google Shape;16326;p37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327" name="Google Shape;16327;p370"/>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8" name="Google Shape;16328;p370"/>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9" name="Google Shape;16329;p370"/>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330" name="Google Shape;16330;p370"/>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331" name="Google Shape;16331;p370"/>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332" name="Google Shape;16332;p370"/>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333" name="Google Shape;16333;p3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6334" name="Shape 16334"/>
        <p:cNvGrpSpPr/>
        <p:nvPr/>
      </p:nvGrpSpPr>
      <p:grpSpPr>
        <a:xfrm>
          <a:off x="0" y="0"/>
          <a:ext cx="0" cy="0"/>
          <a:chOff x="0" y="0"/>
          <a:chExt cx="0" cy="0"/>
        </a:xfrm>
      </p:grpSpPr>
      <p:sp>
        <p:nvSpPr>
          <p:cNvPr id="16335" name="Google Shape;16335;p37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336" name="Google Shape;16336;p3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337" name="Google Shape;16337;p371"/>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8" name="Google Shape;16338;p37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6339" name="Google Shape;16339;p371"/>
          <p:cNvGrpSpPr/>
          <p:nvPr/>
        </p:nvGrpSpPr>
        <p:grpSpPr>
          <a:xfrm rot="-7340515">
            <a:off x="7972572" y="485342"/>
            <a:ext cx="1893455" cy="683957"/>
            <a:chOff x="5725894" y="2571645"/>
            <a:chExt cx="1443144" cy="521294"/>
          </a:xfrm>
        </p:grpSpPr>
        <p:grpSp>
          <p:nvGrpSpPr>
            <p:cNvPr id="16340" name="Google Shape;16340;p371"/>
            <p:cNvGrpSpPr/>
            <p:nvPr/>
          </p:nvGrpSpPr>
          <p:grpSpPr>
            <a:xfrm rot="5400000">
              <a:off x="6186819" y="2110721"/>
              <a:ext cx="521294" cy="1443144"/>
              <a:chOff x="2916100" y="2780750"/>
              <a:chExt cx="389200" cy="1077375"/>
            </a:xfrm>
          </p:grpSpPr>
          <p:sp>
            <p:nvSpPr>
              <p:cNvPr id="16341" name="Google Shape;16341;p371"/>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2" name="Google Shape;16342;p371"/>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3" name="Google Shape;16343;p371"/>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4" name="Google Shape;16344;p371"/>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5" name="Google Shape;16345;p371"/>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6" name="Google Shape;16346;p371"/>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7" name="Google Shape;16347;p371"/>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8" name="Google Shape;16348;p371"/>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9" name="Google Shape;16349;p371"/>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0" name="Google Shape;16350;p371"/>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1" name="Google Shape;16351;p371"/>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2" name="Google Shape;16352;p371"/>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3" name="Google Shape;16353;p371"/>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4" name="Google Shape;16354;p371"/>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55" name="Google Shape;16355;p371"/>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56" name="Google Shape;16356;p371"/>
          <p:cNvGrpSpPr/>
          <p:nvPr/>
        </p:nvGrpSpPr>
        <p:grpSpPr>
          <a:xfrm rot="3203653">
            <a:off x="240691" y="985951"/>
            <a:ext cx="297660" cy="239057"/>
            <a:chOff x="3483800" y="1530650"/>
            <a:chExt cx="1459674" cy="1397574"/>
          </a:xfrm>
        </p:grpSpPr>
        <p:sp>
          <p:nvSpPr>
            <p:cNvPr id="16357" name="Google Shape;16357;p3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8" name="Google Shape;16358;p3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9" name="Google Shape;16359;p3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0" name="Google Shape;16360;p3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1" name="Google Shape;16361;p3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2" name="Google Shape;16362;p3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3" name="Google Shape;16363;p3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4" name="Google Shape;16364;p3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5" name="Google Shape;16365;p3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66" name="Google Shape;16366;p371"/>
          <p:cNvGrpSpPr/>
          <p:nvPr/>
        </p:nvGrpSpPr>
        <p:grpSpPr>
          <a:xfrm>
            <a:off x="447585" y="150969"/>
            <a:ext cx="374992" cy="348246"/>
            <a:chOff x="3931664" y="3196564"/>
            <a:chExt cx="819834" cy="761359"/>
          </a:xfrm>
        </p:grpSpPr>
        <p:sp>
          <p:nvSpPr>
            <p:cNvPr id="16367" name="Google Shape;16367;p3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8" name="Google Shape;16368;p3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9" name="Google Shape;16369;p3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70" name="Google Shape;16370;p3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6371" name="Shape 16371"/>
        <p:cNvGrpSpPr/>
        <p:nvPr/>
      </p:nvGrpSpPr>
      <p:grpSpPr>
        <a:xfrm>
          <a:off x="0" y="0"/>
          <a:ext cx="0" cy="0"/>
          <a:chOff x="0" y="0"/>
          <a:chExt cx="0" cy="0"/>
        </a:xfrm>
      </p:grpSpPr>
      <p:sp>
        <p:nvSpPr>
          <p:cNvPr id="16372" name="Google Shape;16372;p37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373" name="Google Shape;16373;p3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374" name="Google Shape;16374;p372"/>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5" name="Google Shape;16375;p372"/>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6376" name="Google Shape;16376;p372"/>
          <p:cNvGrpSpPr/>
          <p:nvPr/>
        </p:nvGrpSpPr>
        <p:grpSpPr>
          <a:xfrm>
            <a:off x="6985149" y="261297"/>
            <a:ext cx="318260" cy="295560"/>
            <a:chOff x="3931664" y="3196564"/>
            <a:chExt cx="819834" cy="761359"/>
          </a:xfrm>
        </p:grpSpPr>
        <p:sp>
          <p:nvSpPr>
            <p:cNvPr id="16377" name="Google Shape;16377;p3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8" name="Google Shape;16378;p3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9" name="Google Shape;16379;p3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80" name="Google Shape;16380;p372"/>
          <p:cNvGrpSpPr/>
          <p:nvPr/>
        </p:nvGrpSpPr>
        <p:grpSpPr>
          <a:xfrm>
            <a:off x="7030779" y="728689"/>
            <a:ext cx="193699" cy="185318"/>
            <a:chOff x="3483800" y="1530650"/>
            <a:chExt cx="1459674" cy="1397574"/>
          </a:xfrm>
        </p:grpSpPr>
        <p:sp>
          <p:nvSpPr>
            <p:cNvPr id="16381" name="Google Shape;16381;p3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2" name="Google Shape;16382;p3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3" name="Google Shape;16383;p3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4" name="Google Shape;16384;p3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5" name="Google Shape;16385;p3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6" name="Google Shape;16386;p3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7" name="Google Shape;16387;p3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8" name="Google Shape;16388;p3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9" name="Google Shape;16389;p3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390" name="Google Shape;16390;p372"/>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391" name="Google Shape;16391;p372"/>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392" name="Google Shape;16392;p372"/>
          <p:cNvGrpSpPr/>
          <p:nvPr/>
        </p:nvGrpSpPr>
        <p:grpSpPr>
          <a:xfrm>
            <a:off x="7133488" y="3542250"/>
            <a:ext cx="652900" cy="652900"/>
            <a:chOff x="2751400" y="2498775"/>
            <a:chExt cx="652900" cy="652900"/>
          </a:xfrm>
        </p:grpSpPr>
        <p:sp>
          <p:nvSpPr>
            <p:cNvPr id="16393" name="Google Shape;16393;p37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4" name="Google Shape;16394;p37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5" name="Google Shape;16395;p37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6" name="Google Shape;16396;p37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7" name="Google Shape;16397;p37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8" name="Google Shape;16398;p37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9" name="Google Shape;16399;p37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0" name="Google Shape;16400;p37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1" name="Google Shape;16401;p37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02" name="Google Shape;16402;p372"/>
          <p:cNvGrpSpPr/>
          <p:nvPr/>
        </p:nvGrpSpPr>
        <p:grpSpPr>
          <a:xfrm>
            <a:off x="591150" y="540000"/>
            <a:ext cx="1040525" cy="1040525"/>
            <a:chOff x="591150" y="540000"/>
            <a:chExt cx="1040525" cy="1040525"/>
          </a:xfrm>
        </p:grpSpPr>
        <p:sp>
          <p:nvSpPr>
            <p:cNvPr id="16403" name="Google Shape;16403;p372"/>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4" name="Google Shape;16404;p372"/>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5" name="Google Shape;16405;p372"/>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6" name="Google Shape;16406;p372"/>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7" name="Google Shape;16407;p372"/>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8" name="Google Shape;16408;p372"/>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9" name="Google Shape;16409;p372"/>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0" name="Google Shape;16410;p372"/>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1" name="Google Shape;16411;p372"/>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2" name="Google Shape;16412;p372"/>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3" name="Google Shape;16413;p372"/>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14" name="Google Shape;16414;p3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295" name="Shape 1295"/>
        <p:cNvGrpSpPr/>
        <p:nvPr/>
      </p:nvGrpSpPr>
      <p:grpSpPr>
        <a:xfrm>
          <a:off x="0" y="0"/>
          <a:ext cx="0" cy="0"/>
          <a:chOff x="0" y="0"/>
          <a:chExt cx="0" cy="0"/>
        </a:xfrm>
      </p:grpSpPr>
      <p:sp>
        <p:nvSpPr>
          <p:cNvPr id="1296" name="Google Shape;1296;p3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297" name="Google Shape;1297;p3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298" name="Google Shape;1298;p38"/>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299" name="Google Shape;1299;p38"/>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300" name="Google Shape;1300;p38"/>
          <p:cNvGrpSpPr/>
          <p:nvPr/>
        </p:nvGrpSpPr>
        <p:grpSpPr>
          <a:xfrm rot="3203653">
            <a:off x="197091" y="1556026"/>
            <a:ext cx="297660" cy="239057"/>
            <a:chOff x="3483800" y="1530650"/>
            <a:chExt cx="1459674" cy="1397574"/>
          </a:xfrm>
        </p:grpSpPr>
        <p:sp>
          <p:nvSpPr>
            <p:cNvPr id="1301" name="Google Shape;1301;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 name="Google Shape;1302;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 name="Google Shape;1303;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 name="Google Shape;1307;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 name="Google Shape;1308;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 name="Google Shape;1310;p38"/>
          <p:cNvGrpSpPr/>
          <p:nvPr/>
        </p:nvGrpSpPr>
        <p:grpSpPr>
          <a:xfrm>
            <a:off x="1373635" y="365869"/>
            <a:ext cx="374992" cy="348246"/>
            <a:chOff x="3931664" y="3196564"/>
            <a:chExt cx="819834" cy="761359"/>
          </a:xfrm>
        </p:grpSpPr>
        <p:sp>
          <p:nvSpPr>
            <p:cNvPr id="1311" name="Google Shape;1311;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 name="Google Shape;1312;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 name="Google Shape;1313;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4" name="Google Shape;1314;p38"/>
          <p:cNvGrpSpPr/>
          <p:nvPr/>
        </p:nvGrpSpPr>
        <p:grpSpPr>
          <a:xfrm rot="3204101">
            <a:off x="8561588" y="4759494"/>
            <a:ext cx="197087" cy="158154"/>
            <a:chOff x="3483800" y="1530650"/>
            <a:chExt cx="1459674" cy="1397574"/>
          </a:xfrm>
        </p:grpSpPr>
        <p:sp>
          <p:nvSpPr>
            <p:cNvPr id="1315" name="Google Shape;1315;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 name="Google Shape;1317;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 name="Google Shape;1318;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 name="Google Shape;1322;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 name="Google Shape;1323;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 name="Google Shape;1324;p38"/>
          <p:cNvGrpSpPr/>
          <p:nvPr/>
        </p:nvGrpSpPr>
        <p:grpSpPr>
          <a:xfrm>
            <a:off x="8873360" y="3817444"/>
            <a:ext cx="374992" cy="348246"/>
            <a:chOff x="3931664" y="3196564"/>
            <a:chExt cx="819834" cy="761359"/>
          </a:xfrm>
        </p:grpSpPr>
        <p:sp>
          <p:nvSpPr>
            <p:cNvPr id="1325" name="Google Shape;1325;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 name="Google Shape;1327;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 name="Google Shape;1328;p38"/>
          <p:cNvGrpSpPr/>
          <p:nvPr/>
        </p:nvGrpSpPr>
        <p:grpSpPr>
          <a:xfrm>
            <a:off x="-154252" y="2571744"/>
            <a:ext cx="320309" cy="297463"/>
            <a:chOff x="3931664" y="3196564"/>
            <a:chExt cx="819834" cy="761359"/>
          </a:xfrm>
        </p:grpSpPr>
        <p:sp>
          <p:nvSpPr>
            <p:cNvPr id="1329" name="Google Shape;1329;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32" name="Google Shape;1332;p38"/>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33" name="Google Shape;1333;p38"/>
          <p:cNvGrpSpPr/>
          <p:nvPr/>
        </p:nvGrpSpPr>
        <p:grpSpPr>
          <a:xfrm rot="3203653">
            <a:off x="8694441" y="1676501"/>
            <a:ext cx="297660" cy="239057"/>
            <a:chOff x="3483800" y="1530650"/>
            <a:chExt cx="1459674" cy="1397574"/>
          </a:xfrm>
        </p:grpSpPr>
        <p:sp>
          <p:nvSpPr>
            <p:cNvPr id="1334" name="Google Shape;1334;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 name="Google Shape;1337;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 name="Google Shape;1338;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 name="Google Shape;1340;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 name="Google Shape;1341;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 name="Google Shape;1342;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3" name="Google Shape;1343;p38"/>
          <p:cNvGrpSpPr/>
          <p:nvPr/>
        </p:nvGrpSpPr>
        <p:grpSpPr>
          <a:xfrm rot="-1813197">
            <a:off x="4035419" y="413076"/>
            <a:ext cx="250191" cy="232308"/>
            <a:chOff x="3931664" y="3196564"/>
            <a:chExt cx="819834" cy="761359"/>
          </a:xfrm>
        </p:grpSpPr>
        <p:sp>
          <p:nvSpPr>
            <p:cNvPr id="1344" name="Google Shape;1344;p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 name="Google Shape;1345;p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 name="Google Shape;1346;p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 name="Google Shape;1347;p38"/>
          <p:cNvGrpSpPr/>
          <p:nvPr/>
        </p:nvGrpSpPr>
        <p:grpSpPr>
          <a:xfrm rot="3202496">
            <a:off x="6455782" y="205593"/>
            <a:ext cx="266451" cy="213788"/>
            <a:chOff x="3483800" y="1530650"/>
            <a:chExt cx="1459674" cy="1397574"/>
          </a:xfrm>
        </p:grpSpPr>
        <p:sp>
          <p:nvSpPr>
            <p:cNvPr id="1348" name="Google Shape;1348;p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 name="Google Shape;1357;p38"/>
          <p:cNvGrpSpPr/>
          <p:nvPr/>
        </p:nvGrpSpPr>
        <p:grpSpPr>
          <a:xfrm>
            <a:off x="-423288" y="4459184"/>
            <a:ext cx="1143068" cy="1143068"/>
            <a:chOff x="1565300" y="733100"/>
            <a:chExt cx="1143525" cy="1143525"/>
          </a:xfrm>
        </p:grpSpPr>
        <p:sp>
          <p:nvSpPr>
            <p:cNvPr id="1358" name="Google Shape;1358;p3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3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3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3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3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3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3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 name="Google Shape;1365;p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6415" name="Shape 16415"/>
        <p:cNvGrpSpPr/>
        <p:nvPr/>
      </p:nvGrpSpPr>
      <p:grpSpPr>
        <a:xfrm>
          <a:off x="0" y="0"/>
          <a:ext cx="0" cy="0"/>
          <a:chOff x="0" y="0"/>
          <a:chExt cx="0" cy="0"/>
        </a:xfrm>
      </p:grpSpPr>
      <p:pic>
        <p:nvPicPr>
          <p:cNvPr id="16416" name="Google Shape;16416;p373"/>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6417" name="Google Shape;16417;p37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8" name="Google Shape;16418;p373"/>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6419" name="Google Shape;16419;p373"/>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420" name="Google Shape;16420;p373"/>
          <p:cNvGrpSpPr/>
          <p:nvPr/>
        </p:nvGrpSpPr>
        <p:grpSpPr>
          <a:xfrm>
            <a:off x="-163700" y="-187875"/>
            <a:ext cx="1143525" cy="1143525"/>
            <a:chOff x="1565300" y="733100"/>
            <a:chExt cx="1143525" cy="1143525"/>
          </a:xfrm>
        </p:grpSpPr>
        <p:sp>
          <p:nvSpPr>
            <p:cNvPr id="16421" name="Google Shape;16421;p37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2" name="Google Shape;16422;p37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3" name="Google Shape;16423;p37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4" name="Google Shape;16424;p37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5" name="Google Shape;16425;p37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6" name="Google Shape;16426;p37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7" name="Google Shape;16427;p37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28" name="Google Shape;16428;p373"/>
          <p:cNvGrpSpPr/>
          <p:nvPr/>
        </p:nvGrpSpPr>
        <p:grpSpPr>
          <a:xfrm>
            <a:off x="7449323" y="2055628"/>
            <a:ext cx="539058" cy="516124"/>
            <a:chOff x="3483800" y="1530650"/>
            <a:chExt cx="1459674" cy="1397574"/>
          </a:xfrm>
        </p:grpSpPr>
        <p:sp>
          <p:nvSpPr>
            <p:cNvPr id="16429" name="Google Shape;16429;p37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0" name="Google Shape;16430;p37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1" name="Google Shape;16431;p37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2" name="Google Shape;16432;p37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3" name="Google Shape;16433;p37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4" name="Google Shape;16434;p37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5" name="Google Shape;16435;p37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6" name="Google Shape;16436;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7" name="Google Shape;16437;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38" name="Google Shape;16438;p373"/>
          <p:cNvGrpSpPr/>
          <p:nvPr/>
        </p:nvGrpSpPr>
        <p:grpSpPr>
          <a:xfrm>
            <a:off x="3836035" y="191744"/>
            <a:ext cx="374992" cy="348246"/>
            <a:chOff x="3931664" y="3196564"/>
            <a:chExt cx="819834" cy="761359"/>
          </a:xfrm>
        </p:grpSpPr>
        <p:sp>
          <p:nvSpPr>
            <p:cNvPr id="16439" name="Google Shape;16439;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0" name="Google Shape;16440;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1" name="Google Shape;16441;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2" name="Google Shape;16442;p373"/>
          <p:cNvGrpSpPr/>
          <p:nvPr/>
        </p:nvGrpSpPr>
        <p:grpSpPr>
          <a:xfrm rot="-3462168">
            <a:off x="3282873" y="282904"/>
            <a:ext cx="184279" cy="165931"/>
            <a:chOff x="3931664" y="3196564"/>
            <a:chExt cx="819834" cy="761359"/>
          </a:xfrm>
        </p:grpSpPr>
        <p:sp>
          <p:nvSpPr>
            <p:cNvPr id="16443" name="Google Shape;16443;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4" name="Google Shape;16444;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5" name="Google Shape;16445;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6" name="Google Shape;16446;p373"/>
          <p:cNvGrpSpPr/>
          <p:nvPr/>
        </p:nvGrpSpPr>
        <p:grpSpPr>
          <a:xfrm rot="-5681754">
            <a:off x="8241378" y="3006753"/>
            <a:ext cx="184261" cy="165900"/>
            <a:chOff x="3931664" y="3196564"/>
            <a:chExt cx="819834" cy="761359"/>
          </a:xfrm>
        </p:grpSpPr>
        <p:sp>
          <p:nvSpPr>
            <p:cNvPr id="16447" name="Google Shape;16447;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8" name="Google Shape;16448;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49" name="Google Shape;16449;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50" name="Google Shape;16450;p373"/>
          <p:cNvGrpSpPr/>
          <p:nvPr/>
        </p:nvGrpSpPr>
        <p:grpSpPr>
          <a:xfrm rot="3093407">
            <a:off x="323639" y="1552011"/>
            <a:ext cx="404044" cy="329363"/>
            <a:chOff x="3483800" y="1530650"/>
            <a:chExt cx="1459674" cy="1397574"/>
          </a:xfrm>
        </p:grpSpPr>
        <p:sp>
          <p:nvSpPr>
            <p:cNvPr id="16451" name="Google Shape;16451;p37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2" name="Google Shape;16452;p37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3" name="Google Shape;16453;p37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4" name="Google Shape;16454;p37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5" name="Google Shape;16455;p37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6" name="Google Shape;16456;p37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7" name="Google Shape;16457;p37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8" name="Google Shape;16458;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59" name="Google Shape;16459;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60" name="Google Shape;16460;p373"/>
          <p:cNvGrpSpPr/>
          <p:nvPr/>
        </p:nvGrpSpPr>
        <p:grpSpPr>
          <a:xfrm rot="3093417">
            <a:off x="3136301" y="4652973"/>
            <a:ext cx="235009" cy="225010"/>
            <a:chOff x="3483800" y="1530650"/>
            <a:chExt cx="1459674" cy="1397574"/>
          </a:xfrm>
        </p:grpSpPr>
        <p:sp>
          <p:nvSpPr>
            <p:cNvPr id="16461" name="Google Shape;16461;p37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2" name="Google Shape;16462;p37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3" name="Google Shape;16463;p37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4" name="Google Shape;16464;p37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5" name="Google Shape;16465;p37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6" name="Google Shape;16466;p37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7" name="Google Shape;16467;p37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8" name="Google Shape;16468;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9" name="Google Shape;16469;p37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70" name="Google Shape;16470;p373"/>
          <p:cNvGrpSpPr/>
          <p:nvPr/>
        </p:nvGrpSpPr>
        <p:grpSpPr>
          <a:xfrm>
            <a:off x="1646560" y="3582869"/>
            <a:ext cx="374992" cy="348246"/>
            <a:chOff x="3931664" y="3196564"/>
            <a:chExt cx="819834" cy="761359"/>
          </a:xfrm>
        </p:grpSpPr>
        <p:sp>
          <p:nvSpPr>
            <p:cNvPr id="16471" name="Google Shape;16471;p37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2" name="Google Shape;16472;p37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3" name="Google Shape;16473;p37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74" name="Google Shape;16474;p373"/>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6475" name="Google Shape;16475;p373"/>
          <p:cNvGrpSpPr/>
          <p:nvPr/>
        </p:nvGrpSpPr>
        <p:grpSpPr>
          <a:xfrm rot="-899098">
            <a:off x="7338657" y="3773043"/>
            <a:ext cx="1912361" cy="1912091"/>
            <a:chOff x="4134250" y="882850"/>
            <a:chExt cx="843375" cy="844025"/>
          </a:xfrm>
        </p:grpSpPr>
        <p:sp>
          <p:nvSpPr>
            <p:cNvPr id="16476" name="Google Shape;16476;p37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7" name="Google Shape;16477;p37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8" name="Google Shape;16478;p37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9" name="Google Shape;16479;p37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0" name="Google Shape;16480;p37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1" name="Google Shape;16481;p373"/>
          <p:cNvGrpSpPr/>
          <p:nvPr/>
        </p:nvGrpSpPr>
        <p:grpSpPr>
          <a:xfrm>
            <a:off x="657488" y="430950"/>
            <a:ext cx="652900" cy="652900"/>
            <a:chOff x="2751400" y="2498775"/>
            <a:chExt cx="652900" cy="652900"/>
          </a:xfrm>
        </p:grpSpPr>
        <p:sp>
          <p:nvSpPr>
            <p:cNvPr id="16482" name="Google Shape;16482;p37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3" name="Google Shape;16483;p37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4" name="Google Shape;16484;p37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5" name="Google Shape;16485;p37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6" name="Google Shape;16486;p37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7" name="Google Shape;16487;p37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8" name="Google Shape;16488;p37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89" name="Google Shape;16489;p37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90" name="Google Shape;16490;p37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491" name="Google Shape;16491;p3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6492" name="Shape 16492"/>
        <p:cNvGrpSpPr/>
        <p:nvPr/>
      </p:nvGrpSpPr>
      <p:grpSpPr>
        <a:xfrm>
          <a:off x="0" y="0"/>
          <a:ext cx="0" cy="0"/>
          <a:chOff x="0" y="0"/>
          <a:chExt cx="0" cy="0"/>
        </a:xfrm>
      </p:grpSpPr>
      <p:sp>
        <p:nvSpPr>
          <p:cNvPr id="16493" name="Google Shape;16493;p37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494" name="Google Shape;16494;p37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495" name="Google Shape;16495;p374"/>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496" name="Google Shape;16496;p374"/>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497" name="Google Shape;16497;p374"/>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498" name="Google Shape;16498;p374"/>
          <p:cNvGrpSpPr/>
          <p:nvPr/>
        </p:nvGrpSpPr>
        <p:grpSpPr>
          <a:xfrm>
            <a:off x="7784681" y="-567513"/>
            <a:ext cx="1408670" cy="1408647"/>
            <a:chOff x="3174950" y="3673600"/>
            <a:chExt cx="1481875" cy="1481850"/>
          </a:xfrm>
        </p:grpSpPr>
        <p:sp>
          <p:nvSpPr>
            <p:cNvPr id="16499" name="Google Shape;16499;p37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0" name="Google Shape;16500;p37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1" name="Google Shape;16501;p37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2" name="Google Shape;16502;p37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3" name="Google Shape;16503;p37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04" name="Google Shape;16504;p374"/>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05" name="Google Shape;16505;p374"/>
          <p:cNvGrpSpPr/>
          <p:nvPr/>
        </p:nvGrpSpPr>
        <p:grpSpPr>
          <a:xfrm rot="3204881">
            <a:off x="466980" y="4420212"/>
            <a:ext cx="229230" cy="183924"/>
            <a:chOff x="3483800" y="1530650"/>
            <a:chExt cx="1459674" cy="1397574"/>
          </a:xfrm>
        </p:grpSpPr>
        <p:sp>
          <p:nvSpPr>
            <p:cNvPr id="16506" name="Google Shape;16506;p3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7" name="Google Shape;16507;p3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8" name="Google Shape;16508;p3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9" name="Google Shape;16509;p3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0" name="Google Shape;16510;p3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1" name="Google Shape;16511;p3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2" name="Google Shape;16512;p3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3" name="Google Shape;16513;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4" name="Google Shape;16514;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5" name="Google Shape;16515;p374"/>
          <p:cNvGrpSpPr/>
          <p:nvPr/>
        </p:nvGrpSpPr>
        <p:grpSpPr>
          <a:xfrm rot="-2016257">
            <a:off x="288240" y="3163002"/>
            <a:ext cx="258192" cy="239776"/>
            <a:chOff x="3931664" y="3196564"/>
            <a:chExt cx="819834" cy="761359"/>
          </a:xfrm>
        </p:grpSpPr>
        <p:sp>
          <p:nvSpPr>
            <p:cNvPr id="16516" name="Google Shape;16516;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7" name="Google Shape;16517;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8" name="Google Shape;16518;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19" name="Google Shape;16519;p374"/>
          <p:cNvGrpSpPr/>
          <p:nvPr/>
        </p:nvGrpSpPr>
        <p:grpSpPr>
          <a:xfrm>
            <a:off x="431988" y="1892466"/>
            <a:ext cx="288008" cy="267466"/>
            <a:chOff x="3931664" y="3196564"/>
            <a:chExt cx="819834" cy="761359"/>
          </a:xfrm>
        </p:grpSpPr>
        <p:sp>
          <p:nvSpPr>
            <p:cNvPr id="16520" name="Google Shape;16520;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1" name="Google Shape;16521;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2" name="Google Shape;16522;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3" name="Google Shape;16523;p374"/>
          <p:cNvGrpSpPr/>
          <p:nvPr/>
        </p:nvGrpSpPr>
        <p:grpSpPr>
          <a:xfrm rot="-2016257">
            <a:off x="5475190" y="169002"/>
            <a:ext cx="258192" cy="239776"/>
            <a:chOff x="3931664" y="3196564"/>
            <a:chExt cx="819834" cy="761359"/>
          </a:xfrm>
        </p:grpSpPr>
        <p:sp>
          <p:nvSpPr>
            <p:cNvPr id="16524" name="Google Shape;16524;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5" name="Google Shape;16525;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6" name="Google Shape;16526;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7" name="Google Shape;16527;p374"/>
          <p:cNvGrpSpPr/>
          <p:nvPr/>
        </p:nvGrpSpPr>
        <p:grpSpPr>
          <a:xfrm rot="3204881">
            <a:off x="6748605" y="935912"/>
            <a:ext cx="229230" cy="183924"/>
            <a:chOff x="3483800" y="1530650"/>
            <a:chExt cx="1459674" cy="1397574"/>
          </a:xfrm>
        </p:grpSpPr>
        <p:sp>
          <p:nvSpPr>
            <p:cNvPr id="16528" name="Google Shape;16528;p3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9" name="Google Shape;16529;p3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0" name="Google Shape;16530;p3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1" name="Google Shape;16531;p3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2" name="Google Shape;16532;p3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3" name="Google Shape;16533;p3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4" name="Google Shape;16534;p3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5" name="Google Shape;16535;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6" name="Google Shape;16536;p3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7" name="Google Shape;16537;p374"/>
          <p:cNvGrpSpPr/>
          <p:nvPr/>
        </p:nvGrpSpPr>
        <p:grpSpPr>
          <a:xfrm rot="5983681">
            <a:off x="5765480" y="1066980"/>
            <a:ext cx="305186" cy="290029"/>
            <a:chOff x="3931664" y="3196564"/>
            <a:chExt cx="819834" cy="761359"/>
          </a:xfrm>
        </p:grpSpPr>
        <p:sp>
          <p:nvSpPr>
            <p:cNvPr id="16538" name="Google Shape;16538;p3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39" name="Google Shape;16539;p3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0" name="Google Shape;16540;p3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41" name="Google Shape;16541;p374"/>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42" name="Google Shape;16542;p374"/>
          <p:cNvGrpSpPr/>
          <p:nvPr/>
        </p:nvGrpSpPr>
        <p:grpSpPr>
          <a:xfrm rot="1855">
            <a:off x="7475888" y="418266"/>
            <a:ext cx="781556" cy="781145"/>
            <a:chOff x="4134250" y="882850"/>
            <a:chExt cx="843375" cy="844025"/>
          </a:xfrm>
        </p:grpSpPr>
        <p:sp>
          <p:nvSpPr>
            <p:cNvPr id="16543" name="Google Shape;16543;p37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4" name="Google Shape;16544;p37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5" name="Google Shape;16545;p37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6" name="Google Shape;16546;p37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7" name="Google Shape;16547;p37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48" name="Google Shape;16548;p3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6549" name="Shape 16549"/>
        <p:cNvGrpSpPr/>
        <p:nvPr/>
      </p:nvGrpSpPr>
      <p:grpSpPr>
        <a:xfrm>
          <a:off x="0" y="0"/>
          <a:ext cx="0" cy="0"/>
          <a:chOff x="0" y="0"/>
          <a:chExt cx="0" cy="0"/>
        </a:xfrm>
      </p:grpSpPr>
      <p:sp>
        <p:nvSpPr>
          <p:cNvPr id="16550" name="Google Shape;16550;p37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551" name="Google Shape;16551;p37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552" name="Google Shape;16552;p37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553" name="Google Shape;16553;p375"/>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554" name="Google Shape;16554;p375"/>
          <p:cNvGrpSpPr/>
          <p:nvPr/>
        </p:nvGrpSpPr>
        <p:grpSpPr>
          <a:xfrm rot="3204101">
            <a:off x="8405188" y="4689994"/>
            <a:ext cx="197087" cy="158154"/>
            <a:chOff x="3483800" y="1530650"/>
            <a:chExt cx="1459674" cy="1397574"/>
          </a:xfrm>
        </p:grpSpPr>
        <p:sp>
          <p:nvSpPr>
            <p:cNvPr id="16555" name="Google Shape;16555;p3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6" name="Google Shape;16556;p3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7" name="Google Shape;16557;p3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8" name="Google Shape;16558;p3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9" name="Google Shape;16559;p3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0" name="Google Shape;16560;p3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1" name="Google Shape;16561;p3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2" name="Google Shape;16562;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3" name="Google Shape;16563;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4" name="Google Shape;16564;p375"/>
          <p:cNvGrpSpPr/>
          <p:nvPr/>
        </p:nvGrpSpPr>
        <p:grpSpPr>
          <a:xfrm>
            <a:off x="8716960" y="3747944"/>
            <a:ext cx="374992" cy="348246"/>
            <a:chOff x="3931664" y="3196564"/>
            <a:chExt cx="819834" cy="761359"/>
          </a:xfrm>
        </p:grpSpPr>
        <p:sp>
          <p:nvSpPr>
            <p:cNvPr id="16565" name="Google Shape;16565;p3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6" name="Google Shape;16566;p3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7" name="Google Shape;16567;p3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8" name="Google Shape;16568;p375"/>
          <p:cNvGrpSpPr/>
          <p:nvPr/>
        </p:nvGrpSpPr>
        <p:grpSpPr>
          <a:xfrm rot="3203653">
            <a:off x="8538041" y="1607001"/>
            <a:ext cx="297660" cy="239057"/>
            <a:chOff x="3483800" y="1530650"/>
            <a:chExt cx="1459674" cy="1397574"/>
          </a:xfrm>
        </p:grpSpPr>
        <p:sp>
          <p:nvSpPr>
            <p:cNvPr id="16569" name="Google Shape;16569;p3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0" name="Google Shape;16570;p3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1" name="Google Shape;16571;p3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2" name="Google Shape;16572;p3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3" name="Google Shape;16573;p3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4" name="Google Shape;16574;p3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5" name="Google Shape;16575;p3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6" name="Google Shape;16576;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7" name="Google Shape;16577;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78" name="Google Shape;16578;p375"/>
          <p:cNvGrpSpPr/>
          <p:nvPr/>
        </p:nvGrpSpPr>
        <p:grpSpPr>
          <a:xfrm>
            <a:off x="167635" y="707019"/>
            <a:ext cx="374992" cy="348246"/>
            <a:chOff x="3931664" y="3196564"/>
            <a:chExt cx="819834" cy="761359"/>
          </a:xfrm>
        </p:grpSpPr>
        <p:sp>
          <p:nvSpPr>
            <p:cNvPr id="16579" name="Google Shape;16579;p3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0" name="Google Shape;16580;p3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1" name="Google Shape;16581;p3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82" name="Google Shape;16582;p375"/>
          <p:cNvGrpSpPr/>
          <p:nvPr/>
        </p:nvGrpSpPr>
        <p:grpSpPr>
          <a:xfrm rot="3205120">
            <a:off x="435170" y="1966795"/>
            <a:ext cx="208678" cy="167461"/>
            <a:chOff x="3483800" y="1530650"/>
            <a:chExt cx="1459674" cy="1397574"/>
          </a:xfrm>
        </p:grpSpPr>
        <p:sp>
          <p:nvSpPr>
            <p:cNvPr id="16583" name="Google Shape;16583;p3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4" name="Google Shape;16584;p3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5" name="Google Shape;16585;p3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6" name="Google Shape;16586;p3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7" name="Google Shape;16587;p3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8" name="Google Shape;16588;p3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9" name="Google Shape;16589;p3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0" name="Google Shape;16590;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1" name="Google Shape;16591;p3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592" name="Google Shape;16592;p3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6593" name="Shape 16593"/>
        <p:cNvGrpSpPr/>
        <p:nvPr/>
      </p:nvGrpSpPr>
      <p:grpSpPr>
        <a:xfrm>
          <a:off x="0" y="0"/>
          <a:ext cx="0" cy="0"/>
          <a:chOff x="0" y="0"/>
          <a:chExt cx="0" cy="0"/>
        </a:xfrm>
      </p:grpSpPr>
      <p:sp>
        <p:nvSpPr>
          <p:cNvPr id="16594" name="Google Shape;16594;p37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595" name="Google Shape;16595;p3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596" name="Google Shape;16596;p376"/>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597" name="Google Shape;16597;p376"/>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598" name="Google Shape;16598;p376"/>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9" name="Google Shape;16599;p376"/>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600" name="Google Shape;16600;p376"/>
          <p:cNvGrpSpPr/>
          <p:nvPr/>
        </p:nvGrpSpPr>
        <p:grpSpPr>
          <a:xfrm>
            <a:off x="6887075" y="3970549"/>
            <a:ext cx="367254" cy="351630"/>
            <a:chOff x="3483800" y="1530650"/>
            <a:chExt cx="1459674" cy="1397574"/>
          </a:xfrm>
        </p:grpSpPr>
        <p:sp>
          <p:nvSpPr>
            <p:cNvPr id="16601" name="Google Shape;16601;p3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2" name="Google Shape;16602;p3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3" name="Google Shape;16603;p3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4" name="Google Shape;16604;p3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5" name="Google Shape;16605;p3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6" name="Google Shape;16606;p3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7" name="Google Shape;16607;p3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8" name="Google Shape;16608;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9" name="Google Shape;16609;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0" name="Google Shape;16610;p376"/>
          <p:cNvGrpSpPr/>
          <p:nvPr/>
        </p:nvGrpSpPr>
        <p:grpSpPr>
          <a:xfrm rot="-3461964">
            <a:off x="1425952" y="1279122"/>
            <a:ext cx="242869" cy="218617"/>
            <a:chOff x="3931664" y="3196564"/>
            <a:chExt cx="819834" cy="761359"/>
          </a:xfrm>
        </p:grpSpPr>
        <p:sp>
          <p:nvSpPr>
            <p:cNvPr id="16611" name="Google Shape;16611;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2" name="Google Shape;16612;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3" name="Google Shape;16613;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4" name="Google Shape;16614;p376"/>
          <p:cNvGrpSpPr/>
          <p:nvPr/>
        </p:nvGrpSpPr>
        <p:grpSpPr>
          <a:xfrm rot="-5681754">
            <a:off x="7480828" y="255078"/>
            <a:ext cx="184261" cy="165900"/>
            <a:chOff x="3931664" y="3196564"/>
            <a:chExt cx="819834" cy="761359"/>
          </a:xfrm>
        </p:grpSpPr>
        <p:sp>
          <p:nvSpPr>
            <p:cNvPr id="16615" name="Google Shape;16615;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6" name="Google Shape;16616;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7" name="Google Shape;16617;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18" name="Google Shape;16618;p376"/>
          <p:cNvGrpSpPr/>
          <p:nvPr/>
        </p:nvGrpSpPr>
        <p:grpSpPr>
          <a:xfrm rot="3093417">
            <a:off x="557651" y="2840748"/>
            <a:ext cx="235009" cy="225010"/>
            <a:chOff x="3483800" y="1530650"/>
            <a:chExt cx="1459674" cy="1397574"/>
          </a:xfrm>
        </p:grpSpPr>
        <p:sp>
          <p:nvSpPr>
            <p:cNvPr id="16619" name="Google Shape;16619;p3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0" name="Google Shape;16620;p3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1" name="Google Shape;16621;p3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2" name="Google Shape;16622;p3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3" name="Google Shape;16623;p3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4" name="Google Shape;16624;p3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5" name="Google Shape;16625;p3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6" name="Google Shape;16626;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7" name="Google Shape;16627;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8" name="Google Shape;16628;p376"/>
          <p:cNvGrpSpPr/>
          <p:nvPr/>
        </p:nvGrpSpPr>
        <p:grpSpPr>
          <a:xfrm rot="-421626">
            <a:off x="5835769" y="455383"/>
            <a:ext cx="349591" cy="334718"/>
            <a:chOff x="3483800" y="1530650"/>
            <a:chExt cx="1459674" cy="1397574"/>
          </a:xfrm>
        </p:grpSpPr>
        <p:sp>
          <p:nvSpPr>
            <p:cNvPr id="16629" name="Google Shape;16629;p3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0" name="Google Shape;16630;p3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1" name="Google Shape;16631;p3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2" name="Google Shape;16632;p3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3" name="Google Shape;16633;p3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4" name="Google Shape;16634;p3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5" name="Google Shape;16635;p3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6" name="Google Shape;16636;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37" name="Google Shape;16637;p3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38" name="Google Shape;16638;p376"/>
          <p:cNvGrpSpPr/>
          <p:nvPr/>
        </p:nvGrpSpPr>
        <p:grpSpPr>
          <a:xfrm rot="-3461807">
            <a:off x="3312132" y="249026"/>
            <a:ext cx="326001" cy="293428"/>
            <a:chOff x="3931664" y="3196564"/>
            <a:chExt cx="819834" cy="761359"/>
          </a:xfrm>
        </p:grpSpPr>
        <p:sp>
          <p:nvSpPr>
            <p:cNvPr id="16639" name="Google Shape;16639;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0" name="Google Shape;16640;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1" name="Google Shape;16641;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2" name="Google Shape;16642;p376"/>
          <p:cNvGrpSpPr/>
          <p:nvPr/>
        </p:nvGrpSpPr>
        <p:grpSpPr>
          <a:xfrm rot="-5681754">
            <a:off x="4905266" y="4520553"/>
            <a:ext cx="184261" cy="165900"/>
            <a:chOff x="3931664" y="3196564"/>
            <a:chExt cx="819834" cy="761359"/>
          </a:xfrm>
        </p:grpSpPr>
        <p:sp>
          <p:nvSpPr>
            <p:cNvPr id="16643" name="Google Shape;16643;p3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4" name="Google Shape;16644;p3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5" name="Google Shape;16645;p3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46" name="Google Shape;16646;p376"/>
          <p:cNvGrpSpPr/>
          <p:nvPr/>
        </p:nvGrpSpPr>
        <p:grpSpPr>
          <a:xfrm rot="-1799949">
            <a:off x="-352113" y="3255243"/>
            <a:ext cx="2570135" cy="3098127"/>
            <a:chOff x="2705025" y="356575"/>
            <a:chExt cx="1582750" cy="1907900"/>
          </a:xfrm>
        </p:grpSpPr>
        <p:sp>
          <p:nvSpPr>
            <p:cNvPr id="16647" name="Google Shape;16647;p37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8" name="Google Shape;16648;p37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9" name="Google Shape;16649;p37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0" name="Google Shape;16650;p37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1" name="Google Shape;16651;p37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2" name="Google Shape;16652;p37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3" name="Google Shape;16653;p37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4" name="Google Shape;16654;p37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5" name="Google Shape;16655;p37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6" name="Google Shape;16656;p37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7" name="Google Shape;16657;p376"/>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58" name="Google Shape;16658;p376"/>
          <p:cNvGrpSpPr/>
          <p:nvPr/>
        </p:nvGrpSpPr>
        <p:grpSpPr>
          <a:xfrm>
            <a:off x="8317557" y="-49211"/>
            <a:ext cx="1198006" cy="1198006"/>
            <a:chOff x="2751400" y="2498775"/>
            <a:chExt cx="652900" cy="652900"/>
          </a:xfrm>
        </p:grpSpPr>
        <p:sp>
          <p:nvSpPr>
            <p:cNvPr id="16659" name="Google Shape;16659;p37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0" name="Google Shape;16660;p37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1" name="Google Shape;16661;p37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2" name="Google Shape;16662;p37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3" name="Google Shape;16663;p37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4" name="Google Shape;16664;p37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5" name="Google Shape;16665;p37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6" name="Google Shape;16666;p37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67" name="Google Shape;16667;p37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68" name="Google Shape;16668;p376"/>
          <p:cNvGrpSpPr/>
          <p:nvPr/>
        </p:nvGrpSpPr>
        <p:grpSpPr>
          <a:xfrm>
            <a:off x="7955883" y="618584"/>
            <a:ext cx="799095" cy="799095"/>
            <a:chOff x="1565300" y="733100"/>
            <a:chExt cx="1143525" cy="1143525"/>
          </a:xfrm>
        </p:grpSpPr>
        <p:sp>
          <p:nvSpPr>
            <p:cNvPr id="16669" name="Google Shape;16669;p376"/>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0" name="Google Shape;16670;p376"/>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1" name="Google Shape;16671;p376"/>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2" name="Google Shape;16672;p376"/>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3" name="Google Shape;16673;p376"/>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4" name="Google Shape;16674;p376"/>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75" name="Google Shape;16675;p376"/>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76" name="Google Shape;16676;p3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6677" name="Shape 16677"/>
        <p:cNvGrpSpPr/>
        <p:nvPr/>
      </p:nvGrpSpPr>
      <p:grpSpPr>
        <a:xfrm>
          <a:off x="0" y="0"/>
          <a:ext cx="0" cy="0"/>
          <a:chOff x="0" y="0"/>
          <a:chExt cx="0" cy="0"/>
        </a:xfrm>
      </p:grpSpPr>
      <p:sp>
        <p:nvSpPr>
          <p:cNvPr id="16678" name="Google Shape;16678;p3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6679" name="Shape 16679"/>
        <p:cNvGrpSpPr/>
        <p:nvPr/>
      </p:nvGrpSpPr>
      <p:grpSpPr>
        <a:xfrm>
          <a:off x="0" y="0"/>
          <a:ext cx="0" cy="0"/>
          <a:chOff x="0" y="0"/>
          <a:chExt cx="0" cy="0"/>
        </a:xfrm>
      </p:grpSpPr>
      <p:sp>
        <p:nvSpPr>
          <p:cNvPr id="16680" name="Google Shape;16680;p3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681" name="Google Shape;16681;p37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682" name="Google Shape;16682;p378"/>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3" name="Google Shape;16683;p378"/>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6684" name="Google Shape;16684;p378"/>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6685" name="Google Shape;16685;p378"/>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686" name="Google Shape;16686;p378"/>
          <p:cNvGrpSpPr/>
          <p:nvPr/>
        </p:nvGrpSpPr>
        <p:grpSpPr>
          <a:xfrm>
            <a:off x="1535429" y="583264"/>
            <a:ext cx="193699" cy="185318"/>
            <a:chOff x="3483800" y="1530650"/>
            <a:chExt cx="1459674" cy="1397574"/>
          </a:xfrm>
        </p:grpSpPr>
        <p:sp>
          <p:nvSpPr>
            <p:cNvPr id="16687" name="Google Shape;16687;p3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8" name="Google Shape;16688;p3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89" name="Google Shape;16689;p3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0" name="Google Shape;16690;p3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1" name="Google Shape;16691;p3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2" name="Google Shape;16692;p3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3" name="Google Shape;16693;p3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4" name="Google Shape;16694;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5" name="Google Shape;16695;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96" name="Google Shape;16696;p378"/>
          <p:cNvGrpSpPr/>
          <p:nvPr/>
        </p:nvGrpSpPr>
        <p:grpSpPr>
          <a:xfrm>
            <a:off x="7089424" y="3405872"/>
            <a:ext cx="318260" cy="295560"/>
            <a:chOff x="3931664" y="3196564"/>
            <a:chExt cx="819834" cy="761359"/>
          </a:xfrm>
        </p:grpSpPr>
        <p:sp>
          <p:nvSpPr>
            <p:cNvPr id="16697" name="Google Shape;16697;p3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8" name="Google Shape;16698;p3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99" name="Google Shape;16699;p3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0" name="Google Shape;16700;p378"/>
          <p:cNvGrpSpPr/>
          <p:nvPr/>
        </p:nvGrpSpPr>
        <p:grpSpPr>
          <a:xfrm>
            <a:off x="575339" y="1284522"/>
            <a:ext cx="500427" cy="464734"/>
            <a:chOff x="3931664" y="3196564"/>
            <a:chExt cx="819834" cy="761359"/>
          </a:xfrm>
        </p:grpSpPr>
        <p:sp>
          <p:nvSpPr>
            <p:cNvPr id="16701" name="Google Shape;16701;p3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2" name="Google Shape;16702;p3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3" name="Google Shape;16703;p3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04" name="Google Shape;16704;p378"/>
          <p:cNvGrpSpPr/>
          <p:nvPr/>
        </p:nvGrpSpPr>
        <p:grpSpPr>
          <a:xfrm>
            <a:off x="7972429" y="2479089"/>
            <a:ext cx="193699" cy="185318"/>
            <a:chOff x="3483800" y="1530650"/>
            <a:chExt cx="1459674" cy="1397574"/>
          </a:xfrm>
        </p:grpSpPr>
        <p:sp>
          <p:nvSpPr>
            <p:cNvPr id="16705" name="Google Shape;16705;p3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6" name="Google Shape;16706;p3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7" name="Google Shape;16707;p3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8" name="Google Shape;16708;p3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9" name="Google Shape;16709;p3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0" name="Google Shape;16710;p3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1" name="Google Shape;16711;p3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2" name="Google Shape;16712;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3" name="Google Shape;16713;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14" name="Google Shape;16714;p378"/>
          <p:cNvGrpSpPr/>
          <p:nvPr/>
        </p:nvGrpSpPr>
        <p:grpSpPr>
          <a:xfrm rot="-2700000">
            <a:off x="2741984" y="4418164"/>
            <a:ext cx="307579" cy="294296"/>
            <a:chOff x="3483800" y="1530650"/>
            <a:chExt cx="1459674" cy="1397574"/>
          </a:xfrm>
        </p:grpSpPr>
        <p:sp>
          <p:nvSpPr>
            <p:cNvPr id="16715" name="Google Shape;16715;p3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6" name="Google Shape;16716;p3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7" name="Google Shape;16717;p3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8" name="Google Shape;16718;p3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9" name="Google Shape;16719;p3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0" name="Google Shape;16720;p3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1" name="Google Shape;16721;p3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2" name="Google Shape;16722;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3" name="Google Shape;16723;p3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4" name="Google Shape;16724;p378"/>
          <p:cNvGrpSpPr/>
          <p:nvPr/>
        </p:nvGrpSpPr>
        <p:grpSpPr>
          <a:xfrm rot="-3121908">
            <a:off x="7407403" y="392194"/>
            <a:ext cx="318220" cy="295523"/>
            <a:chOff x="3931664" y="3196564"/>
            <a:chExt cx="819834" cy="761359"/>
          </a:xfrm>
        </p:grpSpPr>
        <p:sp>
          <p:nvSpPr>
            <p:cNvPr id="16725" name="Google Shape;16725;p3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6" name="Google Shape;16726;p3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7" name="Google Shape;16727;p3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28" name="Google Shape;16728;p378"/>
          <p:cNvGrpSpPr/>
          <p:nvPr/>
        </p:nvGrpSpPr>
        <p:grpSpPr>
          <a:xfrm>
            <a:off x="8370337" y="-422491"/>
            <a:ext cx="1143068" cy="1143068"/>
            <a:chOff x="1565300" y="733100"/>
            <a:chExt cx="1143525" cy="1143525"/>
          </a:xfrm>
        </p:grpSpPr>
        <p:sp>
          <p:nvSpPr>
            <p:cNvPr id="16729" name="Google Shape;16729;p37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0" name="Google Shape;16730;p37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1" name="Google Shape;16731;p37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2" name="Google Shape;16732;p37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3" name="Google Shape;16733;p37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4" name="Google Shape;16734;p37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5" name="Google Shape;16735;p37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6" name="Google Shape;16736;p378"/>
          <p:cNvGrpSpPr/>
          <p:nvPr/>
        </p:nvGrpSpPr>
        <p:grpSpPr>
          <a:xfrm>
            <a:off x="-324835" y="3402341"/>
            <a:ext cx="1933254" cy="1933222"/>
            <a:chOff x="3174950" y="3673600"/>
            <a:chExt cx="1481875" cy="1481850"/>
          </a:xfrm>
        </p:grpSpPr>
        <p:sp>
          <p:nvSpPr>
            <p:cNvPr id="16737" name="Google Shape;16737;p37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8" name="Google Shape;16738;p37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9" name="Google Shape;16739;p37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0" name="Google Shape;16740;p37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1" name="Google Shape;16741;p37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42" name="Google Shape;16742;p3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6743" name="Shape 16743"/>
        <p:cNvGrpSpPr/>
        <p:nvPr/>
      </p:nvGrpSpPr>
      <p:grpSpPr>
        <a:xfrm>
          <a:off x="0" y="0"/>
          <a:ext cx="0" cy="0"/>
          <a:chOff x="0" y="0"/>
          <a:chExt cx="0" cy="0"/>
        </a:xfrm>
      </p:grpSpPr>
      <p:sp>
        <p:nvSpPr>
          <p:cNvPr id="16744" name="Google Shape;16744;p37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745" name="Google Shape;16745;p37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746" name="Google Shape;16746;p379"/>
          <p:cNvGrpSpPr/>
          <p:nvPr/>
        </p:nvGrpSpPr>
        <p:grpSpPr>
          <a:xfrm>
            <a:off x="239179" y="908649"/>
            <a:ext cx="309897" cy="287794"/>
            <a:chOff x="3931664" y="3196564"/>
            <a:chExt cx="819834" cy="761359"/>
          </a:xfrm>
        </p:grpSpPr>
        <p:sp>
          <p:nvSpPr>
            <p:cNvPr id="16747" name="Google Shape;16747;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8" name="Google Shape;16748;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9" name="Google Shape;16749;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50" name="Google Shape;16750;p379"/>
          <p:cNvGrpSpPr/>
          <p:nvPr/>
        </p:nvGrpSpPr>
        <p:grpSpPr>
          <a:xfrm>
            <a:off x="8830437" y="4641113"/>
            <a:ext cx="406227" cy="388246"/>
            <a:chOff x="3483800" y="1530650"/>
            <a:chExt cx="1459674" cy="1397574"/>
          </a:xfrm>
        </p:grpSpPr>
        <p:sp>
          <p:nvSpPr>
            <p:cNvPr id="16751" name="Google Shape;16751;p3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2" name="Google Shape;16752;p3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3" name="Google Shape;16753;p3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4" name="Google Shape;16754;p3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5" name="Google Shape;16755;p3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6" name="Google Shape;16756;p3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7" name="Google Shape;16757;p3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8" name="Google Shape;16758;p3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9" name="Google Shape;16759;p3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0" name="Google Shape;16760;p379"/>
          <p:cNvGrpSpPr/>
          <p:nvPr/>
        </p:nvGrpSpPr>
        <p:grpSpPr>
          <a:xfrm rot="3907081">
            <a:off x="128235" y="1501958"/>
            <a:ext cx="153542" cy="142591"/>
            <a:chOff x="3931664" y="3196564"/>
            <a:chExt cx="819834" cy="761359"/>
          </a:xfrm>
        </p:grpSpPr>
        <p:sp>
          <p:nvSpPr>
            <p:cNvPr id="16761" name="Google Shape;16761;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2" name="Google Shape;16762;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3" name="Google Shape;16763;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4" name="Google Shape;16764;p379"/>
          <p:cNvGrpSpPr/>
          <p:nvPr/>
        </p:nvGrpSpPr>
        <p:grpSpPr>
          <a:xfrm rot="3907081">
            <a:off x="8616760" y="4004183"/>
            <a:ext cx="153542" cy="142591"/>
            <a:chOff x="3931664" y="3196564"/>
            <a:chExt cx="819834" cy="761359"/>
          </a:xfrm>
        </p:grpSpPr>
        <p:sp>
          <p:nvSpPr>
            <p:cNvPr id="16765" name="Google Shape;16765;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6" name="Google Shape;16766;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7" name="Google Shape;16767;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8" name="Google Shape;16768;p379"/>
          <p:cNvGrpSpPr/>
          <p:nvPr/>
        </p:nvGrpSpPr>
        <p:grpSpPr>
          <a:xfrm rot="-2977161">
            <a:off x="8962885" y="3149974"/>
            <a:ext cx="288648" cy="268060"/>
            <a:chOff x="3931664" y="3196564"/>
            <a:chExt cx="819834" cy="761359"/>
          </a:xfrm>
        </p:grpSpPr>
        <p:sp>
          <p:nvSpPr>
            <p:cNvPr id="16769" name="Google Shape;16769;p3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0" name="Google Shape;16770;p3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1" name="Google Shape;16771;p3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72" name="Google Shape;16772;p37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773" name="Google Shape;16773;p379"/>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74" name="Google Shape;16774;p379"/>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75" name="Google Shape;16775;p379"/>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76" name="Google Shape;16776;p379"/>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77" name="Google Shape;16777;p379"/>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78" name="Google Shape;16778;p379"/>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79" name="Google Shape;16779;p379"/>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80" name="Google Shape;16780;p379"/>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781" name="Google Shape;16781;p379"/>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782" name="Google Shape;16782;p379"/>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783" name="Google Shape;16783;p379"/>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784" name="Google Shape;16784;p379"/>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6785" name="Google Shape;16785;p379"/>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6786" name="Google Shape;16786;p379"/>
          <p:cNvGrpSpPr/>
          <p:nvPr/>
        </p:nvGrpSpPr>
        <p:grpSpPr>
          <a:xfrm>
            <a:off x="-244345" y="-118031"/>
            <a:ext cx="898724" cy="898750"/>
            <a:chOff x="4876725" y="2387875"/>
            <a:chExt cx="874075" cy="874100"/>
          </a:xfrm>
        </p:grpSpPr>
        <p:sp>
          <p:nvSpPr>
            <p:cNvPr id="16787" name="Google Shape;16787;p37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8" name="Google Shape;16788;p37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9" name="Google Shape;16789;p37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0" name="Google Shape;16790;p37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1" name="Google Shape;16791;p37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2" name="Google Shape;16792;p37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3" name="Google Shape;16793;p37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4" name="Google Shape;16794;p37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5" name="Google Shape;16795;p37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6" name="Google Shape;16796;p37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7" name="Google Shape;16797;p37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8" name="Google Shape;16798;p37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799" name="Google Shape;16799;p3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6800" name="Shape 16800"/>
        <p:cNvGrpSpPr/>
        <p:nvPr/>
      </p:nvGrpSpPr>
      <p:grpSpPr>
        <a:xfrm>
          <a:off x="0" y="0"/>
          <a:ext cx="0" cy="0"/>
          <a:chOff x="0" y="0"/>
          <a:chExt cx="0" cy="0"/>
        </a:xfrm>
      </p:grpSpPr>
      <p:sp>
        <p:nvSpPr>
          <p:cNvPr id="16801" name="Google Shape;16801;p38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802" name="Google Shape;16802;p3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803" name="Google Shape;16803;p380"/>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804" name="Google Shape;16804;p380"/>
          <p:cNvGrpSpPr/>
          <p:nvPr/>
        </p:nvGrpSpPr>
        <p:grpSpPr>
          <a:xfrm>
            <a:off x="8830437" y="4641113"/>
            <a:ext cx="406227" cy="388246"/>
            <a:chOff x="3483800" y="1530650"/>
            <a:chExt cx="1459674" cy="1397574"/>
          </a:xfrm>
        </p:grpSpPr>
        <p:sp>
          <p:nvSpPr>
            <p:cNvPr id="16805" name="Google Shape;16805;p3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6" name="Google Shape;16806;p3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7" name="Google Shape;16807;p3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8" name="Google Shape;16808;p3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9" name="Google Shape;16809;p3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0" name="Google Shape;16810;p3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1" name="Google Shape;16811;p3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2" name="Google Shape;16812;p3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3" name="Google Shape;16813;p3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4" name="Google Shape;16814;p380"/>
          <p:cNvGrpSpPr/>
          <p:nvPr/>
        </p:nvGrpSpPr>
        <p:grpSpPr>
          <a:xfrm rot="3907081">
            <a:off x="8616760" y="4004183"/>
            <a:ext cx="153542" cy="142591"/>
            <a:chOff x="3931664" y="3196564"/>
            <a:chExt cx="819834" cy="761359"/>
          </a:xfrm>
        </p:grpSpPr>
        <p:sp>
          <p:nvSpPr>
            <p:cNvPr id="16815" name="Google Shape;16815;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6" name="Google Shape;16816;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7" name="Google Shape;16817;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18" name="Google Shape;16818;p380"/>
          <p:cNvGrpSpPr/>
          <p:nvPr/>
        </p:nvGrpSpPr>
        <p:grpSpPr>
          <a:xfrm rot="-2977161">
            <a:off x="8962885" y="3149974"/>
            <a:ext cx="288648" cy="268060"/>
            <a:chOff x="3931664" y="3196564"/>
            <a:chExt cx="819834" cy="761359"/>
          </a:xfrm>
        </p:grpSpPr>
        <p:sp>
          <p:nvSpPr>
            <p:cNvPr id="16819" name="Google Shape;16819;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0" name="Google Shape;16820;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1" name="Google Shape;16821;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2" name="Google Shape;16822;p380"/>
          <p:cNvGrpSpPr/>
          <p:nvPr/>
        </p:nvGrpSpPr>
        <p:grpSpPr>
          <a:xfrm>
            <a:off x="239179" y="908649"/>
            <a:ext cx="309897" cy="287794"/>
            <a:chOff x="3931664" y="3196564"/>
            <a:chExt cx="819834" cy="761359"/>
          </a:xfrm>
        </p:grpSpPr>
        <p:sp>
          <p:nvSpPr>
            <p:cNvPr id="16823" name="Google Shape;16823;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4" name="Google Shape;16824;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5" name="Google Shape;16825;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26" name="Google Shape;16826;p380"/>
          <p:cNvGrpSpPr/>
          <p:nvPr/>
        </p:nvGrpSpPr>
        <p:grpSpPr>
          <a:xfrm rot="3907081">
            <a:off x="128235" y="1501958"/>
            <a:ext cx="153542" cy="142591"/>
            <a:chOff x="3931664" y="3196564"/>
            <a:chExt cx="819834" cy="761359"/>
          </a:xfrm>
        </p:grpSpPr>
        <p:sp>
          <p:nvSpPr>
            <p:cNvPr id="16827" name="Google Shape;16827;p3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8" name="Google Shape;16828;p3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9" name="Google Shape;16829;p3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0" name="Google Shape;16830;p380"/>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6831" name="Google Shape;16831;p380"/>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6832" name="Google Shape;16832;p380"/>
          <p:cNvGrpSpPr/>
          <p:nvPr/>
        </p:nvGrpSpPr>
        <p:grpSpPr>
          <a:xfrm rot="-895738">
            <a:off x="715843" y="-317192"/>
            <a:ext cx="1016157" cy="1012457"/>
            <a:chOff x="4134250" y="882850"/>
            <a:chExt cx="843375" cy="844025"/>
          </a:xfrm>
        </p:grpSpPr>
        <p:sp>
          <p:nvSpPr>
            <p:cNvPr id="16833" name="Google Shape;16833;p38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4" name="Google Shape;16834;p38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5" name="Google Shape;16835;p38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6" name="Google Shape;16836;p38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37" name="Google Shape;16837;p38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8" name="Google Shape;16838;p3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6839" name="Shape 16839"/>
        <p:cNvGrpSpPr/>
        <p:nvPr/>
      </p:nvGrpSpPr>
      <p:grpSpPr>
        <a:xfrm>
          <a:off x="0" y="0"/>
          <a:ext cx="0" cy="0"/>
          <a:chOff x="0" y="0"/>
          <a:chExt cx="0" cy="0"/>
        </a:xfrm>
      </p:grpSpPr>
      <p:sp>
        <p:nvSpPr>
          <p:cNvPr id="16840" name="Google Shape;16840;p38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841" name="Google Shape;16841;p38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842" name="Google Shape;16842;p381"/>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843" name="Google Shape;16843;p381"/>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4" name="Google Shape;16844;p381"/>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5" name="Google Shape;16845;p381"/>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46" name="Google Shape;16846;p381"/>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847" name="Google Shape;16847;p381"/>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848" name="Google Shape;16848;p381"/>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849" name="Google Shape;16849;p381"/>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850" name="Google Shape;16850;p381"/>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851" name="Google Shape;16851;p381"/>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6852" name="Google Shape;16852;p381"/>
          <p:cNvGrpSpPr/>
          <p:nvPr/>
        </p:nvGrpSpPr>
        <p:grpSpPr>
          <a:xfrm flipH="1">
            <a:off x="67046" y="1212064"/>
            <a:ext cx="193699" cy="185318"/>
            <a:chOff x="3483800" y="1530650"/>
            <a:chExt cx="1459674" cy="1397574"/>
          </a:xfrm>
        </p:grpSpPr>
        <p:sp>
          <p:nvSpPr>
            <p:cNvPr id="16853" name="Google Shape;16853;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4" name="Google Shape;16854;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5" name="Google Shape;16855;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6" name="Google Shape;16856;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7" name="Google Shape;16857;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8" name="Google Shape;16858;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59" name="Google Shape;16859;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0" name="Google Shape;16860;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1" name="Google Shape;16861;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2" name="Google Shape;16862;p381"/>
          <p:cNvGrpSpPr/>
          <p:nvPr/>
        </p:nvGrpSpPr>
        <p:grpSpPr>
          <a:xfrm flipH="1">
            <a:off x="8629015" y="4491897"/>
            <a:ext cx="318260" cy="295560"/>
            <a:chOff x="3931664" y="3196564"/>
            <a:chExt cx="819834" cy="761359"/>
          </a:xfrm>
        </p:grpSpPr>
        <p:sp>
          <p:nvSpPr>
            <p:cNvPr id="16863" name="Google Shape;16863;p3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4" name="Google Shape;16864;p3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5" name="Google Shape;16865;p3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66" name="Google Shape;16866;p381"/>
          <p:cNvGrpSpPr/>
          <p:nvPr/>
        </p:nvGrpSpPr>
        <p:grpSpPr>
          <a:xfrm flipH="1">
            <a:off x="-67743" y="586194"/>
            <a:ext cx="351053" cy="326014"/>
            <a:chOff x="3931664" y="3196564"/>
            <a:chExt cx="819834" cy="761359"/>
          </a:xfrm>
        </p:grpSpPr>
        <p:sp>
          <p:nvSpPr>
            <p:cNvPr id="16867" name="Google Shape;16867;p3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8" name="Google Shape;16868;p3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69" name="Google Shape;16869;p3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70" name="Google Shape;16870;p381"/>
          <p:cNvGrpSpPr/>
          <p:nvPr/>
        </p:nvGrpSpPr>
        <p:grpSpPr>
          <a:xfrm flipH="1">
            <a:off x="8691296" y="2386439"/>
            <a:ext cx="193699" cy="185318"/>
            <a:chOff x="3483800" y="1530650"/>
            <a:chExt cx="1459674" cy="1397574"/>
          </a:xfrm>
        </p:grpSpPr>
        <p:sp>
          <p:nvSpPr>
            <p:cNvPr id="16871" name="Google Shape;16871;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2" name="Google Shape;16872;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3" name="Google Shape;16873;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4" name="Google Shape;16874;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5" name="Google Shape;16875;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6" name="Google Shape;16876;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7" name="Google Shape;16877;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8" name="Google Shape;16878;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79" name="Google Shape;16879;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80" name="Google Shape;16880;p381"/>
          <p:cNvGrpSpPr/>
          <p:nvPr/>
        </p:nvGrpSpPr>
        <p:grpSpPr>
          <a:xfrm flipH="1">
            <a:off x="7828954" y="4747047"/>
            <a:ext cx="117212" cy="111946"/>
            <a:chOff x="3483800" y="1530650"/>
            <a:chExt cx="1459674" cy="1397574"/>
          </a:xfrm>
        </p:grpSpPr>
        <p:sp>
          <p:nvSpPr>
            <p:cNvPr id="16881" name="Google Shape;16881;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2" name="Google Shape;16882;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3" name="Google Shape;16883;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4" name="Google Shape;16884;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5" name="Google Shape;16885;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6" name="Google Shape;16886;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7" name="Google Shape;16887;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8" name="Google Shape;16888;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9" name="Google Shape;16889;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90" name="Google Shape;16890;p381"/>
          <p:cNvGrpSpPr/>
          <p:nvPr/>
        </p:nvGrpSpPr>
        <p:grpSpPr>
          <a:xfrm flipH="1">
            <a:off x="8519096" y="447339"/>
            <a:ext cx="193699" cy="185318"/>
            <a:chOff x="3483800" y="1530650"/>
            <a:chExt cx="1459674" cy="1397574"/>
          </a:xfrm>
        </p:grpSpPr>
        <p:sp>
          <p:nvSpPr>
            <p:cNvPr id="16891" name="Google Shape;16891;p3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2" name="Google Shape;16892;p3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3" name="Google Shape;16893;p3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4" name="Google Shape;16894;p3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5" name="Google Shape;16895;p3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6" name="Google Shape;16896;p3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7" name="Google Shape;16897;p3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8" name="Google Shape;16898;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99" name="Google Shape;16899;p3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00" name="Google Shape;16900;p3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6901" name="Shape 16901"/>
        <p:cNvGrpSpPr/>
        <p:nvPr/>
      </p:nvGrpSpPr>
      <p:grpSpPr>
        <a:xfrm>
          <a:off x="0" y="0"/>
          <a:ext cx="0" cy="0"/>
          <a:chOff x="0" y="0"/>
          <a:chExt cx="0" cy="0"/>
        </a:xfrm>
      </p:grpSpPr>
      <p:sp>
        <p:nvSpPr>
          <p:cNvPr id="16902" name="Google Shape;16902;p3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903" name="Google Shape;16903;p3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904" name="Google Shape;16904;p382"/>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05" name="Google Shape;16905;p382"/>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906" name="Google Shape;16906;p382"/>
          <p:cNvGrpSpPr/>
          <p:nvPr/>
        </p:nvGrpSpPr>
        <p:grpSpPr>
          <a:xfrm>
            <a:off x="623154" y="244439"/>
            <a:ext cx="193699" cy="185318"/>
            <a:chOff x="3483800" y="1530650"/>
            <a:chExt cx="1459674" cy="1397574"/>
          </a:xfrm>
        </p:grpSpPr>
        <p:sp>
          <p:nvSpPr>
            <p:cNvPr id="16907" name="Google Shape;16907;p3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8" name="Google Shape;16908;p3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09" name="Google Shape;16909;p3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0" name="Google Shape;16910;p3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1" name="Google Shape;16911;p3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2" name="Google Shape;16912;p3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3" name="Google Shape;16913;p3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4" name="Google Shape;16914;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5" name="Google Shape;16915;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16" name="Google Shape;16916;p382"/>
          <p:cNvGrpSpPr/>
          <p:nvPr/>
        </p:nvGrpSpPr>
        <p:grpSpPr>
          <a:xfrm>
            <a:off x="138749" y="4109622"/>
            <a:ext cx="318260" cy="295560"/>
            <a:chOff x="3931664" y="3196564"/>
            <a:chExt cx="819834" cy="761359"/>
          </a:xfrm>
        </p:grpSpPr>
        <p:sp>
          <p:nvSpPr>
            <p:cNvPr id="16917" name="Google Shape;16917;p3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8" name="Google Shape;16918;p3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9" name="Google Shape;16919;p3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0" name="Google Shape;16920;p382"/>
          <p:cNvGrpSpPr/>
          <p:nvPr/>
        </p:nvGrpSpPr>
        <p:grpSpPr>
          <a:xfrm>
            <a:off x="-180561" y="641597"/>
            <a:ext cx="500427" cy="464734"/>
            <a:chOff x="3931664" y="3196564"/>
            <a:chExt cx="819834" cy="761359"/>
          </a:xfrm>
        </p:grpSpPr>
        <p:sp>
          <p:nvSpPr>
            <p:cNvPr id="16921" name="Google Shape;16921;p3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2" name="Google Shape;16922;p3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3" name="Google Shape;16923;p3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24" name="Google Shape;16924;p382"/>
          <p:cNvGrpSpPr/>
          <p:nvPr/>
        </p:nvGrpSpPr>
        <p:grpSpPr>
          <a:xfrm>
            <a:off x="457004" y="4794839"/>
            <a:ext cx="193699" cy="185318"/>
            <a:chOff x="3483800" y="1530650"/>
            <a:chExt cx="1459674" cy="1397574"/>
          </a:xfrm>
        </p:grpSpPr>
        <p:sp>
          <p:nvSpPr>
            <p:cNvPr id="16925" name="Google Shape;16925;p3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6" name="Google Shape;16926;p3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7" name="Google Shape;16927;p3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8" name="Google Shape;16928;p3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9" name="Google Shape;16929;p3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0" name="Google Shape;16930;p3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1" name="Google Shape;16931;p3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2" name="Google Shape;16932;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3" name="Google Shape;16933;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4" name="Google Shape;16934;p382"/>
          <p:cNvGrpSpPr/>
          <p:nvPr/>
        </p:nvGrpSpPr>
        <p:grpSpPr>
          <a:xfrm>
            <a:off x="8323174" y="244447"/>
            <a:ext cx="318260" cy="295560"/>
            <a:chOff x="3931664" y="3196564"/>
            <a:chExt cx="819834" cy="761359"/>
          </a:xfrm>
        </p:grpSpPr>
        <p:sp>
          <p:nvSpPr>
            <p:cNvPr id="16935" name="Google Shape;16935;p3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6" name="Google Shape;16936;p3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7" name="Google Shape;16937;p3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38" name="Google Shape;16938;p382"/>
          <p:cNvGrpSpPr/>
          <p:nvPr/>
        </p:nvGrpSpPr>
        <p:grpSpPr>
          <a:xfrm>
            <a:off x="8716329" y="963989"/>
            <a:ext cx="193699" cy="185318"/>
            <a:chOff x="3483800" y="1530650"/>
            <a:chExt cx="1459674" cy="1397574"/>
          </a:xfrm>
        </p:grpSpPr>
        <p:sp>
          <p:nvSpPr>
            <p:cNvPr id="16939" name="Google Shape;16939;p3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0" name="Google Shape;16940;p3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1" name="Google Shape;16941;p3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2" name="Google Shape;16942;p3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3" name="Google Shape;16943;p3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4" name="Google Shape;16944;p3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5" name="Google Shape;16945;p3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6" name="Google Shape;16946;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47" name="Google Shape;16947;p3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48" name="Google Shape;16948;p3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366" name="Shape 1366"/>
        <p:cNvGrpSpPr/>
        <p:nvPr/>
      </p:nvGrpSpPr>
      <p:grpSpPr>
        <a:xfrm>
          <a:off x="0" y="0"/>
          <a:ext cx="0" cy="0"/>
          <a:chOff x="0" y="0"/>
          <a:chExt cx="0" cy="0"/>
        </a:xfrm>
      </p:grpSpPr>
      <p:sp>
        <p:nvSpPr>
          <p:cNvPr id="1367" name="Google Shape;1367;p3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368" name="Google Shape;1368;p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369" name="Google Shape;1369;p39"/>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370" name="Google Shape;1370;p39"/>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371" name="Google Shape;1371;p39"/>
          <p:cNvGrpSpPr/>
          <p:nvPr/>
        </p:nvGrpSpPr>
        <p:grpSpPr>
          <a:xfrm flipH="1" rot="-3203653">
            <a:off x="8677575" y="1131351"/>
            <a:ext cx="297660" cy="239057"/>
            <a:chOff x="3483800" y="1530650"/>
            <a:chExt cx="1459674" cy="1397574"/>
          </a:xfrm>
        </p:grpSpPr>
        <p:sp>
          <p:nvSpPr>
            <p:cNvPr id="1372" name="Google Shape;1372;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1" name="Google Shape;1381;p39"/>
          <p:cNvGrpSpPr/>
          <p:nvPr/>
        </p:nvGrpSpPr>
        <p:grpSpPr>
          <a:xfrm flipH="1">
            <a:off x="7345473" y="365869"/>
            <a:ext cx="374992" cy="348246"/>
            <a:chOff x="3931664" y="3196564"/>
            <a:chExt cx="819834" cy="761359"/>
          </a:xfrm>
        </p:grpSpPr>
        <p:sp>
          <p:nvSpPr>
            <p:cNvPr id="1382" name="Google Shape;1382;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5" name="Google Shape;1385;p39"/>
          <p:cNvGrpSpPr/>
          <p:nvPr/>
        </p:nvGrpSpPr>
        <p:grpSpPr>
          <a:xfrm flipH="1">
            <a:off x="-154252" y="3817444"/>
            <a:ext cx="374992" cy="348246"/>
            <a:chOff x="3931664" y="3196564"/>
            <a:chExt cx="819834" cy="761359"/>
          </a:xfrm>
        </p:grpSpPr>
        <p:sp>
          <p:nvSpPr>
            <p:cNvPr id="1386" name="Google Shape;1386;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89" name="Google Shape;1389;p39"/>
          <p:cNvGrpSpPr/>
          <p:nvPr/>
        </p:nvGrpSpPr>
        <p:grpSpPr>
          <a:xfrm flipH="1">
            <a:off x="8928043" y="2571744"/>
            <a:ext cx="320309" cy="297463"/>
            <a:chOff x="3931664" y="3196564"/>
            <a:chExt cx="819834" cy="761359"/>
          </a:xfrm>
        </p:grpSpPr>
        <p:sp>
          <p:nvSpPr>
            <p:cNvPr id="1390" name="Google Shape;1390;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2" name="Google Shape;1392;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3" name="Google Shape;1393;p39"/>
          <p:cNvGrpSpPr/>
          <p:nvPr/>
        </p:nvGrpSpPr>
        <p:grpSpPr>
          <a:xfrm flipH="1" rot="1813197">
            <a:off x="8443490" y="4379101"/>
            <a:ext cx="250191" cy="232308"/>
            <a:chOff x="3931664" y="3196564"/>
            <a:chExt cx="819834" cy="761359"/>
          </a:xfrm>
        </p:grpSpPr>
        <p:sp>
          <p:nvSpPr>
            <p:cNvPr id="1394" name="Google Shape;1394;p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97" name="Google Shape;1397;p39"/>
          <p:cNvGrpSpPr/>
          <p:nvPr/>
        </p:nvGrpSpPr>
        <p:grpSpPr>
          <a:xfrm flipH="1" rot="-3202496">
            <a:off x="2371867" y="205593"/>
            <a:ext cx="266451" cy="213788"/>
            <a:chOff x="3483800" y="1530650"/>
            <a:chExt cx="1459674" cy="1397574"/>
          </a:xfrm>
        </p:grpSpPr>
        <p:sp>
          <p:nvSpPr>
            <p:cNvPr id="1398" name="Google Shape;1398;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07" name="Google Shape;1407;p39"/>
          <p:cNvGrpSpPr/>
          <p:nvPr/>
        </p:nvGrpSpPr>
        <p:grpSpPr>
          <a:xfrm rot="-2111922">
            <a:off x="123081" y="1672530"/>
            <a:ext cx="255260" cy="246957"/>
            <a:chOff x="3483800" y="1530650"/>
            <a:chExt cx="1459674" cy="1397574"/>
          </a:xfrm>
        </p:grpSpPr>
        <p:sp>
          <p:nvSpPr>
            <p:cNvPr id="1408" name="Google Shape;1408;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17" name="Google Shape;1417;p39"/>
          <p:cNvGrpSpPr/>
          <p:nvPr/>
        </p:nvGrpSpPr>
        <p:grpSpPr>
          <a:xfrm rot="-4322314">
            <a:off x="345217" y="4765505"/>
            <a:ext cx="167563" cy="161982"/>
            <a:chOff x="3483800" y="1530650"/>
            <a:chExt cx="1459674" cy="1397574"/>
          </a:xfrm>
        </p:grpSpPr>
        <p:sp>
          <p:nvSpPr>
            <p:cNvPr id="1418" name="Google Shape;1418;p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27" name="Google Shape;1427;p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6949" name="Shape 16949"/>
        <p:cNvGrpSpPr/>
        <p:nvPr/>
      </p:nvGrpSpPr>
      <p:grpSpPr>
        <a:xfrm>
          <a:off x="0" y="0"/>
          <a:ext cx="0" cy="0"/>
          <a:chOff x="0" y="0"/>
          <a:chExt cx="0" cy="0"/>
        </a:xfrm>
      </p:grpSpPr>
      <p:sp>
        <p:nvSpPr>
          <p:cNvPr id="16950" name="Google Shape;16950;p383"/>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951" name="Google Shape;16951;p383"/>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2" name="Google Shape;16952;p383"/>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6953" name="Google Shape;16953;p383"/>
          <p:cNvGrpSpPr/>
          <p:nvPr/>
        </p:nvGrpSpPr>
        <p:grpSpPr>
          <a:xfrm>
            <a:off x="708085" y="4068918"/>
            <a:ext cx="858890" cy="858890"/>
            <a:chOff x="2751400" y="2498775"/>
            <a:chExt cx="652900" cy="652900"/>
          </a:xfrm>
        </p:grpSpPr>
        <p:sp>
          <p:nvSpPr>
            <p:cNvPr id="16954" name="Google Shape;16954;p38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5" name="Google Shape;16955;p38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6" name="Google Shape;16956;p38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7" name="Google Shape;16957;p38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8" name="Google Shape;16958;p38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59" name="Google Shape;16959;p38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0" name="Google Shape;16960;p38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1" name="Google Shape;16961;p38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2" name="Google Shape;16962;p38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63" name="Google Shape;16963;p383"/>
          <p:cNvGrpSpPr/>
          <p:nvPr/>
        </p:nvGrpSpPr>
        <p:grpSpPr>
          <a:xfrm>
            <a:off x="8250814" y="-120033"/>
            <a:ext cx="1021881" cy="1021910"/>
            <a:chOff x="4876725" y="2387875"/>
            <a:chExt cx="874075" cy="874100"/>
          </a:xfrm>
        </p:grpSpPr>
        <p:sp>
          <p:nvSpPr>
            <p:cNvPr id="16964" name="Google Shape;16964;p38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5" name="Google Shape;16965;p38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6" name="Google Shape;16966;p38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7" name="Google Shape;16967;p38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8" name="Google Shape;16968;p38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9" name="Google Shape;16969;p38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0" name="Google Shape;16970;p38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1" name="Google Shape;16971;p38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2" name="Google Shape;16972;p38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3" name="Google Shape;16973;p38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4" name="Google Shape;16974;p38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5" name="Google Shape;16975;p38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6" name="Google Shape;16976;p383"/>
          <p:cNvGrpSpPr/>
          <p:nvPr/>
        </p:nvGrpSpPr>
        <p:grpSpPr>
          <a:xfrm rot="8419">
            <a:off x="8177859" y="562298"/>
            <a:ext cx="413255" cy="411715"/>
            <a:chOff x="4134250" y="882850"/>
            <a:chExt cx="843375" cy="844025"/>
          </a:xfrm>
        </p:grpSpPr>
        <p:sp>
          <p:nvSpPr>
            <p:cNvPr id="16977" name="Google Shape;16977;p38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8" name="Google Shape;16978;p38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9" name="Google Shape;16979;p38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0" name="Google Shape;16980;p38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1" name="Google Shape;16981;p38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982" name="Google Shape;16982;p3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6983" name="Shape 16983"/>
        <p:cNvGrpSpPr/>
        <p:nvPr/>
      </p:nvGrpSpPr>
      <p:grpSpPr>
        <a:xfrm>
          <a:off x="0" y="0"/>
          <a:ext cx="0" cy="0"/>
          <a:chOff x="0" y="0"/>
          <a:chExt cx="0" cy="0"/>
        </a:xfrm>
      </p:grpSpPr>
      <p:sp>
        <p:nvSpPr>
          <p:cNvPr id="16984" name="Google Shape;16984;p38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985" name="Google Shape;16985;p3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986" name="Google Shape;16986;p384"/>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87" name="Google Shape;16987;p384"/>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8" name="Google Shape;16988;p384"/>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9" name="Google Shape;16989;p384"/>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0" name="Google Shape;16990;p384"/>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1" name="Google Shape;16991;p384"/>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2" name="Google Shape;16992;p384"/>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93" name="Google Shape;16993;p384"/>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4" name="Google Shape;16994;p384"/>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95" name="Google Shape;16995;p384"/>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6" name="Google Shape;16996;p384"/>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6997" name="Google Shape;16997;p384"/>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6998" name="Google Shape;16998;p384"/>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6999" name="Google Shape;16999;p384"/>
          <p:cNvGrpSpPr/>
          <p:nvPr/>
        </p:nvGrpSpPr>
        <p:grpSpPr>
          <a:xfrm flipH="1">
            <a:off x="67046" y="1212064"/>
            <a:ext cx="193699" cy="185318"/>
            <a:chOff x="3483800" y="1530650"/>
            <a:chExt cx="1459674" cy="1397574"/>
          </a:xfrm>
        </p:grpSpPr>
        <p:sp>
          <p:nvSpPr>
            <p:cNvPr id="17000" name="Google Shape;17000;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1" name="Google Shape;17001;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2" name="Google Shape;17002;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3" name="Google Shape;17003;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4" name="Google Shape;17004;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5" name="Google Shape;17005;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6" name="Google Shape;17006;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7" name="Google Shape;17007;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8" name="Google Shape;17008;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09" name="Google Shape;17009;p384"/>
          <p:cNvGrpSpPr/>
          <p:nvPr/>
        </p:nvGrpSpPr>
        <p:grpSpPr>
          <a:xfrm flipH="1">
            <a:off x="8629015" y="4491897"/>
            <a:ext cx="318260" cy="295560"/>
            <a:chOff x="3931664" y="3196564"/>
            <a:chExt cx="819834" cy="761359"/>
          </a:xfrm>
        </p:grpSpPr>
        <p:sp>
          <p:nvSpPr>
            <p:cNvPr id="17010" name="Google Shape;17010;p3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1" name="Google Shape;17011;p3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2" name="Google Shape;17012;p3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3" name="Google Shape;17013;p384"/>
          <p:cNvGrpSpPr/>
          <p:nvPr/>
        </p:nvGrpSpPr>
        <p:grpSpPr>
          <a:xfrm flipH="1">
            <a:off x="-67743" y="586194"/>
            <a:ext cx="351053" cy="326014"/>
            <a:chOff x="3931664" y="3196564"/>
            <a:chExt cx="819834" cy="761359"/>
          </a:xfrm>
        </p:grpSpPr>
        <p:sp>
          <p:nvSpPr>
            <p:cNvPr id="17014" name="Google Shape;17014;p3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5" name="Google Shape;17015;p3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6" name="Google Shape;17016;p3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7" name="Google Shape;17017;p384"/>
          <p:cNvGrpSpPr/>
          <p:nvPr/>
        </p:nvGrpSpPr>
        <p:grpSpPr>
          <a:xfrm flipH="1">
            <a:off x="8691296" y="2386439"/>
            <a:ext cx="193699" cy="185318"/>
            <a:chOff x="3483800" y="1530650"/>
            <a:chExt cx="1459674" cy="1397574"/>
          </a:xfrm>
        </p:grpSpPr>
        <p:sp>
          <p:nvSpPr>
            <p:cNvPr id="17018" name="Google Shape;17018;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9" name="Google Shape;17019;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0" name="Google Shape;17020;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1" name="Google Shape;17021;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2" name="Google Shape;17022;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3" name="Google Shape;17023;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4" name="Google Shape;17024;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5" name="Google Shape;17025;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6" name="Google Shape;17026;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27" name="Google Shape;17027;p384"/>
          <p:cNvGrpSpPr/>
          <p:nvPr/>
        </p:nvGrpSpPr>
        <p:grpSpPr>
          <a:xfrm flipH="1">
            <a:off x="7828954" y="4747047"/>
            <a:ext cx="117212" cy="111946"/>
            <a:chOff x="3483800" y="1530650"/>
            <a:chExt cx="1459674" cy="1397574"/>
          </a:xfrm>
        </p:grpSpPr>
        <p:sp>
          <p:nvSpPr>
            <p:cNvPr id="17028" name="Google Shape;17028;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9" name="Google Shape;17029;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0" name="Google Shape;17030;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1" name="Google Shape;17031;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2" name="Google Shape;17032;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3" name="Google Shape;17033;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4" name="Google Shape;17034;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5" name="Google Shape;17035;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6" name="Google Shape;17036;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37" name="Google Shape;17037;p384"/>
          <p:cNvGrpSpPr/>
          <p:nvPr/>
        </p:nvGrpSpPr>
        <p:grpSpPr>
          <a:xfrm flipH="1">
            <a:off x="623146" y="4710364"/>
            <a:ext cx="193699" cy="185318"/>
            <a:chOff x="3483800" y="1530650"/>
            <a:chExt cx="1459674" cy="1397574"/>
          </a:xfrm>
        </p:grpSpPr>
        <p:sp>
          <p:nvSpPr>
            <p:cNvPr id="17038" name="Google Shape;17038;p3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9" name="Google Shape;17039;p3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0" name="Google Shape;17040;p3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1" name="Google Shape;17041;p3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2" name="Google Shape;17042;p3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3" name="Google Shape;17043;p3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4" name="Google Shape;17044;p3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5" name="Google Shape;17045;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6" name="Google Shape;17046;p3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7" name="Google Shape;17047;p384"/>
          <p:cNvGrpSpPr/>
          <p:nvPr/>
        </p:nvGrpSpPr>
        <p:grpSpPr>
          <a:xfrm flipH="1">
            <a:off x="8533957" y="213994"/>
            <a:ext cx="351053" cy="326014"/>
            <a:chOff x="3931664" y="3196564"/>
            <a:chExt cx="819834" cy="761359"/>
          </a:xfrm>
        </p:grpSpPr>
        <p:sp>
          <p:nvSpPr>
            <p:cNvPr id="17048" name="Google Shape;17048;p3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49" name="Google Shape;17049;p3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50" name="Google Shape;17050;p3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51" name="Google Shape;17051;p3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7052" name="Shape 17052"/>
        <p:cNvGrpSpPr/>
        <p:nvPr/>
      </p:nvGrpSpPr>
      <p:grpSpPr>
        <a:xfrm>
          <a:off x="0" y="0"/>
          <a:ext cx="0" cy="0"/>
          <a:chOff x="0" y="0"/>
          <a:chExt cx="0" cy="0"/>
        </a:xfrm>
      </p:grpSpPr>
      <p:sp>
        <p:nvSpPr>
          <p:cNvPr id="17053" name="Google Shape;17053;p38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054" name="Google Shape;17054;p38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055" name="Google Shape;17055;p38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56" name="Google Shape;17056;p385"/>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57" name="Google Shape;17057;p385"/>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58" name="Google Shape;17058;p385"/>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59" name="Google Shape;17059;p385"/>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0" name="Google Shape;17060;p385"/>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1" name="Google Shape;17061;p385"/>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2" name="Google Shape;17062;p385"/>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3" name="Google Shape;17063;p385"/>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4" name="Google Shape;17064;p385"/>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5" name="Google Shape;17065;p385"/>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066" name="Google Shape;17066;p385"/>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067" name="Google Shape;17067;p385"/>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068" name="Google Shape;17068;p385"/>
          <p:cNvGrpSpPr/>
          <p:nvPr/>
        </p:nvGrpSpPr>
        <p:grpSpPr>
          <a:xfrm rot="3203653">
            <a:off x="118866" y="1131351"/>
            <a:ext cx="297660" cy="239057"/>
            <a:chOff x="3483800" y="1530650"/>
            <a:chExt cx="1459674" cy="1397574"/>
          </a:xfrm>
        </p:grpSpPr>
        <p:sp>
          <p:nvSpPr>
            <p:cNvPr id="17069" name="Google Shape;17069;p3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0" name="Google Shape;17070;p3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1" name="Google Shape;17071;p3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2" name="Google Shape;17072;p3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3" name="Google Shape;17073;p3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4" name="Google Shape;17074;p3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5" name="Google Shape;17075;p3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6" name="Google Shape;17076;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7" name="Google Shape;17077;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78" name="Google Shape;17078;p385"/>
          <p:cNvGrpSpPr/>
          <p:nvPr/>
        </p:nvGrpSpPr>
        <p:grpSpPr>
          <a:xfrm>
            <a:off x="447585" y="150969"/>
            <a:ext cx="374992" cy="348246"/>
            <a:chOff x="3931664" y="3196564"/>
            <a:chExt cx="819834" cy="761359"/>
          </a:xfrm>
        </p:grpSpPr>
        <p:sp>
          <p:nvSpPr>
            <p:cNvPr id="17079" name="Google Shape;17079;p3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0" name="Google Shape;17080;p3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1" name="Google Shape;17081;p3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2" name="Google Shape;17082;p385"/>
          <p:cNvGrpSpPr/>
          <p:nvPr/>
        </p:nvGrpSpPr>
        <p:grpSpPr>
          <a:xfrm rot="3204101">
            <a:off x="8561588" y="4759494"/>
            <a:ext cx="197087" cy="158154"/>
            <a:chOff x="3483800" y="1530650"/>
            <a:chExt cx="1459674" cy="1397574"/>
          </a:xfrm>
        </p:grpSpPr>
        <p:sp>
          <p:nvSpPr>
            <p:cNvPr id="17083" name="Google Shape;17083;p3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4" name="Google Shape;17084;p3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5" name="Google Shape;17085;p3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6" name="Google Shape;17086;p3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7" name="Google Shape;17087;p3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8" name="Google Shape;17088;p3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89" name="Google Shape;17089;p3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0" name="Google Shape;17090;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1" name="Google Shape;17091;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2" name="Google Shape;17092;p385"/>
          <p:cNvGrpSpPr/>
          <p:nvPr/>
        </p:nvGrpSpPr>
        <p:grpSpPr>
          <a:xfrm>
            <a:off x="8873360" y="3817444"/>
            <a:ext cx="374992" cy="348246"/>
            <a:chOff x="3931664" y="3196564"/>
            <a:chExt cx="819834" cy="761359"/>
          </a:xfrm>
        </p:grpSpPr>
        <p:sp>
          <p:nvSpPr>
            <p:cNvPr id="17093" name="Google Shape;17093;p3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4" name="Google Shape;17094;p3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5" name="Google Shape;17095;p3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96" name="Google Shape;17096;p385"/>
          <p:cNvGrpSpPr/>
          <p:nvPr/>
        </p:nvGrpSpPr>
        <p:grpSpPr>
          <a:xfrm>
            <a:off x="-154252" y="2571744"/>
            <a:ext cx="320309" cy="297463"/>
            <a:chOff x="3931664" y="3196564"/>
            <a:chExt cx="819834" cy="761359"/>
          </a:xfrm>
        </p:grpSpPr>
        <p:sp>
          <p:nvSpPr>
            <p:cNvPr id="17097" name="Google Shape;17097;p3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8" name="Google Shape;17098;p3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99" name="Google Shape;17099;p3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00" name="Google Shape;17100;p385"/>
          <p:cNvGrpSpPr/>
          <p:nvPr/>
        </p:nvGrpSpPr>
        <p:grpSpPr>
          <a:xfrm rot="3203653">
            <a:off x="8694441" y="1676501"/>
            <a:ext cx="297660" cy="239057"/>
            <a:chOff x="3483800" y="1530650"/>
            <a:chExt cx="1459674" cy="1397574"/>
          </a:xfrm>
        </p:grpSpPr>
        <p:sp>
          <p:nvSpPr>
            <p:cNvPr id="17101" name="Google Shape;17101;p3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2" name="Google Shape;17102;p3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3" name="Google Shape;17103;p3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4" name="Google Shape;17104;p3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5" name="Google Shape;17105;p3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6" name="Google Shape;17106;p3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7" name="Google Shape;17107;p3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8" name="Google Shape;17108;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9" name="Google Shape;17109;p3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10" name="Google Shape;17110;p3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7111" name="Shape 17111"/>
        <p:cNvGrpSpPr/>
        <p:nvPr/>
      </p:nvGrpSpPr>
      <p:grpSpPr>
        <a:xfrm>
          <a:off x="0" y="0"/>
          <a:ext cx="0" cy="0"/>
          <a:chOff x="0" y="0"/>
          <a:chExt cx="0" cy="0"/>
        </a:xfrm>
      </p:grpSpPr>
      <p:sp>
        <p:nvSpPr>
          <p:cNvPr id="17112" name="Google Shape;17112;p38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113" name="Google Shape;17113;p386"/>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7114" name="Google Shape;17114;p386"/>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15" name="Google Shape;17115;p386"/>
          <p:cNvGrpSpPr/>
          <p:nvPr/>
        </p:nvGrpSpPr>
        <p:grpSpPr>
          <a:xfrm rot="3204101">
            <a:off x="8405188" y="4689994"/>
            <a:ext cx="197087" cy="158154"/>
            <a:chOff x="3483800" y="1530650"/>
            <a:chExt cx="1459674" cy="1397574"/>
          </a:xfrm>
        </p:grpSpPr>
        <p:sp>
          <p:nvSpPr>
            <p:cNvPr id="17116" name="Google Shape;17116;p3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7" name="Google Shape;17117;p3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8" name="Google Shape;17118;p3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9" name="Google Shape;17119;p3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0" name="Google Shape;17120;p3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1" name="Google Shape;17121;p3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2" name="Google Shape;17122;p3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3" name="Google Shape;17123;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4" name="Google Shape;17124;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5" name="Google Shape;17125;p386"/>
          <p:cNvGrpSpPr/>
          <p:nvPr/>
        </p:nvGrpSpPr>
        <p:grpSpPr>
          <a:xfrm>
            <a:off x="8716960" y="3747944"/>
            <a:ext cx="374992" cy="348246"/>
            <a:chOff x="3931664" y="3196564"/>
            <a:chExt cx="819834" cy="761359"/>
          </a:xfrm>
        </p:grpSpPr>
        <p:sp>
          <p:nvSpPr>
            <p:cNvPr id="17126" name="Google Shape;17126;p3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7" name="Google Shape;17127;p3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8" name="Google Shape;17128;p3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9" name="Google Shape;17129;p386"/>
          <p:cNvGrpSpPr/>
          <p:nvPr/>
        </p:nvGrpSpPr>
        <p:grpSpPr>
          <a:xfrm rot="3203653">
            <a:off x="8538041" y="1607001"/>
            <a:ext cx="297660" cy="239057"/>
            <a:chOff x="3483800" y="1530650"/>
            <a:chExt cx="1459674" cy="1397574"/>
          </a:xfrm>
        </p:grpSpPr>
        <p:sp>
          <p:nvSpPr>
            <p:cNvPr id="17130" name="Google Shape;17130;p3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1" name="Google Shape;17131;p3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2" name="Google Shape;17132;p3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3" name="Google Shape;17133;p3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4" name="Google Shape;17134;p3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5" name="Google Shape;17135;p3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6" name="Google Shape;17136;p3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7" name="Google Shape;17137;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8" name="Google Shape;17138;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39" name="Google Shape;17139;p386"/>
          <p:cNvGrpSpPr/>
          <p:nvPr/>
        </p:nvGrpSpPr>
        <p:grpSpPr>
          <a:xfrm>
            <a:off x="177535" y="4385606"/>
            <a:ext cx="374992" cy="348246"/>
            <a:chOff x="3931664" y="3196564"/>
            <a:chExt cx="819834" cy="761359"/>
          </a:xfrm>
        </p:grpSpPr>
        <p:sp>
          <p:nvSpPr>
            <p:cNvPr id="17140" name="Google Shape;17140;p3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1" name="Google Shape;17141;p3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2" name="Google Shape;17142;p3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43" name="Google Shape;17143;p386"/>
          <p:cNvGrpSpPr/>
          <p:nvPr/>
        </p:nvGrpSpPr>
        <p:grpSpPr>
          <a:xfrm rot="3205120">
            <a:off x="260683" y="1899870"/>
            <a:ext cx="208678" cy="167461"/>
            <a:chOff x="3483800" y="1530650"/>
            <a:chExt cx="1459674" cy="1397574"/>
          </a:xfrm>
        </p:grpSpPr>
        <p:sp>
          <p:nvSpPr>
            <p:cNvPr id="17144" name="Google Shape;17144;p3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5" name="Google Shape;17145;p3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6" name="Google Shape;17146;p3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7" name="Google Shape;17147;p3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8" name="Google Shape;17148;p3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9" name="Google Shape;17149;p3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0" name="Google Shape;17150;p3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1" name="Google Shape;17151;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2" name="Google Shape;17152;p3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3" name="Google Shape;17153;p386"/>
          <p:cNvGrpSpPr/>
          <p:nvPr/>
        </p:nvGrpSpPr>
        <p:grpSpPr>
          <a:xfrm rot="-2016416">
            <a:off x="40756" y="3318338"/>
            <a:ext cx="235067" cy="218301"/>
            <a:chOff x="3931664" y="3196564"/>
            <a:chExt cx="819834" cy="761359"/>
          </a:xfrm>
        </p:grpSpPr>
        <p:sp>
          <p:nvSpPr>
            <p:cNvPr id="17154" name="Google Shape;17154;p3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5" name="Google Shape;17155;p3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6" name="Google Shape;17156;p3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157" name="Google Shape;17157;p38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158" name="Google Shape;17158;p3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7159" name="Shape 17159"/>
        <p:cNvGrpSpPr/>
        <p:nvPr/>
      </p:nvGrpSpPr>
      <p:grpSpPr>
        <a:xfrm>
          <a:off x="0" y="0"/>
          <a:ext cx="0" cy="0"/>
          <a:chOff x="0" y="0"/>
          <a:chExt cx="0" cy="0"/>
        </a:xfrm>
      </p:grpSpPr>
      <p:sp>
        <p:nvSpPr>
          <p:cNvPr id="17160" name="Google Shape;17160;p38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161" name="Google Shape;17161;p38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162" name="Google Shape;17162;p387"/>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163" name="Google Shape;17163;p387"/>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164" name="Google Shape;17164;p387"/>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165" name="Google Shape;17165;p387"/>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166" name="Google Shape;17166;p387"/>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167" name="Google Shape;17167;p387"/>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168" name="Google Shape;17168;p387"/>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9" name="Google Shape;17169;p387"/>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170" name="Google Shape;17170;p387"/>
          <p:cNvGrpSpPr/>
          <p:nvPr/>
        </p:nvGrpSpPr>
        <p:grpSpPr>
          <a:xfrm flipH="1">
            <a:off x="630193" y="412327"/>
            <a:ext cx="666556" cy="666556"/>
            <a:chOff x="1852275" y="2571450"/>
            <a:chExt cx="506925" cy="506925"/>
          </a:xfrm>
        </p:grpSpPr>
        <p:sp>
          <p:nvSpPr>
            <p:cNvPr id="17171" name="Google Shape;17171;p387"/>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2" name="Google Shape;17172;p387"/>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3" name="Google Shape;17173;p387"/>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4" name="Google Shape;17174;p387"/>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5" name="Google Shape;17175;p387"/>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6" name="Google Shape;17176;p387"/>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7" name="Google Shape;17177;p387"/>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78" name="Google Shape;17178;p387"/>
          <p:cNvGrpSpPr/>
          <p:nvPr/>
        </p:nvGrpSpPr>
        <p:grpSpPr>
          <a:xfrm rot="8100000">
            <a:off x="-88855" y="-156259"/>
            <a:ext cx="945223" cy="945223"/>
            <a:chOff x="2751400" y="2498775"/>
            <a:chExt cx="652900" cy="652900"/>
          </a:xfrm>
        </p:grpSpPr>
        <p:sp>
          <p:nvSpPr>
            <p:cNvPr id="17179" name="Google Shape;17179;p38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0" name="Google Shape;17180;p38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1" name="Google Shape;17181;p38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2" name="Google Shape;17182;p38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3" name="Google Shape;17183;p38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4" name="Google Shape;17184;p38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5" name="Google Shape;17185;p38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6" name="Google Shape;17186;p38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7" name="Google Shape;17187;p38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8" name="Google Shape;17188;p387"/>
          <p:cNvGrpSpPr/>
          <p:nvPr/>
        </p:nvGrpSpPr>
        <p:grpSpPr>
          <a:xfrm rot="10800000">
            <a:off x="8124511" y="4040371"/>
            <a:ext cx="1304506" cy="1304506"/>
            <a:chOff x="591150" y="540000"/>
            <a:chExt cx="1040525" cy="1040525"/>
          </a:xfrm>
        </p:grpSpPr>
        <p:sp>
          <p:nvSpPr>
            <p:cNvPr id="17189" name="Google Shape;17189;p387"/>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0" name="Google Shape;17190;p387"/>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1" name="Google Shape;17191;p387"/>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2" name="Google Shape;17192;p387"/>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3" name="Google Shape;17193;p387"/>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4" name="Google Shape;17194;p387"/>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5" name="Google Shape;17195;p387"/>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6" name="Google Shape;17196;p387"/>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7" name="Google Shape;17197;p387"/>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8" name="Google Shape;17198;p387"/>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9" name="Google Shape;17199;p387"/>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00" name="Google Shape;17200;p3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7201" name="Shape 17201"/>
        <p:cNvGrpSpPr/>
        <p:nvPr/>
      </p:nvGrpSpPr>
      <p:grpSpPr>
        <a:xfrm>
          <a:off x="0" y="0"/>
          <a:ext cx="0" cy="0"/>
          <a:chOff x="0" y="0"/>
          <a:chExt cx="0" cy="0"/>
        </a:xfrm>
      </p:grpSpPr>
      <p:sp>
        <p:nvSpPr>
          <p:cNvPr id="17202" name="Google Shape;17202;p38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203" name="Google Shape;17203;p3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204" name="Google Shape;17204;p38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205" name="Google Shape;17205;p388"/>
          <p:cNvGrpSpPr/>
          <p:nvPr/>
        </p:nvGrpSpPr>
        <p:grpSpPr>
          <a:xfrm rot="3203653">
            <a:off x="240691" y="985951"/>
            <a:ext cx="297660" cy="239057"/>
            <a:chOff x="3483800" y="1530650"/>
            <a:chExt cx="1459674" cy="1397574"/>
          </a:xfrm>
        </p:grpSpPr>
        <p:sp>
          <p:nvSpPr>
            <p:cNvPr id="17206" name="Google Shape;17206;p3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7" name="Google Shape;17207;p3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8" name="Google Shape;17208;p3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9" name="Google Shape;17209;p3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0" name="Google Shape;17210;p3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1" name="Google Shape;17211;p3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2" name="Google Shape;17212;p3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3" name="Google Shape;17213;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4" name="Google Shape;17214;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5" name="Google Shape;17215;p388"/>
          <p:cNvGrpSpPr/>
          <p:nvPr/>
        </p:nvGrpSpPr>
        <p:grpSpPr>
          <a:xfrm>
            <a:off x="447585" y="150969"/>
            <a:ext cx="374992" cy="348246"/>
            <a:chOff x="3931664" y="3196564"/>
            <a:chExt cx="819834" cy="761359"/>
          </a:xfrm>
        </p:grpSpPr>
        <p:sp>
          <p:nvSpPr>
            <p:cNvPr id="17216" name="Google Shape;17216;p3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7" name="Google Shape;17217;p3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8" name="Google Shape;17218;p3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19" name="Google Shape;17219;p388"/>
          <p:cNvGrpSpPr/>
          <p:nvPr/>
        </p:nvGrpSpPr>
        <p:grpSpPr>
          <a:xfrm rot="-2865348">
            <a:off x="-165362" y="3586213"/>
            <a:ext cx="374985" cy="348239"/>
            <a:chOff x="3931664" y="3196564"/>
            <a:chExt cx="819834" cy="761359"/>
          </a:xfrm>
        </p:grpSpPr>
        <p:sp>
          <p:nvSpPr>
            <p:cNvPr id="17220" name="Google Shape;17220;p3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1" name="Google Shape;17221;p3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2" name="Google Shape;17222;p3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3" name="Google Shape;17223;p388"/>
          <p:cNvGrpSpPr/>
          <p:nvPr/>
        </p:nvGrpSpPr>
        <p:grpSpPr>
          <a:xfrm rot="-2113056">
            <a:off x="-68471" y="2140023"/>
            <a:ext cx="297664" cy="239111"/>
            <a:chOff x="3483800" y="1530650"/>
            <a:chExt cx="1459674" cy="1397574"/>
          </a:xfrm>
        </p:grpSpPr>
        <p:sp>
          <p:nvSpPr>
            <p:cNvPr id="17224" name="Google Shape;17224;p3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5" name="Google Shape;17225;p3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6" name="Google Shape;17226;p3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7" name="Google Shape;17227;p3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8" name="Google Shape;17228;p3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29" name="Google Shape;17229;p3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0" name="Google Shape;17230;p3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1" name="Google Shape;17231;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2" name="Google Shape;17232;p3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33" name="Google Shape;17233;p3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7234" name="Shape 17234"/>
        <p:cNvGrpSpPr/>
        <p:nvPr/>
      </p:nvGrpSpPr>
      <p:grpSpPr>
        <a:xfrm>
          <a:off x="0" y="0"/>
          <a:ext cx="0" cy="0"/>
          <a:chOff x="0" y="0"/>
          <a:chExt cx="0" cy="0"/>
        </a:xfrm>
      </p:grpSpPr>
      <p:sp>
        <p:nvSpPr>
          <p:cNvPr id="17235" name="Google Shape;17235;p38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236" name="Google Shape;17236;p38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7237" name="Google Shape;17237;p389"/>
          <p:cNvGrpSpPr/>
          <p:nvPr/>
        </p:nvGrpSpPr>
        <p:grpSpPr>
          <a:xfrm rot="3204101">
            <a:off x="8805038" y="4262894"/>
            <a:ext cx="197087" cy="158154"/>
            <a:chOff x="3483800" y="1530650"/>
            <a:chExt cx="1459674" cy="1397574"/>
          </a:xfrm>
        </p:grpSpPr>
        <p:sp>
          <p:nvSpPr>
            <p:cNvPr id="17238" name="Google Shape;17238;p3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39" name="Google Shape;17239;p3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0" name="Google Shape;17240;p3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1" name="Google Shape;17241;p3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2" name="Google Shape;17242;p3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3" name="Google Shape;17243;p3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4" name="Google Shape;17244;p3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5" name="Google Shape;17245;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6" name="Google Shape;17246;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47" name="Google Shape;17247;p389"/>
          <p:cNvGrpSpPr/>
          <p:nvPr/>
        </p:nvGrpSpPr>
        <p:grpSpPr>
          <a:xfrm>
            <a:off x="8870511" y="958177"/>
            <a:ext cx="273497" cy="253990"/>
            <a:chOff x="3931664" y="3196564"/>
            <a:chExt cx="819834" cy="761359"/>
          </a:xfrm>
        </p:grpSpPr>
        <p:sp>
          <p:nvSpPr>
            <p:cNvPr id="17248" name="Google Shape;17248;p3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9" name="Google Shape;17249;p3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0" name="Google Shape;17250;p3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51" name="Google Shape;17251;p389"/>
          <p:cNvGrpSpPr/>
          <p:nvPr/>
        </p:nvGrpSpPr>
        <p:grpSpPr>
          <a:xfrm rot="3203653">
            <a:off x="8754753" y="1607001"/>
            <a:ext cx="297660" cy="239057"/>
            <a:chOff x="3483800" y="1530650"/>
            <a:chExt cx="1459674" cy="1397574"/>
          </a:xfrm>
        </p:grpSpPr>
        <p:sp>
          <p:nvSpPr>
            <p:cNvPr id="17252" name="Google Shape;17252;p3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3" name="Google Shape;17253;p3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4" name="Google Shape;17254;p3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5" name="Google Shape;17255;p3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6" name="Google Shape;17256;p3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7" name="Google Shape;17257;p3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8" name="Google Shape;17258;p3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9" name="Google Shape;17259;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0" name="Google Shape;17260;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61" name="Google Shape;17261;p389"/>
          <p:cNvGrpSpPr/>
          <p:nvPr/>
        </p:nvGrpSpPr>
        <p:grpSpPr>
          <a:xfrm rot="3205120">
            <a:off x="21633" y="409520"/>
            <a:ext cx="208678" cy="167461"/>
            <a:chOff x="3483800" y="1530650"/>
            <a:chExt cx="1459674" cy="1397574"/>
          </a:xfrm>
        </p:grpSpPr>
        <p:sp>
          <p:nvSpPr>
            <p:cNvPr id="17262" name="Google Shape;17262;p3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3" name="Google Shape;17263;p3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4" name="Google Shape;17264;p3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5" name="Google Shape;17265;p3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6" name="Google Shape;17266;p3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7" name="Google Shape;17267;p3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8" name="Google Shape;17268;p3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9" name="Google Shape;17269;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0" name="Google Shape;17270;p3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71" name="Google Shape;17271;p389"/>
          <p:cNvGrpSpPr/>
          <p:nvPr/>
        </p:nvGrpSpPr>
        <p:grpSpPr>
          <a:xfrm rot="-2016416">
            <a:off x="40756" y="3318338"/>
            <a:ext cx="235067" cy="218301"/>
            <a:chOff x="3931664" y="3196564"/>
            <a:chExt cx="819834" cy="761359"/>
          </a:xfrm>
        </p:grpSpPr>
        <p:sp>
          <p:nvSpPr>
            <p:cNvPr id="17272" name="Google Shape;17272;p3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3" name="Google Shape;17273;p3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4" name="Google Shape;17274;p3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75" name="Google Shape;17275;p38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276" name="Google Shape;17276;p389"/>
          <p:cNvGrpSpPr/>
          <p:nvPr/>
        </p:nvGrpSpPr>
        <p:grpSpPr>
          <a:xfrm>
            <a:off x="251954" y="1066772"/>
            <a:ext cx="262265" cy="243559"/>
            <a:chOff x="3931664" y="3196564"/>
            <a:chExt cx="819834" cy="761359"/>
          </a:xfrm>
        </p:grpSpPr>
        <p:sp>
          <p:nvSpPr>
            <p:cNvPr id="17277" name="Google Shape;17277;p3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8" name="Google Shape;17278;p3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9" name="Google Shape;17279;p3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80" name="Google Shape;17280;p3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7281" name="Shape 17281"/>
        <p:cNvGrpSpPr/>
        <p:nvPr/>
      </p:nvGrpSpPr>
      <p:grpSpPr>
        <a:xfrm>
          <a:off x="0" y="0"/>
          <a:ext cx="0" cy="0"/>
          <a:chOff x="0" y="0"/>
          <a:chExt cx="0" cy="0"/>
        </a:xfrm>
      </p:grpSpPr>
      <p:sp>
        <p:nvSpPr>
          <p:cNvPr id="17282" name="Google Shape;17282;p39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283" name="Google Shape;17283;p39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284" name="Google Shape;17284;p390"/>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7285" name="Google Shape;17285;p390"/>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7286" name="Google Shape;17286;p390"/>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287" name="Google Shape;17287;p390"/>
          <p:cNvGrpSpPr/>
          <p:nvPr/>
        </p:nvGrpSpPr>
        <p:grpSpPr>
          <a:xfrm>
            <a:off x="623154" y="244439"/>
            <a:ext cx="193699" cy="185318"/>
            <a:chOff x="3483800" y="1530650"/>
            <a:chExt cx="1459674" cy="1397574"/>
          </a:xfrm>
        </p:grpSpPr>
        <p:sp>
          <p:nvSpPr>
            <p:cNvPr id="17288" name="Google Shape;17288;p3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9" name="Google Shape;17289;p3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0" name="Google Shape;17290;p3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1" name="Google Shape;17291;p3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2" name="Google Shape;17292;p3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3" name="Google Shape;17293;p3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4" name="Google Shape;17294;p3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5" name="Google Shape;17295;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6" name="Google Shape;17296;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97" name="Google Shape;17297;p390"/>
          <p:cNvGrpSpPr/>
          <p:nvPr/>
        </p:nvGrpSpPr>
        <p:grpSpPr>
          <a:xfrm>
            <a:off x="138749" y="4109622"/>
            <a:ext cx="318260" cy="295560"/>
            <a:chOff x="3931664" y="3196564"/>
            <a:chExt cx="819834" cy="761359"/>
          </a:xfrm>
        </p:grpSpPr>
        <p:sp>
          <p:nvSpPr>
            <p:cNvPr id="17298" name="Google Shape;17298;p3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9" name="Google Shape;17299;p3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0" name="Google Shape;17300;p3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1" name="Google Shape;17301;p390"/>
          <p:cNvGrpSpPr/>
          <p:nvPr/>
        </p:nvGrpSpPr>
        <p:grpSpPr>
          <a:xfrm>
            <a:off x="-180561" y="641597"/>
            <a:ext cx="500427" cy="464734"/>
            <a:chOff x="3931664" y="3196564"/>
            <a:chExt cx="819834" cy="761359"/>
          </a:xfrm>
        </p:grpSpPr>
        <p:sp>
          <p:nvSpPr>
            <p:cNvPr id="17302" name="Google Shape;17302;p3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3" name="Google Shape;17303;p3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4" name="Google Shape;17304;p3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05" name="Google Shape;17305;p390"/>
          <p:cNvGrpSpPr/>
          <p:nvPr/>
        </p:nvGrpSpPr>
        <p:grpSpPr>
          <a:xfrm>
            <a:off x="457004" y="4794839"/>
            <a:ext cx="193699" cy="185318"/>
            <a:chOff x="3483800" y="1530650"/>
            <a:chExt cx="1459674" cy="1397574"/>
          </a:xfrm>
        </p:grpSpPr>
        <p:sp>
          <p:nvSpPr>
            <p:cNvPr id="17306" name="Google Shape;17306;p3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7" name="Google Shape;17307;p3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8" name="Google Shape;17308;p3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9" name="Google Shape;17309;p3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0" name="Google Shape;17310;p3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1" name="Google Shape;17311;p3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2" name="Google Shape;17312;p3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3" name="Google Shape;17313;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4" name="Google Shape;17314;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5" name="Google Shape;17315;p390"/>
          <p:cNvGrpSpPr/>
          <p:nvPr/>
        </p:nvGrpSpPr>
        <p:grpSpPr>
          <a:xfrm flipH="1" rot="10800000">
            <a:off x="8130574" y="4601398"/>
            <a:ext cx="318260" cy="295560"/>
            <a:chOff x="3931664" y="3196564"/>
            <a:chExt cx="819834" cy="761359"/>
          </a:xfrm>
        </p:grpSpPr>
        <p:sp>
          <p:nvSpPr>
            <p:cNvPr id="17316" name="Google Shape;17316;p3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7" name="Google Shape;17317;p3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8" name="Google Shape;17318;p3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19" name="Google Shape;17319;p390"/>
          <p:cNvGrpSpPr/>
          <p:nvPr/>
        </p:nvGrpSpPr>
        <p:grpSpPr>
          <a:xfrm flipH="1" rot="10800000">
            <a:off x="8523729" y="3992097"/>
            <a:ext cx="193699" cy="185318"/>
            <a:chOff x="3483800" y="1530650"/>
            <a:chExt cx="1459674" cy="1397574"/>
          </a:xfrm>
        </p:grpSpPr>
        <p:sp>
          <p:nvSpPr>
            <p:cNvPr id="17320" name="Google Shape;17320;p3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1" name="Google Shape;17321;p3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2" name="Google Shape;17322;p3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3" name="Google Shape;17323;p3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4" name="Google Shape;17324;p3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5" name="Google Shape;17325;p3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6" name="Google Shape;17326;p3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7" name="Google Shape;17327;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28" name="Google Shape;17328;p3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29" name="Google Shape;17329;p390"/>
          <p:cNvGrpSpPr/>
          <p:nvPr/>
        </p:nvGrpSpPr>
        <p:grpSpPr>
          <a:xfrm flipH="1" rot="-6300011">
            <a:off x="6024652" y="-203856"/>
            <a:ext cx="666506" cy="666506"/>
            <a:chOff x="1852275" y="2571450"/>
            <a:chExt cx="506925" cy="506925"/>
          </a:xfrm>
        </p:grpSpPr>
        <p:sp>
          <p:nvSpPr>
            <p:cNvPr id="17330" name="Google Shape;17330;p39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1" name="Google Shape;17331;p39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2" name="Google Shape;17332;p39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3" name="Google Shape;17333;p39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4" name="Google Shape;17334;p39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5" name="Google Shape;17335;p39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6" name="Google Shape;17336;p39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37" name="Google Shape;17337;p390"/>
          <p:cNvGrpSpPr/>
          <p:nvPr/>
        </p:nvGrpSpPr>
        <p:grpSpPr>
          <a:xfrm rot="-1799945">
            <a:off x="6466948" y="179147"/>
            <a:ext cx="500135" cy="500135"/>
            <a:chOff x="2751400" y="2498775"/>
            <a:chExt cx="652900" cy="652900"/>
          </a:xfrm>
        </p:grpSpPr>
        <p:sp>
          <p:nvSpPr>
            <p:cNvPr id="17338" name="Google Shape;17338;p39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39" name="Google Shape;17339;p39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0" name="Google Shape;17340;p39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1" name="Google Shape;17341;p39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2" name="Google Shape;17342;p39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3" name="Google Shape;17343;p39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4" name="Google Shape;17344;p39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5" name="Google Shape;17345;p39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6" name="Google Shape;17346;p39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47" name="Google Shape;17347;p3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7348" name="Shape 17348"/>
        <p:cNvGrpSpPr/>
        <p:nvPr/>
      </p:nvGrpSpPr>
      <p:grpSpPr>
        <a:xfrm>
          <a:off x="0" y="0"/>
          <a:ext cx="0" cy="0"/>
          <a:chOff x="0" y="0"/>
          <a:chExt cx="0" cy="0"/>
        </a:xfrm>
      </p:grpSpPr>
      <p:sp>
        <p:nvSpPr>
          <p:cNvPr id="17349" name="Google Shape;17349;p39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350" name="Google Shape;17350;p3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351" name="Google Shape;17351;p391"/>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7352" name="Google Shape;17352;p391"/>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7353" name="Google Shape;17353;p391"/>
          <p:cNvGrpSpPr/>
          <p:nvPr/>
        </p:nvGrpSpPr>
        <p:grpSpPr>
          <a:xfrm rot="3203653">
            <a:off x="197091" y="1556026"/>
            <a:ext cx="297660" cy="239057"/>
            <a:chOff x="3483800" y="1530650"/>
            <a:chExt cx="1459674" cy="1397574"/>
          </a:xfrm>
        </p:grpSpPr>
        <p:sp>
          <p:nvSpPr>
            <p:cNvPr id="17354" name="Google Shape;17354;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5" name="Google Shape;17355;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6" name="Google Shape;17356;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7" name="Google Shape;17357;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8" name="Google Shape;17358;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9" name="Google Shape;17359;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0" name="Google Shape;17360;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1" name="Google Shape;17361;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2" name="Google Shape;17362;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3" name="Google Shape;17363;p391"/>
          <p:cNvGrpSpPr/>
          <p:nvPr/>
        </p:nvGrpSpPr>
        <p:grpSpPr>
          <a:xfrm>
            <a:off x="1373635" y="365869"/>
            <a:ext cx="374992" cy="348246"/>
            <a:chOff x="3931664" y="3196564"/>
            <a:chExt cx="819834" cy="761359"/>
          </a:xfrm>
        </p:grpSpPr>
        <p:sp>
          <p:nvSpPr>
            <p:cNvPr id="17364" name="Google Shape;17364;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5" name="Google Shape;17365;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6" name="Google Shape;17366;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67" name="Google Shape;17367;p391"/>
          <p:cNvGrpSpPr/>
          <p:nvPr/>
        </p:nvGrpSpPr>
        <p:grpSpPr>
          <a:xfrm rot="3204101">
            <a:off x="8561588" y="4759494"/>
            <a:ext cx="197087" cy="158154"/>
            <a:chOff x="3483800" y="1530650"/>
            <a:chExt cx="1459674" cy="1397574"/>
          </a:xfrm>
        </p:grpSpPr>
        <p:sp>
          <p:nvSpPr>
            <p:cNvPr id="17368" name="Google Shape;17368;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69" name="Google Shape;17369;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0" name="Google Shape;17370;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1" name="Google Shape;17371;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2" name="Google Shape;17372;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3" name="Google Shape;17373;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4" name="Google Shape;17374;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5" name="Google Shape;17375;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6" name="Google Shape;17376;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77" name="Google Shape;17377;p391"/>
          <p:cNvGrpSpPr/>
          <p:nvPr/>
        </p:nvGrpSpPr>
        <p:grpSpPr>
          <a:xfrm>
            <a:off x="8873360" y="3817444"/>
            <a:ext cx="374992" cy="348246"/>
            <a:chOff x="3931664" y="3196564"/>
            <a:chExt cx="819834" cy="761359"/>
          </a:xfrm>
        </p:grpSpPr>
        <p:sp>
          <p:nvSpPr>
            <p:cNvPr id="17378" name="Google Shape;17378;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79" name="Google Shape;17379;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0" name="Google Shape;17380;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81" name="Google Shape;17381;p391"/>
          <p:cNvGrpSpPr/>
          <p:nvPr/>
        </p:nvGrpSpPr>
        <p:grpSpPr>
          <a:xfrm>
            <a:off x="-154252" y="2571744"/>
            <a:ext cx="320309" cy="297463"/>
            <a:chOff x="3931664" y="3196564"/>
            <a:chExt cx="819834" cy="761359"/>
          </a:xfrm>
        </p:grpSpPr>
        <p:sp>
          <p:nvSpPr>
            <p:cNvPr id="17382" name="Google Shape;17382;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3" name="Google Shape;17383;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4" name="Google Shape;17384;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85" name="Google Shape;17385;p391"/>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386" name="Google Shape;17386;p391"/>
          <p:cNvGrpSpPr/>
          <p:nvPr/>
        </p:nvGrpSpPr>
        <p:grpSpPr>
          <a:xfrm rot="3203653">
            <a:off x="8694441" y="1676501"/>
            <a:ext cx="297660" cy="239057"/>
            <a:chOff x="3483800" y="1530650"/>
            <a:chExt cx="1459674" cy="1397574"/>
          </a:xfrm>
        </p:grpSpPr>
        <p:sp>
          <p:nvSpPr>
            <p:cNvPr id="17387" name="Google Shape;17387;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8" name="Google Shape;17388;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89" name="Google Shape;17389;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0" name="Google Shape;17390;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1" name="Google Shape;17391;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2" name="Google Shape;17392;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3" name="Google Shape;17393;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4" name="Google Shape;17394;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5" name="Google Shape;17395;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396" name="Google Shape;17396;p391"/>
          <p:cNvGrpSpPr/>
          <p:nvPr/>
        </p:nvGrpSpPr>
        <p:grpSpPr>
          <a:xfrm rot="-1813197">
            <a:off x="4035419" y="413076"/>
            <a:ext cx="250191" cy="232308"/>
            <a:chOff x="3931664" y="3196564"/>
            <a:chExt cx="819834" cy="761359"/>
          </a:xfrm>
        </p:grpSpPr>
        <p:sp>
          <p:nvSpPr>
            <p:cNvPr id="17397" name="Google Shape;17397;p3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8" name="Google Shape;17398;p3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99" name="Google Shape;17399;p3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00" name="Google Shape;17400;p391"/>
          <p:cNvGrpSpPr/>
          <p:nvPr/>
        </p:nvGrpSpPr>
        <p:grpSpPr>
          <a:xfrm rot="3202496">
            <a:off x="6455782" y="205593"/>
            <a:ext cx="266451" cy="213788"/>
            <a:chOff x="3483800" y="1530650"/>
            <a:chExt cx="1459674" cy="1397574"/>
          </a:xfrm>
        </p:grpSpPr>
        <p:sp>
          <p:nvSpPr>
            <p:cNvPr id="17401" name="Google Shape;17401;p3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2" name="Google Shape;17402;p3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3" name="Google Shape;17403;p3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4" name="Google Shape;17404;p3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5" name="Google Shape;17405;p3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6" name="Google Shape;17406;p3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7" name="Google Shape;17407;p3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8" name="Google Shape;17408;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09" name="Google Shape;17409;p3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10" name="Google Shape;17410;p391"/>
          <p:cNvGrpSpPr/>
          <p:nvPr/>
        </p:nvGrpSpPr>
        <p:grpSpPr>
          <a:xfrm>
            <a:off x="-423288" y="4459184"/>
            <a:ext cx="1143068" cy="1143068"/>
            <a:chOff x="1565300" y="733100"/>
            <a:chExt cx="1143525" cy="1143525"/>
          </a:xfrm>
        </p:grpSpPr>
        <p:sp>
          <p:nvSpPr>
            <p:cNvPr id="17411" name="Google Shape;17411;p391"/>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2" name="Google Shape;17412;p391"/>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3" name="Google Shape;17413;p391"/>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4" name="Google Shape;17414;p391"/>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5" name="Google Shape;17415;p391"/>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6" name="Google Shape;17416;p391"/>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7" name="Google Shape;17417;p391"/>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18" name="Google Shape;17418;p3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7419" name="Shape 17419"/>
        <p:cNvGrpSpPr/>
        <p:nvPr/>
      </p:nvGrpSpPr>
      <p:grpSpPr>
        <a:xfrm>
          <a:off x="0" y="0"/>
          <a:ext cx="0" cy="0"/>
          <a:chOff x="0" y="0"/>
          <a:chExt cx="0" cy="0"/>
        </a:xfrm>
      </p:grpSpPr>
      <p:sp>
        <p:nvSpPr>
          <p:cNvPr id="17420" name="Google Shape;17420;p39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421" name="Google Shape;17421;p3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422" name="Google Shape;17422;p392"/>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7423" name="Google Shape;17423;p392"/>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7424" name="Google Shape;17424;p392"/>
          <p:cNvGrpSpPr/>
          <p:nvPr/>
        </p:nvGrpSpPr>
        <p:grpSpPr>
          <a:xfrm flipH="1" rot="-3203653">
            <a:off x="8677575" y="1131351"/>
            <a:ext cx="297660" cy="239057"/>
            <a:chOff x="3483800" y="1530650"/>
            <a:chExt cx="1459674" cy="1397574"/>
          </a:xfrm>
        </p:grpSpPr>
        <p:sp>
          <p:nvSpPr>
            <p:cNvPr id="17425" name="Google Shape;17425;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6" name="Google Shape;17426;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7" name="Google Shape;17427;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8" name="Google Shape;17428;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9" name="Google Shape;17429;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0" name="Google Shape;17430;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1" name="Google Shape;17431;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2" name="Google Shape;17432;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3" name="Google Shape;17433;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4" name="Google Shape;17434;p392"/>
          <p:cNvGrpSpPr/>
          <p:nvPr/>
        </p:nvGrpSpPr>
        <p:grpSpPr>
          <a:xfrm flipH="1">
            <a:off x="7345473" y="365869"/>
            <a:ext cx="374992" cy="348246"/>
            <a:chOff x="3931664" y="3196564"/>
            <a:chExt cx="819834" cy="761359"/>
          </a:xfrm>
        </p:grpSpPr>
        <p:sp>
          <p:nvSpPr>
            <p:cNvPr id="17435" name="Google Shape;17435;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6" name="Google Shape;17436;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7" name="Google Shape;17437;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38" name="Google Shape;17438;p392"/>
          <p:cNvGrpSpPr/>
          <p:nvPr/>
        </p:nvGrpSpPr>
        <p:grpSpPr>
          <a:xfrm flipH="1">
            <a:off x="-154252" y="3817444"/>
            <a:ext cx="374992" cy="348246"/>
            <a:chOff x="3931664" y="3196564"/>
            <a:chExt cx="819834" cy="761359"/>
          </a:xfrm>
        </p:grpSpPr>
        <p:sp>
          <p:nvSpPr>
            <p:cNvPr id="17439" name="Google Shape;17439;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0" name="Google Shape;17440;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1" name="Google Shape;17441;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2" name="Google Shape;17442;p392"/>
          <p:cNvGrpSpPr/>
          <p:nvPr/>
        </p:nvGrpSpPr>
        <p:grpSpPr>
          <a:xfrm flipH="1">
            <a:off x="8928043" y="2571744"/>
            <a:ext cx="320309" cy="297463"/>
            <a:chOff x="3931664" y="3196564"/>
            <a:chExt cx="819834" cy="761359"/>
          </a:xfrm>
        </p:grpSpPr>
        <p:sp>
          <p:nvSpPr>
            <p:cNvPr id="17443" name="Google Shape;17443;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4" name="Google Shape;17444;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5" name="Google Shape;17445;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46" name="Google Shape;17446;p392"/>
          <p:cNvGrpSpPr/>
          <p:nvPr/>
        </p:nvGrpSpPr>
        <p:grpSpPr>
          <a:xfrm flipH="1" rot="1813197">
            <a:off x="8443490" y="4379101"/>
            <a:ext cx="250191" cy="232308"/>
            <a:chOff x="3931664" y="3196564"/>
            <a:chExt cx="819834" cy="761359"/>
          </a:xfrm>
        </p:grpSpPr>
        <p:sp>
          <p:nvSpPr>
            <p:cNvPr id="17447" name="Google Shape;17447;p3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8" name="Google Shape;17448;p3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9" name="Google Shape;17449;p3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50" name="Google Shape;17450;p392"/>
          <p:cNvGrpSpPr/>
          <p:nvPr/>
        </p:nvGrpSpPr>
        <p:grpSpPr>
          <a:xfrm flipH="1" rot="-3202496">
            <a:off x="2371867" y="205593"/>
            <a:ext cx="266451" cy="213788"/>
            <a:chOff x="3483800" y="1530650"/>
            <a:chExt cx="1459674" cy="1397574"/>
          </a:xfrm>
        </p:grpSpPr>
        <p:sp>
          <p:nvSpPr>
            <p:cNvPr id="17451" name="Google Shape;17451;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2" name="Google Shape;17452;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3" name="Google Shape;17453;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4" name="Google Shape;17454;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5" name="Google Shape;17455;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6" name="Google Shape;17456;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7" name="Google Shape;17457;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8" name="Google Shape;17458;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59" name="Google Shape;17459;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60" name="Google Shape;17460;p392"/>
          <p:cNvGrpSpPr/>
          <p:nvPr/>
        </p:nvGrpSpPr>
        <p:grpSpPr>
          <a:xfrm rot="-2111922">
            <a:off x="123081" y="1672530"/>
            <a:ext cx="255260" cy="246957"/>
            <a:chOff x="3483800" y="1530650"/>
            <a:chExt cx="1459674" cy="1397574"/>
          </a:xfrm>
        </p:grpSpPr>
        <p:sp>
          <p:nvSpPr>
            <p:cNvPr id="17461" name="Google Shape;17461;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2" name="Google Shape;17462;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3" name="Google Shape;17463;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4" name="Google Shape;17464;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5" name="Google Shape;17465;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6" name="Google Shape;17466;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7" name="Google Shape;17467;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8" name="Google Shape;17468;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69" name="Google Shape;17469;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70" name="Google Shape;17470;p392"/>
          <p:cNvGrpSpPr/>
          <p:nvPr/>
        </p:nvGrpSpPr>
        <p:grpSpPr>
          <a:xfrm rot="-4322314">
            <a:off x="345217" y="4765505"/>
            <a:ext cx="167563" cy="161982"/>
            <a:chOff x="3483800" y="1530650"/>
            <a:chExt cx="1459674" cy="1397574"/>
          </a:xfrm>
        </p:grpSpPr>
        <p:sp>
          <p:nvSpPr>
            <p:cNvPr id="17471" name="Google Shape;17471;p3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2" name="Google Shape;17472;p3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3" name="Google Shape;17473;p3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4" name="Google Shape;17474;p3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5" name="Google Shape;17475;p3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6" name="Google Shape;17476;p3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7" name="Google Shape;17477;p3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8" name="Google Shape;17478;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9" name="Google Shape;17479;p3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480" name="Google Shape;17480;p3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428" name="Shape 1428"/>
        <p:cNvGrpSpPr/>
        <p:nvPr/>
      </p:nvGrpSpPr>
      <p:grpSpPr>
        <a:xfrm>
          <a:off x="0" y="0"/>
          <a:ext cx="0" cy="0"/>
          <a:chOff x="0" y="0"/>
          <a:chExt cx="0" cy="0"/>
        </a:xfrm>
      </p:grpSpPr>
      <p:sp>
        <p:nvSpPr>
          <p:cNvPr id="1429" name="Google Shape;1429;p4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30" name="Google Shape;1430;p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31" name="Google Shape;1431;p40"/>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432" name="Google Shape;1432;p40"/>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433" name="Google Shape;1433;p40"/>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434" name="Google Shape;1434;p40"/>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0"/>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36" name="Google Shape;1436;p40"/>
          <p:cNvGrpSpPr/>
          <p:nvPr/>
        </p:nvGrpSpPr>
        <p:grpSpPr>
          <a:xfrm rot="-2054985">
            <a:off x="1302743" y="3223629"/>
            <a:ext cx="406156" cy="388178"/>
            <a:chOff x="3483800" y="1530650"/>
            <a:chExt cx="1459674" cy="1397574"/>
          </a:xfrm>
        </p:grpSpPr>
        <p:sp>
          <p:nvSpPr>
            <p:cNvPr id="1437" name="Google Shape;1437;p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46" name="Google Shape;1446;p40"/>
          <p:cNvGrpSpPr/>
          <p:nvPr/>
        </p:nvGrpSpPr>
        <p:grpSpPr>
          <a:xfrm rot="-2977299">
            <a:off x="984163" y="1512239"/>
            <a:ext cx="194255" cy="180400"/>
            <a:chOff x="3931664" y="3196564"/>
            <a:chExt cx="819834" cy="761359"/>
          </a:xfrm>
        </p:grpSpPr>
        <p:sp>
          <p:nvSpPr>
            <p:cNvPr id="1447" name="Google Shape;1447;p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0" name="Google Shape;1450;p40"/>
          <p:cNvGrpSpPr/>
          <p:nvPr/>
        </p:nvGrpSpPr>
        <p:grpSpPr>
          <a:xfrm rot="1370578">
            <a:off x="7577885" y="1527535"/>
            <a:ext cx="244552" cy="227109"/>
            <a:chOff x="3931664" y="3196564"/>
            <a:chExt cx="819834" cy="761359"/>
          </a:xfrm>
        </p:grpSpPr>
        <p:sp>
          <p:nvSpPr>
            <p:cNvPr id="1451" name="Google Shape;1451;p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54" name="Google Shape;1454;p40"/>
          <p:cNvGrpSpPr/>
          <p:nvPr/>
        </p:nvGrpSpPr>
        <p:grpSpPr>
          <a:xfrm rot="-2111919">
            <a:off x="7197062" y="2098834"/>
            <a:ext cx="212210" cy="205364"/>
            <a:chOff x="3483800" y="1530650"/>
            <a:chExt cx="1459674" cy="1397574"/>
          </a:xfrm>
        </p:grpSpPr>
        <p:sp>
          <p:nvSpPr>
            <p:cNvPr id="1455" name="Google Shape;1455;p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64" name="Google Shape;1464;p40"/>
          <p:cNvGrpSpPr/>
          <p:nvPr/>
        </p:nvGrpSpPr>
        <p:grpSpPr>
          <a:xfrm>
            <a:off x="607775" y="-517258"/>
            <a:ext cx="1286580" cy="1286580"/>
            <a:chOff x="1565300" y="733100"/>
            <a:chExt cx="1143525" cy="1143525"/>
          </a:xfrm>
        </p:grpSpPr>
        <p:sp>
          <p:nvSpPr>
            <p:cNvPr id="1465" name="Google Shape;1465;p4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72" name="Google Shape;1472;p40"/>
          <p:cNvGrpSpPr/>
          <p:nvPr/>
        </p:nvGrpSpPr>
        <p:grpSpPr>
          <a:xfrm>
            <a:off x="1207456" y="586028"/>
            <a:ext cx="565411" cy="565411"/>
            <a:chOff x="2751400" y="2498775"/>
            <a:chExt cx="652900" cy="652900"/>
          </a:xfrm>
        </p:grpSpPr>
        <p:sp>
          <p:nvSpPr>
            <p:cNvPr id="1473" name="Google Shape;1473;p4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482" name="Google Shape;1482;p40"/>
          <p:cNvGrpSpPr/>
          <p:nvPr/>
        </p:nvGrpSpPr>
        <p:grpSpPr>
          <a:xfrm rot="-895738">
            <a:off x="8193718" y="4097271"/>
            <a:ext cx="1016157" cy="1012457"/>
            <a:chOff x="4134250" y="882850"/>
            <a:chExt cx="843375" cy="844025"/>
          </a:xfrm>
        </p:grpSpPr>
        <p:sp>
          <p:nvSpPr>
            <p:cNvPr id="1483" name="Google Shape;1483;p4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488" name="Google Shape;1488;p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7481" name="Shape 17481"/>
        <p:cNvGrpSpPr/>
        <p:nvPr/>
      </p:nvGrpSpPr>
      <p:grpSpPr>
        <a:xfrm>
          <a:off x="0" y="0"/>
          <a:ext cx="0" cy="0"/>
          <a:chOff x="0" y="0"/>
          <a:chExt cx="0" cy="0"/>
        </a:xfrm>
      </p:grpSpPr>
      <p:sp>
        <p:nvSpPr>
          <p:cNvPr id="17482" name="Google Shape;17482;p39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483" name="Google Shape;17483;p3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484" name="Google Shape;17484;p393"/>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485" name="Google Shape;17485;p393"/>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7486" name="Google Shape;17486;p393"/>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7487" name="Google Shape;17487;p393"/>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8" name="Google Shape;17488;p393"/>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489" name="Google Shape;17489;p393"/>
          <p:cNvGrpSpPr/>
          <p:nvPr/>
        </p:nvGrpSpPr>
        <p:grpSpPr>
          <a:xfrm rot="-2054985">
            <a:off x="1302743" y="3223629"/>
            <a:ext cx="406156" cy="388178"/>
            <a:chOff x="3483800" y="1530650"/>
            <a:chExt cx="1459674" cy="1397574"/>
          </a:xfrm>
        </p:grpSpPr>
        <p:sp>
          <p:nvSpPr>
            <p:cNvPr id="17490" name="Google Shape;17490;p3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1" name="Google Shape;17491;p3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2" name="Google Shape;17492;p3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3" name="Google Shape;17493;p3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4" name="Google Shape;17494;p3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5" name="Google Shape;17495;p3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6" name="Google Shape;17496;p3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7" name="Google Shape;17497;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8" name="Google Shape;17498;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499" name="Google Shape;17499;p393"/>
          <p:cNvGrpSpPr/>
          <p:nvPr/>
        </p:nvGrpSpPr>
        <p:grpSpPr>
          <a:xfrm rot="-2977299">
            <a:off x="984163" y="1512239"/>
            <a:ext cx="194255" cy="180400"/>
            <a:chOff x="3931664" y="3196564"/>
            <a:chExt cx="819834" cy="761359"/>
          </a:xfrm>
        </p:grpSpPr>
        <p:sp>
          <p:nvSpPr>
            <p:cNvPr id="17500" name="Google Shape;17500;p3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1" name="Google Shape;17501;p3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2" name="Google Shape;17502;p3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3" name="Google Shape;17503;p393"/>
          <p:cNvGrpSpPr/>
          <p:nvPr/>
        </p:nvGrpSpPr>
        <p:grpSpPr>
          <a:xfrm rot="1370578">
            <a:off x="7577885" y="1527535"/>
            <a:ext cx="244552" cy="227109"/>
            <a:chOff x="3931664" y="3196564"/>
            <a:chExt cx="819834" cy="761359"/>
          </a:xfrm>
        </p:grpSpPr>
        <p:sp>
          <p:nvSpPr>
            <p:cNvPr id="17504" name="Google Shape;17504;p3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5" name="Google Shape;17505;p3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6" name="Google Shape;17506;p3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07" name="Google Shape;17507;p393"/>
          <p:cNvGrpSpPr/>
          <p:nvPr/>
        </p:nvGrpSpPr>
        <p:grpSpPr>
          <a:xfrm rot="-2111919">
            <a:off x="7197062" y="2098834"/>
            <a:ext cx="212210" cy="205364"/>
            <a:chOff x="3483800" y="1530650"/>
            <a:chExt cx="1459674" cy="1397574"/>
          </a:xfrm>
        </p:grpSpPr>
        <p:sp>
          <p:nvSpPr>
            <p:cNvPr id="17508" name="Google Shape;17508;p3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9" name="Google Shape;17509;p3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0" name="Google Shape;17510;p3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1" name="Google Shape;17511;p3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2" name="Google Shape;17512;p3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3" name="Google Shape;17513;p3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4" name="Google Shape;17514;p3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5" name="Google Shape;17515;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6" name="Google Shape;17516;p3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17" name="Google Shape;17517;p393"/>
          <p:cNvGrpSpPr/>
          <p:nvPr/>
        </p:nvGrpSpPr>
        <p:grpSpPr>
          <a:xfrm>
            <a:off x="607775" y="-517258"/>
            <a:ext cx="1286580" cy="1286580"/>
            <a:chOff x="1565300" y="733100"/>
            <a:chExt cx="1143525" cy="1143525"/>
          </a:xfrm>
        </p:grpSpPr>
        <p:sp>
          <p:nvSpPr>
            <p:cNvPr id="17518" name="Google Shape;17518;p39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9" name="Google Shape;17519;p39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0" name="Google Shape;17520;p39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1" name="Google Shape;17521;p39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2" name="Google Shape;17522;p39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3" name="Google Shape;17523;p39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4" name="Google Shape;17524;p39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25" name="Google Shape;17525;p393"/>
          <p:cNvGrpSpPr/>
          <p:nvPr/>
        </p:nvGrpSpPr>
        <p:grpSpPr>
          <a:xfrm>
            <a:off x="1207456" y="586028"/>
            <a:ext cx="565411" cy="565411"/>
            <a:chOff x="2751400" y="2498775"/>
            <a:chExt cx="652900" cy="652900"/>
          </a:xfrm>
        </p:grpSpPr>
        <p:sp>
          <p:nvSpPr>
            <p:cNvPr id="17526" name="Google Shape;17526;p39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7" name="Google Shape;17527;p39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8" name="Google Shape;17528;p39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9" name="Google Shape;17529;p39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0" name="Google Shape;17530;p39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1" name="Google Shape;17531;p39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2" name="Google Shape;17532;p39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3" name="Google Shape;17533;p39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4" name="Google Shape;17534;p39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35" name="Google Shape;17535;p393"/>
          <p:cNvGrpSpPr/>
          <p:nvPr/>
        </p:nvGrpSpPr>
        <p:grpSpPr>
          <a:xfrm rot="-895738">
            <a:off x="8193718" y="4097271"/>
            <a:ext cx="1016157" cy="1012457"/>
            <a:chOff x="4134250" y="882850"/>
            <a:chExt cx="843375" cy="844025"/>
          </a:xfrm>
        </p:grpSpPr>
        <p:sp>
          <p:nvSpPr>
            <p:cNvPr id="17536" name="Google Shape;17536;p39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7" name="Google Shape;17537;p39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8" name="Google Shape;17538;p39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9" name="Google Shape;17539;p39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0" name="Google Shape;17540;p39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541" name="Google Shape;17541;p3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7542" name="Shape 17542"/>
        <p:cNvGrpSpPr/>
        <p:nvPr/>
      </p:nvGrpSpPr>
      <p:grpSpPr>
        <a:xfrm>
          <a:off x="0" y="0"/>
          <a:ext cx="0" cy="0"/>
          <a:chOff x="0" y="0"/>
          <a:chExt cx="0" cy="0"/>
        </a:xfrm>
      </p:grpSpPr>
      <p:pic>
        <p:nvPicPr>
          <p:cNvPr id="17543" name="Google Shape;17543;p39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44" name="Google Shape;17544;p39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5" name="Google Shape;17545;p394"/>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6" name="Google Shape;17546;p394"/>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7547" name="Google Shape;17547;p394"/>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7548" name="Google Shape;17548;p39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549" name="Google Shape;17549;p3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7550" name="Shape 17550"/>
        <p:cNvGrpSpPr/>
        <p:nvPr/>
      </p:nvGrpSpPr>
      <p:grpSpPr>
        <a:xfrm>
          <a:off x="0" y="0"/>
          <a:ext cx="0" cy="0"/>
          <a:chOff x="0" y="0"/>
          <a:chExt cx="0" cy="0"/>
        </a:xfrm>
      </p:grpSpPr>
      <p:sp>
        <p:nvSpPr>
          <p:cNvPr id="17551" name="Google Shape;17551;p39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52" name="Google Shape;17552;p3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53" name="Google Shape;17553;p3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7554" name="Shape 17554"/>
        <p:cNvGrpSpPr/>
        <p:nvPr/>
      </p:nvGrpSpPr>
      <p:grpSpPr>
        <a:xfrm>
          <a:off x="0" y="0"/>
          <a:ext cx="0" cy="0"/>
          <a:chOff x="0" y="0"/>
          <a:chExt cx="0" cy="0"/>
        </a:xfrm>
      </p:grpSpPr>
      <p:sp>
        <p:nvSpPr>
          <p:cNvPr id="17555" name="Google Shape;17555;p39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56" name="Google Shape;17556;p3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57" name="Google Shape;17557;p3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7558" name="Shape 17558"/>
        <p:cNvGrpSpPr/>
        <p:nvPr/>
      </p:nvGrpSpPr>
      <p:grpSpPr>
        <a:xfrm>
          <a:off x="0" y="0"/>
          <a:ext cx="0" cy="0"/>
          <a:chOff x="0" y="0"/>
          <a:chExt cx="0" cy="0"/>
        </a:xfrm>
      </p:grpSpPr>
      <p:sp>
        <p:nvSpPr>
          <p:cNvPr id="17559" name="Google Shape;17559;p39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60" name="Google Shape;17560;p39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561" name="Google Shape;17561;p3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7566" name="Shape 17566"/>
        <p:cNvGrpSpPr/>
        <p:nvPr/>
      </p:nvGrpSpPr>
      <p:grpSpPr>
        <a:xfrm>
          <a:off x="0" y="0"/>
          <a:ext cx="0" cy="0"/>
          <a:chOff x="0" y="0"/>
          <a:chExt cx="0" cy="0"/>
        </a:xfrm>
      </p:grpSpPr>
      <p:sp>
        <p:nvSpPr>
          <p:cNvPr id="17567" name="Google Shape;17567;p39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568" name="Google Shape;17568;p39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7569" name="Google Shape;17569;p399"/>
          <p:cNvGrpSpPr/>
          <p:nvPr/>
        </p:nvGrpSpPr>
        <p:grpSpPr>
          <a:xfrm>
            <a:off x="7487963" y="743725"/>
            <a:ext cx="652900" cy="652900"/>
            <a:chOff x="2751400" y="2498775"/>
            <a:chExt cx="652900" cy="652900"/>
          </a:xfrm>
        </p:grpSpPr>
        <p:sp>
          <p:nvSpPr>
            <p:cNvPr id="17570" name="Google Shape;17570;p39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1" name="Google Shape;17571;p39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2" name="Google Shape;17572;p39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3" name="Google Shape;17573;p39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4" name="Google Shape;17574;p39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5" name="Google Shape;17575;p39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6" name="Google Shape;17576;p39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7" name="Google Shape;17577;p39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8" name="Google Shape;17578;p39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9" name="Google Shape;17579;p399"/>
          <p:cNvGrpSpPr/>
          <p:nvPr/>
        </p:nvGrpSpPr>
        <p:grpSpPr>
          <a:xfrm rot="-3210598">
            <a:off x="-327633" y="3737841"/>
            <a:ext cx="1722395" cy="1723723"/>
            <a:chOff x="4134250" y="882850"/>
            <a:chExt cx="843375" cy="844025"/>
          </a:xfrm>
        </p:grpSpPr>
        <p:sp>
          <p:nvSpPr>
            <p:cNvPr id="17580" name="Google Shape;17580;p39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1" name="Google Shape;17581;p39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2" name="Google Shape;17582;p39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3" name="Google Shape;17583;p39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4" name="Google Shape;17584;p39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85" name="Google Shape;17585;p399"/>
          <p:cNvGrpSpPr/>
          <p:nvPr/>
        </p:nvGrpSpPr>
        <p:grpSpPr>
          <a:xfrm>
            <a:off x="7610758" y="-87602"/>
            <a:ext cx="1345201" cy="1345240"/>
            <a:chOff x="4876725" y="2387875"/>
            <a:chExt cx="874075" cy="874100"/>
          </a:xfrm>
        </p:grpSpPr>
        <p:sp>
          <p:nvSpPr>
            <p:cNvPr id="17586" name="Google Shape;17586;p39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7" name="Google Shape;17587;p39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8" name="Google Shape;17588;p39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9" name="Google Shape;17589;p39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0" name="Google Shape;17590;p39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1" name="Google Shape;17591;p39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2" name="Google Shape;17592;p39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3" name="Google Shape;17593;p39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4" name="Google Shape;17594;p39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5" name="Google Shape;17595;p39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6" name="Google Shape;17596;p39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7" name="Google Shape;17597;p39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98" name="Google Shape;17598;p399"/>
          <p:cNvGrpSpPr/>
          <p:nvPr/>
        </p:nvGrpSpPr>
        <p:grpSpPr>
          <a:xfrm>
            <a:off x="7544898" y="3519378"/>
            <a:ext cx="539058" cy="516124"/>
            <a:chOff x="3483800" y="1530650"/>
            <a:chExt cx="1459674" cy="1397574"/>
          </a:xfrm>
        </p:grpSpPr>
        <p:sp>
          <p:nvSpPr>
            <p:cNvPr id="17599" name="Google Shape;17599;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0" name="Google Shape;17600;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1" name="Google Shape;17601;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2" name="Google Shape;17602;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3" name="Google Shape;17603;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4" name="Google Shape;17604;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5" name="Google Shape;17605;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6" name="Google Shape;17606;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7" name="Google Shape;17607;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08" name="Google Shape;17608;p399"/>
          <p:cNvGrpSpPr/>
          <p:nvPr/>
        </p:nvGrpSpPr>
        <p:grpSpPr>
          <a:xfrm>
            <a:off x="3836035" y="191744"/>
            <a:ext cx="374992" cy="348246"/>
            <a:chOff x="3931664" y="3196564"/>
            <a:chExt cx="819834" cy="761359"/>
          </a:xfrm>
        </p:grpSpPr>
        <p:sp>
          <p:nvSpPr>
            <p:cNvPr id="17609" name="Google Shape;17609;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0" name="Google Shape;17610;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1" name="Google Shape;17611;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2" name="Google Shape;17612;p399"/>
          <p:cNvGrpSpPr/>
          <p:nvPr/>
        </p:nvGrpSpPr>
        <p:grpSpPr>
          <a:xfrm rot="-3462168">
            <a:off x="919648" y="1638791"/>
            <a:ext cx="184279" cy="165931"/>
            <a:chOff x="3931664" y="3196564"/>
            <a:chExt cx="819834" cy="761359"/>
          </a:xfrm>
        </p:grpSpPr>
        <p:sp>
          <p:nvSpPr>
            <p:cNvPr id="17613" name="Google Shape;17613;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4" name="Google Shape;17614;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5" name="Google Shape;17615;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16" name="Google Shape;17616;p399"/>
          <p:cNvGrpSpPr/>
          <p:nvPr/>
        </p:nvGrpSpPr>
        <p:grpSpPr>
          <a:xfrm rot="-5681754">
            <a:off x="8241378" y="3006753"/>
            <a:ext cx="184261" cy="165900"/>
            <a:chOff x="3931664" y="3196564"/>
            <a:chExt cx="819834" cy="761359"/>
          </a:xfrm>
        </p:grpSpPr>
        <p:sp>
          <p:nvSpPr>
            <p:cNvPr id="17617" name="Google Shape;17617;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8" name="Google Shape;17618;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9" name="Google Shape;17619;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0" name="Google Shape;17620;p399"/>
          <p:cNvGrpSpPr/>
          <p:nvPr/>
        </p:nvGrpSpPr>
        <p:grpSpPr>
          <a:xfrm rot="3093417">
            <a:off x="6550801" y="196673"/>
            <a:ext cx="235009" cy="225010"/>
            <a:chOff x="3483800" y="1530650"/>
            <a:chExt cx="1459674" cy="1397574"/>
          </a:xfrm>
        </p:grpSpPr>
        <p:sp>
          <p:nvSpPr>
            <p:cNvPr id="17621" name="Google Shape;17621;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2" name="Google Shape;17622;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3" name="Google Shape;17623;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4" name="Google Shape;17624;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5" name="Google Shape;17625;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6" name="Google Shape;17626;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7" name="Google Shape;17627;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8" name="Google Shape;17628;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29" name="Google Shape;17629;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30" name="Google Shape;17630;p399"/>
          <p:cNvGrpSpPr/>
          <p:nvPr/>
        </p:nvGrpSpPr>
        <p:grpSpPr>
          <a:xfrm rot="3093417">
            <a:off x="939951" y="2223873"/>
            <a:ext cx="235009" cy="225010"/>
            <a:chOff x="3483800" y="1530650"/>
            <a:chExt cx="1459674" cy="1397574"/>
          </a:xfrm>
        </p:grpSpPr>
        <p:sp>
          <p:nvSpPr>
            <p:cNvPr id="17631" name="Google Shape;17631;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2" name="Google Shape;17632;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3" name="Google Shape;17633;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4" name="Google Shape;17634;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5" name="Google Shape;17635;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6" name="Google Shape;17636;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7" name="Google Shape;17637;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8" name="Google Shape;17638;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39" name="Google Shape;17639;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40" name="Google Shape;17640;p399"/>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1" name="Google Shape;17641;p399"/>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7642" name="Google Shape;17642;p399"/>
          <p:cNvGrpSpPr/>
          <p:nvPr/>
        </p:nvGrpSpPr>
        <p:grpSpPr>
          <a:xfrm rot="1742423">
            <a:off x="1002631" y="4519665"/>
            <a:ext cx="849685" cy="850248"/>
            <a:chOff x="3026450" y="831475"/>
            <a:chExt cx="944275" cy="944900"/>
          </a:xfrm>
        </p:grpSpPr>
        <p:sp>
          <p:nvSpPr>
            <p:cNvPr id="17643" name="Google Shape;17643;p39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4" name="Google Shape;17644;p39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5" name="Google Shape;17645;p39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6" name="Google Shape;17646;p39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7" name="Google Shape;17647;p39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8" name="Google Shape;17648;p39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9" name="Google Shape;17649;p39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0" name="Google Shape;17650;p39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1" name="Google Shape;17651;p39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2" name="Google Shape;17652;p39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3" name="Google Shape;17653;p399"/>
          <p:cNvGrpSpPr/>
          <p:nvPr/>
        </p:nvGrpSpPr>
        <p:grpSpPr>
          <a:xfrm rot="3093417">
            <a:off x="8636001" y="2058773"/>
            <a:ext cx="235009" cy="225010"/>
            <a:chOff x="3483800" y="1530650"/>
            <a:chExt cx="1459674" cy="1397574"/>
          </a:xfrm>
        </p:grpSpPr>
        <p:sp>
          <p:nvSpPr>
            <p:cNvPr id="17654" name="Google Shape;17654;p3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5" name="Google Shape;17655;p3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6" name="Google Shape;17656;p3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7" name="Google Shape;17657;p3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8" name="Google Shape;17658;p3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9" name="Google Shape;17659;p3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0" name="Google Shape;17660;p3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1" name="Google Shape;17661;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2" name="Google Shape;17662;p3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63" name="Google Shape;17663;p399"/>
          <p:cNvGrpSpPr/>
          <p:nvPr/>
        </p:nvGrpSpPr>
        <p:grpSpPr>
          <a:xfrm rot="-2454324">
            <a:off x="5278696" y="4709403"/>
            <a:ext cx="184297" cy="165881"/>
            <a:chOff x="3931664" y="3196564"/>
            <a:chExt cx="819834" cy="761359"/>
          </a:xfrm>
        </p:grpSpPr>
        <p:sp>
          <p:nvSpPr>
            <p:cNvPr id="17664" name="Google Shape;17664;p3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5" name="Google Shape;17665;p3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6" name="Google Shape;17666;p3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67" name="Google Shape;17667;p399"/>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7668" name="Google Shape;17668;p399"/>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7669" name="Google Shape;17669;p3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7670" name="Shape 17670"/>
        <p:cNvGrpSpPr/>
        <p:nvPr/>
      </p:nvGrpSpPr>
      <p:grpSpPr>
        <a:xfrm>
          <a:off x="0" y="0"/>
          <a:ext cx="0" cy="0"/>
          <a:chOff x="0" y="0"/>
          <a:chExt cx="0" cy="0"/>
        </a:xfrm>
      </p:grpSpPr>
      <p:pic>
        <p:nvPicPr>
          <p:cNvPr id="17671" name="Google Shape;17671;p40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672" name="Google Shape;17672;p40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3" name="Google Shape;17673;p400"/>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4" name="Google Shape;17674;p400"/>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675" name="Google Shape;17675;p400"/>
          <p:cNvGrpSpPr/>
          <p:nvPr/>
        </p:nvGrpSpPr>
        <p:grpSpPr>
          <a:xfrm rot="-1953277">
            <a:off x="7233350" y="3280679"/>
            <a:ext cx="2042473" cy="2462065"/>
            <a:chOff x="2705025" y="356575"/>
            <a:chExt cx="1582750" cy="1907900"/>
          </a:xfrm>
        </p:grpSpPr>
        <p:sp>
          <p:nvSpPr>
            <p:cNvPr id="17676" name="Google Shape;17676;p40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7" name="Google Shape;17677;p40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8" name="Google Shape;17678;p40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9" name="Google Shape;17679;p40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0" name="Google Shape;17680;p40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1" name="Google Shape;17681;p40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2" name="Google Shape;17682;p40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3" name="Google Shape;17683;p40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4" name="Google Shape;17684;p40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5" name="Google Shape;17685;p40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6" name="Google Shape;17686;p40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87" name="Google Shape;17687;p400"/>
          <p:cNvGrpSpPr/>
          <p:nvPr/>
        </p:nvGrpSpPr>
        <p:grpSpPr>
          <a:xfrm>
            <a:off x="498409" y="1604250"/>
            <a:ext cx="308283" cy="294609"/>
            <a:chOff x="3483800" y="1530650"/>
            <a:chExt cx="1459674" cy="1397574"/>
          </a:xfrm>
        </p:grpSpPr>
        <p:sp>
          <p:nvSpPr>
            <p:cNvPr id="17688" name="Google Shape;17688;p4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9" name="Google Shape;17689;p4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0" name="Google Shape;17690;p4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1" name="Google Shape;17691;p4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2" name="Google Shape;17692;p4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3" name="Google Shape;17693;p4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4" name="Google Shape;17694;p4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5" name="Google Shape;17695;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6" name="Google Shape;17696;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7" name="Google Shape;17697;p400"/>
          <p:cNvGrpSpPr/>
          <p:nvPr/>
        </p:nvGrpSpPr>
        <p:grpSpPr>
          <a:xfrm rot="3907081">
            <a:off x="7078935" y="1546583"/>
            <a:ext cx="153542" cy="142591"/>
            <a:chOff x="3931664" y="3196564"/>
            <a:chExt cx="819834" cy="761359"/>
          </a:xfrm>
        </p:grpSpPr>
        <p:sp>
          <p:nvSpPr>
            <p:cNvPr id="17698" name="Google Shape;17698;p4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9" name="Google Shape;17699;p4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0" name="Google Shape;17700;p4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1" name="Google Shape;17701;p400"/>
          <p:cNvGrpSpPr/>
          <p:nvPr/>
        </p:nvGrpSpPr>
        <p:grpSpPr>
          <a:xfrm rot="-2977161">
            <a:off x="3670185" y="4602124"/>
            <a:ext cx="288648" cy="268060"/>
            <a:chOff x="3931664" y="3196564"/>
            <a:chExt cx="819834" cy="761359"/>
          </a:xfrm>
        </p:grpSpPr>
        <p:sp>
          <p:nvSpPr>
            <p:cNvPr id="17702" name="Google Shape;17702;p4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3" name="Google Shape;17703;p4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4" name="Google Shape;17704;p4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05" name="Google Shape;17705;p400"/>
          <p:cNvGrpSpPr/>
          <p:nvPr/>
        </p:nvGrpSpPr>
        <p:grpSpPr>
          <a:xfrm rot="-2011775">
            <a:off x="6731571" y="900792"/>
            <a:ext cx="375775" cy="359090"/>
            <a:chOff x="3483800" y="1530650"/>
            <a:chExt cx="1459674" cy="1397574"/>
          </a:xfrm>
        </p:grpSpPr>
        <p:sp>
          <p:nvSpPr>
            <p:cNvPr id="17706" name="Google Shape;17706;p4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7" name="Google Shape;17707;p4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8" name="Google Shape;17708;p4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9" name="Google Shape;17709;p4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0" name="Google Shape;17710;p4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1" name="Google Shape;17711;p4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2" name="Google Shape;17712;p4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3" name="Google Shape;17713;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4" name="Google Shape;17714;p4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15" name="Google Shape;17715;p400"/>
          <p:cNvGrpSpPr/>
          <p:nvPr/>
        </p:nvGrpSpPr>
        <p:grpSpPr>
          <a:xfrm rot="3907383">
            <a:off x="1116907" y="1177468"/>
            <a:ext cx="235229" cy="218451"/>
            <a:chOff x="3931664" y="3196564"/>
            <a:chExt cx="819834" cy="761359"/>
          </a:xfrm>
        </p:grpSpPr>
        <p:sp>
          <p:nvSpPr>
            <p:cNvPr id="17716" name="Google Shape;17716;p4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7" name="Google Shape;17717;p4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8" name="Google Shape;17718;p4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19" name="Google Shape;17719;p400"/>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720" name="Google Shape;17720;p400"/>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721" name="Google Shape;17721;p400"/>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722" name="Google Shape;17722;p400"/>
          <p:cNvGrpSpPr/>
          <p:nvPr/>
        </p:nvGrpSpPr>
        <p:grpSpPr>
          <a:xfrm>
            <a:off x="998376" y="190487"/>
            <a:ext cx="699037" cy="699037"/>
            <a:chOff x="1565300" y="733100"/>
            <a:chExt cx="1143525" cy="1143525"/>
          </a:xfrm>
        </p:grpSpPr>
        <p:sp>
          <p:nvSpPr>
            <p:cNvPr id="17723" name="Google Shape;17723;p40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4" name="Google Shape;17724;p40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5" name="Google Shape;17725;p40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6" name="Google Shape;17726;p40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7" name="Google Shape;17727;p40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8" name="Google Shape;17728;p40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29" name="Google Shape;17729;p40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30" name="Google Shape;17730;p400"/>
          <p:cNvGrpSpPr/>
          <p:nvPr/>
        </p:nvGrpSpPr>
        <p:grpSpPr>
          <a:xfrm rot="-895738">
            <a:off x="359618" y="-299817"/>
            <a:ext cx="1016157" cy="1012457"/>
            <a:chOff x="4134250" y="882850"/>
            <a:chExt cx="843375" cy="844025"/>
          </a:xfrm>
        </p:grpSpPr>
        <p:sp>
          <p:nvSpPr>
            <p:cNvPr id="17731" name="Google Shape;17731;p40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2" name="Google Shape;17732;p40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3" name="Google Shape;17733;p40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4" name="Google Shape;17734;p40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35" name="Google Shape;17735;p40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36" name="Google Shape;17736;p4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7737" name="Shape 17737"/>
        <p:cNvGrpSpPr/>
        <p:nvPr/>
      </p:nvGrpSpPr>
      <p:grpSpPr>
        <a:xfrm>
          <a:off x="0" y="0"/>
          <a:ext cx="0" cy="0"/>
          <a:chOff x="0" y="0"/>
          <a:chExt cx="0" cy="0"/>
        </a:xfrm>
      </p:grpSpPr>
      <p:sp>
        <p:nvSpPr>
          <p:cNvPr id="17738" name="Google Shape;17738;p40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39" name="Google Shape;17739;p4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740" name="Google Shape;17740;p401"/>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1" name="Google Shape;17741;p40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7742" name="Google Shape;17742;p401"/>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7743" name="Google Shape;17743;p4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7744" name="Shape 17744"/>
        <p:cNvGrpSpPr/>
        <p:nvPr/>
      </p:nvGrpSpPr>
      <p:grpSpPr>
        <a:xfrm>
          <a:off x="0" y="0"/>
          <a:ext cx="0" cy="0"/>
          <a:chOff x="0" y="0"/>
          <a:chExt cx="0" cy="0"/>
        </a:xfrm>
      </p:grpSpPr>
      <p:sp>
        <p:nvSpPr>
          <p:cNvPr id="17745" name="Google Shape;17745;p40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46" name="Google Shape;17746;p402"/>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7747" name="Google Shape;17747;p402"/>
          <p:cNvGrpSpPr/>
          <p:nvPr/>
        </p:nvGrpSpPr>
        <p:grpSpPr>
          <a:xfrm>
            <a:off x="8551254" y="4681889"/>
            <a:ext cx="193699" cy="185318"/>
            <a:chOff x="3483800" y="1530650"/>
            <a:chExt cx="1459674" cy="1397574"/>
          </a:xfrm>
        </p:grpSpPr>
        <p:sp>
          <p:nvSpPr>
            <p:cNvPr id="17748" name="Google Shape;17748;p4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9" name="Google Shape;17749;p4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0" name="Google Shape;17750;p4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1" name="Google Shape;17751;p4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2" name="Google Shape;17752;p4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3" name="Google Shape;17753;p4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4" name="Google Shape;17754;p4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5" name="Google Shape;17755;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6" name="Google Shape;17756;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57" name="Google Shape;17757;p402"/>
          <p:cNvGrpSpPr/>
          <p:nvPr/>
        </p:nvGrpSpPr>
        <p:grpSpPr>
          <a:xfrm>
            <a:off x="138749" y="4109622"/>
            <a:ext cx="318260" cy="295560"/>
            <a:chOff x="3931664" y="3196564"/>
            <a:chExt cx="819834" cy="761359"/>
          </a:xfrm>
        </p:grpSpPr>
        <p:sp>
          <p:nvSpPr>
            <p:cNvPr id="17758" name="Google Shape;17758;p4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9" name="Google Shape;17759;p4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0" name="Google Shape;17760;p4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1" name="Google Shape;17761;p402"/>
          <p:cNvGrpSpPr/>
          <p:nvPr/>
        </p:nvGrpSpPr>
        <p:grpSpPr>
          <a:xfrm>
            <a:off x="8453589" y="3940297"/>
            <a:ext cx="500427" cy="464734"/>
            <a:chOff x="3931664" y="3196564"/>
            <a:chExt cx="819834" cy="761359"/>
          </a:xfrm>
        </p:grpSpPr>
        <p:sp>
          <p:nvSpPr>
            <p:cNvPr id="17762" name="Google Shape;17762;p4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3" name="Google Shape;17763;p4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4" name="Google Shape;17764;p4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65" name="Google Shape;17765;p402"/>
          <p:cNvGrpSpPr/>
          <p:nvPr/>
        </p:nvGrpSpPr>
        <p:grpSpPr>
          <a:xfrm>
            <a:off x="457004" y="2344739"/>
            <a:ext cx="193699" cy="185318"/>
            <a:chOff x="3483800" y="1530650"/>
            <a:chExt cx="1459674" cy="1397574"/>
          </a:xfrm>
        </p:grpSpPr>
        <p:sp>
          <p:nvSpPr>
            <p:cNvPr id="17766" name="Google Shape;17766;p4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7" name="Google Shape;17767;p4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8" name="Google Shape;17768;p4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9" name="Google Shape;17769;p4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0" name="Google Shape;17770;p4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1" name="Google Shape;17771;p4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2" name="Google Shape;17772;p4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3" name="Google Shape;17773;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4" name="Google Shape;17774;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5" name="Google Shape;17775;p402"/>
          <p:cNvGrpSpPr/>
          <p:nvPr/>
        </p:nvGrpSpPr>
        <p:grpSpPr>
          <a:xfrm>
            <a:off x="23083" y="1115322"/>
            <a:ext cx="117212" cy="111946"/>
            <a:chOff x="3483800" y="1530650"/>
            <a:chExt cx="1459674" cy="1397574"/>
          </a:xfrm>
        </p:grpSpPr>
        <p:sp>
          <p:nvSpPr>
            <p:cNvPr id="17776" name="Google Shape;17776;p4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7" name="Google Shape;17777;p4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8" name="Google Shape;17778;p4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79" name="Google Shape;17779;p4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0" name="Google Shape;17780;p4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1" name="Google Shape;17781;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2" name="Google Shape;17782;p4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3" name="Google Shape;17783;p4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4" name="Google Shape;17784;p4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85" name="Google Shape;17785;p40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786" name="Google Shape;17786;p402"/>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7" name="Google Shape;17787;p402"/>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88" name="Google Shape;17788;p402"/>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789" name="Google Shape;17789;p402"/>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790" name="Google Shape;17790;p402"/>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791" name="Google Shape;17791;p402"/>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792" name="Google Shape;17792;p4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7793" name="Shape 17793"/>
        <p:cNvGrpSpPr/>
        <p:nvPr/>
      </p:nvGrpSpPr>
      <p:grpSpPr>
        <a:xfrm>
          <a:off x="0" y="0"/>
          <a:ext cx="0" cy="0"/>
          <a:chOff x="0" y="0"/>
          <a:chExt cx="0" cy="0"/>
        </a:xfrm>
      </p:grpSpPr>
      <p:sp>
        <p:nvSpPr>
          <p:cNvPr id="17794" name="Google Shape;17794;p40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95" name="Google Shape;17795;p40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796" name="Google Shape;17796;p403"/>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7" name="Google Shape;17797;p40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798" name="Google Shape;17798;p403"/>
          <p:cNvGrpSpPr/>
          <p:nvPr/>
        </p:nvGrpSpPr>
        <p:grpSpPr>
          <a:xfrm rot="-7340515">
            <a:off x="7972572" y="485342"/>
            <a:ext cx="1893455" cy="683957"/>
            <a:chOff x="5725894" y="2571645"/>
            <a:chExt cx="1443144" cy="521294"/>
          </a:xfrm>
        </p:grpSpPr>
        <p:grpSp>
          <p:nvGrpSpPr>
            <p:cNvPr id="17799" name="Google Shape;17799;p403"/>
            <p:cNvGrpSpPr/>
            <p:nvPr/>
          </p:nvGrpSpPr>
          <p:grpSpPr>
            <a:xfrm rot="5400000">
              <a:off x="6186819" y="2110721"/>
              <a:ext cx="521294" cy="1443144"/>
              <a:chOff x="2916100" y="2780750"/>
              <a:chExt cx="389200" cy="1077375"/>
            </a:xfrm>
          </p:grpSpPr>
          <p:sp>
            <p:nvSpPr>
              <p:cNvPr id="17800" name="Google Shape;17800;p403"/>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1" name="Google Shape;17801;p403"/>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2" name="Google Shape;17802;p403"/>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3" name="Google Shape;17803;p403"/>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4" name="Google Shape;17804;p403"/>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5" name="Google Shape;17805;p403"/>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6" name="Google Shape;17806;p403"/>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7" name="Google Shape;17807;p403"/>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8" name="Google Shape;17808;p403"/>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9" name="Google Shape;17809;p403"/>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0" name="Google Shape;17810;p403"/>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1" name="Google Shape;17811;p403"/>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2" name="Google Shape;17812;p403"/>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3" name="Google Shape;17813;p403"/>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14" name="Google Shape;17814;p403"/>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15" name="Google Shape;17815;p403"/>
          <p:cNvGrpSpPr/>
          <p:nvPr/>
        </p:nvGrpSpPr>
        <p:grpSpPr>
          <a:xfrm rot="3203653">
            <a:off x="240691" y="985951"/>
            <a:ext cx="297660" cy="239057"/>
            <a:chOff x="3483800" y="1530650"/>
            <a:chExt cx="1459674" cy="1397574"/>
          </a:xfrm>
        </p:grpSpPr>
        <p:sp>
          <p:nvSpPr>
            <p:cNvPr id="17816" name="Google Shape;17816;p4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7" name="Google Shape;17817;p4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8" name="Google Shape;17818;p4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9" name="Google Shape;17819;p4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0" name="Google Shape;17820;p4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1" name="Google Shape;17821;p4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2" name="Google Shape;17822;p4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3" name="Google Shape;17823;p4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4" name="Google Shape;17824;p4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5" name="Google Shape;17825;p403"/>
          <p:cNvGrpSpPr/>
          <p:nvPr/>
        </p:nvGrpSpPr>
        <p:grpSpPr>
          <a:xfrm>
            <a:off x="447585" y="150969"/>
            <a:ext cx="374992" cy="348246"/>
            <a:chOff x="3931664" y="3196564"/>
            <a:chExt cx="819834" cy="761359"/>
          </a:xfrm>
        </p:grpSpPr>
        <p:sp>
          <p:nvSpPr>
            <p:cNvPr id="17826" name="Google Shape;17826;p4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7" name="Google Shape;17827;p4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28" name="Google Shape;17828;p4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29" name="Google Shape;17829;p4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489" name="Shape 1489"/>
        <p:cNvGrpSpPr/>
        <p:nvPr/>
      </p:nvGrpSpPr>
      <p:grpSpPr>
        <a:xfrm>
          <a:off x="0" y="0"/>
          <a:ext cx="0" cy="0"/>
          <a:chOff x="0" y="0"/>
          <a:chExt cx="0" cy="0"/>
        </a:xfrm>
      </p:grpSpPr>
      <p:pic>
        <p:nvPicPr>
          <p:cNvPr id="1490" name="Google Shape;1490;p4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491" name="Google Shape;1491;p4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1"/>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1"/>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94" name="Google Shape;1494;p41"/>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495" name="Google Shape;1495;p4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496" name="Google Shape;1496;p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7830" name="Shape 17830"/>
        <p:cNvGrpSpPr/>
        <p:nvPr/>
      </p:nvGrpSpPr>
      <p:grpSpPr>
        <a:xfrm>
          <a:off x="0" y="0"/>
          <a:ext cx="0" cy="0"/>
          <a:chOff x="0" y="0"/>
          <a:chExt cx="0" cy="0"/>
        </a:xfrm>
      </p:grpSpPr>
      <p:sp>
        <p:nvSpPr>
          <p:cNvPr id="17831" name="Google Shape;17831;p40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832" name="Google Shape;17832;p40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833" name="Google Shape;17833;p404"/>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4" name="Google Shape;17834;p404"/>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7835" name="Google Shape;17835;p404"/>
          <p:cNvGrpSpPr/>
          <p:nvPr/>
        </p:nvGrpSpPr>
        <p:grpSpPr>
          <a:xfrm>
            <a:off x="6985149" y="261297"/>
            <a:ext cx="318260" cy="295560"/>
            <a:chOff x="3931664" y="3196564"/>
            <a:chExt cx="819834" cy="761359"/>
          </a:xfrm>
        </p:grpSpPr>
        <p:sp>
          <p:nvSpPr>
            <p:cNvPr id="17836" name="Google Shape;17836;p40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7" name="Google Shape;17837;p40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38" name="Google Shape;17838;p40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39" name="Google Shape;17839;p404"/>
          <p:cNvGrpSpPr/>
          <p:nvPr/>
        </p:nvGrpSpPr>
        <p:grpSpPr>
          <a:xfrm>
            <a:off x="7030779" y="728689"/>
            <a:ext cx="193699" cy="185318"/>
            <a:chOff x="3483800" y="1530650"/>
            <a:chExt cx="1459674" cy="1397574"/>
          </a:xfrm>
        </p:grpSpPr>
        <p:sp>
          <p:nvSpPr>
            <p:cNvPr id="17840" name="Google Shape;17840;p40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1" name="Google Shape;17841;p40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2" name="Google Shape;17842;p40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3" name="Google Shape;17843;p40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4" name="Google Shape;17844;p40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5" name="Google Shape;17845;p40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6" name="Google Shape;17846;p4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7" name="Google Shape;17847;p40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8" name="Google Shape;17848;p40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49" name="Google Shape;17849;p404"/>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850" name="Google Shape;17850;p404"/>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851" name="Google Shape;17851;p404"/>
          <p:cNvGrpSpPr/>
          <p:nvPr/>
        </p:nvGrpSpPr>
        <p:grpSpPr>
          <a:xfrm>
            <a:off x="7133488" y="3542250"/>
            <a:ext cx="652900" cy="652900"/>
            <a:chOff x="2751400" y="2498775"/>
            <a:chExt cx="652900" cy="652900"/>
          </a:xfrm>
        </p:grpSpPr>
        <p:sp>
          <p:nvSpPr>
            <p:cNvPr id="17852" name="Google Shape;17852;p40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3" name="Google Shape;17853;p40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4" name="Google Shape;17854;p40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5" name="Google Shape;17855;p40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6" name="Google Shape;17856;p40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7" name="Google Shape;17857;p40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8" name="Google Shape;17858;p40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9" name="Google Shape;17859;p40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0" name="Google Shape;17860;p40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1" name="Google Shape;17861;p404"/>
          <p:cNvGrpSpPr/>
          <p:nvPr/>
        </p:nvGrpSpPr>
        <p:grpSpPr>
          <a:xfrm>
            <a:off x="591150" y="540000"/>
            <a:ext cx="1040525" cy="1040525"/>
            <a:chOff x="591150" y="540000"/>
            <a:chExt cx="1040525" cy="1040525"/>
          </a:xfrm>
        </p:grpSpPr>
        <p:sp>
          <p:nvSpPr>
            <p:cNvPr id="17862" name="Google Shape;17862;p404"/>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3" name="Google Shape;17863;p404"/>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4" name="Google Shape;17864;p404"/>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5" name="Google Shape;17865;p404"/>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6" name="Google Shape;17866;p404"/>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7" name="Google Shape;17867;p404"/>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8" name="Google Shape;17868;p404"/>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9" name="Google Shape;17869;p404"/>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0" name="Google Shape;17870;p404"/>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1" name="Google Shape;17871;p404"/>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2" name="Google Shape;17872;p404"/>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873" name="Google Shape;17873;p4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7874" name="Shape 17874"/>
        <p:cNvGrpSpPr/>
        <p:nvPr/>
      </p:nvGrpSpPr>
      <p:grpSpPr>
        <a:xfrm>
          <a:off x="0" y="0"/>
          <a:ext cx="0" cy="0"/>
          <a:chOff x="0" y="0"/>
          <a:chExt cx="0" cy="0"/>
        </a:xfrm>
      </p:grpSpPr>
      <p:pic>
        <p:nvPicPr>
          <p:cNvPr id="17875" name="Google Shape;17875;p405"/>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7876" name="Google Shape;17876;p40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7" name="Google Shape;17877;p405"/>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7878" name="Google Shape;17878;p405"/>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879" name="Google Shape;17879;p405"/>
          <p:cNvGrpSpPr/>
          <p:nvPr/>
        </p:nvGrpSpPr>
        <p:grpSpPr>
          <a:xfrm>
            <a:off x="-163700" y="-187875"/>
            <a:ext cx="1143525" cy="1143525"/>
            <a:chOff x="1565300" y="733100"/>
            <a:chExt cx="1143525" cy="1143525"/>
          </a:xfrm>
        </p:grpSpPr>
        <p:sp>
          <p:nvSpPr>
            <p:cNvPr id="17880" name="Google Shape;17880;p40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1" name="Google Shape;17881;p40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2" name="Google Shape;17882;p40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3" name="Google Shape;17883;p40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4" name="Google Shape;17884;p40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5" name="Google Shape;17885;p40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6" name="Google Shape;17886;p40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7" name="Google Shape;17887;p405"/>
          <p:cNvGrpSpPr/>
          <p:nvPr/>
        </p:nvGrpSpPr>
        <p:grpSpPr>
          <a:xfrm>
            <a:off x="7449323" y="2055628"/>
            <a:ext cx="539058" cy="516124"/>
            <a:chOff x="3483800" y="1530650"/>
            <a:chExt cx="1459674" cy="1397574"/>
          </a:xfrm>
        </p:grpSpPr>
        <p:sp>
          <p:nvSpPr>
            <p:cNvPr id="17888" name="Google Shape;17888;p40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9" name="Google Shape;17889;p40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0" name="Google Shape;17890;p40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1" name="Google Shape;17891;p40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2" name="Google Shape;17892;p40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3" name="Google Shape;17893;p40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4" name="Google Shape;17894;p40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5" name="Google Shape;17895;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6" name="Google Shape;17896;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97" name="Google Shape;17897;p405"/>
          <p:cNvGrpSpPr/>
          <p:nvPr/>
        </p:nvGrpSpPr>
        <p:grpSpPr>
          <a:xfrm>
            <a:off x="3836035" y="191744"/>
            <a:ext cx="374992" cy="348246"/>
            <a:chOff x="3931664" y="3196564"/>
            <a:chExt cx="819834" cy="761359"/>
          </a:xfrm>
        </p:grpSpPr>
        <p:sp>
          <p:nvSpPr>
            <p:cNvPr id="17898" name="Google Shape;17898;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9" name="Google Shape;17899;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0" name="Google Shape;17900;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1" name="Google Shape;17901;p405"/>
          <p:cNvGrpSpPr/>
          <p:nvPr/>
        </p:nvGrpSpPr>
        <p:grpSpPr>
          <a:xfrm rot="-3462168">
            <a:off x="3282873" y="282904"/>
            <a:ext cx="184279" cy="165931"/>
            <a:chOff x="3931664" y="3196564"/>
            <a:chExt cx="819834" cy="761359"/>
          </a:xfrm>
        </p:grpSpPr>
        <p:sp>
          <p:nvSpPr>
            <p:cNvPr id="17902" name="Google Shape;17902;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3" name="Google Shape;17903;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4" name="Google Shape;17904;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5" name="Google Shape;17905;p405"/>
          <p:cNvGrpSpPr/>
          <p:nvPr/>
        </p:nvGrpSpPr>
        <p:grpSpPr>
          <a:xfrm rot="-5681754">
            <a:off x="8241378" y="3006753"/>
            <a:ext cx="184261" cy="165900"/>
            <a:chOff x="3931664" y="3196564"/>
            <a:chExt cx="819834" cy="761359"/>
          </a:xfrm>
        </p:grpSpPr>
        <p:sp>
          <p:nvSpPr>
            <p:cNvPr id="17906" name="Google Shape;17906;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7" name="Google Shape;17907;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8" name="Google Shape;17908;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09" name="Google Shape;17909;p405"/>
          <p:cNvGrpSpPr/>
          <p:nvPr/>
        </p:nvGrpSpPr>
        <p:grpSpPr>
          <a:xfrm rot="3093407">
            <a:off x="323639" y="1552011"/>
            <a:ext cx="404044" cy="329363"/>
            <a:chOff x="3483800" y="1530650"/>
            <a:chExt cx="1459674" cy="1397574"/>
          </a:xfrm>
        </p:grpSpPr>
        <p:sp>
          <p:nvSpPr>
            <p:cNvPr id="17910" name="Google Shape;17910;p40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1" name="Google Shape;17911;p40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2" name="Google Shape;17912;p40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3" name="Google Shape;17913;p40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4" name="Google Shape;17914;p40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5" name="Google Shape;17915;p40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6" name="Google Shape;17916;p40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7" name="Google Shape;17917;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8" name="Google Shape;17918;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19" name="Google Shape;17919;p405"/>
          <p:cNvGrpSpPr/>
          <p:nvPr/>
        </p:nvGrpSpPr>
        <p:grpSpPr>
          <a:xfrm rot="3093417">
            <a:off x="3136301" y="4652973"/>
            <a:ext cx="235009" cy="225010"/>
            <a:chOff x="3483800" y="1530650"/>
            <a:chExt cx="1459674" cy="1397574"/>
          </a:xfrm>
        </p:grpSpPr>
        <p:sp>
          <p:nvSpPr>
            <p:cNvPr id="17920" name="Google Shape;17920;p40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1" name="Google Shape;17921;p40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2" name="Google Shape;17922;p40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3" name="Google Shape;17923;p40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4" name="Google Shape;17924;p40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5" name="Google Shape;17925;p40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6" name="Google Shape;17926;p40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7" name="Google Shape;17927;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8" name="Google Shape;17928;p40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29" name="Google Shape;17929;p405"/>
          <p:cNvGrpSpPr/>
          <p:nvPr/>
        </p:nvGrpSpPr>
        <p:grpSpPr>
          <a:xfrm>
            <a:off x="1646560" y="3582869"/>
            <a:ext cx="374992" cy="348246"/>
            <a:chOff x="3931664" y="3196564"/>
            <a:chExt cx="819834" cy="761359"/>
          </a:xfrm>
        </p:grpSpPr>
        <p:sp>
          <p:nvSpPr>
            <p:cNvPr id="17930" name="Google Shape;17930;p40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1" name="Google Shape;17931;p40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2" name="Google Shape;17932;p40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33" name="Google Shape;17933;p405"/>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7934" name="Google Shape;17934;p405"/>
          <p:cNvGrpSpPr/>
          <p:nvPr/>
        </p:nvGrpSpPr>
        <p:grpSpPr>
          <a:xfrm rot="-899098">
            <a:off x="7338657" y="3773043"/>
            <a:ext cx="1912361" cy="1912091"/>
            <a:chOff x="4134250" y="882850"/>
            <a:chExt cx="843375" cy="844025"/>
          </a:xfrm>
        </p:grpSpPr>
        <p:sp>
          <p:nvSpPr>
            <p:cNvPr id="17935" name="Google Shape;17935;p40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6" name="Google Shape;17936;p40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7" name="Google Shape;17937;p40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8" name="Google Shape;17938;p40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9" name="Google Shape;17939;p40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40" name="Google Shape;17940;p405"/>
          <p:cNvGrpSpPr/>
          <p:nvPr/>
        </p:nvGrpSpPr>
        <p:grpSpPr>
          <a:xfrm>
            <a:off x="657488" y="430950"/>
            <a:ext cx="652900" cy="652900"/>
            <a:chOff x="2751400" y="2498775"/>
            <a:chExt cx="652900" cy="652900"/>
          </a:xfrm>
        </p:grpSpPr>
        <p:sp>
          <p:nvSpPr>
            <p:cNvPr id="17941" name="Google Shape;17941;p40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2" name="Google Shape;17942;p40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3" name="Google Shape;17943;p40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4" name="Google Shape;17944;p40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5" name="Google Shape;17945;p40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6" name="Google Shape;17946;p40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7" name="Google Shape;17947;p40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8" name="Google Shape;17948;p40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9" name="Google Shape;17949;p40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50" name="Google Shape;17950;p4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7951" name="Shape 17951"/>
        <p:cNvGrpSpPr/>
        <p:nvPr/>
      </p:nvGrpSpPr>
      <p:grpSpPr>
        <a:xfrm>
          <a:off x="0" y="0"/>
          <a:ext cx="0" cy="0"/>
          <a:chOff x="0" y="0"/>
          <a:chExt cx="0" cy="0"/>
        </a:xfrm>
      </p:grpSpPr>
      <p:sp>
        <p:nvSpPr>
          <p:cNvPr id="17952" name="Google Shape;17952;p40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953" name="Google Shape;17953;p40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954" name="Google Shape;17954;p406"/>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7955" name="Google Shape;17955;p406"/>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7956" name="Google Shape;17956;p406"/>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957" name="Google Shape;17957;p406"/>
          <p:cNvGrpSpPr/>
          <p:nvPr/>
        </p:nvGrpSpPr>
        <p:grpSpPr>
          <a:xfrm>
            <a:off x="7784681" y="-567513"/>
            <a:ext cx="1408670" cy="1408647"/>
            <a:chOff x="3174950" y="3673600"/>
            <a:chExt cx="1481875" cy="1481850"/>
          </a:xfrm>
        </p:grpSpPr>
        <p:sp>
          <p:nvSpPr>
            <p:cNvPr id="17958" name="Google Shape;17958;p406"/>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9" name="Google Shape;17959;p406"/>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0" name="Google Shape;17960;p406"/>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1" name="Google Shape;17961;p406"/>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2" name="Google Shape;17962;p406"/>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3" name="Google Shape;17963;p406"/>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7964" name="Google Shape;17964;p406"/>
          <p:cNvGrpSpPr/>
          <p:nvPr/>
        </p:nvGrpSpPr>
        <p:grpSpPr>
          <a:xfrm rot="3204881">
            <a:off x="466980" y="4420212"/>
            <a:ext cx="229230" cy="183924"/>
            <a:chOff x="3483800" y="1530650"/>
            <a:chExt cx="1459674" cy="1397574"/>
          </a:xfrm>
        </p:grpSpPr>
        <p:sp>
          <p:nvSpPr>
            <p:cNvPr id="17965" name="Google Shape;17965;p4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6" name="Google Shape;17966;p4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7" name="Google Shape;17967;p4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8" name="Google Shape;17968;p4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9" name="Google Shape;17969;p4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0" name="Google Shape;17970;p4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1" name="Google Shape;17971;p4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2" name="Google Shape;17972;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3" name="Google Shape;17973;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4" name="Google Shape;17974;p406"/>
          <p:cNvGrpSpPr/>
          <p:nvPr/>
        </p:nvGrpSpPr>
        <p:grpSpPr>
          <a:xfrm rot="-2016257">
            <a:off x="288240" y="3163002"/>
            <a:ext cx="258192" cy="239776"/>
            <a:chOff x="3931664" y="3196564"/>
            <a:chExt cx="819834" cy="761359"/>
          </a:xfrm>
        </p:grpSpPr>
        <p:sp>
          <p:nvSpPr>
            <p:cNvPr id="17975" name="Google Shape;17975;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6" name="Google Shape;17976;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77" name="Google Shape;17977;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8" name="Google Shape;17978;p406"/>
          <p:cNvGrpSpPr/>
          <p:nvPr/>
        </p:nvGrpSpPr>
        <p:grpSpPr>
          <a:xfrm>
            <a:off x="431988" y="1892466"/>
            <a:ext cx="288008" cy="267466"/>
            <a:chOff x="3931664" y="3196564"/>
            <a:chExt cx="819834" cy="761359"/>
          </a:xfrm>
        </p:grpSpPr>
        <p:sp>
          <p:nvSpPr>
            <p:cNvPr id="17979" name="Google Shape;17979;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0" name="Google Shape;17980;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1" name="Google Shape;17981;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2" name="Google Shape;17982;p406"/>
          <p:cNvGrpSpPr/>
          <p:nvPr/>
        </p:nvGrpSpPr>
        <p:grpSpPr>
          <a:xfrm rot="-2016257">
            <a:off x="5475190" y="169002"/>
            <a:ext cx="258192" cy="239776"/>
            <a:chOff x="3931664" y="3196564"/>
            <a:chExt cx="819834" cy="761359"/>
          </a:xfrm>
        </p:grpSpPr>
        <p:sp>
          <p:nvSpPr>
            <p:cNvPr id="17983" name="Google Shape;17983;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4" name="Google Shape;17984;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5" name="Google Shape;17985;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86" name="Google Shape;17986;p406"/>
          <p:cNvGrpSpPr/>
          <p:nvPr/>
        </p:nvGrpSpPr>
        <p:grpSpPr>
          <a:xfrm rot="3204881">
            <a:off x="6748605" y="935912"/>
            <a:ext cx="229230" cy="183924"/>
            <a:chOff x="3483800" y="1530650"/>
            <a:chExt cx="1459674" cy="1397574"/>
          </a:xfrm>
        </p:grpSpPr>
        <p:sp>
          <p:nvSpPr>
            <p:cNvPr id="17987" name="Google Shape;17987;p40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8" name="Google Shape;17988;p40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89" name="Google Shape;17989;p40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0" name="Google Shape;17990;p40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1" name="Google Shape;17991;p40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2" name="Google Shape;17992;p40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3" name="Google Shape;17993;p40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4" name="Google Shape;17994;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5" name="Google Shape;17995;p40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96" name="Google Shape;17996;p406"/>
          <p:cNvGrpSpPr/>
          <p:nvPr/>
        </p:nvGrpSpPr>
        <p:grpSpPr>
          <a:xfrm rot="5983681">
            <a:off x="5765480" y="1066980"/>
            <a:ext cx="305186" cy="290029"/>
            <a:chOff x="3931664" y="3196564"/>
            <a:chExt cx="819834" cy="761359"/>
          </a:xfrm>
        </p:grpSpPr>
        <p:sp>
          <p:nvSpPr>
            <p:cNvPr id="17997" name="Google Shape;17997;p40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8" name="Google Shape;17998;p40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9" name="Google Shape;17999;p40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0" name="Google Shape;18000;p406"/>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01" name="Google Shape;18001;p406"/>
          <p:cNvGrpSpPr/>
          <p:nvPr/>
        </p:nvGrpSpPr>
        <p:grpSpPr>
          <a:xfrm rot="1855">
            <a:off x="7475888" y="418266"/>
            <a:ext cx="781556" cy="781145"/>
            <a:chOff x="4134250" y="882850"/>
            <a:chExt cx="843375" cy="844025"/>
          </a:xfrm>
        </p:grpSpPr>
        <p:sp>
          <p:nvSpPr>
            <p:cNvPr id="18002" name="Google Shape;18002;p40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3" name="Google Shape;18003;p40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4" name="Google Shape;18004;p40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5" name="Google Shape;18005;p40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6" name="Google Shape;18006;p40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07" name="Google Shape;18007;p4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8008" name="Shape 18008"/>
        <p:cNvGrpSpPr/>
        <p:nvPr/>
      </p:nvGrpSpPr>
      <p:grpSpPr>
        <a:xfrm>
          <a:off x="0" y="0"/>
          <a:ext cx="0" cy="0"/>
          <a:chOff x="0" y="0"/>
          <a:chExt cx="0" cy="0"/>
        </a:xfrm>
      </p:grpSpPr>
      <p:sp>
        <p:nvSpPr>
          <p:cNvPr id="18009" name="Google Shape;18009;p40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010" name="Google Shape;18010;p40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011" name="Google Shape;18011;p40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012" name="Google Shape;18012;p407"/>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13" name="Google Shape;18013;p407"/>
          <p:cNvGrpSpPr/>
          <p:nvPr/>
        </p:nvGrpSpPr>
        <p:grpSpPr>
          <a:xfrm rot="3204101">
            <a:off x="8405188" y="4689994"/>
            <a:ext cx="197087" cy="158154"/>
            <a:chOff x="3483800" y="1530650"/>
            <a:chExt cx="1459674" cy="1397574"/>
          </a:xfrm>
        </p:grpSpPr>
        <p:sp>
          <p:nvSpPr>
            <p:cNvPr id="18014" name="Google Shape;18014;p4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5" name="Google Shape;18015;p4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6" name="Google Shape;18016;p4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7" name="Google Shape;18017;p4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8" name="Google Shape;18018;p4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9" name="Google Shape;18019;p4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0" name="Google Shape;18020;p4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1" name="Google Shape;18021;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2" name="Google Shape;18022;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3" name="Google Shape;18023;p407"/>
          <p:cNvGrpSpPr/>
          <p:nvPr/>
        </p:nvGrpSpPr>
        <p:grpSpPr>
          <a:xfrm>
            <a:off x="8716960" y="3747944"/>
            <a:ext cx="374992" cy="348246"/>
            <a:chOff x="3931664" y="3196564"/>
            <a:chExt cx="819834" cy="761359"/>
          </a:xfrm>
        </p:grpSpPr>
        <p:sp>
          <p:nvSpPr>
            <p:cNvPr id="18024" name="Google Shape;18024;p4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5" name="Google Shape;18025;p4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6" name="Google Shape;18026;p4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27" name="Google Shape;18027;p407"/>
          <p:cNvGrpSpPr/>
          <p:nvPr/>
        </p:nvGrpSpPr>
        <p:grpSpPr>
          <a:xfrm rot="3203653">
            <a:off x="8538041" y="1607001"/>
            <a:ext cx="297660" cy="239057"/>
            <a:chOff x="3483800" y="1530650"/>
            <a:chExt cx="1459674" cy="1397574"/>
          </a:xfrm>
        </p:grpSpPr>
        <p:sp>
          <p:nvSpPr>
            <p:cNvPr id="18028" name="Google Shape;18028;p4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9" name="Google Shape;18029;p4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0" name="Google Shape;18030;p4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1" name="Google Shape;18031;p4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2" name="Google Shape;18032;p4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3" name="Google Shape;18033;p4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4" name="Google Shape;18034;p4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5" name="Google Shape;18035;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6" name="Google Shape;18036;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37" name="Google Shape;18037;p407"/>
          <p:cNvGrpSpPr/>
          <p:nvPr/>
        </p:nvGrpSpPr>
        <p:grpSpPr>
          <a:xfrm>
            <a:off x="167635" y="707019"/>
            <a:ext cx="374992" cy="348246"/>
            <a:chOff x="3931664" y="3196564"/>
            <a:chExt cx="819834" cy="761359"/>
          </a:xfrm>
        </p:grpSpPr>
        <p:sp>
          <p:nvSpPr>
            <p:cNvPr id="18038" name="Google Shape;18038;p40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9" name="Google Shape;18039;p40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0" name="Google Shape;18040;p40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1" name="Google Shape;18041;p407"/>
          <p:cNvGrpSpPr/>
          <p:nvPr/>
        </p:nvGrpSpPr>
        <p:grpSpPr>
          <a:xfrm rot="3205120">
            <a:off x="435170" y="1966795"/>
            <a:ext cx="208678" cy="167461"/>
            <a:chOff x="3483800" y="1530650"/>
            <a:chExt cx="1459674" cy="1397574"/>
          </a:xfrm>
        </p:grpSpPr>
        <p:sp>
          <p:nvSpPr>
            <p:cNvPr id="18042" name="Google Shape;18042;p40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3" name="Google Shape;18043;p40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4" name="Google Shape;18044;p40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5" name="Google Shape;18045;p40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6" name="Google Shape;18046;p40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7" name="Google Shape;18047;p40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8" name="Google Shape;18048;p40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9" name="Google Shape;18049;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0" name="Google Shape;18050;p40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051" name="Google Shape;18051;p4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8052" name="Shape 18052"/>
        <p:cNvGrpSpPr/>
        <p:nvPr/>
      </p:nvGrpSpPr>
      <p:grpSpPr>
        <a:xfrm>
          <a:off x="0" y="0"/>
          <a:ext cx="0" cy="0"/>
          <a:chOff x="0" y="0"/>
          <a:chExt cx="0" cy="0"/>
        </a:xfrm>
      </p:grpSpPr>
      <p:sp>
        <p:nvSpPr>
          <p:cNvPr id="18053" name="Google Shape;18053;p40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054" name="Google Shape;18054;p40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055" name="Google Shape;18055;p408"/>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056" name="Google Shape;18056;p408"/>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057" name="Google Shape;18057;p408"/>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8" name="Google Shape;18058;p408"/>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059" name="Google Shape;18059;p408"/>
          <p:cNvGrpSpPr/>
          <p:nvPr/>
        </p:nvGrpSpPr>
        <p:grpSpPr>
          <a:xfrm>
            <a:off x="6887075" y="3970549"/>
            <a:ext cx="367254" cy="351630"/>
            <a:chOff x="3483800" y="1530650"/>
            <a:chExt cx="1459674" cy="1397574"/>
          </a:xfrm>
        </p:grpSpPr>
        <p:sp>
          <p:nvSpPr>
            <p:cNvPr id="18060" name="Google Shape;18060;p4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1" name="Google Shape;18061;p4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2" name="Google Shape;18062;p4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3" name="Google Shape;18063;p4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4" name="Google Shape;18064;p4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5" name="Google Shape;18065;p4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6" name="Google Shape;18066;p4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7" name="Google Shape;18067;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8" name="Google Shape;18068;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69" name="Google Shape;18069;p408"/>
          <p:cNvGrpSpPr/>
          <p:nvPr/>
        </p:nvGrpSpPr>
        <p:grpSpPr>
          <a:xfrm rot="-3461964">
            <a:off x="1425952" y="1279122"/>
            <a:ext cx="242869" cy="218617"/>
            <a:chOff x="3931664" y="3196564"/>
            <a:chExt cx="819834" cy="761359"/>
          </a:xfrm>
        </p:grpSpPr>
        <p:sp>
          <p:nvSpPr>
            <p:cNvPr id="18070" name="Google Shape;18070;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1" name="Google Shape;18071;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2" name="Google Shape;18072;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3" name="Google Shape;18073;p408"/>
          <p:cNvGrpSpPr/>
          <p:nvPr/>
        </p:nvGrpSpPr>
        <p:grpSpPr>
          <a:xfrm rot="-5681754">
            <a:off x="7480828" y="255078"/>
            <a:ext cx="184261" cy="165900"/>
            <a:chOff x="3931664" y="3196564"/>
            <a:chExt cx="819834" cy="761359"/>
          </a:xfrm>
        </p:grpSpPr>
        <p:sp>
          <p:nvSpPr>
            <p:cNvPr id="18074" name="Google Shape;18074;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5" name="Google Shape;18075;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6" name="Google Shape;18076;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77" name="Google Shape;18077;p408"/>
          <p:cNvGrpSpPr/>
          <p:nvPr/>
        </p:nvGrpSpPr>
        <p:grpSpPr>
          <a:xfrm rot="3093417">
            <a:off x="557651" y="2840748"/>
            <a:ext cx="235009" cy="225010"/>
            <a:chOff x="3483800" y="1530650"/>
            <a:chExt cx="1459674" cy="1397574"/>
          </a:xfrm>
        </p:grpSpPr>
        <p:sp>
          <p:nvSpPr>
            <p:cNvPr id="18078" name="Google Shape;18078;p4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9" name="Google Shape;18079;p4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0" name="Google Shape;18080;p4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1" name="Google Shape;18081;p4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2" name="Google Shape;18082;p4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3" name="Google Shape;18083;p4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4" name="Google Shape;18084;p4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5" name="Google Shape;18085;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6" name="Google Shape;18086;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7" name="Google Shape;18087;p408"/>
          <p:cNvGrpSpPr/>
          <p:nvPr/>
        </p:nvGrpSpPr>
        <p:grpSpPr>
          <a:xfrm rot="-421626">
            <a:off x="5835769" y="455383"/>
            <a:ext cx="349591" cy="334718"/>
            <a:chOff x="3483800" y="1530650"/>
            <a:chExt cx="1459674" cy="1397574"/>
          </a:xfrm>
        </p:grpSpPr>
        <p:sp>
          <p:nvSpPr>
            <p:cNvPr id="18088" name="Google Shape;18088;p40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9" name="Google Shape;18089;p40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0" name="Google Shape;18090;p40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1" name="Google Shape;18091;p40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2" name="Google Shape;18092;p40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3" name="Google Shape;18093;p40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4" name="Google Shape;18094;p40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5" name="Google Shape;18095;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6" name="Google Shape;18096;p40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97" name="Google Shape;18097;p408"/>
          <p:cNvGrpSpPr/>
          <p:nvPr/>
        </p:nvGrpSpPr>
        <p:grpSpPr>
          <a:xfrm rot="-3461807">
            <a:off x="3312132" y="249026"/>
            <a:ext cx="326001" cy="293428"/>
            <a:chOff x="3931664" y="3196564"/>
            <a:chExt cx="819834" cy="761359"/>
          </a:xfrm>
        </p:grpSpPr>
        <p:sp>
          <p:nvSpPr>
            <p:cNvPr id="18098" name="Google Shape;18098;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9" name="Google Shape;18099;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0" name="Google Shape;18100;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1" name="Google Shape;18101;p408"/>
          <p:cNvGrpSpPr/>
          <p:nvPr/>
        </p:nvGrpSpPr>
        <p:grpSpPr>
          <a:xfrm rot="-5681754">
            <a:off x="4905266" y="4520553"/>
            <a:ext cx="184261" cy="165900"/>
            <a:chOff x="3931664" y="3196564"/>
            <a:chExt cx="819834" cy="761359"/>
          </a:xfrm>
        </p:grpSpPr>
        <p:sp>
          <p:nvSpPr>
            <p:cNvPr id="18102" name="Google Shape;18102;p40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3" name="Google Shape;18103;p40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4" name="Google Shape;18104;p40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05" name="Google Shape;18105;p408"/>
          <p:cNvGrpSpPr/>
          <p:nvPr/>
        </p:nvGrpSpPr>
        <p:grpSpPr>
          <a:xfrm rot="-1799949">
            <a:off x="-352113" y="3255243"/>
            <a:ext cx="2570135" cy="3098127"/>
            <a:chOff x="2705025" y="356575"/>
            <a:chExt cx="1582750" cy="1907900"/>
          </a:xfrm>
        </p:grpSpPr>
        <p:sp>
          <p:nvSpPr>
            <p:cNvPr id="18106" name="Google Shape;18106;p40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7" name="Google Shape;18107;p40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8" name="Google Shape;18108;p40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9" name="Google Shape;18109;p40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0" name="Google Shape;18110;p40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1" name="Google Shape;18111;p40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2" name="Google Shape;18112;p40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3" name="Google Shape;18113;p40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4" name="Google Shape;18114;p40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5" name="Google Shape;18115;p40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6" name="Google Shape;18116;p408"/>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17" name="Google Shape;18117;p408"/>
          <p:cNvGrpSpPr/>
          <p:nvPr/>
        </p:nvGrpSpPr>
        <p:grpSpPr>
          <a:xfrm>
            <a:off x="8317557" y="-49211"/>
            <a:ext cx="1198006" cy="1198006"/>
            <a:chOff x="2751400" y="2498775"/>
            <a:chExt cx="652900" cy="652900"/>
          </a:xfrm>
        </p:grpSpPr>
        <p:sp>
          <p:nvSpPr>
            <p:cNvPr id="18118" name="Google Shape;18118;p40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9" name="Google Shape;18119;p40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0" name="Google Shape;18120;p40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1" name="Google Shape;18121;p40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2" name="Google Shape;18122;p40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3" name="Google Shape;18123;p40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4" name="Google Shape;18124;p40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5" name="Google Shape;18125;p40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6" name="Google Shape;18126;p40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7" name="Google Shape;18127;p408"/>
          <p:cNvGrpSpPr/>
          <p:nvPr/>
        </p:nvGrpSpPr>
        <p:grpSpPr>
          <a:xfrm>
            <a:off x="7955883" y="618584"/>
            <a:ext cx="799095" cy="799095"/>
            <a:chOff x="1565300" y="733100"/>
            <a:chExt cx="1143525" cy="1143525"/>
          </a:xfrm>
        </p:grpSpPr>
        <p:sp>
          <p:nvSpPr>
            <p:cNvPr id="18128" name="Google Shape;18128;p408"/>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9" name="Google Shape;18129;p408"/>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0" name="Google Shape;18130;p408"/>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1" name="Google Shape;18131;p408"/>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2" name="Google Shape;18132;p408"/>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3" name="Google Shape;18133;p408"/>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4" name="Google Shape;18134;p408"/>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135" name="Google Shape;18135;p4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8136" name="Shape 18136"/>
        <p:cNvGrpSpPr/>
        <p:nvPr/>
      </p:nvGrpSpPr>
      <p:grpSpPr>
        <a:xfrm>
          <a:off x="0" y="0"/>
          <a:ext cx="0" cy="0"/>
          <a:chOff x="0" y="0"/>
          <a:chExt cx="0" cy="0"/>
        </a:xfrm>
      </p:grpSpPr>
      <p:sp>
        <p:nvSpPr>
          <p:cNvPr id="18137" name="Google Shape;18137;p4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8138" name="Shape 18138"/>
        <p:cNvGrpSpPr/>
        <p:nvPr/>
      </p:nvGrpSpPr>
      <p:grpSpPr>
        <a:xfrm>
          <a:off x="0" y="0"/>
          <a:ext cx="0" cy="0"/>
          <a:chOff x="0" y="0"/>
          <a:chExt cx="0" cy="0"/>
        </a:xfrm>
      </p:grpSpPr>
      <p:sp>
        <p:nvSpPr>
          <p:cNvPr id="18139" name="Google Shape;18139;p41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140" name="Google Shape;18140;p41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141" name="Google Shape;18141;p410"/>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2" name="Google Shape;18142;p410"/>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8143" name="Google Shape;18143;p410"/>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8144" name="Google Shape;18144;p410"/>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8145" name="Google Shape;18145;p410"/>
          <p:cNvGrpSpPr/>
          <p:nvPr/>
        </p:nvGrpSpPr>
        <p:grpSpPr>
          <a:xfrm>
            <a:off x="1535429" y="583264"/>
            <a:ext cx="193699" cy="185318"/>
            <a:chOff x="3483800" y="1530650"/>
            <a:chExt cx="1459674" cy="1397574"/>
          </a:xfrm>
        </p:grpSpPr>
        <p:sp>
          <p:nvSpPr>
            <p:cNvPr id="18146" name="Google Shape;18146;p4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7" name="Google Shape;18147;p4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8" name="Google Shape;18148;p4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9" name="Google Shape;18149;p4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0" name="Google Shape;18150;p4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1" name="Google Shape;18151;p4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2" name="Google Shape;18152;p4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3" name="Google Shape;18153;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4" name="Google Shape;18154;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5" name="Google Shape;18155;p410"/>
          <p:cNvGrpSpPr/>
          <p:nvPr/>
        </p:nvGrpSpPr>
        <p:grpSpPr>
          <a:xfrm>
            <a:off x="7089424" y="3405872"/>
            <a:ext cx="318260" cy="295560"/>
            <a:chOff x="3931664" y="3196564"/>
            <a:chExt cx="819834" cy="761359"/>
          </a:xfrm>
        </p:grpSpPr>
        <p:sp>
          <p:nvSpPr>
            <p:cNvPr id="18156" name="Google Shape;18156;p4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7" name="Google Shape;18157;p4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8" name="Google Shape;18158;p4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59" name="Google Shape;18159;p410"/>
          <p:cNvGrpSpPr/>
          <p:nvPr/>
        </p:nvGrpSpPr>
        <p:grpSpPr>
          <a:xfrm>
            <a:off x="575339" y="1284522"/>
            <a:ext cx="500427" cy="464734"/>
            <a:chOff x="3931664" y="3196564"/>
            <a:chExt cx="819834" cy="761359"/>
          </a:xfrm>
        </p:grpSpPr>
        <p:sp>
          <p:nvSpPr>
            <p:cNvPr id="18160" name="Google Shape;18160;p4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1" name="Google Shape;18161;p4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2" name="Google Shape;18162;p4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63" name="Google Shape;18163;p410"/>
          <p:cNvGrpSpPr/>
          <p:nvPr/>
        </p:nvGrpSpPr>
        <p:grpSpPr>
          <a:xfrm>
            <a:off x="7972429" y="2479089"/>
            <a:ext cx="193699" cy="185318"/>
            <a:chOff x="3483800" y="1530650"/>
            <a:chExt cx="1459674" cy="1397574"/>
          </a:xfrm>
        </p:grpSpPr>
        <p:sp>
          <p:nvSpPr>
            <p:cNvPr id="18164" name="Google Shape;18164;p4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5" name="Google Shape;18165;p4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6" name="Google Shape;18166;p4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7" name="Google Shape;18167;p4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8" name="Google Shape;18168;p4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9" name="Google Shape;18169;p4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0" name="Google Shape;18170;p4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1" name="Google Shape;18171;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2" name="Google Shape;18172;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3" name="Google Shape;18173;p410"/>
          <p:cNvGrpSpPr/>
          <p:nvPr/>
        </p:nvGrpSpPr>
        <p:grpSpPr>
          <a:xfrm rot="-2700000">
            <a:off x="2741984" y="4418164"/>
            <a:ext cx="307579" cy="294296"/>
            <a:chOff x="3483800" y="1530650"/>
            <a:chExt cx="1459674" cy="1397574"/>
          </a:xfrm>
        </p:grpSpPr>
        <p:sp>
          <p:nvSpPr>
            <p:cNvPr id="18174" name="Google Shape;18174;p41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5" name="Google Shape;18175;p41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6" name="Google Shape;18176;p41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7" name="Google Shape;18177;p41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8" name="Google Shape;18178;p41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9" name="Google Shape;18179;p41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0" name="Google Shape;18180;p41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1" name="Google Shape;18181;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2" name="Google Shape;18182;p41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3" name="Google Shape;18183;p410"/>
          <p:cNvGrpSpPr/>
          <p:nvPr/>
        </p:nvGrpSpPr>
        <p:grpSpPr>
          <a:xfrm rot="-3121908">
            <a:off x="7407403" y="392194"/>
            <a:ext cx="318220" cy="295523"/>
            <a:chOff x="3931664" y="3196564"/>
            <a:chExt cx="819834" cy="761359"/>
          </a:xfrm>
        </p:grpSpPr>
        <p:sp>
          <p:nvSpPr>
            <p:cNvPr id="18184" name="Google Shape;18184;p41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5" name="Google Shape;18185;p41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6" name="Google Shape;18186;p41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87" name="Google Shape;18187;p410"/>
          <p:cNvGrpSpPr/>
          <p:nvPr/>
        </p:nvGrpSpPr>
        <p:grpSpPr>
          <a:xfrm>
            <a:off x="8370337" y="-422491"/>
            <a:ext cx="1143068" cy="1143068"/>
            <a:chOff x="1565300" y="733100"/>
            <a:chExt cx="1143525" cy="1143525"/>
          </a:xfrm>
        </p:grpSpPr>
        <p:sp>
          <p:nvSpPr>
            <p:cNvPr id="18188" name="Google Shape;18188;p41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9" name="Google Shape;18189;p41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0" name="Google Shape;18190;p41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1" name="Google Shape;18191;p41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2" name="Google Shape;18192;p41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3" name="Google Shape;18193;p41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4" name="Google Shape;18194;p41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95" name="Google Shape;18195;p410"/>
          <p:cNvGrpSpPr/>
          <p:nvPr/>
        </p:nvGrpSpPr>
        <p:grpSpPr>
          <a:xfrm>
            <a:off x="-324835" y="3402341"/>
            <a:ext cx="1933254" cy="1933222"/>
            <a:chOff x="3174950" y="3673600"/>
            <a:chExt cx="1481875" cy="1481850"/>
          </a:xfrm>
        </p:grpSpPr>
        <p:sp>
          <p:nvSpPr>
            <p:cNvPr id="18196" name="Google Shape;18196;p41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7" name="Google Shape;18197;p41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8" name="Google Shape;18198;p41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9" name="Google Shape;18199;p41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0" name="Google Shape;18200;p41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01" name="Google Shape;18201;p41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8202" name="Shape 18202"/>
        <p:cNvGrpSpPr/>
        <p:nvPr/>
      </p:nvGrpSpPr>
      <p:grpSpPr>
        <a:xfrm>
          <a:off x="0" y="0"/>
          <a:ext cx="0" cy="0"/>
          <a:chOff x="0" y="0"/>
          <a:chExt cx="0" cy="0"/>
        </a:xfrm>
      </p:grpSpPr>
      <p:sp>
        <p:nvSpPr>
          <p:cNvPr id="18203" name="Google Shape;18203;p41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204" name="Google Shape;18204;p41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8205" name="Google Shape;18205;p411"/>
          <p:cNvGrpSpPr/>
          <p:nvPr/>
        </p:nvGrpSpPr>
        <p:grpSpPr>
          <a:xfrm>
            <a:off x="239179" y="908649"/>
            <a:ext cx="309897" cy="287794"/>
            <a:chOff x="3931664" y="3196564"/>
            <a:chExt cx="819834" cy="761359"/>
          </a:xfrm>
        </p:grpSpPr>
        <p:sp>
          <p:nvSpPr>
            <p:cNvPr id="18206" name="Google Shape;18206;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7" name="Google Shape;18207;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8" name="Google Shape;18208;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09" name="Google Shape;18209;p411"/>
          <p:cNvGrpSpPr/>
          <p:nvPr/>
        </p:nvGrpSpPr>
        <p:grpSpPr>
          <a:xfrm>
            <a:off x="8830437" y="4641113"/>
            <a:ext cx="406227" cy="388246"/>
            <a:chOff x="3483800" y="1530650"/>
            <a:chExt cx="1459674" cy="1397574"/>
          </a:xfrm>
        </p:grpSpPr>
        <p:sp>
          <p:nvSpPr>
            <p:cNvPr id="18210" name="Google Shape;18210;p41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1" name="Google Shape;18211;p41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2" name="Google Shape;18212;p41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3" name="Google Shape;18213;p41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4" name="Google Shape;18214;p41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5" name="Google Shape;18215;p41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6" name="Google Shape;18216;p41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7" name="Google Shape;18217;p4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18" name="Google Shape;18218;p41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9" name="Google Shape;18219;p411"/>
          <p:cNvGrpSpPr/>
          <p:nvPr/>
        </p:nvGrpSpPr>
        <p:grpSpPr>
          <a:xfrm rot="3907081">
            <a:off x="128235" y="1501958"/>
            <a:ext cx="153542" cy="142591"/>
            <a:chOff x="3931664" y="3196564"/>
            <a:chExt cx="819834" cy="761359"/>
          </a:xfrm>
        </p:grpSpPr>
        <p:sp>
          <p:nvSpPr>
            <p:cNvPr id="18220" name="Google Shape;18220;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1" name="Google Shape;18221;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2" name="Google Shape;18222;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3" name="Google Shape;18223;p411"/>
          <p:cNvGrpSpPr/>
          <p:nvPr/>
        </p:nvGrpSpPr>
        <p:grpSpPr>
          <a:xfrm rot="3907081">
            <a:off x="8616760" y="4004183"/>
            <a:ext cx="153542" cy="142591"/>
            <a:chOff x="3931664" y="3196564"/>
            <a:chExt cx="819834" cy="761359"/>
          </a:xfrm>
        </p:grpSpPr>
        <p:sp>
          <p:nvSpPr>
            <p:cNvPr id="18224" name="Google Shape;18224;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5" name="Google Shape;18225;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6" name="Google Shape;18226;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27" name="Google Shape;18227;p411"/>
          <p:cNvGrpSpPr/>
          <p:nvPr/>
        </p:nvGrpSpPr>
        <p:grpSpPr>
          <a:xfrm rot="-2977161">
            <a:off x="8962885" y="3149974"/>
            <a:ext cx="288648" cy="268060"/>
            <a:chOff x="3931664" y="3196564"/>
            <a:chExt cx="819834" cy="761359"/>
          </a:xfrm>
        </p:grpSpPr>
        <p:sp>
          <p:nvSpPr>
            <p:cNvPr id="18228" name="Google Shape;18228;p41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29" name="Google Shape;18229;p41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0" name="Google Shape;18230;p41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31" name="Google Shape;18231;p41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232" name="Google Shape;18232;p411"/>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3" name="Google Shape;18233;p411"/>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34" name="Google Shape;18234;p411"/>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35" name="Google Shape;18235;p411"/>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36" name="Google Shape;18236;p411"/>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37" name="Google Shape;18237;p411"/>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38" name="Google Shape;18238;p411"/>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39" name="Google Shape;18239;p411"/>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240" name="Google Shape;18240;p411"/>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241" name="Google Shape;18241;p411"/>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8242" name="Google Shape;18242;p411"/>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8243" name="Google Shape;18243;p411"/>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8244" name="Google Shape;18244;p411"/>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8245" name="Google Shape;18245;p411"/>
          <p:cNvGrpSpPr/>
          <p:nvPr/>
        </p:nvGrpSpPr>
        <p:grpSpPr>
          <a:xfrm>
            <a:off x="-244345" y="-118031"/>
            <a:ext cx="898724" cy="898750"/>
            <a:chOff x="4876725" y="2387875"/>
            <a:chExt cx="874075" cy="874100"/>
          </a:xfrm>
        </p:grpSpPr>
        <p:sp>
          <p:nvSpPr>
            <p:cNvPr id="18246" name="Google Shape;18246;p41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7" name="Google Shape;18247;p41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8" name="Google Shape;18248;p41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9" name="Google Shape;18249;p41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0" name="Google Shape;18250;p41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1" name="Google Shape;18251;p41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2" name="Google Shape;18252;p41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3" name="Google Shape;18253;p41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4" name="Google Shape;18254;p41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5" name="Google Shape;18255;p41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6" name="Google Shape;18256;p41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57" name="Google Shape;18257;p41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58" name="Google Shape;18258;p41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8259" name="Shape 18259"/>
        <p:cNvGrpSpPr/>
        <p:nvPr/>
      </p:nvGrpSpPr>
      <p:grpSpPr>
        <a:xfrm>
          <a:off x="0" y="0"/>
          <a:ext cx="0" cy="0"/>
          <a:chOff x="0" y="0"/>
          <a:chExt cx="0" cy="0"/>
        </a:xfrm>
      </p:grpSpPr>
      <p:sp>
        <p:nvSpPr>
          <p:cNvPr id="18260" name="Google Shape;18260;p41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261" name="Google Shape;18261;p41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262" name="Google Shape;18262;p412"/>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3" name="Google Shape;18263;p412"/>
          <p:cNvGrpSpPr/>
          <p:nvPr/>
        </p:nvGrpSpPr>
        <p:grpSpPr>
          <a:xfrm>
            <a:off x="8830437" y="4641113"/>
            <a:ext cx="406227" cy="388246"/>
            <a:chOff x="3483800" y="1530650"/>
            <a:chExt cx="1459674" cy="1397574"/>
          </a:xfrm>
        </p:grpSpPr>
        <p:sp>
          <p:nvSpPr>
            <p:cNvPr id="18264" name="Google Shape;18264;p41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5" name="Google Shape;18265;p41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6" name="Google Shape;18266;p41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7" name="Google Shape;18267;p41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8" name="Google Shape;18268;p41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69" name="Google Shape;18269;p41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0" name="Google Shape;18270;p41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1" name="Google Shape;18271;p4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2" name="Google Shape;18272;p41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3" name="Google Shape;18273;p412"/>
          <p:cNvGrpSpPr/>
          <p:nvPr/>
        </p:nvGrpSpPr>
        <p:grpSpPr>
          <a:xfrm rot="3907081">
            <a:off x="8616760" y="4004183"/>
            <a:ext cx="153542" cy="142591"/>
            <a:chOff x="3931664" y="3196564"/>
            <a:chExt cx="819834" cy="761359"/>
          </a:xfrm>
        </p:grpSpPr>
        <p:sp>
          <p:nvSpPr>
            <p:cNvPr id="18274" name="Google Shape;18274;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5" name="Google Shape;18275;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6" name="Google Shape;18276;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77" name="Google Shape;18277;p412"/>
          <p:cNvGrpSpPr/>
          <p:nvPr/>
        </p:nvGrpSpPr>
        <p:grpSpPr>
          <a:xfrm rot="-2977161">
            <a:off x="8962885" y="3149974"/>
            <a:ext cx="288648" cy="268060"/>
            <a:chOff x="3931664" y="3196564"/>
            <a:chExt cx="819834" cy="761359"/>
          </a:xfrm>
        </p:grpSpPr>
        <p:sp>
          <p:nvSpPr>
            <p:cNvPr id="18278" name="Google Shape;18278;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9" name="Google Shape;18279;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0" name="Google Shape;18280;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1" name="Google Shape;18281;p412"/>
          <p:cNvGrpSpPr/>
          <p:nvPr/>
        </p:nvGrpSpPr>
        <p:grpSpPr>
          <a:xfrm>
            <a:off x="239179" y="908649"/>
            <a:ext cx="309897" cy="287794"/>
            <a:chOff x="3931664" y="3196564"/>
            <a:chExt cx="819834" cy="761359"/>
          </a:xfrm>
        </p:grpSpPr>
        <p:sp>
          <p:nvSpPr>
            <p:cNvPr id="18282" name="Google Shape;18282;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3" name="Google Shape;18283;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4" name="Google Shape;18284;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85" name="Google Shape;18285;p412"/>
          <p:cNvGrpSpPr/>
          <p:nvPr/>
        </p:nvGrpSpPr>
        <p:grpSpPr>
          <a:xfrm rot="3907081">
            <a:off x="128235" y="1501958"/>
            <a:ext cx="153542" cy="142591"/>
            <a:chOff x="3931664" y="3196564"/>
            <a:chExt cx="819834" cy="761359"/>
          </a:xfrm>
        </p:grpSpPr>
        <p:sp>
          <p:nvSpPr>
            <p:cNvPr id="18286" name="Google Shape;18286;p41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7" name="Google Shape;18287;p41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8" name="Google Shape;18288;p41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89" name="Google Shape;18289;p412"/>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8290" name="Google Shape;18290;p412"/>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8291" name="Google Shape;18291;p412"/>
          <p:cNvGrpSpPr/>
          <p:nvPr/>
        </p:nvGrpSpPr>
        <p:grpSpPr>
          <a:xfrm rot="-895738">
            <a:off x="715843" y="-317192"/>
            <a:ext cx="1016157" cy="1012457"/>
            <a:chOff x="4134250" y="882850"/>
            <a:chExt cx="843375" cy="844025"/>
          </a:xfrm>
        </p:grpSpPr>
        <p:sp>
          <p:nvSpPr>
            <p:cNvPr id="18292" name="Google Shape;18292;p41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3" name="Google Shape;18293;p41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4" name="Google Shape;18294;p41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5" name="Google Shape;18295;p41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6" name="Google Shape;18296;p41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97" name="Google Shape;18297;p41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8298" name="Shape 18298"/>
        <p:cNvGrpSpPr/>
        <p:nvPr/>
      </p:nvGrpSpPr>
      <p:grpSpPr>
        <a:xfrm>
          <a:off x="0" y="0"/>
          <a:ext cx="0" cy="0"/>
          <a:chOff x="0" y="0"/>
          <a:chExt cx="0" cy="0"/>
        </a:xfrm>
      </p:grpSpPr>
      <p:sp>
        <p:nvSpPr>
          <p:cNvPr id="18299" name="Google Shape;18299;p41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00" name="Google Shape;18300;p41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301" name="Google Shape;18301;p413"/>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02" name="Google Shape;18302;p413"/>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3" name="Google Shape;18303;p413"/>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4" name="Google Shape;18304;p413"/>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5" name="Google Shape;18305;p413"/>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306" name="Google Shape;18306;p413"/>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07" name="Google Shape;18307;p413"/>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308" name="Google Shape;18308;p413"/>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09" name="Google Shape;18309;p413"/>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310" name="Google Shape;18310;p413"/>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311" name="Google Shape;18311;p413"/>
          <p:cNvGrpSpPr/>
          <p:nvPr/>
        </p:nvGrpSpPr>
        <p:grpSpPr>
          <a:xfrm flipH="1">
            <a:off x="67046" y="1212064"/>
            <a:ext cx="193699" cy="185318"/>
            <a:chOff x="3483800" y="1530650"/>
            <a:chExt cx="1459674" cy="1397574"/>
          </a:xfrm>
        </p:grpSpPr>
        <p:sp>
          <p:nvSpPr>
            <p:cNvPr id="18312" name="Google Shape;18312;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3" name="Google Shape;18313;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4" name="Google Shape;18314;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5" name="Google Shape;18315;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6" name="Google Shape;18316;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7" name="Google Shape;18317;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8" name="Google Shape;18318;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9" name="Google Shape;18319;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0" name="Google Shape;18320;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1" name="Google Shape;18321;p413"/>
          <p:cNvGrpSpPr/>
          <p:nvPr/>
        </p:nvGrpSpPr>
        <p:grpSpPr>
          <a:xfrm flipH="1">
            <a:off x="8629015" y="4491897"/>
            <a:ext cx="318260" cy="295560"/>
            <a:chOff x="3931664" y="3196564"/>
            <a:chExt cx="819834" cy="761359"/>
          </a:xfrm>
        </p:grpSpPr>
        <p:sp>
          <p:nvSpPr>
            <p:cNvPr id="18322" name="Google Shape;18322;p4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3" name="Google Shape;18323;p4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4" name="Google Shape;18324;p4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5" name="Google Shape;18325;p413"/>
          <p:cNvGrpSpPr/>
          <p:nvPr/>
        </p:nvGrpSpPr>
        <p:grpSpPr>
          <a:xfrm flipH="1">
            <a:off x="-67743" y="586194"/>
            <a:ext cx="351053" cy="326014"/>
            <a:chOff x="3931664" y="3196564"/>
            <a:chExt cx="819834" cy="761359"/>
          </a:xfrm>
        </p:grpSpPr>
        <p:sp>
          <p:nvSpPr>
            <p:cNvPr id="18326" name="Google Shape;18326;p41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7" name="Google Shape;18327;p41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8" name="Google Shape;18328;p41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29" name="Google Shape;18329;p413"/>
          <p:cNvGrpSpPr/>
          <p:nvPr/>
        </p:nvGrpSpPr>
        <p:grpSpPr>
          <a:xfrm flipH="1">
            <a:off x="8691296" y="2386439"/>
            <a:ext cx="193699" cy="185318"/>
            <a:chOff x="3483800" y="1530650"/>
            <a:chExt cx="1459674" cy="1397574"/>
          </a:xfrm>
        </p:grpSpPr>
        <p:sp>
          <p:nvSpPr>
            <p:cNvPr id="18330" name="Google Shape;18330;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1" name="Google Shape;18331;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2" name="Google Shape;18332;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3" name="Google Shape;18333;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4" name="Google Shape;18334;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5" name="Google Shape;18335;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6" name="Google Shape;18336;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7" name="Google Shape;18337;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8" name="Google Shape;18338;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39" name="Google Shape;18339;p413"/>
          <p:cNvGrpSpPr/>
          <p:nvPr/>
        </p:nvGrpSpPr>
        <p:grpSpPr>
          <a:xfrm flipH="1">
            <a:off x="7828954" y="4747047"/>
            <a:ext cx="117212" cy="111946"/>
            <a:chOff x="3483800" y="1530650"/>
            <a:chExt cx="1459674" cy="1397574"/>
          </a:xfrm>
        </p:grpSpPr>
        <p:sp>
          <p:nvSpPr>
            <p:cNvPr id="18340" name="Google Shape;18340;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1" name="Google Shape;18341;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2" name="Google Shape;18342;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3" name="Google Shape;18343;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4" name="Google Shape;18344;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5" name="Google Shape;18345;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6" name="Google Shape;18346;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7" name="Google Shape;18347;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48" name="Google Shape;18348;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9" name="Google Shape;18349;p413"/>
          <p:cNvGrpSpPr/>
          <p:nvPr/>
        </p:nvGrpSpPr>
        <p:grpSpPr>
          <a:xfrm flipH="1">
            <a:off x="8519096" y="447339"/>
            <a:ext cx="193699" cy="185318"/>
            <a:chOff x="3483800" y="1530650"/>
            <a:chExt cx="1459674" cy="1397574"/>
          </a:xfrm>
        </p:grpSpPr>
        <p:sp>
          <p:nvSpPr>
            <p:cNvPr id="18350" name="Google Shape;18350;p41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1" name="Google Shape;18351;p41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2" name="Google Shape;18352;p41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3" name="Google Shape;18353;p41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4" name="Google Shape;18354;p41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5" name="Google Shape;18355;p41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6" name="Google Shape;18356;p41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7" name="Google Shape;18357;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58" name="Google Shape;18358;p41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359" name="Google Shape;18359;p41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20" name="Shape 20"/>
        <p:cNvGrpSpPr/>
        <p:nvPr/>
      </p:nvGrpSpPr>
      <p:grpSpPr>
        <a:xfrm>
          <a:off x="0" y="0"/>
          <a:ext cx="0" cy="0"/>
          <a:chOff x="0" y="0"/>
          <a:chExt cx="0" cy="0"/>
        </a:xfrm>
      </p:grpSpPr>
      <p:sp>
        <p:nvSpPr>
          <p:cNvPr id="21" name="Google Shape;21;p5"/>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2" name="Google Shape;22;p5"/>
          <p:cNvSpPr txBox="1"/>
          <p:nvPr>
            <p:ph idx="1" type="body"/>
          </p:nvPr>
        </p:nvSpPr>
        <p:spPr>
          <a:xfrm>
            <a:off x="3117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3" name="Google Shape;23;p5"/>
          <p:cNvSpPr txBox="1"/>
          <p:nvPr>
            <p:ph idx="2" type="body"/>
          </p:nvPr>
        </p:nvSpPr>
        <p:spPr>
          <a:xfrm>
            <a:off x="4832400" y="1152475"/>
            <a:ext cx="3999900" cy="3416400"/>
          </a:xfrm>
          <a:prstGeom prst="rect">
            <a:avLst/>
          </a:prstGeom>
        </p:spPr>
        <p:txBody>
          <a:bodyPr anchorCtr="0" anchor="t" bIns="91425" lIns="91425" spcFirstLastPara="1" rIns="91425" wrap="square" tIns="91425">
            <a:normAutofit/>
          </a:bodyPr>
          <a:lstStyle>
            <a:lvl1pPr indent="-317500" lvl="0" marL="457200">
              <a:spcBef>
                <a:spcPts val="0"/>
              </a:spcBef>
              <a:spcAft>
                <a:spcPts val="0"/>
              </a:spcAft>
              <a:buSzPts val="1400"/>
              <a:buChar char="●"/>
              <a:defRPr sz="14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24" name="Google Shape;24;p5"/>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497" name="Shape 1497"/>
        <p:cNvGrpSpPr/>
        <p:nvPr/>
      </p:nvGrpSpPr>
      <p:grpSpPr>
        <a:xfrm>
          <a:off x="0" y="0"/>
          <a:ext cx="0" cy="0"/>
          <a:chOff x="0" y="0"/>
          <a:chExt cx="0" cy="0"/>
        </a:xfrm>
      </p:grpSpPr>
      <p:sp>
        <p:nvSpPr>
          <p:cNvPr id="1498" name="Google Shape;1498;p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499" name="Google Shape;1499;p4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0" name="Google Shape;1500;p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8360" name="Shape 18360"/>
        <p:cNvGrpSpPr/>
        <p:nvPr/>
      </p:nvGrpSpPr>
      <p:grpSpPr>
        <a:xfrm>
          <a:off x="0" y="0"/>
          <a:ext cx="0" cy="0"/>
          <a:chOff x="0" y="0"/>
          <a:chExt cx="0" cy="0"/>
        </a:xfrm>
      </p:grpSpPr>
      <p:sp>
        <p:nvSpPr>
          <p:cNvPr id="18361" name="Google Shape;18361;p41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362" name="Google Shape;18362;p41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363" name="Google Shape;18363;p414"/>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364" name="Google Shape;18364;p414"/>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8365" name="Google Shape;18365;p414"/>
          <p:cNvGrpSpPr/>
          <p:nvPr/>
        </p:nvGrpSpPr>
        <p:grpSpPr>
          <a:xfrm>
            <a:off x="623154" y="244439"/>
            <a:ext cx="193699" cy="185318"/>
            <a:chOff x="3483800" y="1530650"/>
            <a:chExt cx="1459674" cy="1397574"/>
          </a:xfrm>
        </p:grpSpPr>
        <p:sp>
          <p:nvSpPr>
            <p:cNvPr id="18366" name="Google Shape;18366;p4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7" name="Google Shape;18367;p4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8" name="Google Shape;18368;p4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9" name="Google Shape;18369;p4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0" name="Google Shape;18370;p4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1" name="Google Shape;18371;p4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2" name="Google Shape;18372;p4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3" name="Google Shape;18373;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4" name="Google Shape;18374;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5" name="Google Shape;18375;p414"/>
          <p:cNvGrpSpPr/>
          <p:nvPr/>
        </p:nvGrpSpPr>
        <p:grpSpPr>
          <a:xfrm>
            <a:off x="138749" y="4109622"/>
            <a:ext cx="318260" cy="295560"/>
            <a:chOff x="3931664" y="3196564"/>
            <a:chExt cx="819834" cy="761359"/>
          </a:xfrm>
        </p:grpSpPr>
        <p:sp>
          <p:nvSpPr>
            <p:cNvPr id="18376" name="Google Shape;18376;p4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7" name="Google Shape;18377;p4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8" name="Google Shape;18378;p4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9" name="Google Shape;18379;p414"/>
          <p:cNvGrpSpPr/>
          <p:nvPr/>
        </p:nvGrpSpPr>
        <p:grpSpPr>
          <a:xfrm>
            <a:off x="-180561" y="641597"/>
            <a:ext cx="500427" cy="464734"/>
            <a:chOff x="3931664" y="3196564"/>
            <a:chExt cx="819834" cy="761359"/>
          </a:xfrm>
        </p:grpSpPr>
        <p:sp>
          <p:nvSpPr>
            <p:cNvPr id="18380" name="Google Shape;18380;p4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1" name="Google Shape;18381;p4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2" name="Google Shape;18382;p4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83" name="Google Shape;18383;p414"/>
          <p:cNvGrpSpPr/>
          <p:nvPr/>
        </p:nvGrpSpPr>
        <p:grpSpPr>
          <a:xfrm>
            <a:off x="457004" y="4794839"/>
            <a:ext cx="193699" cy="185318"/>
            <a:chOff x="3483800" y="1530650"/>
            <a:chExt cx="1459674" cy="1397574"/>
          </a:xfrm>
        </p:grpSpPr>
        <p:sp>
          <p:nvSpPr>
            <p:cNvPr id="18384" name="Google Shape;18384;p4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5" name="Google Shape;18385;p4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6" name="Google Shape;18386;p4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7" name="Google Shape;18387;p4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8" name="Google Shape;18388;p4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9" name="Google Shape;18389;p4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0" name="Google Shape;18390;p4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1" name="Google Shape;18391;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2" name="Google Shape;18392;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3" name="Google Shape;18393;p414"/>
          <p:cNvGrpSpPr/>
          <p:nvPr/>
        </p:nvGrpSpPr>
        <p:grpSpPr>
          <a:xfrm>
            <a:off x="8323174" y="244447"/>
            <a:ext cx="318260" cy="295560"/>
            <a:chOff x="3931664" y="3196564"/>
            <a:chExt cx="819834" cy="761359"/>
          </a:xfrm>
        </p:grpSpPr>
        <p:sp>
          <p:nvSpPr>
            <p:cNvPr id="18394" name="Google Shape;18394;p41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5" name="Google Shape;18395;p41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6" name="Google Shape;18396;p41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97" name="Google Shape;18397;p414"/>
          <p:cNvGrpSpPr/>
          <p:nvPr/>
        </p:nvGrpSpPr>
        <p:grpSpPr>
          <a:xfrm>
            <a:off x="8716329" y="963989"/>
            <a:ext cx="193699" cy="185318"/>
            <a:chOff x="3483800" y="1530650"/>
            <a:chExt cx="1459674" cy="1397574"/>
          </a:xfrm>
        </p:grpSpPr>
        <p:sp>
          <p:nvSpPr>
            <p:cNvPr id="18398" name="Google Shape;18398;p41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9" name="Google Shape;18399;p41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0" name="Google Shape;18400;p41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1" name="Google Shape;18401;p41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2" name="Google Shape;18402;p41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3" name="Google Shape;18403;p41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4" name="Google Shape;18404;p41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5" name="Google Shape;18405;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6" name="Google Shape;18406;p41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07" name="Google Shape;18407;p41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8408" name="Shape 18408"/>
        <p:cNvGrpSpPr/>
        <p:nvPr/>
      </p:nvGrpSpPr>
      <p:grpSpPr>
        <a:xfrm>
          <a:off x="0" y="0"/>
          <a:ext cx="0" cy="0"/>
          <a:chOff x="0" y="0"/>
          <a:chExt cx="0" cy="0"/>
        </a:xfrm>
      </p:grpSpPr>
      <p:sp>
        <p:nvSpPr>
          <p:cNvPr id="18409" name="Google Shape;18409;p415"/>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8410" name="Google Shape;18410;p415"/>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1" name="Google Shape;18411;p415"/>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8412" name="Google Shape;18412;p415"/>
          <p:cNvGrpSpPr/>
          <p:nvPr/>
        </p:nvGrpSpPr>
        <p:grpSpPr>
          <a:xfrm>
            <a:off x="708085" y="4068918"/>
            <a:ext cx="858890" cy="858890"/>
            <a:chOff x="2751400" y="2498775"/>
            <a:chExt cx="652900" cy="652900"/>
          </a:xfrm>
        </p:grpSpPr>
        <p:sp>
          <p:nvSpPr>
            <p:cNvPr id="18413" name="Google Shape;18413;p41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4" name="Google Shape;18414;p41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5" name="Google Shape;18415;p41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6" name="Google Shape;18416;p41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7" name="Google Shape;18417;p41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8" name="Google Shape;18418;p41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9" name="Google Shape;18419;p41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0" name="Google Shape;18420;p41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1" name="Google Shape;18421;p41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22" name="Google Shape;18422;p415"/>
          <p:cNvGrpSpPr/>
          <p:nvPr/>
        </p:nvGrpSpPr>
        <p:grpSpPr>
          <a:xfrm>
            <a:off x="8250814" y="-120033"/>
            <a:ext cx="1021881" cy="1021910"/>
            <a:chOff x="4876725" y="2387875"/>
            <a:chExt cx="874075" cy="874100"/>
          </a:xfrm>
        </p:grpSpPr>
        <p:sp>
          <p:nvSpPr>
            <p:cNvPr id="18423" name="Google Shape;18423;p41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4" name="Google Shape;18424;p41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5" name="Google Shape;18425;p41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6" name="Google Shape;18426;p41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7" name="Google Shape;18427;p41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8" name="Google Shape;18428;p41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9" name="Google Shape;18429;p41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0" name="Google Shape;18430;p41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1" name="Google Shape;18431;p41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2" name="Google Shape;18432;p41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3" name="Google Shape;18433;p41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4" name="Google Shape;18434;p41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35" name="Google Shape;18435;p415"/>
          <p:cNvGrpSpPr/>
          <p:nvPr/>
        </p:nvGrpSpPr>
        <p:grpSpPr>
          <a:xfrm rot="8419">
            <a:off x="8177859" y="562298"/>
            <a:ext cx="413255" cy="411715"/>
            <a:chOff x="4134250" y="882850"/>
            <a:chExt cx="843375" cy="844025"/>
          </a:xfrm>
        </p:grpSpPr>
        <p:sp>
          <p:nvSpPr>
            <p:cNvPr id="18436" name="Google Shape;18436;p41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7" name="Google Shape;18437;p41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8" name="Google Shape;18438;p41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9" name="Google Shape;18439;p41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0" name="Google Shape;18440;p41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441" name="Google Shape;18441;p41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8442" name="Shape 18442"/>
        <p:cNvGrpSpPr/>
        <p:nvPr/>
      </p:nvGrpSpPr>
      <p:grpSpPr>
        <a:xfrm>
          <a:off x="0" y="0"/>
          <a:ext cx="0" cy="0"/>
          <a:chOff x="0" y="0"/>
          <a:chExt cx="0" cy="0"/>
        </a:xfrm>
      </p:grpSpPr>
      <p:sp>
        <p:nvSpPr>
          <p:cNvPr id="18443" name="Google Shape;18443;p41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444" name="Google Shape;18444;p41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445" name="Google Shape;18445;p416"/>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46" name="Google Shape;18446;p416"/>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7" name="Google Shape;18447;p416"/>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8" name="Google Shape;18448;p416"/>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49" name="Google Shape;18449;p416"/>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50" name="Google Shape;18450;p416"/>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1" name="Google Shape;18451;p416"/>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52" name="Google Shape;18452;p416"/>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3" name="Google Shape;18453;p416"/>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54" name="Google Shape;18454;p416"/>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5" name="Google Shape;18455;p416"/>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456" name="Google Shape;18456;p416"/>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457" name="Google Shape;18457;p416"/>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458" name="Google Shape;18458;p416"/>
          <p:cNvGrpSpPr/>
          <p:nvPr/>
        </p:nvGrpSpPr>
        <p:grpSpPr>
          <a:xfrm flipH="1">
            <a:off x="67046" y="1212064"/>
            <a:ext cx="193699" cy="185318"/>
            <a:chOff x="3483800" y="1530650"/>
            <a:chExt cx="1459674" cy="1397574"/>
          </a:xfrm>
        </p:grpSpPr>
        <p:sp>
          <p:nvSpPr>
            <p:cNvPr id="18459" name="Google Shape;18459;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0" name="Google Shape;18460;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1" name="Google Shape;18461;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2" name="Google Shape;18462;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3" name="Google Shape;18463;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4" name="Google Shape;18464;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5" name="Google Shape;18465;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6" name="Google Shape;18466;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7" name="Google Shape;18467;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68" name="Google Shape;18468;p416"/>
          <p:cNvGrpSpPr/>
          <p:nvPr/>
        </p:nvGrpSpPr>
        <p:grpSpPr>
          <a:xfrm flipH="1">
            <a:off x="8629015" y="4491897"/>
            <a:ext cx="318260" cy="295560"/>
            <a:chOff x="3931664" y="3196564"/>
            <a:chExt cx="819834" cy="761359"/>
          </a:xfrm>
        </p:grpSpPr>
        <p:sp>
          <p:nvSpPr>
            <p:cNvPr id="18469" name="Google Shape;18469;p4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0" name="Google Shape;18470;p4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1" name="Google Shape;18471;p4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2" name="Google Shape;18472;p416"/>
          <p:cNvGrpSpPr/>
          <p:nvPr/>
        </p:nvGrpSpPr>
        <p:grpSpPr>
          <a:xfrm flipH="1">
            <a:off x="-67743" y="586194"/>
            <a:ext cx="351053" cy="326014"/>
            <a:chOff x="3931664" y="3196564"/>
            <a:chExt cx="819834" cy="761359"/>
          </a:xfrm>
        </p:grpSpPr>
        <p:sp>
          <p:nvSpPr>
            <p:cNvPr id="18473" name="Google Shape;18473;p4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4" name="Google Shape;18474;p4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5" name="Google Shape;18475;p4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6" name="Google Shape;18476;p416"/>
          <p:cNvGrpSpPr/>
          <p:nvPr/>
        </p:nvGrpSpPr>
        <p:grpSpPr>
          <a:xfrm flipH="1">
            <a:off x="8691296" y="2386439"/>
            <a:ext cx="193699" cy="185318"/>
            <a:chOff x="3483800" y="1530650"/>
            <a:chExt cx="1459674" cy="1397574"/>
          </a:xfrm>
        </p:grpSpPr>
        <p:sp>
          <p:nvSpPr>
            <p:cNvPr id="18477" name="Google Shape;18477;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8" name="Google Shape;18478;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9" name="Google Shape;18479;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0" name="Google Shape;18480;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1" name="Google Shape;18481;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2" name="Google Shape;18482;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3" name="Google Shape;18483;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4" name="Google Shape;18484;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5" name="Google Shape;18485;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6" name="Google Shape;18486;p416"/>
          <p:cNvGrpSpPr/>
          <p:nvPr/>
        </p:nvGrpSpPr>
        <p:grpSpPr>
          <a:xfrm flipH="1">
            <a:off x="7828954" y="4747047"/>
            <a:ext cx="117212" cy="111946"/>
            <a:chOff x="3483800" y="1530650"/>
            <a:chExt cx="1459674" cy="1397574"/>
          </a:xfrm>
        </p:grpSpPr>
        <p:sp>
          <p:nvSpPr>
            <p:cNvPr id="18487" name="Google Shape;18487;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8" name="Google Shape;18488;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89" name="Google Shape;18489;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0" name="Google Shape;18490;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1" name="Google Shape;18491;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2" name="Google Shape;18492;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3" name="Google Shape;18493;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4" name="Google Shape;18494;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5" name="Google Shape;18495;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96" name="Google Shape;18496;p416"/>
          <p:cNvGrpSpPr/>
          <p:nvPr/>
        </p:nvGrpSpPr>
        <p:grpSpPr>
          <a:xfrm flipH="1">
            <a:off x="623146" y="4710364"/>
            <a:ext cx="193699" cy="185318"/>
            <a:chOff x="3483800" y="1530650"/>
            <a:chExt cx="1459674" cy="1397574"/>
          </a:xfrm>
        </p:grpSpPr>
        <p:sp>
          <p:nvSpPr>
            <p:cNvPr id="18497" name="Google Shape;18497;p41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8" name="Google Shape;18498;p41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9" name="Google Shape;18499;p41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0" name="Google Shape;18500;p41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1" name="Google Shape;18501;p41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2" name="Google Shape;18502;p41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3" name="Google Shape;18503;p41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4" name="Google Shape;18504;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5" name="Google Shape;18505;p41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6" name="Google Shape;18506;p416"/>
          <p:cNvGrpSpPr/>
          <p:nvPr/>
        </p:nvGrpSpPr>
        <p:grpSpPr>
          <a:xfrm flipH="1">
            <a:off x="8533957" y="213994"/>
            <a:ext cx="351053" cy="326014"/>
            <a:chOff x="3931664" y="3196564"/>
            <a:chExt cx="819834" cy="761359"/>
          </a:xfrm>
        </p:grpSpPr>
        <p:sp>
          <p:nvSpPr>
            <p:cNvPr id="18507" name="Google Shape;18507;p41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8" name="Google Shape;18508;p41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9" name="Google Shape;18509;p41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10" name="Google Shape;18510;p41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8511" name="Shape 18511"/>
        <p:cNvGrpSpPr/>
        <p:nvPr/>
      </p:nvGrpSpPr>
      <p:grpSpPr>
        <a:xfrm>
          <a:off x="0" y="0"/>
          <a:ext cx="0" cy="0"/>
          <a:chOff x="0" y="0"/>
          <a:chExt cx="0" cy="0"/>
        </a:xfrm>
      </p:grpSpPr>
      <p:sp>
        <p:nvSpPr>
          <p:cNvPr id="18512" name="Google Shape;18512;p41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513" name="Google Shape;18513;p41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514" name="Google Shape;18514;p41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15" name="Google Shape;18515;p417"/>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16" name="Google Shape;18516;p417"/>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17" name="Google Shape;18517;p417"/>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18" name="Google Shape;18518;p417"/>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19" name="Google Shape;18519;p417"/>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0" name="Google Shape;18520;p417"/>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21" name="Google Shape;18521;p417"/>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2" name="Google Shape;18522;p417"/>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23" name="Google Shape;18523;p417"/>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4" name="Google Shape;18524;p417"/>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525" name="Google Shape;18525;p417"/>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526" name="Google Shape;18526;p417"/>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527" name="Google Shape;18527;p417"/>
          <p:cNvGrpSpPr/>
          <p:nvPr/>
        </p:nvGrpSpPr>
        <p:grpSpPr>
          <a:xfrm rot="3203653">
            <a:off x="118866" y="1131351"/>
            <a:ext cx="297660" cy="239057"/>
            <a:chOff x="3483800" y="1530650"/>
            <a:chExt cx="1459674" cy="1397574"/>
          </a:xfrm>
        </p:grpSpPr>
        <p:sp>
          <p:nvSpPr>
            <p:cNvPr id="18528" name="Google Shape;18528;p4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9" name="Google Shape;18529;p4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0" name="Google Shape;18530;p4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1" name="Google Shape;18531;p4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2" name="Google Shape;18532;p4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3" name="Google Shape;18533;p4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4" name="Google Shape;18534;p4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5" name="Google Shape;18535;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6" name="Google Shape;18536;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37" name="Google Shape;18537;p417"/>
          <p:cNvGrpSpPr/>
          <p:nvPr/>
        </p:nvGrpSpPr>
        <p:grpSpPr>
          <a:xfrm>
            <a:off x="447585" y="150969"/>
            <a:ext cx="374992" cy="348246"/>
            <a:chOff x="3931664" y="3196564"/>
            <a:chExt cx="819834" cy="761359"/>
          </a:xfrm>
        </p:grpSpPr>
        <p:sp>
          <p:nvSpPr>
            <p:cNvPr id="18538" name="Google Shape;18538;p4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9" name="Google Shape;18539;p4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0" name="Google Shape;18540;p4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41" name="Google Shape;18541;p417"/>
          <p:cNvGrpSpPr/>
          <p:nvPr/>
        </p:nvGrpSpPr>
        <p:grpSpPr>
          <a:xfrm rot="3204101">
            <a:off x="8561588" y="4759494"/>
            <a:ext cx="197087" cy="158154"/>
            <a:chOff x="3483800" y="1530650"/>
            <a:chExt cx="1459674" cy="1397574"/>
          </a:xfrm>
        </p:grpSpPr>
        <p:sp>
          <p:nvSpPr>
            <p:cNvPr id="18542" name="Google Shape;18542;p4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3" name="Google Shape;18543;p4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4" name="Google Shape;18544;p4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5" name="Google Shape;18545;p4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6" name="Google Shape;18546;p4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7" name="Google Shape;18547;p4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8" name="Google Shape;18548;p4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9" name="Google Shape;18549;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0" name="Google Shape;18550;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1" name="Google Shape;18551;p417"/>
          <p:cNvGrpSpPr/>
          <p:nvPr/>
        </p:nvGrpSpPr>
        <p:grpSpPr>
          <a:xfrm>
            <a:off x="8873360" y="3817444"/>
            <a:ext cx="374992" cy="348246"/>
            <a:chOff x="3931664" y="3196564"/>
            <a:chExt cx="819834" cy="761359"/>
          </a:xfrm>
        </p:grpSpPr>
        <p:sp>
          <p:nvSpPr>
            <p:cNvPr id="18552" name="Google Shape;18552;p4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3" name="Google Shape;18553;p4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4" name="Google Shape;18554;p4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5" name="Google Shape;18555;p417"/>
          <p:cNvGrpSpPr/>
          <p:nvPr/>
        </p:nvGrpSpPr>
        <p:grpSpPr>
          <a:xfrm>
            <a:off x="-154252" y="2571744"/>
            <a:ext cx="320309" cy="297463"/>
            <a:chOff x="3931664" y="3196564"/>
            <a:chExt cx="819834" cy="761359"/>
          </a:xfrm>
        </p:grpSpPr>
        <p:sp>
          <p:nvSpPr>
            <p:cNvPr id="18556" name="Google Shape;18556;p41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7" name="Google Shape;18557;p41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8" name="Google Shape;18558;p41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59" name="Google Shape;18559;p417"/>
          <p:cNvGrpSpPr/>
          <p:nvPr/>
        </p:nvGrpSpPr>
        <p:grpSpPr>
          <a:xfrm rot="3203653">
            <a:off x="8694441" y="1676501"/>
            <a:ext cx="297660" cy="239057"/>
            <a:chOff x="3483800" y="1530650"/>
            <a:chExt cx="1459674" cy="1397574"/>
          </a:xfrm>
        </p:grpSpPr>
        <p:sp>
          <p:nvSpPr>
            <p:cNvPr id="18560" name="Google Shape;18560;p41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1" name="Google Shape;18561;p41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2" name="Google Shape;18562;p41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3" name="Google Shape;18563;p41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4" name="Google Shape;18564;p41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5" name="Google Shape;18565;p41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6" name="Google Shape;18566;p41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7" name="Google Shape;18567;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8" name="Google Shape;18568;p41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569" name="Google Shape;18569;p41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18570" name="Shape 18570"/>
        <p:cNvGrpSpPr/>
        <p:nvPr/>
      </p:nvGrpSpPr>
      <p:grpSpPr>
        <a:xfrm>
          <a:off x="0" y="0"/>
          <a:ext cx="0" cy="0"/>
          <a:chOff x="0" y="0"/>
          <a:chExt cx="0" cy="0"/>
        </a:xfrm>
      </p:grpSpPr>
      <p:sp>
        <p:nvSpPr>
          <p:cNvPr id="18571" name="Google Shape;18571;p41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572" name="Google Shape;18572;p418"/>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18573" name="Google Shape;18573;p418"/>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574" name="Google Shape;18574;p418"/>
          <p:cNvGrpSpPr/>
          <p:nvPr/>
        </p:nvGrpSpPr>
        <p:grpSpPr>
          <a:xfrm rot="3204101">
            <a:off x="8405188" y="4689994"/>
            <a:ext cx="197087" cy="158154"/>
            <a:chOff x="3483800" y="1530650"/>
            <a:chExt cx="1459674" cy="1397574"/>
          </a:xfrm>
        </p:grpSpPr>
        <p:sp>
          <p:nvSpPr>
            <p:cNvPr id="18575" name="Google Shape;18575;p4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6" name="Google Shape;18576;p4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7" name="Google Shape;18577;p4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8" name="Google Shape;18578;p4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9" name="Google Shape;18579;p4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0" name="Google Shape;18580;p4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1" name="Google Shape;18581;p4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2" name="Google Shape;18582;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3" name="Google Shape;18583;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4" name="Google Shape;18584;p418"/>
          <p:cNvGrpSpPr/>
          <p:nvPr/>
        </p:nvGrpSpPr>
        <p:grpSpPr>
          <a:xfrm>
            <a:off x="8716960" y="3747944"/>
            <a:ext cx="374992" cy="348246"/>
            <a:chOff x="3931664" y="3196564"/>
            <a:chExt cx="819834" cy="761359"/>
          </a:xfrm>
        </p:grpSpPr>
        <p:sp>
          <p:nvSpPr>
            <p:cNvPr id="18585" name="Google Shape;18585;p4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6" name="Google Shape;18586;p4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7" name="Google Shape;18587;p4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88" name="Google Shape;18588;p418"/>
          <p:cNvGrpSpPr/>
          <p:nvPr/>
        </p:nvGrpSpPr>
        <p:grpSpPr>
          <a:xfrm rot="3203653">
            <a:off x="8538041" y="1607001"/>
            <a:ext cx="297660" cy="239057"/>
            <a:chOff x="3483800" y="1530650"/>
            <a:chExt cx="1459674" cy="1397574"/>
          </a:xfrm>
        </p:grpSpPr>
        <p:sp>
          <p:nvSpPr>
            <p:cNvPr id="18589" name="Google Shape;18589;p4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0" name="Google Shape;18590;p4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1" name="Google Shape;18591;p4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2" name="Google Shape;18592;p4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3" name="Google Shape;18593;p4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4" name="Google Shape;18594;p4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5" name="Google Shape;18595;p4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6" name="Google Shape;18596;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7" name="Google Shape;18597;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8" name="Google Shape;18598;p418"/>
          <p:cNvGrpSpPr/>
          <p:nvPr/>
        </p:nvGrpSpPr>
        <p:grpSpPr>
          <a:xfrm>
            <a:off x="177535" y="4385606"/>
            <a:ext cx="374992" cy="348246"/>
            <a:chOff x="3931664" y="3196564"/>
            <a:chExt cx="819834" cy="761359"/>
          </a:xfrm>
        </p:grpSpPr>
        <p:sp>
          <p:nvSpPr>
            <p:cNvPr id="18599" name="Google Shape;18599;p4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0" name="Google Shape;18600;p4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1" name="Google Shape;18601;p4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02" name="Google Shape;18602;p418"/>
          <p:cNvGrpSpPr/>
          <p:nvPr/>
        </p:nvGrpSpPr>
        <p:grpSpPr>
          <a:xfrm rot="3205120">
            <a:off x="260683" y="1899870"/>
            <a:ext cx="208678" cy="167461"/>
            <a:chOff x="3483800" y="1530650"/>
            <a:chExt cx="1459674" cy="1397574"/>
          </a:xfrm>
        </p:grpSpPr>
        <p:sp>
          <p:nvSpPr>
            <p:cNvPr id="18603" name="Google Shape;18603;p41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4" name="Google Shape;18604;p41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5" name="Google Shape;18605;p41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6" name="Google Shape;18606;p41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7" name="Google Shape;18607;p41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8" name="Google Shape;18608;p41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9" name="Google Shape;18609;p41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0" name="Google Shape;18610;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1" name="Google Shape;18611;p41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12" name="Google Shape;18612;p418"/>
          <p:cNvGrpSpPr/>
          <p:nvPr/>
        </p:nvGrpSpPr>
        <p:grpSpPr>
          <a:xfrm rot="-2016416">
            <a:off x="40756" y="3318338"/>
            <a:ext cx="235067" cy="218301"/>
            <a:chOff x="3931664" y="3196564"/>
            <a:chExt cx="819834" cy="761359"/>
          </a:xfrm>
        </p:grpSpPr>
        <p:sp>
          <p:nvSpPr>
            <p:cNvPr id="18613" name="Google Shape;18613;p41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4" name="Google Shape;18614;p41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5" name="Google Shape;18615;p41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16" name="Google Shape;18616;p41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617" name="Google Shape;18617;p41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18618" name="Shape 18618"/>
        <p:cNvGrpSpPr/>
        <p:nvPr/>
      </p:nvGrpSpPr>
      <p:grpSpPr>
        <a:xfrm>
          <a:off x="0" y="0"/>
          <a:ext cx="0" cy="0"/>
          <a:chOff x="0" y="0"/>
          <a:chExt cx="0" cy="0"/>
        </a:xfrm>
      </p:grpSpPr>
      <p:sp>
        <p:nvSpPr>
          <p:cNvPr id="18619" name="Google Shape;18619;p41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620" name="Google Shape;18620;p41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621" name="Google Shape;18621;p419"/>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622" name="Google Shape;18622;p419"/>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623" name="Google Shape;18623;p419"/>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624" name="Google Shape;18624;p419"/>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625" name="Google Shape;18625;p419"/>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8626" name="Google Shape;18626;p419"/>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8627" name="Google Shape;18627;p419"/>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8" name="Google Shape;18628;p419"/>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629" name="Google Shape;18629;p419"/>
          <p:cNvGrpSpPr/>
          <p:nvPr/>
        </p:nvGrpSpPr>
        <p:grpSpPr>
          <a:xfrm flipH="1">
            <a:off x="630193" y="412327"/>
            <a:ext cx="666556" cy="666556"/>
            <a:chOff x="1852275" y="2571450"/>
            <a:chExt cx="506925" cy="506925"/>
          </a:xfrm>
        </p:grpSpPr>
        <p:sp>
          <p:nvSpPr>
            <p:cNvPr id="18630" name="Google Shape;18630;p419"/>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1" name="Google Shape;18631;p419"/>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2" name="Google Shape;18632;p419"/>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3" name="Google Shape;18633;p419"/>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4" name="Google Shape;18634;p419"/>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5" name="Google Shape;18635;p419"/>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6" name="Google Shape;18636;p419"/>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37" name="Google Shape;18637;p419"/>
          <p:cNvGrpSpPr/>
          <p:nvPr/>
        </p:nvGrpSpPr>
        <p:grpSpPr>
          <a:xfrm rot="8100000">
            <a:off x="-88855" y="-156259"/>
            <a:ext cx="945223" cy="945223"/>
            <a:chOff x="2751400" y="2498775"/>
            <a:chExt cx="652900" cy="652900"/>
          </a:xfrm>
        </p:grpSpPr>
        <p:sp>
          <p:nvSpPr>
            <p:cNvPr id="18638" name="Google Shape;18638;p41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9" name="Google Shape;18639;p41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0" name="Google Shape;18640;p41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1" name="Google Shape;18641;p41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2" name="Google Shape;18642;p41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3" name="Google Shape;18643;p41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4" name="Google Shape;18644;p41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5" name="Google Shape;18645;p41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6" name="Google Shape;18646;p41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47" name="Google Shape;18647;p419"/>
          <p:cNvGrpSpPr/>
          <p:nvPr/>
        </p:nvGrpSpPr>
        <p:grpSpPr>
          <a:xfrm rot="10800000">
            <a:off x="8124511" y="4040371"/>
            <a:ext cx="1304506" cy="1304506"/>
            <a:chOff x="591150" y="540000"/>
            <a:chExt cx="1040525" cy="1040525"/>
          </a:xfrm>
        </p:grpSpPr>
        <p:sp>
          <p:nvSpPr>
            <p:cNvPr id="18648" name="Google Shape;18648;p419"/>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9" name="Google Shape;18649;p419"/>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0" name="Google Shape;18650;p419"/>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1" name="Google Shape;18651;p419"/>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2" name="Google Shape;18652;p419"/>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3" name="Google Shape;18653;p419"/>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4" name="Google Shape;18654;p419"/>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5" name="Google Shape;18655;p419"/>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6" name="Google Shape;18656;p419"/>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7" name="Google Shape;18657;p419"/>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8" name="Google Shape;18658;p419"/>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59" name="Google Shape;18659;p41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18660" name="Shape 18660"/>
        <p:cNvGrpSpPr/>
        <p:nvPr/>
      </p:nvGrpSpPr>
      <p:grpSpPr>
        <a:xfrm>
          <a:off x="0" y="0"/>
          <a:ext cx="0" cy="0"/>
          <a:chOff x="0" y="0"/>
          <a:chExt cx="0" cy="0"/>
        </a:xfrm>
      </p:grpSpPr>
      <p:sp>
        <p:nvSpPr>
          <p:cNvPr id="18661" name="Google Shape;18661;p42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662" name="Google Shape;18662;p42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663" name="Google Shape;18663;p42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664" name="Google Shape;18664;p420"/>
          <p:cNvGrpSpPr/>
          <p:nvPr/>
        </p:nvGrpSpPr>
        <p:grpSpPr>
          <a:xfrm rot="3203653">
            <a:off x="240691" y="985951"/>
            <a:ext cx="297660" cy="239057"/>
            <a:chOff x="3483800" y="1530650"/>
            <a:chExt cx="1459674" cy="1397574"/>
          </a:xfrm>
        </p:grpSpPr>
        <p:sp>
          <p:nvSpPr>
            <p:cNvPr id="18665" name="Google Shape;18665;p4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6" name="Google Shape;18666;p4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7" name="Google Shape;18667;p4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8" name="Google Shape;18668;p4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9" name="Google Shape;18669;p4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0" name="Google Shape;18670;p4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1" name="Google Shape;18671;p4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2" name="Google Shape;18672;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3" name="Google Shape;18673;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4" name="Google Shape;18674;p420"/>
          <p:cNvGrpSpPr/>
          <p:nvPr/>
        </p:nvGrpSpPr>
        <p:grpSpPr>
          <a:xfrm>
            <a:off x="447585" y="150969"/>
            <a:ext cx="374992" cy="348246"/>
            <a:chOff x="3931664" y="3196564"/>
            <a:chExt cx="819834" cy="761359"/>
          </a:xfrm>
        </p:grpSpPr>
        <p:sp>
          <p:nvSpPr>
            <p:cNvPr id="18675" name="Google Shape;18675;p4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6" name="Google Shape;18676;p4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7" name="Google Shape;18677;p4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78" name="Google Shape;18678;p420"/>
          <p:cNvGrpSpPr/>
          <p:nvPr/>
        </p:nvGrpSpPr>
        <p:grpSpPr>
          <a:xfrm rot="-2865348">
            <a:off x="-165362" y="3586213"/>
            <a:ext cx="374985" cy="348239"/>
            <a:chOff x="3931664" y="3196564"/>
            <a:chExt cx="819834" cy="761359"/>
          </a:xfrm>
        </p:grpSpPr>
        <p:sp>
          <p:nvSpPr>
            <p:cNvPr id="18679" name="Google Shape;18679;p42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0" name="Google Shape;18680;p42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1" name="Google Shape;18681;p42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82" name="Google Shape;18682;p420"/>
          <p:cNvGrpSpPr/>
          <p:nvPr/>
        </p:nvGrpSpPr>
        <p:grpSpPr>
          <a:xfrm rot="-2113056">
            <a:off x="-68471" y="2140023"/>
            <a:ext cx="297664" cy="239111"/>
            <a:chOff x="3483800" y="1530650"/>
            <a:chExt cx="1459674" cy="1397574"/>
          </a:xfrm>
        </p:grpSpPr>
        <p:sp>
          <p:nvSpPr>
            <p:cNvPr id="18683" name="Google Shape;18683;p42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4" name="Google Shape;18684;p42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5" name="Google Shape;18685;p42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6" name="Google Shape;18686;p42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7" name="Google Shape;18687;p42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8" name="Google Shape;18688;p42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9" name="Google Shape;18689;p42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0" name="Google Shape;18690;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1" name="Google Shape;18691;p42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692" name="Google Shape;18692;p42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18693" name="Shape 18693"/>
        <p:cNvGrpSpPr/>
        <p:nvPr/>
      </p:nvGrpSpPr>
      <p:grpSpPr>
        <a:xfrm>
          <a:off x="0" y="0"/>
          <a:ext cx="0" cy="0"/>
          <a:chOff x="0" y="0"/>
          <a:chExt cx="0" cy="0"/>
        </a:xfrm>
      </p:grpSpPr>
      <p:sp>
        <p:nvSpPr>
          <p:cNvPr id="18694" name="Google Shape;18694;p42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695" name="Google Shape;18695;p42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8696" name="Google Shape;18696;p421"/>
          <p:cNvGrpSpPr/>
          <p:nvPr/>
        </p:nvGrpSpPr>
        <p:grpSpPr>
          <a:xfrm rot="3204101">
            <a:off x="8805038" y="4262894"/>
            <a:ext cx="197087" cy="158154"/>
            <a:chOff x="3483800" y="1530650"/>
            <a:chExt cx="1459674" cy="1397574"/>
          </a:xfrm>
        </p:grpSpPr>
        <p:sp>
          <p:nvSpPr>
            <p:cNvPr id="18697" name="Google Shape;18697;p4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8" name="Google Shape;18698;p4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9" name="Google Shape;18699;p4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0" name="Google Shape;18700;p4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1" name="Google Shape;18701;p4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2" name="Google Shape;18702;p4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3" name="Google Shape;18703;p4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4" name="Google Shape;18704;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5" name="Google Shape;18705;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06" name="Google Shape;18706;p421"/>
          <p:cNvGrpSpPr/>
          <p:nvPr/>
        </p:nvGrpSpPr>
        <p:grpSpPr>
          <a:xfrm>
            <a:off x="8870511" y="958177"/>
            <a:ext cx="273497" cy="253990"/>
            <a:chOff x="3931664" y="3196564"/>
            <a:chExt cx="819834" cy="761359"/>
          </a:xfrm>
        </p:grpSpPr>
        <p:sp>
          <p:nvSpPr>
            <p:cNvPr id="18707" name="Google Shape;18707;p4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8" name="Google Shape;18708;p4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9" name="Google Shape;18709;p4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10" name="Google Shape;18710;p421"/>
          <p:cNvGrpSpPr/>
          <p:nvPr/>
        </p:nvGrpSpPr>
        <p:grpSpPr>
          <a:xfrm rot="3203653">
            <a:off x="8754753" y="1607001"/>
            <a:ext cx="297660" cy="239057"/>
            <a:chOff x="3483800" y="1530650"/>
            <a:chExt cx="1459674" cy="1397574"/>
          </a:xfrm>
        </p:grpSpPr>
        <p:sp>
          <p:nvSpPr>
            <p:cNvPr id="18711" name="Google Shape;18711;p4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2" name="Google Shape;18712;p4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3" name="Google Shape;18713;p4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4" name="Google Shape;18714;p4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5" name="Google Shape;18715;p4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6" name="Google Shape;18716;p4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7" name="Google Shape;18717;p4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8" name="Google Shape;18718;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9" name="Google Shape;18719;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20" name="Google Shape;18720;p421"/>
          <p:cNvGrpSpPr/>
          <p:nvPr/>
        </p:nvGrpSpPr>
        <p:grpSpPr>
          <a:xfrm rot="3205120">
            <a:off x="21633" y="409520"/>
            <a:ext cx="208678" cy="167461"/>
            <a:chOff x="3483800" y="1530650"/>
            <a:chExt cx="1459674" cy="1397574"/>
          </a:xfrm>
        </p:grpSpPr>
        <p:sp>
          <p:nvSpPr>
            <p:cNvPr id="18721" name="Google Shape;18721;p42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2" name="Google Shape;18722;p42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3" name="Google Shape;18723;p42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4" name="Google Shape;18724;p42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5" name="Google Shape;18725;p42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6" name="Google Shape;18726;p42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7" name="Google Shape;18727;p42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8" name="Google Shape;18728;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9" name="Google Shape;18729;p42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30" name="Google Shape;18730;p421"/>
          <p:cNvGrpSpPr/>
          <p:nvPr/>
        </p:nvGrpSpPr>
        <p:grpSpPr>
          <a:xfrm rot="-2016416">
            <a:off x="40756" y="3318338"/>
            <a:ext cx="235067" cy="218301"/>
            <a:chOff x="3931664" y="3196564"/>
            <a:chExt cx="819834" cy="761359"/>
          </a:xfrm>
        </p:grpSpPr>
        <p:sp>
          <p:nvSpPr>
            <p:cNvPr id="18731" name="Google Shape;18731;p4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2" name="Google Shape;18732;p4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3" name="Google Shape;18733;p4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4" name="Google Shape;18734;p42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8735" name="Google Shape;18735;p421"/>
          <p:cNvGrpSpPr/>
          <p:nvPr/>
        </p:nvGrpSpPr>
        <p:grpSpPr>
          <a:xfrm>
            <a:off x="251954" y="1066772"/>
            <a:ext cx="262265" cy="243559"/>
            <a:chOff x="3931664" y="3196564"/>
            <a:chExt cx="819834" cy="761359"/>
          </a:xfrm>
        </p:grpSpPr>
        <p:sp>
          <p:nvSpPr>
            <p:cNvPr id="18736" name="Google Shape;18736;p42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7" name="Google Shape;18737;p42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8" name="Google Shape;18738;p42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739" name="Google Shape;18739;p42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18740" name="Shape 18740"/>
        <p:cNvGrpSpPr/>
        <p:nvPr/>
      </p:nvGrpSpPr>
      <p:grpSpPr>
        <a:xfrm>
          <a:off x="0" y="0"/>
          <a:ext cx="0" cy="0"/>
          <a:chOff x="0" y="0"/>
          <a:chExt cx="0" cy="0"/>
        </a:xfrm>
      </p:grpSpPr>
      <p:sp>
        <p:nvSpPr>
          <p:cNvPr id="18741" name="Google Shape;18741;p42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742" name="Google Shape;18742;p42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743" name="Google Shape;18743;p422"/>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8744" name="Google Shape;18744;p422"/>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8745" name="Google Shape;18745;p422"/>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746" name="Google Shape;18746;p422"/>
          <p:cNvGrpSpPr/>
          <p:nvPr/>
        </p:nvGrpSpPr>
        <p:grpSpPr>
          <a:xfrm>
            <a:off x="623154" y="244439"/>
            <a:ext cx="193699" cy="185318"/>
            <a:chOff x="3483800" y="1530650"/>
            <a:chExt cx="1459674" cy="1397574"/>
          </a:xfrm>
        </p:grpSpPr>
        <p:sp>
          <p:nvSpPr>
            <p:cNvPr id="18747" name="Google Shape;18747;p4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8" name="Google Shape;18748;p4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9" name="Google Shape;18749;p4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0" name="Google Shape;18750;p4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1" name="Google Shape;18751;p4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2" name="Google Shape;18752;p4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3" name="Google Shape;18753;p4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4" name="Google Shape;18754;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5" name="Google Shape;18755;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56" name="Google Shape;18756;p422"/>
          <p:cNvGrpSpPr/>
          <p:nvPr/>
        </p:nvGrpSpPr>
        <p:grpSpPr>
          <a:xfrm>
            <a:off x="138749" y="4109622"/>
            <a:ext cx="318260" cy="295560"/>
            <a:chOff x="3931664" y="3196564"/>
            <a:chExt cx="819834" cy="761359"/>
          </a:xfrm>
        </p:grpSpPr>
        <p:sp>
          <p:nvSpPr>
            <p:cNvPr id="18757" name="Google Shape;18757;p4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8" name="Google Shape;18758;p4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9" name="Google Shape;18759;p4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0" name="Google Shape;18760;p422"/>
          <p:cNvGrpSpPr/>
          <p:nvPr/>
        </p:nvGrpSpPr>
        <p:grpSpPr>
          <a:xfrm>
            <a:off x="-180561" y="641597"/>
            <a:ext cx="500427" cy="464734"/>
            <a:chOff x="3931664" y="3196564"/>
            <a:chExt cx="819834" cy="761359"/>
          </a:xfrm>
        </p:grpSpPr>
        <p:sp>
          <p:nvSpPr>
            <p:cNvPr id="18761" name="Google Shape;18761;p4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2" name="Google Shape;18762;p4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3" name="Google Shape;18763;p4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4" name="Google Shape;18764;p422"/>
          <p:cNvGrpSpPr/>
          <p:nvPr/>
        </p:nvGrpSpPr>
        <p:grpSpPr>
          <a:xfrm>
            <a:off x="457004" y="4794839"/>
            <a:ext cx="193699" cy="185318"/>
            <a:chOff x="3483800" y="1530650"/>
            <a:chExt cx="1459674" cy="1397574"/>
          </a:xfrm>
        </p:grpSpPr>
        <p:sp>
          <p:nvSpPr>
            <p:cNvPr id="18765" name="Google Shape;18765;p4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6" name="Google Shape;18766;p4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7" name="Google Shape;18767;p4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8" name="Google Shape;18768;p4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9" name="Google Shape;18769;p4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0" name="Google Shape;18770;p4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1" name="Google Shape;18771;p4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2" name="Google Shape;18772;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3" name="Google Shape;18773;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4" name="Google Shape;18774;p422"/>
          <p:cNvGrpSpPr/>
          <p:nvPr/>
        </p:nvGrpSpPr>
        <p:grpSpPr>
          <a:xfrm flipH="1" rot="10800000">
            <a:off x="8130574" y="4601398"/>
            <a:ext cx="318260" cy="295560"/>
            <a:chOff x="3931664" y="3196564"/>
            <a:chExt cx="819834" cy="761359"/>
          </a:xfrm>
        </p:grpSpPr>
        <p:sp>
          <p:nvSpPr>
            <p:cNvPr id="18775" name="Google Shape;18775;p42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6" name="Google Shape;18776;p42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7" name="Google Shape;18777;p42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78" name="Google Shape;18778;p422"/>
          <p:cNvGrpSpPr/>
          <p:nvPr/>
        </p:nvGrpSpPr>
        <p:grpSpPr>
          <a:xfrm flipH="1" rot="10800000">
            <a:off x="8523729" y="3992097"/>
            <a:ext cx="193699" cy="185318"/>
            <a:chOff x="3483800" y="1530650"/>
            <a:chExt cx="1459674" cy="1397574"/>
          </a:xfrm>
        </p:grpSpPr>
        <p:sp>
          <p:nvSpPr>
            <p:cNvPr id="18779" name="Google Shape;18779;p42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0" name="Google Shape;18780;p42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1" name="Google Shape;18781;p42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2" name="Google Shape;18782;p42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3" name="Google Shape;18783;p42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4" name="Google Shape;18784;p42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5" name="Google Shape;18785;p42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6" name="Google Shape;18786;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7" name="Google Shape;18787;p42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88" name="Google Shape;18788;p422"/>
          <p:cNvGrpSpPr/>
          <p:nvPr/>
        </p:nvGrpSpPr>
        <p:grpSpPr>
          <a:xfrm flipH="1" rot="-6300011">
            <a:off x="6024652" y="-203856"/>
            <a:ext cx="666506" cy="666506"/>
            <a:chOff x="1852275" y="2571450"/>
            <a:chExt cx="506925" cy="506925"/>
          </a:xfrm>
        </p:grpSpPr>
        <p:sp>
          <p:nvSpPr>
            <p:cNvPr id="18789" name="Google Shape;18789;p422"/>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0" name="Google Shape;18790;p422"/>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1" name="Google Shape;18791;p422"/>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2" name="Google Shape;18792;p422"/>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3" name="Google Shape;18793;p422"/>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4" name="Google Shape;18794;p422"/>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5" name="Google Shape;18795;p422"/>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96" name="Google Shape;18796;p422"/>
          <p:cNvGrpSpPr/>
          <p:nvPr/>
        </p:nvGrpSpPr>
        <p:grpSpPr>
          <a:xfrm rot="-1799945">
            <a:off x="6466948" y="179147"/>
            <a:ext cx="500135" cy="500135"/>
            <a:chOff x="2751400" y="2498775"/>
            <a:chExt cx="652900" cy="652900"/>
          </a:xfrm>
        </p:grpSpPr>
        <p:sp>
          <p:nvSpPr>
            <p:cNvPr id="18797" name="Google Shape;18797;p42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8" name="Google Shape;18798;p42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9" name="Google Shape;18799;p42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0" name="Google Shape;18800;p42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1" name="Google Shape;18801;p42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2" name="Google Shape;18802;p42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3" name="Google Shape;18803;p42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4" name="Google Shape;18804;p42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5" name="Google Shape;18805;p42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06" name="Google Shape;18806;p42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18807" name="Shape 18807"/>
        <p:cNvGrpSpPr/>
        <p:nvPr/>
      </p:nvGrpSpPr>
      <p:grpSpPr>
        <a:xfrm>
          <a:off x="0" y="0"/>
          <a:ext cx="0" cy="0"/>
          <a:chOff x="0" y="0"/>
          <a:chExt cx="0" cy="0"/>
        </a:xfrm>
      </p:grpSpPr>
      <p:sp>
        <p:nvSpPr>
          <p:cNvPr id="18808" name="Google Shape;18808;p42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809" name="Google Shape;18809;p42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810" name="Google Shape;18810;p423"/>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8811" name="Google Shape;18811;p423"/>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8812" name="Google Shape;18812;p423"/>
          <p:cNvGrpSpPr/>
          <p:nvPr/>
        </p:nvGrpSpPr>
        <p:grpSpPr>
          <a:xfrm rot="3203653">
            <a:off x="197091" y="1556026"/>
            <a:ext cx="297660" cy="239057"/>
            <a:chOff x="3483800" y="1530650"/>
            <a:chExt cx="1459674" cy="1397574"/>
          </a:xfrm>
        </p:grpSpPr>
        <p:sp>
          <p:nvSpPr>
            <p:cNvPr id="18813" name="Google Shape;18813;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4" name="Google Shape;18814;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5" name="Google Shape;18815;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6" name="Google Shape;18816;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7" name="Google Shape;18817;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8" name="Google Shape;18818;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19" name="Google Shape;18819;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0" name="Google Shape;18820;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1" name="Google Shape;18821;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2" name="Google Shape;18822;p423"/>
          <p:cNvGrpSpPr/>
          <p:nvPr/>
        </p:nvGrpSpPr>
        <p:grpSpPr>
          <a:xfrm>
            <a:off x="1373635" y="365869"/>
            <a:ext cx="374992" cy="348246"/>
            <a:chOff x="3931664" y="3196564"/>
            <a:chExt cx="819834" cy="761359"/>
          </a:xfrm>
        </p:grpSpPr>
        <p:sp>
          <p:nvSpPr>
            <p:cNvPr id="18823" name="Google Shape;18823;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4" name="Google Shape;18824;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5" name="Google Shape;18825;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26" name="Google Shape;18826;p423"/>
          <p:cNvGrpSpPr/>
          <p:nvPr/>
        </p:nvGrpSpPr>
        <p:grpSpPr>
          <a:xfrm rot="3204101">
            <a:off x="8561588" y="4759494"/>
            <a:ext cx="197087" cy="158154"/>
            <a:chOff x="3483800" y="1530650"/>
            <a:chExt cx="1459674" cy="1397574"/>
          </a:xfrm>
        </p:grpSpPr>
        <p:sp>
          <p:nvSpPr>
            <p:cNvPr id="18827" name="Google Shape;18827;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8" name="Google Shape;18828;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29" name="Google Shape;18829;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0" name="Google Shape;18830;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1" name="Google Shape;18831;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2" name="Google Shape;18832;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3" name="Google Shape;18833;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4" name="Google Shape;18834;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5" name="Google Shape;18835;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36" name="Google Shape;18836;p423"/>
          <p:cNvGrpSpPr/>
          <p:nvPr/>
        </p:nvGrpSpPr>
        <p:grpSpPr>
          <a:xfrm>
            <a:off x="8873360" y="3817444"/>
            <a:ext cx="374992" cy="348246"/>
            <a:chOff x="3931664" y="3196564"/>
            <a:chExt cx="819834" cy="761359"/>
          </a:xfrm>
        </p:grpSpPr>
        <p:sp>
          <p:nvSpPr>
            <p:cNvPr id="18837" name="Google Shape;18837;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8" name="Google Shape;18838;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9" name="Google Shape;18839;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40" name="Google Shape;18840;p423"/>
          <p:cNvGrpSpPr/>
          <p:nvPr/>
        </p:nvGrpSpPr>
        <p:grpSpPr>
          <a:xfrm>
            <a:off x="-154252" y="2571744"/>
            <a:ext cx="320309" cy="297463"/>
            <a:chOff x="3931664" y="3196564"/>
            <a:chExt cx="819834" cy="761359"/>
          </a:xfrm>
        </p:grpSpPr>
        <p:sp>
          <p:nvSpPr>
            <p:cNvPr id="18841" name="Google Shape;18841;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2" name="Google Shape;18842;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3" name="Google Shape;18843;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44" name="Google Shape;18844;p423"/>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845" name="Google Shape;18845;p423"/>
          <p:cNvGrpSpPr/>
          <p:nvPr/>
        </p:nvGrpSpPr>
        <p:grpSpPr>
          <a:xfrm rot="3203653">
            <a:off x="8694441" y="1676501"/>
            <a:ext cx="297660" cy="239057"/>
            <a:chOff x="3483800" y="1530650"/>
            <a:chExt cx="1459674" cy="1397574"/>
          </a:xfrm>
        </p:grpSpPr>
        <p:sp>
          <p:nvSpPr>
            <p:cNvPr id="18846" name="Google Shape;18846;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7" name="Google Shape;18847;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8" name="Google Shape;18848;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9" name="Google Shape;18849;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0" name="Google Shape;18850;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1" name="Google Shape;18851;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2" name="Google Shape;18852;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3" name="Google Shape;18853;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4" name="Google Shape;18854;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5" name="Google Shape;18855;p423"/>
          <p:cNvGrpSpPr/>
          <p:nvPr/>
        </p:nvGrpSpPr>
        <p:grpSpPr>
          <a:xfrm rot="-1813197">
            <a:off x="4035419" y="413076"/>
            <a:ext cx="250191" cy="232308"/>
            <a:chOff x="3931664" y="3196564"/>
            <a:chExt cx="819834" cy="761359"/>
          </a:xfrm>
        </p:grpSpPr>
        <p:sp>
          <p:nvSpPr>
            <p:cNvPr id="18856" name="Google Shape;18856;p42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7" name="Google Shape;18857;p42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8" name="Google Shape;18858;p42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59" name="Google Shape;18859;p423"/>
          <p:cNvGrpSpPr/>
          <p:nvPr/>
        </p:nvGrpSpPr>
        <p:grpSpPr>
          <a:xfrm rot="3202496">
            <a:off x="6455782" y="205593"/>
            <a:ext cx="266451" cy="213788"/>
            <a:chOff x="3483800" y="1530650"/>
            <a:chExt cx="1459674" cy="1397574"/>
          </a:xfrm>
        </p:grpSpPr>
        <p:sp>
          <p:nvSpPr>
            <p:cNvPr id="18860" name="Google Shape;18860;p42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1" name="Google Shape;18861;p42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2" name="Google Shape;18862;p42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3" name="Google Shape;18863;p42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4" name="Google Shape;18864;p42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5" name="Google Shape;18865;p42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6" name="Google Shape;18866;p42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7" name="Google Shape;18867;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8" name="Google Shape;18868;p42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9" name="Google Shape;18869;p423"/>
          <p:cNvGrpSpPr/>
          <p:nvPr/>
        </p:nvGrpSpPr>
        <p:grpSpPr>
          <a:xfrm>
            <a:off x="-423288" y="4459184"/>
            <a:ext cx="1143068" cy="1143068"/>
            <a:chOff x="1565300" y="733100"/>
            <a:chExt cx="1143525" cy="1143525"/>
          </a:xfrm>
        </p:grpSpPr>
        <p:sp>
          <p:nvSpPr>
            <p:cNvPr id="18870" name="Google Shape;18870;p423"/>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1" name="Google Shape;18871;p423"/>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2" name="Google Shape;18872;p423"/>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3" name="Google Shape;18873;p423"/>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4" name="Google Shape;18874;p423"/>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5" name="Google Shape;18875;p423"/>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76" name="Google Shape;18876;p423"/>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77" name="Google Shape;18877;p42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501" name="Shape 1501"/>
        <p:cNvGrpSpPr/>
        <p:nvPr/>
      </p:nvGrpSpPr>
      <p:grpSpPr>
        <a:xfrm>
          <a:off x="0" y="0"/>
          <a:ext cx="0" cy="0"/>
          <a:chOff x="0" y="0"/>
          <a:chExt cx="0" cy="0"/>
        </a:xfrm>
      </p:grpSpPr>
      <p:sp>
        <p:nvSpPr>
          <p:cNvPr id="1502" name="Google Shape;1502;p4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3" name="Google Shape;1503;p4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4" name="Google Shape;1504;p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18878" name="Shape 18878"/>
        <p:cNvGrpSpPr/>
        <p:nvPr/>
      </p:nvGrpSpPr>
      <p:grpSpPr>
        <a:xfrm>
          <a:off x="0" y="0"/>
          <a:ext cx="0" cy="0"/>
          <a:chOff x="0" y="0"/>
          <a:chExt cx="0" cy="0"/>
        </a:xfrm>
      </p:grpSpPr>
      <p:sp>
        <p:nvSpPr>
          <p:cNvPr id="18879" name="Google Shape;18879;p42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880" name="Google Shape;18880;p42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881" name="Google Shape;18881;p424"/>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18882" name="Google Shape;18882;p424"/>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18883" name="Google Shape;18883;p424"/>
          <p:cNvGrpSpPr/>
          <p:nvPr/>
        </p:nvGrpSpPr>
        <p:grpSpPr>
          <a:xfrm flipH="1" rot="-3203653">
            <a:off x="8677575" y="1131351"/>
            <a:ext cx="297660" cy="239057"/>
            <a:chOff x="3483800" y="1530650"/>
            <a:chExt cx="1459674" cy="1397574"/>
          </a:xfrm>
        </p:grpSpPr>
        <p:sp>
          <p:nvSpPr>
            <p:cNvPr id="18884" name="Google Shape;18884;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5" name="Google Shape;18885;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6" name="Google Shape;18886;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7" name="Google Shape;18887;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8" name="Google Shape;18888;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9" name="Google Shape;18889;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0" name="Google Shape;18890;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1" name="Google Shape;18891;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2" name="Google Shape;18892;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3" name="Google Shape;18893;p424"/>
          <p:cNvGrpSpPr/>
          <p:nvPr/>
        </p:nvGrpSpPr>
        <p:grpSpPr>
          <a:xfrm flipH="1">
            <a:off x="7345473" y="365869"/>
            <a:ext cx="374992" cy="348246"/>
            <a:chOff x="3931664" y="3196564"/>
            <a:chExt cx="819834" cy="761359"/>
          </a:xfrm>
        </p:grpSpPr>
        <p:sp>
          <p:nvSpPr>
            <p:cNvPr id="18894" name="Google Shape;18894;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5" name="Google Shape;18895;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6" name="Google Shape;18896;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97" name="Google Shape;18897;p424"/>
          <p:cNvGrpSpPr/>
          <p:nvPr/>
        </p:nvGrpSpPr>
        <p:grpSpPr>
          <a:xfrm flipH="1">
            <a:off x="-154252" y="3817444"/>
            <a:ext cx="374992" cy="348246"/>
            <a:chOff x="3931664" y="3196564"/>
            <a:chExt cx="819834" cy="761359"/>
          </a:xfrm>
        </p:grpSpPr>
        <p:sp>
          <p:nvSpPr>
            <p:cNvPr id="18898" name="Google Shape;18898;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9" name="Google Shape;18899;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0" name="Google Shape;18900;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1" name="Google Shape;18901;p424"/>
          <p:cNvGrpSpPr/>
          <p:nvPr/>
        </p:nvGrpSpPr>
        <p:grpSpPr>
          <a:xfrm flipH="1">
            <a:off x="8928043" y="2571744"/>
            <a:ext cx="320309" cy="297463"/>
            <a:chOff x="3931664" y="3196564"/>
            <a:chExt cx="819834" cy="761359"/>
          </a:xfrm>
        </p:grpSpPr>
        <p:sp>
          <p:nvSpPr>
            <p:cNvPr id="18902" name="Google Shape;18902;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3" name="Google Shape;18903;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4" name="Google Shape;18904;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5" name="Google Shape;18905;p424"/>
          <p:cNvGrpSpPr/>
          <p:nvPr/>
        </p:nvGrpSpPr>
        <p:grpSpPr>
          <a:xfrm flipH="1" rot="1813197">
            <a:off x="8443490" y="4379101"/>
            <a:ext cx="250191" cy="232308"/>
            <a:chOff x="3931664" y="3196564"/>
            <a:chExt cx="819834" cy="761359"/>
          </a:xfrm>
        </p:grpSpPr>
        <p:sp>
          <p:nvSpPr>
            <p:cNvPr id="18906" name="Google Shape;18906;p42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7" name="Google Shape;18907;p42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8" name="Google Shape;18908;p42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09" name="Google Shape;18909;p424"/>
          <p:cNvGrpSpPr/>
          <p:nvPr/>
        </p:nvGrpSpPr>
        <p:grpSpPr>
          <a:xfrm flipH="1" rot="-3202496">
            <a:off x="2371867" y="205593"/>
            <a:ext cx="266451" cy="213788"/>
            <a:chOff x="3483800" y="1530650"/>
            <a:chExt cx="1459674" cy="1397574"/>
          </a:xfrm>
        </p:grpSpPr>
        <p:sp>
          <p:nvSpPr>
            <p:cNvPr id="18910" name="Google Shape;18910;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1" name="Google Shape;18911;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2" name="Google Shape;18912;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3" name="Google Shape;18913;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4" name="Google Shape;18914;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5" name="Google Shape;18915;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6" name="Google Shape;18916;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7" name="Google Shape;18917;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8" name="Google Shape;18918;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19" name="Google Shape;18919;p424"/>
          <p:cNvGrpSpPr/>
          <p:nvPr/>
        </p:nvGrpSpPr>
        <p:grpSpPr>
          <a:xfrm rot="-2111922">
            <a:off x="123081" y="1672530"/>
            <a:ext cx="255260" cy="246957"/>
            <a:chOff x="3483800" y="1530650"/>
            <a:chExt cx="1459674" cy="1397574"/>
          </a:xfrm>
        </p:grpSpPr>
        <p:sp>
          <p:nvSpPr>
            <p:cNvPr id="18920" name="Google Shape;18920;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1" name="Google Shape;18921;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2" name="Google Shape;18922;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3" name="Google Shape;18923;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4" name="Google Shape;18924;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5" name="Google Shape;18925;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6" name="Google Shape;18926;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7" name="Google Shape;18927;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8" name="Google Shape;18928;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29" name="Google Shape;18929;p424"/>
          <p:cNvGrpSpPr/>
          <p:nvPr/>
        </p:nvGrpSpPr>
        <p:grpSpPr>
          <a:xfrm rot="-4322314">
            <a:off x="345217" y="4765505"/>
            <a:ext cx="167563" cy="161982"/>
            <a:chOff x="3483800" y="1530650"/>
            <a:chExt cx="1459674" cy="1397574"/>
          </a:xfrm>
        </p:grpSpPr>
        <p:sp>
          <p:nvSpPr>
            <p:cNvPr id="18930" name="Google Shape;18930;p42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1" name="Google Shape;18931;p42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2" name="Google Shape;18932;p42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3" name="Google Shape;18933;p42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4" name="Google Shape;18934;p42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5" name="Google Shape;18935;p42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6" name="Google Shape;18936;p42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7" name="Google Shape;18937;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8" name="Google Shape;18938;p42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39" name="Google Shape;18939;p42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18940" name="Shape 18940"/>
        <p:cNvGrpSpPr/>
        <p:nvPr/>
      </p:nvGrpSpPr>
      <p:grpSpPr>
        <a:xfrm>
          <a:off x="0" y="0"/>
          <a:ext cx="0" cy="0"/>
          <a:chOff x="0" y="0"/>
          <a:chExt cx="0" cy="0"/>
        </a:xfrm>
      </p:grpSpPr>
      <p:sp>
        <p:nvSpPr>
          <p:cNvPr id="18941" name="Google Shape;18941;p42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8942" name="Google Shape;18942;p42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8943" name="Google Shape;18943;p425"/>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8944" name="Google Shape;18944;p425"/>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18945" name="Google Shape;18945;p425"/>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18946" name="Google Shape;18946;p425"/>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7" name="Google Shape;18947;p425"/>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948" name="Google Shape;18948;p425"/>
          <p:cNvGrpSpPr/>
          <p:nvPr/>
        </p:nvGrpSpPr>
        <p:grpSpPr>
          <a:xfrm rot="-2054985">
            <a:off x="1302743" y="3223629"/>
            <a:ext cx="406156" cy="388178"/>
            <a:chOff x="3483800" y="1530650"/>
            <a:chExt cx="1459674" cy="1397574"/>
          </a:xfrm>
        </p:grpSpPr>
        <p:sp>
          <p:nvSpPr>
            <p:cNvPr id="18949" name="Google Shape;18949;p4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0" name="Google Shape;18950;p4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1" name="Google Shape;18951;p4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2" name="Google Shape;18952;p4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3" name="Google Shape;18953;p4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4" name="Google Shape;18954;p4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5" name="Google Shape;18955;p4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6" name="Google Shape;18956;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7" name="Google Shape;18957;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58" name="Google Shape;18958;p425"/>
          <p:cNvGrpSpPr/>
          <p:nvPr/>
        </p:nvGrpSpPr>
        <p:grpSpPr>
          <a:xfrm rot="-2977299">
            <a:off x="984163" y="1512239"/>
            <a:ext cx="194255" cy="180400"/>
            <a:chOff x="3931664" y="3196564"/>
            <a:chExt cx="819834" cy="761359"/>
          </a:xfrm>
        </p:grpSpPr>
        <p:sp>
          <p:nvSpPr>
            <p:cNvPr id="18959" name="Google Shape;18959;p4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0" name="Google Shape;18960;p4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1" name="Google Shape;18961;p4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2" name="Google Shape;18962;p425"/>
          <p:cNvGrpSpPr/>
          <p:nvPr/>
        </p:nvGrpSpPr>
        <p:grpSpPr>
          <a:xfrm rot="1370578">
            <a:off x="7577885" y="1527535"/>
            <a:ext cx="244552" cy="227109"/>
            <a:chOff x="3931664" y="3196564"/>
            <a:chExt cx="819834" cy="761359"/>
          </a:xfrm>
        </p:grpSpPr>
        <p:sp>
          <p:nvSpPr>
            <p:cNvPr id="18963" name="Google Shape;18963;p42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4" name="Google Shape;18964;p42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5" name="Google Shape;18965;p42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66" name="Google Shape;18966;p425"/>
          <p:cNvGrpSpPr/>
          <p:nvPr/>
        </p:nvGrpSpPr>
        <p:grpSpPr>
          <a:xfrm rot="-2111919">
            <a:off x="7197062" y="2098834"/>
            <a:ext cx="212210" cy="205364"/>
            <a:chOff x="3483800" y="1530650"/>
            <a:chExt cx="1459674" cy="1397574"/>
          </a:xfrm>
        </p:grpSpPr>
        <p:sp>
          <p:nvSpPr>
            <p:cNvPr id="18967" name="Google Shape;18967;p42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8" name="Google Shape;18968;p42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9" name="Google Shape;18969;p42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0" name="Google Shape;18970;p42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1" name="Google Shape;18971;p42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2" name="Google Shape;18972;p42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3" name="Google Shape;18973;p42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4" name="Google Shape;18974;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5" name="Google Shape;18975;p42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76" name="Google Shape;18976;p425"/>
          <p:cNvGrpSpPr/>
          <p:nvPr/>
        </p:nvGrpSpPr>
        <p:grpSpPr>
          <a:xfrm>
            <a:off x="607775" y="-517258"/>
            <a:ext cx="1286580" cy="1286580"/>
            <a:chOff x="1565300" y="733100"/>
            <a:chExt cx="1143525" cy="1143525"/>
          </a:xfrm>
        </p:grpSpPr>
        <p:sp>
          <p:nvSpPr>
            <p:cNvPr id="18977" name="Google Shape;18977;p42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8" name="Google Shape;18978;p42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9" name="Google Shape;18979;p42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0" name="Google Shape;18980;p42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1" name="Google Shape;18981;p42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2" name="Google Shape;18982;p42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3" name="Google Shape;18983;p42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84" name="Google Shape;18984;p425"/>
          <p:cNvGrpSpPr/>
          <p:nvPr/>
        </p:nvGrpSpPr>
        <p:grpSpPr>
          <a:xfrm>
            <a:off x="1207456" y="586028"/>
            <a:ext cx="565411" cy="565411"/>
            <a:chOff x="2751400" y="2498775"/>
            <a:chExt cx="652900" cy="652900"/>
          </a:xfrm>
        </p:grpSpPr>
        <p:sp>
          <p:nvSpPr>
            <p:cNvPr id="18985" name="Google Shape;18985;p42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6" name="Google Shape;18986;p42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7" name="Google Shape;18987;p42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8" name="Google Shape;18988;p42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9" name="Google Shape;18989;p42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0" name="Google Shape;18990;p42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1" name="Google Shape;18991;p42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2" name="Google Shape;18992;p42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3" name="Google Shape;18993;p42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4" name="Google Shape;18994;p425"/>
          <p:cNvGrpSpPr/>
          <p:nvPr/>
        </p:nvGrpSpPr>
        <p:grpSpPr>
          <a:xfrm rot="-895738">
            <a:off x="8193718" y="4097271"/>
            <a:ext cx="1016157" cy="1012457"/>
            <a:chOff x="4134250" y="882850"/>
            <a:chExt cx="843375" cy="844025"/>
          </a:xfrm>
        </p:grpSpPr>
        <p:sp>
          <p:nvSpPr>
            <p:cNvPr id="18995" name="Google Shape;18995;p42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6" name="Google Shape;18996;p42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7" name="Google Shape;18997;p42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8" name="Google Shape;18998;p42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99" name="Google Shape;18999;p42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00" name="Google Shape;19000;p42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19001" name="Shape 19001"/>
        <p:cNvGrpSpPr/>
        <p:nvPr/>
      </p:nvGrpSpPr>
      <p:grpSpPr>
        <a:xfrm>
          <a:off x="0" y="0"/>
          <a:ext cx="0" cy="0"/>
          <a:chOff x="0" y="0"/>
          <a:chExt cx="0" cy="0"/>
        </a:xfrm>
      </p:grpSpPr>
      <p:pic>
        <p:nvPicPr>
          <p:cNvPr id="19002" name="Google Shape;19002;p42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03" name="Google Shape;19003;p42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4" name="Google Shape;19004;p426"/>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05" name="Google Shape;19005;p426"/>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9006" name="Google Shape;19006;p426"/>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9007" name="Google Shape;19007;p42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008" name="Google Shape;19008;p42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19009" name="Shape 19009"/>
        <p:cNvGrpSpPr/>
        <p:nvPr/>
      </p:nvGrpSpPr>
      <p:grpSpPr>
        <a:xfrm>
          <a:off x="0" y="0"/>
          <a:ext cx="0" cy="0"/>
          <a:chOff x="0" y="0"/>
          <a:chExt cx="0" cy="0"/>
        </a:xfrm>
      </p:grpSpPr>
      <p:sp>
        <p:nvSpPr>
          <p:cNvPr id="19010" name="Google Shape;19010;p42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11" name="Google Shape;19011;p42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12" name="Google Shape;19012;p42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19013" name="Shape 19013"/>
        <p:cNvGrpSpPr/>
        <p:nvPr/>
      </p:nvGrpSpPr>
      <p:grpSpPr>
        <a:xfrm>
          <a:off x="0" y="0"/>
          <a:ext cx="0" cy="0"/>
          <a:chOff x="0" y="0"/>
          <a:chExt cx="0" cy="0"/>
        </a:xfrm>
      </p:grpSpPr>
      <p:sp>
        <p:nvSpPr>
          <p:cNvPr id="19014" name="Google Shape;19014;p42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15" name="Google Shape;19015;p42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16" name="Google Shape;19016;p42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9017" name="Shape 19017"/>
        <p:cNvGrpSpPr/>
        <p:nvPr/>
      </p:nvGrpSpPr>
      <p:grpSpPr>
        <a:xfrm>
          <a:off x="0" y="0"/>
          <a:ext cx="0" cy="0"/>
          <a:chOff x="0" y="0"/>
          <a:chExt cx="0" cy="0"/>
        </a:xfrm>
      </p:grpSpPr>
      <p:sp>
        <p:nvSpPr>
          <p:cNvPr id="19018" name="Google Shape;19018;p42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19" name="Google Shape;19019;p42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20" name="Google Shape;19020;p42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9025" name="Shape 19025"/>
        <p:cNvGrpSpPr/>
        <p:nvPr/>
      </p:nvGrpSpPr>
      <p:grpSpPr>
        <a:xfrm>
          <a:off x="0" y="0"/>
          <a:ext cx="0" cy="0"/>
          <a:chOff x="0" y="0"/>
          <a:chExt cx="0" cy="0"/>
        </a:xfrm>
      </p:grpSpPr>
      <p:sp>
        <p:nvSpPr>
          <p:cNvPr id="19026" name="Google Shape;19026;p43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27" name="Google Shape;19027;p43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9028" name="Google Shape;19028;p431"/>
          <p:cNvGrpSpPr/>
          <p:nvPr/>
        </p:nvGrpSpPr>
        <p:grpSpPr>
          <a:xfrm>
            <a:off x="7487963" y="743725"/>
            <a:ext cx="652900" cy="652900"/>
            <a:chOff x="2751400" y="2498775"/>
            <a:chExt cx="652900" cy="652900"/>
          </a:xfrm>
        </p:grpSpPr>
        <p:sp>
          <p:nvSpPr>
            <p:cNvPr id="19029" name="Google Shape;19029;p43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0" name="Google Shape;19030;p43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1" name="Google Shape;19031;p43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2" name="Google Shape;19032;p43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3" name="Google Shape;19033;p43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4" name="Google Shape;19034;p43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5" name="Google Shape;19035;p43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6" name="Google Shape;19036;p43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37" name="Google Shape;19037;p43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38" name="Google Shape;19038;p431"/>
          <p:cNvGrpSpPr/>
          <p:nvPr/>
        </p:nvGrpSpPr>
        <p:grpSpPr>
          <a:xfrm rot="-3210598">
            <a:off x="-327633" y="3737841"/>
            <a:ext cx="1722395" cy="1723723"/>
            <a:chOff x="4134250" y="882850"/>
            <a:chExt cx="843375" cy="844025"/>
          </a:xfrm>
        </p:grpSpPr>
        <p:sp>
          <p:nvSpPr>
            <p:cNvPr id="19039" name="Google Shape;19039;p43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0" name="Google Shape;19040;p43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1" name="Google Shape;19041;p43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2" name="Google Shape;19042;p43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3" name="Google Shape;19043;p43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44" name="Google Shape;19044;p431"/>
          <p:cNvGrpSpPr/>
          <p:nvPr/>
        </p:nvGrpSpPr>
        <p:grpSpPr>
          <a:xfrm>
            <a:off x="7610758" y="-87602"/>
            <a:ext cx="1345201" cy="1345240"/>
            <a:chOff x="4876725" y="2387875"/>
            <a:chExt cx="874075" cy="874100"/>
          </a:xfrm>
        </p:grpSpPr>
        <p:sp>
          <p:nvSpPr>
            <p:cNvPr id="19045" name="Google Shape;19045;p431"/>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6" name="Google Shape;19046;p431"/>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7" name="Google Shape;19047;p431"/>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8" name="Google Shape;19048;p431"/>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9" name="Google Shape;19049;p431"/>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0" name="Google Shape;19050;p431"/>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1" name="Google Shape;19051;p431"/>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2" name="Google Shape;19052;p431"/>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3" name="Google Shape;19053;p431"/>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4" name="Google Shape;19054;p431"/>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5" name="Google Shape;19055;p431"/>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6" name="Google Shape;19056;p431"/>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57" name="Google Shape;19057;p431"/>
          <p:cNvGrpSpPr/>
          <p:nvPr/>
        </p:nvGrpSpPr>
        <p:grpSpPr>
          <a:xfrm>
            <a:off x="7544898" y="3519378"/>
            <a:ext cx="539058" cy="516124"/>
            <a:chOff x="3483800" y="1530650"/>
            <a:chExt cx="1459674" cy="1397574"/>
          </a:xfrm>
        </p:grpSpPr>
        <p:sp>
          <p:nvSpPr>
            <p:cNvPr id="19058" name="Google Shape;19058;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9" name="Google Shape;19059;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0" name="Google Shape;19060;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1" name="Google Shape;19061;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2" name="Google Shape;19062;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3" name="Google Shape;19063;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4" name="Google Shape;19064;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5" name="Google Shape;19065;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6" name="Google Shape;19066;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67" name="Google Shape;19067;p431"/>
          <p:cNvGrpSpPr/>
          <p:nvPr/>
        </p:nvGrpSpPr>
        <p:grpSpPr>
          <a:xfrm>
            <a:off x="3836035" y="191744"/>
            <a:ext cx="374992" cy="348246"/>
            <a:chOff x="3931664" y="3196564"/>
            <a:chExt cx="819834" cy="761359"/>
          </a:xfrm>
        </p:grpSpPr>
        <p:sp>
          <p:nvSpPr>
            <p:cNvPr id="19068" name="Google Shape;19068;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9" name="Google Shape;19069;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0" name="Google Shape;19070;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1" name="Google Shape;19071;p431"/>
          <p:cNvGrpSpPr/>
          <p:nvPr/>
        </p:nvGrpSpPr>
        <p:grpSpPr>
          <a:xfrm rot="-3462168">
            <a:off x="919648" y="1638791"/>
            <a:ext cx="184279" cy="165931"/>
            <a:chOff x="3931664" y="3196564"/>
            <a:chExt cx="819834" cy="761359"/>
          </a:xfrm>
        </p:grpSpPr>
        <p:sp>
          <p:nvSpPr>
            <p:cNvPr id="19072" name="Google Shape;19072;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3" name="Google Shape;19073;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4" name="Google Shape;19074;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5" name="Google Shape;19075;p431"/>
          <p:cNvGrpSpPr/>
          <p:nvPr/>
        </p:nvGrpSpPr>
        <p:grpSpPr>
          <a:xfrm rot="-5681754">
            <a:off x="8241378" y="3006753"/>
            <a:ext cx="184261" cy="165900"/>
            <a:chOff x="3931664" y="3196564"/>
            <a:chExt cx="819834" cy="761359"/>
          </a:xfrm>
        </p:grpSpPr>
        <p:sp>
          <p:nvSpPr>
            <p:cNvPr id="19076" name="Google Shape;19076;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7" name="Google Shape;19077;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8" name="Google Shape;19078;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79" name="Google Shape;19079;p431"/>
          <p:cNvGrpSpPr/>
          <p:nvPr/>
        </p:nvGrpSpPr>
        <p:grpSpPr>
          <a:xfrm rot="3093417">
            <a:off x="6550801" y="196673"/>
            <a:ext cx="235009" cy="225010"/>
            <a:chOff x="3483800" y="1530650"/>
            <a:chExt cx="1459674" cy="1397574"/>
          </a:xfrm>
        </p:grpSpPr>
        <p:sp>
          <p:nvSpPr>
            <p:cNvPr id="19080" name="Google Shape;19080;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1" name="Google Shape;19081;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2" name="Google Shape;19082;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3" name="Google Shape;19083;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4" name="Google Shape;19084;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5" name="Google Shape;19085;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6" name="Google Shape;19086;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7" name="Google Shape;19087;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8" name="Google Shape;19088;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89" name="Google Shape;19089;p431"/>
          <p:cNvGrpSpPr/>
          <p:nvPr/>
        </p:nvGrpSpPr>
        <p:grpSpPr>
          <a:xfrm rot="3093417">
            <a:off x="939951" y="2223873"/>
            <a:ext cx="235009" cy="225010"/>
            <a:chOff x="3483800" y="1530650"/>
            <a:chExt cx="1459674" cy="1397574"/>
          </a:xfrm>
        </p:grpSpPr>
        <p:sp>
          <p:nvSpPr>
            <p:cNvPr id="19090" name="Google Shape;19090;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1" name="Google Shape;19091;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2" name="Google Shape;19092;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3" name="Google Shape;19093;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4" name="Google Shape;19094;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5" name="Google Shape;19095;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6" name="Google Shape;19096;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7" name="Google Shape;19097;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8" name="Google Shape;19098;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99" name="Google Shape;19099;p431"/>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0" name="Google Shape;19100;p431"/>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9101" name="Google Shape;19101;p431"/>
          <p:cNvGrpSpPr/>
          <p:nvPr/>
        </p:nvGrpSpPr>
        <p:grpSpPr>
          <a:xfrm rot="1742423">
            <a:off x="1002631" y="4519665"/>
            <a:ext cx="849685" cy="850248"/>
            <a:chOff x="3026450" y="831475"/>
            <a:chExt cx="944275" cy="944900"/>
          </a:xfrm>
        </p:grpSpPr>
        <p:sp>
          <p:nvSpPr>
            <p:cNvPr id="19102" name="Google Shape;19102;p431"/>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3" name="Google Shape;19103;p431"/>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4" name="Google Shape;19104;p431"/>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5" name="Google Shape;19105;p431"/>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6" name="Google Shape;19106;p431"/>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7" name="Google Shape;19107;p431"/>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8" name="Google Shape;19108;p431"/>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09" name="Google Shape;19109;p431"/>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0" name="Google Shape;19110;p431"/>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1" name="Google Shape;19111;p431"/>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12" name="Google Shape;19112;p431"/>
          <p:cNvGrpSpPr/>
          <p:nvPr/>
        </p:nvGrpSpPr>
        <p:grpSpPr>
          <a:xfrm rot="3093417">
            <a:off x="8636001" y="2058773"/>
            <a:ext cx="235009" cy="225010"/>
            <a:chOff x="3483800" y="1530650"/>
            <a:chExt cx="1459674" cy="1397574"/>
          </a:xfrm>
        </p:grpSpPr>
        <p:sp>
          <p:nvSpPr>
            <p:cNvPr id="19113" name="Google Shape;19113;p43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4" name="Google Shape;19114;p43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5" name="Google Shape;19115;p43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6" name="Google Shape;19116;p43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7" name="Google Shape;19117;p43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8" name="Google Shape;19118;p43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19" name="Google Shape;19119;p43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0" name="Google Shape;19120;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1" name="Google Shape;19121;p43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22" name="Google Shape;19122;p431"/>
          <p:cNvGrpSpPr/>
          <p:nvPr/>
        </p:nvGrpSpPr>
        <p:grpSpPr>
          <a:xfrm rot="-2454324">
            <a:off x="5278696" y="4709403"/>
            <a:ext cx="184297" cy="165881"/>
            <a:chOff x="3931664" y="3196564"/>
            <a:chExt cx="819834" cy="761359"/>
          </a:xfrm>
        </p:grpSpPr>
        <p:sp>
          <p:nvSpPr>
            <p:cNvPr id="19123" name="Google Shape;19123;p43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4" name="Google Shape;19124;p43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5" name="Google Shape;19125;p43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26" name="Google Shape;19126;p431"/>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9127" name="Google Shape;19127;p431"/>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9128" name="Google Shape;19128;p43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9129" name="Shape 19129"/>
        <p:cNvGrpSpPr/>
        <p:nvPr/>
      </p:nvGrpSpPr>
      <p:grpSpPr>
        <a:xfrm>
          <a:off x="0" y="0"/>
          <a:ext cx="0" cy="0"/>
          <a:chOff x="0" y="0"/>
          <a:chExt cx="0" cy="0"/>
        </a:xfrm>
      </p:grpSpPr>
      <p:pic>
        <p:nvPicPr>
          <p:cNvPr id="19130" name="Google Shape;19130;p43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131" name="Google Shape;19131;p43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2" name="Google Shape;19132;p432"/>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3" name="Google Shape;19133;p432"/>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34" name="Google Shape;19134;p432"/>
          <p:cNvGrpSpPr/>
          <p:nvPr/>
        </p:nvGrpSpPr>
        <p:grpSpPr>
          <a:xfrm rot="-1953277">
            <a:off x="7233350" y="3280679"/>
            <a:ext cx="2042473" cy="2462065"/>
            <a:chOff x="2705025" y="356575"/>
            <a:chExt cx="1582750" cy="1907900"/>
          </a:xfrm>
        </p:grpSpPr>
        <p:sp>
          <p:nvSpPr>
            <p:cNvPr id="19135" name="Google Shape;19135;p43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6" name="Google Shape;19136;p43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7" name="Google Shape;19137;p43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8" name="Google Shape;19138;p43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9" name="Google Shape;19139;p43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0" name="Google Shape;19140;p43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1" name="Google Shape;19141;p43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2" name="Google Shape;19142;p43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3" name="Google Shape;19143;p43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4" name="Google Shape;19144;p43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5" name="Google Shape;19145;p43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46" name="Google Shape;19146;p432"/>
          <p:cNvGrpSpPr/>
          <p:nvPr/>
        </p:nvGrpSpPr>
        <p:grpSpPr>
          <a:xfrm>
            <a:off x="498409" y="1604250"/>
            <a:ext cx="308283" cy="294609"/>
            <a:chOff x="3483800" y="1530650"/>
            <a:chExt cx="1459674" cy="1397574"/>
          </a:xfrm>
        </p:grpSpPr>
        <p:sp>
          <p:nvSpPr>
            <p:cNvPr id="19147" name="Google Shape;19147;p4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8" name="Google Shape;19148;p4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9" name="Google Shape;19149;p4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0" name="Google Shape;19150;p4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1" name="Google Shape;19151;p4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2" name="Google Shape;19152;p4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3" name="Google Shape;19153;p4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4" name="Google Shape;19154;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5" name="Google Shape;19155;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56" name="Google Shape;19156;p432"/>
          <p:cNvGrpSpPr/>
          <p:nvPr/>
        </p:nvGrpSpPr>
        <p:grpSpPr>
          <a:xfrm rot="3907081">
            <a:off x="7078935" y="1546583"/>
            <a:ext cx="153542" cy="142591"/>
            <a:chOff x="3931664" y="3196564"/>
            <a:chExt cx="819834" cy="761359"/>
          </a:xfrm>
        </p:grpSpPr>
        <p:sp>
          <p:nvSpPr>
            <p:cNvPr id="19157" name="Google Shape;19157;p4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8" name="Google Shape;19158;p4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9" name="Google Shape;19159;p4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0" name="Google Shape;19160;p432"/>
          <p:cNvGrpSpPr/>
          <p:nvPr/>
        </p:nvGrpSpPr>
        <p:grpSpPr>
          <a:xfrm rot="-2977161">
            <a:off x="3670185" y="4602124"/>
            <a:ext cx="288648" cy="268060"/>
            <a:chOff x="3931664" y="3196564"/>
            <a:chExt cx="819834" cy="761359"/>
          </a:xfrm>
        </p:grpSpPr>
        <p:sp>
          <p:nvSpPr>
            <p:cNvPr id="19161" name="Google Shape;19161;p4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2" name="Google Shape;19162;p4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3" name="Google Shape;19163;p4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4" name="Google Shape;19164;p432"/>
          <p:cNvGrpSpPr/>
          <p:nvPr/>
        </p:nvGrpSpPr>
        <p:grpSpPr>
          <a:xfrm rot="-2011775">
            <a:off x="6731571" y="900792"/>
            <a:ext cx="375775" cy="359090"/>
            <a:chOff x="3483800" y="1530650"/>
            <a:chExt cx="1459674" cy="1397574"/>
          </a:xfrm>
        </p:grpSpPr>
        <p:sp>
          <p:nvSpPr>
            <p:cNvPr id="19165" name="Google Shape;19165;p43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6" name="Google Shape;19166;p43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7" name="Google Shape;19167;p43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8" name="Google Shape;19168;p43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9" name="Google Shape;19169;p43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0" name="Google Shape;19170;p43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1" name="Google Shape;19171;p43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2" name="Google Shape;19172;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3" name="Google Shape;19173;p43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74" name="Google Shape;19174;p432"/>
          <p:cNvGrpSpPr/>
          <p:nvPr/>
        </p:nvGrpSpPr>
        <p:grpSpPr>
          <a:xfrm rot="3907383">
            <a:off x="1116907" y="1177468"/>
            <a:ext cx="235229" cy="218451"/>
            <a:chOff x="3931664" y="3196564"/>
            <a:chExt cx="819834" cy="761359"/>
          </a:xfrm>
        </p:grpSpPr>
        <p:sp>
          <p:nvSpPr>
            <p:cNvPr id="19175" name="Google Shape;19175;p43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6" name="Google Shape;19176;p43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7" name="Google Shape;19177;p43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78" name="Google Shape;19178;p432"/>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179" name="Google Shape;19179;p432"/>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180" name="Google Shape;19180;p432"/>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181" name="Google Shape;19181;p432"/>
          <p:cNvGrpSpPr/>
          <p:nvPr/>
        </p:nvGrpSpPr>
        <p:grpSpPr>
          <a:xfrm>
            <a:off x="998376" y="190487"/>
            <a:ext cx="699037" cy="699037"/>
            <a:chOff x="1565300" y="733100"/>
            <a:chExt cx="1143525" cy="1143525"/>
          </a:xfrm>
        </p:grpSpPr>
        <p:sp>
          <p:nvSpPr>
            <p:cNvPr id="19182" name="Google Shape;19182;p43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3" name="Google Shape;19183;p43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4" name="Google Shape;19184;p43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5" name="Google Shape;19185;p43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6" name="Google Shape;19186;p43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7" name="Google Shape;19187;p43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8" name="Google Shape;19188;p43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89" name="Google Shape;19189;p432"/>
          <p:cNvGrpSpPr/>
          <p:nvPr/>
        </p:nvGrpSpPr>
        <p:grpSpPr>
          <a:xfrm rot="-895738">
            <a:off x="359618" y="-299817"/>
            <a:ext cx="1016157" cy="1012457"/>
            <a:chOff x="4134250" y="882850"/>
            <a:chExt cx="843375" cy="844025"/>
          </a:xfrm>
        </p:grpSpPr>
        <p:sp>
          <p:nvSpPr>
            <p:cNvPr id="19190" name="Google Shape;19190;p43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1" name="Google Shape;19191;p43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2" name="Google Shape;19192;p43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3" name="Google Shape;19193;p43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4" name="Google Shape;19194;p43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95" name="Google Shape;19195;p43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9196" name="Shape 19196"/>
        <p:cNvGrpSpPr/>
        <p:nvPr/>
      </p:nvGrpSpPr>
      <p:grpSpPr>
        <a:xfrm>
          <a:off x="0" y="0"/>
          <a:ext cx="0" cy="0"/>
          <a:chOff x="0" y="0"/>
          <a:chExt cx="0" cy="0"/>
        </a:xfrm>
      </p:grpSpPr>
      <p:sp>
        <p:nvSpPr>
          <p:cNvPr id="19197" name="Google Shape;19197;p43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198" name="Google Shape;19198;p43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199" name="Google Shape;19199;p433"/>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0" name="Google Shape;19200;p43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201" name="Google Shape;19201;p433"/>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9202" name="Google Shape;19202;p43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9203" name="Shape 19203"/>
        <p:cNvGrpSpPr/>
        <p:nvPr/>
      </p:nvGrpSpPr>
      <p:grpSpPr>
        <a:xfrm>
          <a:off x="0" y="0"/>
          <a:ext cx="0" cy="0"/>
          <a:chOff x="0" y="0"/>
          <a:chExt cx="0" cy="0"/>
        </a:xfrm>
      </p:grpSpPr>
      <p:sp>
        <p:nvSpPr>
          <p:cNvPr id="19204" name="Google Shape;19204;p43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205" name="Google Shape;19205;p434"/>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9206" name="Google Shape;19206;p434"/>
          <p:cNvGrpSpPr/>
          <p:nvPr/>
        </p:nvGrpSpPr>
        <p:grpSpPr>
          <a:xfrm>
            <a:off x="8551254" y="4681889"/>
            <a:ext cx="193699" cy="185318"/>
            <a:chOff x="3483800" y="1530650"/>
            <a:chExt cx="1459674" cy="1397574"/>
          </a:xfrm>
        </p:grpSpPr>
        <p:sp>
          <p:nvSpPr>
            <p:cNvPr id="19207" name="Google Shape;19207;p4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8" name="Google Shape;19208;p4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9" name="Google Shape;19209;p4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0" name="Google Shape;19210;p4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1" name="Google Shape;19211;p4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2" name="Google Shape;19212;p4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3" name="Google Shape;19213;p4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4" name="Google Shape;19214;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5" name="Google Shape;19215;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6" name="Google Shape;19216;p434"/>
          <p:cNvGrpSpPr/>
          <p:nvPr/>
        </p:nvGrpSpPr>
        <p:grpSpPr>
          <a:xfrm>
            <a:off x="138749" y="4109622"/>
            <a:ext cx="318260" cy="295560"/>
            <a:chOff x="3931664" y="3196564"/>
            <a:chExt cx="819834" cy="761359"/>
          </a:xfrm>
        </p:grpSpPr>
        <p:sp>
          <p:nvSpPr>
            <p:cNvPr id="19217" name="Google Shape;19217;p4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8" name="Google Shape;19218;p4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9" name="Google Shape;19219;p4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0" name="Google Shape;19220;p434"/>
          <p:cNvGrpSpPr/>
          <p:nvPr/>
        </p:nvGrpSpPr>
        <p:grpSpPr>
          <a:xfrm>
            <a:off x="8453589" y="3940297"/>
            <a:ext cx="500427" cy="464734"/>
            <a:chOff x="3931664" y="3196564"/>
            <a:chExt cx="819834" cy="761359"/>
          </a:xfrm>
        </p:grpSpPr>
        <p:sp>
          <p:nvSpPr>
            <p:cNvPr id="19221" name="Google Shape;19221;p43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2" name="Google Shape;19222;p43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3" name="Google Shape;19223;p43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4" name="Google Shape;19224;p434"/>
          <p:cNvGrpSpPr/>
          <p:nvPr/>
        </p:nvGrpSpPr>
        <p:grpSpPr>
          <a:xfrm>
            <a:off x="457004" y="2344739"/>
            <a:ext cx="193699" cy="185318"/>
            <a:chOff x="3483800" y="1530650"/>
            <a:chExt cx="1459674" cy="1397574"/>
          </a:xfrm>
        </p:grpSpPr>
        <p:sp>
          <p:nvSpPr>
            <p:cNvPr id="19225" name="Google Shape;19225;p4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6" name="Google Shape;19226;p4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7" name="Google Shape;19227;p4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8" name="Google Shape;19228;p4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29" name="Google Shape;19229;p4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0" name="Google Shape;19230;p4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1" name="Google Shape;19231;p4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2" name="Google Shape;19232;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3" name="Google Shape;19233;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34" name="Google Shape;19234;p434"/>
          <p:cNvGrpSpPr/>
          <p:nvPr/>
        </p:nvGrpSpPr>
        <p:grpSpPr>
          <a:xfrm>
            <a:off x="23083" y="1115322"/>
            <a:ext cx="117212" cy="111946"/>
            <a:chOff x="3483800" y="1530650"/>
            <a:chExt cx="1459674" cy="1397574"/>
          </a:xfrm>
        </p:grpSpPr>
        <p:sp>
          <p:nvSpPr>
            <p:cNvPr id="19235" name="Google Shape;19235;p43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6" name="Google Shape;19236;p43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7" name="Google Shape;19237;p43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8" name="Google Shape;19238;p43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9" name="Google Shape;19239;p43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0" name="Google Shape;19240;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1" name="Google Shape;19241;p43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2" name="Google Shape;19242;p43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3" name="Google Shape;19243;p43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44" name="Google Shape;19244;p43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245" name="Google Shape;19245;p434"/>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6" name="Google Shape;19246;p434"/>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7" name="Google Shape;19247;p434"/>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248" name="Google Shape;19248;p434"/>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249" name="Google Shape;19249;p434"/>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250" name="Google Shape;19250;p434"/>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251" name="Google Shape;19251;p43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1505" name="Shape 1505"/>
        <p:cNvGrpSpPr/>
        <p:nvPr/>
      </p:nvGrpSpPr>
      <p:grpSpPr>
        <a:xfrm>
          <a:off x="0" y="0"/>
          <a:ext cx="0" cy="0"/>
          <a:chOff x="0" y="0"/>
          <a:chExt cx="0" cy="0"/>
        </a:xfrm>
      </p:grpSpPr>
      <p:sp>
        <p:nvSpPr>
          <p:cNvPr id="1506" name="Google Shape;1506;p4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07" name="Google Shape;1507;p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508" name="Google Shape;1508;p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9252" name="Shape 19252"/>
        <p:cNvGrpSpPr/>
        <p:nvPr/>
      </p:nvGrpSpPr>
      <p:grpSpPr>
        <a:xfrm>
          <a:off x="0" y="0"/>
          <a:ext cx="0" cy="0"/>
          <a:chOff x="0" y="0"/>
          <a:chExt cx="0" cy="0"/>
        </a:xfrm>
      </p:grpSpPr>
      <p:sp>
        <p:nvSpPr>
          <p:cNvPr id="19253" name="Google Shape;19253;p43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254" name="Google Shape;19254;p43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255" name="Google Shape;19255;p435"/>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56" name="Google Shape;19256;p43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257" name="Google Shape;19257;p435"/>
          <p:cNvGrpSpPr/>
          <p:nvPr/>
        </p:nvGrpSpPr>
        <p:grpSpPr>
          <a:xfrm rot="-7340515">
            <a:off x="7972572" y="485342"/>
            <a:ext cx="1893455" cy="683957"/>
            <a:chOff x="5725894" y="2571645"/>
            <a:chExt cx="1443144" cy="521294"/>
          </a:xfrm>
        </p:grpSpPr>
        <p:grpSp>
          <p:nvGrpSpPr>
            <p:cNvPr id="19258" name="Google Shape;19258;p435"/>
            <p:cNvGrpSpPr/>
            <p:nvPr/>
          </p:nvGrpSpPr>
          <p:grpSpPr>
            <a:xfrm rot="5400000">
              <a:off x="6186819" y="2110721"/>
              <a:ext cx="521294" cy="1443144"/>
              <a:chOff x="2916100" y="2780750"/>
              <a:chExt cx="389200" cy="1077375"/>
            </a:xfrm>
          </p:grpSpPr>
          <p:sp>
            <p:nvSpPr>
              <p:cNvPr id="19259" name="Google Shape;19259;p435"/>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0" name="Google Shape;19260;p435"/>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1" name="Google Shape;19261;p435"/>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2" name="Google Shape;19262;p435"/>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3" name="Google Shape;19263;p435"/>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4" name="Google Shape;19264;p435"/>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5" name="Google Shape;19265;p435"/>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6" name="Google Shape;19266;p435"/>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7" name="Google Shape;19267;p435"/>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8" name="Google Shape;19268;p435"/>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69" name="Google Shape;19269;p435"/>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0" name="Google Shape;19270;p435"/>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1" name="Google Shape;19271;p435"/>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2" name="Google Shape;19272;p435"/>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73" name="Google Shape;19273;p435"/>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74" name="Google Shape;19274;p435"/>
          <p:cNvGrpSpPr/>
          <p:nvPr/>
        </p:nvGrpSpPr>
        <p:grpSpPr>
          <a:xfrm rot="3203653">
            <a:off x="240691" y="985951"/>
            <a:ext cx="297660" cy="239057"/>
            <a:chOff x="3483800" y="1530650"/>
            <a:chExt cx="1459674" cy="1397574"/>
          </a:xfrm>
        </p:grpSpPr>
        <p:sp>
          <p:nvSpPr>
            <p:cNvPr id="19275" name="Google Shape;19275;p43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6" name="Google Shape;19276;p43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7" name="Google Shape;19277;p43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8" name="Google Shape;19278;p43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9" name="Google Shape;19279;p43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0" name="Google Shape;19280;p43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1" name="Google Shape;19281;p43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2" name="Google Shape;19282;p4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3" name="Google Shape;19283;p43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4" name="Google Shape;19284;p435"/>
          <p:cNvGrpSpPr/>
          <p:nvPr/>
        </p:nvGrpSpPr>
        <p:grpSpPr>
          <a:xfrm>
            <a:off x="447585" y="150969"/>
            <a:ext cx="374992" cy="348246"/>
            <a:chOff x="3931664" y="3196564"/>
            <a:chExt cx="819834" cy="761359"/>
          </a:xfrm>
        </p:grpSpPr>
        <p:sp>
          <p:nvSpPr>
            <p:cNvPr id="19285" name="Google Shape;19285;p43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6" name="Google Shape;19286;p43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7" name="Google Shape;19287;p43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288" name="Google Shape;19288;p43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9289" name="Shape 19289"/>
        <p:cNvGrpSpPr/>
        <p:nvPr/>
      </p:nvGrpSpPr>
      <p:grpSpPr>
        <a:xfrm>
          <a:off x="0" y="0"/>
          <a:ext cx="0" cy="0"/>
          <a:chOff x="0" y="0"/>
          <a:chExt cx="0" cy="0"/>
        </a:xfrm>
      </p:grpSpPr>
      <p:sp>
        <p:nvSpPr>
          <p:cNvPr id="19290" name="Google Shape;19290;p43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291" name="Google Shape;19291;p43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292" name="Google Shape;19292;p436"/>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3" name="Google Shape;19293;p436"/>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9294" name="Google Shape;19294;p436"/>
          <p:cNvGrpSpPr/>
          <p:nvPr/>
        </p:nvGrpSpPr>
        <p:grpSpPr>
          <a:xfrm>
            <a:off x="6985149" y="261297"/>
            <a:ext cx="318260" cy="295560"/>
            <a:chOff x="3931664" y="3196564"/>
            <a:chExt cx="819834" cy="761359"/>
          </a:xfrm>
        </p:grpSpPr>
        <p:sp>
          <p:nvSpPr>
            <p:cNvPr id="19295" name="Google Shape;19295;p43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6" name="Google Shape;19296;p43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97" name="Google Shape;19297;p43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8" name="Google Shape;19298;p436"/>
          <p:cNvGrpSpPr/>
          <p:nvPr/>
        </p:nvGrpSpPr>
        <p:grpSpPr>
          <a:xfrm>
            <a:off x="7030779" y="728689"/>
            <a:ext cx="193699" cy="185318"/>
            <a:chOff x="3483800" y="1530650"/>
            <a:chExt cx="1459674" cy="1397574"/>
          </a:xfrm>
        </p:grpSpPr>
        <p:sp>
          <p:nvSpPr>
            <p:cNvPr id="19299" name="Google Shape;19299;p43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0" name="Google Shape;19300;p43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1" name="Google Shape;19301;p43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2" name="Google Shape;19302;p43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3" name="Google Shape;19303;p43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4" name="Google Shape;19304;p43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5" name="Google Shape;19305;p4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6" name="Google Shape;19306;p43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7" name="Google Shape;19307;p43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08" name="Google Shape;19308;p436"/>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309" name="Google Shape;19309;p436"/>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310" name="Google Shape;19310;p436"/>
          <p:cNvGrpSpPr/>
          <p:nvPr/>
        </p:nvGrpSpPr>
        <p:grpSpPr>
          <a:xfrm>
            <a:off x="7133488" y="3542250"/>
            <a:ext cx="652900" cy="652900"/>
            <a:chOff x="2751400" y="2498775"/>
            <a:chExt cx="652900" cy="652900"/>
          </a:xfrm>
        </p:grpSpPr>
        <p:sp>
          <p:nvSpPr>
            <p:cNvPr id="19311" name="Google Shape;19311;p43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2" name="Google Shape;19312;p43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3" name="Google Shape;19313;p43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4" name="Google Shape;19314;p43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5" name="Google Shape;19315;p43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6" name="Google Shape;19316;p43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7" name="Google Shape;19317;p43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8" name="Google Shape;19318;p43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9" name="Google Shape;19319;p43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20" name="Google Shape;19320;p436"/>
          <p:cNvGrpSpPr/>
          <p:nvPr/>
        </p:nvGrpSpPr>
        <p:grpSpPr>
          <a:xfrm>
            <a:off x="591150" y="540000"/>
            <a:ext cx="1040525" cy="1040525"/>
            <a:chOff x="591150" y="540000"/>
            <a:chExt cx="1040525" cy="1040525"/>
          </a:xfrm>
        </p:grpSpPr>
        <p:sp>
          <p:nvSpPr>
            <p:cNvPr id="19321" name="Google Shape;19321;p436"/>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2" name="Google Shape;19322;p436"/>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3" name="Google Shape;19323;p436"/>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4" name="Google Shape;19324;p436"/>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5" name="Google Shape;19325;p436"/>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6" name="Google Shape;19326;p436"/>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7" name="Google Shape;19327;p436"/>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8" name="Google Shape;19328;p436"/>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9" name="Google Shape;19329;p436"/>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0" name="Google Shape;19330;p436"/>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1" name="Google Shape;19331;p436"/>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32" name="Google Shape;19332;p43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9333" name="Shape 19333"/>
        <p:cNvGrpSpPr/>
        <p:nvPr/>
      </p:nvGrpSpPr>
      <p:grpSpPr>
        <a:xfrm>
          <a:off x="0" y="0"/>
          <a:ext cx="0" cy="0"/>
          <a:chOff x="0" y="0"/>
          <a:chExt cx="0" cy="0"/>
        </a:xfrm>
      </p:grpSpPr>
      <p:pic>
        <p:nvPicPr>
          <p:cNvPr id="19334" name="Google Shape;19334;p437"/>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9335" name="Google Shape;19335;p43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6" name="Google Shape;19336;p437"/>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9337" name="Google Shape;19337;p437"/>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338" name="Google Shape;19338;p437"/>
          <p:cNvGrpSpPr/>
          <p:nvPr/>
        </p:nvGrpSpPr>
        <p:grpSpPr>
          <a:xfrm>
            <a:off x="-163700" y="-187875"/>
            <a:ext cx="1143525" cy="1143525"/>
            <a:chOff x="1565300" y="733100"/>
            <a:chExt cx="1143525" cy="1143525"/>
          </a:xfrm>
        </p:grpSpPr>
        <p:sp>
          <p:nvSpPr>
            <p:cNvPr id="19339" name="Google Shape;19339;p43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0" name="Google Shape;19340;p43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1" name="Google Shape;19341;p43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2" name="Google Shape;19342;p43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3" name="Google Shape;19343;p43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4" name="Google Shape;19344;p43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5" name="Google Shape;19345;p43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46" name="Google Shape;19346;p437"/>
          <p:cNvGrpSpPr/>
          <p:nvPr/>
        </p:nvGrpSpPr>
        <p:grpSpPr>
          <a:xfrm>
            <a:off x="7449323" y="2055628"/>
            <a:ext cx="539058" cy="516124"/>
            <a:chOff x="3483800" y="1530650"/>
            <a:chExt cx="1459674" cy="1397574"/>
          </a:xfrm>
        </p:grpSpPr>
        <p:sp>
          <p:nvSpPr>
            <p:cNvPr id="19347" name="Google Shape;19347;p4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8" name="Google Shape;19348;p4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9" name="Google Shape;19349;p4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0" name="Google Shape;19350;p4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1" name="Google Shape;19351;p4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2" name="Google Shape;19352;p4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3" name="Google Shape;19353;p4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4" name="Google Shape;19354;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5" name="Google Shape;19355;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6" name="Google Shape;19356;p437"/>
          <p:cNvGrpSpPr/>
          <p:nvPr/>
        </p:nvGrpSpPr>
        <p:grpSpPr>
          <a:xfrm>
            <a:off x="3836035" y="191744"/>
            <a:ext cx="374992" cy="348246"/>
            <a:chOff x="3931664" y="3196564"/>
            <a:chExt cx="819834" cy="761359"/>
          </a:xfrm>
        </p:grpSpPr>
        <p:sp>
          <p:nvSpPr>
            <p:cNvPr id="19357" name="Google Shape;19357;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8" name="Google Shape;19358;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9" name="Google Shape;19359;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0" name="Google Shape;19360;p437"/>
          <p:cNvGrpSpPr/>
          <p:nvPr/>
        </p:nvGrpSpPr>
        <p:grpSpPr>
          <a:xfrm rot="-3462168">
            <a:off x="3282873" y="282904"/>
            <a:ext cx="184279" cy="165931"/>
            <a:chOff x="3931664" y="3196564"/>
            <a:chExt cx="819834" cy="761359"/>
          </a:xfrm>
        </p:grpSpPr>
        <p:sp>
          <p:nvSpPr>
            <p:cNvPr id="19361" name="Google Shape;19361;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2" name="Google Shape;19362;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3" name="Google Shape;19363;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4" name="Google Shape;19364;p437"/>
          <p:cNvGrpSpPr/>
          <p:nvPr/>
        </p:nvGrpSpPr>
        <p:grpSpPr>
          <a:xfrm rot="-5681754">
            <a:off x="8241378" y="3006753"/>
            <a:ext cx="184261" cy="165900"/>
            <a:chOff x="3931664" y="3196564"/>
            <a:chExt cx="819834" cy="761359"/>
          </a:xfrm>
        </p:grpSpPr>
        <p:sp>
          <p:nvSpPr>
            <p:cNvPr id="19365" name="Google Shape;19365;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6" name="Google Shape;19366;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7" name="Google Shape;19367;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68" name="Google Shape;19368;p437"/>
          <p:cNvGrpSpPr/>
          <p:nvPr/>
        </p:nvGrpSpPr>
        <p:grpSpPr>
          <a:xfrm rot="3093407">
            <a:off x="323639" y="1552011"/>
            <a:ext cx="404044" cy="329363"/>
            <a:chOff x="3483800" y="1530650"/>
            <a:chExt cx="1459674" cy="1397574"/>
          </a:xfrm>
        </p:grpSpPr>
        <p:sp>
          <p:nvSpPr>
            <p:cNvPr id="19369" name="Google Shape;19369;p4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0" name="Google Shape;19370;p4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1" name="Google Shape;19371;p4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2" name="Google Shape;19372;p4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3" name="Google Shape;19373;p4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4" name="Google Shape;19374;p4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5" name="Google Shape;19375;p4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6" name="Google Shape;19376;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7" name="Google Shape;19377;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78" name="Google Shape;19378;p437"/>
          <p:cNvGrpSpPr/>
          <p:nvPr/>
        </p:nvGrpSpPr>
        <p:grpSpPr>
          <a:xfrm rot="3093417">
            <a:off x="3136301" y="4652973"/>
            <a:ext cx="235009" cy="225010"/>
            <a:chOff x="3483800" y="1530650"/>
            <a:chExt cx="1459674" cy="1397574"/>
          </a:xfrm>
        </p:grpSpPr>
        <p:sp>
          <p:nvSpPr>
            <p:cNvPr id="19379" name="Google Shape;19379;p43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0" name="Google Shape;19380;p43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1" name="Google Shape;19381;p43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2" name="Google Shape;19382;p43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3" name="Google Shape;19383;p43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4" name="Google Shape;19384;p43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5" name="Google Shape;19385;p43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6" name="Google Shape;19386;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7" name="Google Shape;19387;p43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88" name="Google Shape;19388;p437"/>
          <p:cNvGrpSpPr/>
          <p:nvPr/>
        </p:nvGrpSpPr>
        <p:grpSpPr>
          <a:xfrm>
            <a:off x="1646560" y="3582869"/>
            <a:ext cx="374992" cy="348246"/>
            <a:chOff x="3931664" y="3196564"/>
            <a:chExt cx="819834" cy="761359"/>
          </a:xfrm>
        </p:grpSpPr>
        <p:sp>
          <p:nvSpPr>
            <p:cNvPr id="19389" name="Google Shape;19389;p43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0" name="Google Shape;19390;p43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1" name="Google Shape;19391;p43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392" name="Google Shape;19392;p437"/>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9393" name="Google Shape;19393;p437"/>
          <p:cNvGrpSpPr/>
          <p:nvPr/>
        </p:nvGrpSpPr>
        <p:grpSpPr>
          <a:xfrm rot="-899098">
            <a:off x="7338657" y="3773043"/>
            <a:ext cx="1912361" cy="1912091"/>
            <a:chOff x="4134250" y="882850"/>
            <a:chExt cx="843375" cy="844025"/>
          </a:xfrm>
        </p:grpSpPr>
        <p:sp>
          <p:nvSpPr>
            <p:cNvPr id="19394" name="Google Shape;19394;p43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5" name="Google Shape;19395;p43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6" name="Google Shape;19396;p43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7" name="Google Shape;19397;p43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8" name="Google Shape;19398;p43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9" name="Google Shape;19399;p437"/>
          <p:cNvGrpSpPr/>
          <p:nvPr/>
        </p:nvGrpSpPr>
        <p:grpSpPr>
          <a:xfrm>
            <a:off x="657488" y="430950"/>
            <a:ext cx="652900" cy="652900"/>
            <a:chOff x="2751400" y="2498775"/>
            <a:chExt cx="652900" cy="652900"/>
          </a:xfrm>
        </p:grpSpPr>
        <p:sp>
          <p:nvSpPr>
            <p:cNvPr id="19400" name="Google Shape;19400;p43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1" name="Google Shape;19401;p43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2" name="Google Shape;19402;p43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3" name="Google Shape;19403;p43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4" name="Google Shape;19404;p43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5" name="Google Shape;19405;p43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6" name="Google Shape;19406;p43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7" name="Google Shape;19407;p43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8" name="Google Shape;19408;p43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09" name="Google Shape;19409;p43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9410" name="Shape 19410"/>
        <p:cNvGrpSpPr/>
        <p:nvPr/>
      </p:nvGrpSpPr>
      <p:grpSpPr>
        <a:xfrm>
          <a:off x="0" y="0"/>
          <a:ext cx="0" cy="0"/>
          <a:chOff x="0" y="0"/>
          <a:chExt cx="0" cy="0"/>
        </a:xfrm>
      </p:grpSpPr>
      <p:sp>
        <p:nvSpPr>
          <p:cNvPr id="19411" name="Google Shape;19411;p43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412" name="Google Shape;19412;p43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413" name="Google Shape;19413;p438"/>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414" name="Google Shape;19414;p438"/>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415" name="Google Shape;19415;p438"/>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416" name="Google Shape;19416;p438"/>
          <p:cNvGrpSpPr/>
          <p:nvPr/>
        </p:nvGrpSpPr>
        <p:grpSpPr>
          <a:xfrm>
            <a:off x="7784681" y="-567513"/>
            <a:ext cx="1408670" cy="1408647"/>
            <a:chOff x="3174950" y="3673600"/>
            <a:chExt cx="1481875" cy="1481850"/>
          </a:xfrm>
        </p:grpSpPr>
        <p:sp>
          <p:nvSpPr>
            <p:cNvPr id="19417" name="Google Shape;19417;p438"/>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8" name="Google Shape;19418;p438"/>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9" name="Google Shape;19419;p438"/>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0" name="Google Shape;19420;p438"/>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1" name="Google Shape;19421;p438"/>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22" name="Google Shape;19422;p438"/>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23" name="Google Shape;19423;p438"/>
          <p:cNvGrpSpPr/>
          <p:nvPr/>
        </p:nvGrpSpPr>
        <p:grpSpPr>
          <a:xfrm rot="3204881">
            <a:off x="466980" y="4420212"/>
            <a:ext cx="229230" cy="183924"/>
            <a:chOff x="3483800" y="1530650"/>
            <a:chExt cx="1459674" cy="1397574"/>
          </a:xfrm>
        </p:grpSpPr>
        <p:sp>
          <p:nvSpPr>
            <p:cNvPr id="19424" name="Google Shape;19424;p4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5" name="Google Shape;19425;p4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6" name="Google Shape;19426;p4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7" name="Google Shape;19427;p4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8" name="Google Shape;19428;p4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9" name="Google Shape;19429;p4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0" name="Google Shape;19430;p4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1" name="Google Shape;19431;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2" name="Google Shape;19432;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3" name="Google Shape;19433;p438"/>
          <p:cNvGrpSpPr/>
          <p:nvPr/>
        </p:nvGrpSpPr>
        <p:grpSpPr>
          <a:xfrm rot="-2016257">
            <a:off x="288240" y="3163002"/>
            <a:ext cx="258192" cy="239776"/>
            <a:chOff x="3931664" y="3196564"/>
            <a:chExt cx="819834" cy="761359"/>
          </a:xfrm>
        </p:grpSpPr>
        <p:sp>
          <p:nvSpPr>
            <p:cNvPr id="19434" name="Google Shape;19434;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5" name="Google Shape;19435;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6" name="Google Shape;19436;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7" name="Google Shape;19437;p438"/>
          <p:cNvGrpSpPr/>
          <p:nvPr/>
        </p:nvGrpSpPr>
        <p:grpSpPr>
          <a:xfrm>
            <a:off x="431988" y="1892466"/>
            <a:ext cx="288008" cy="267466"/>
            <a:chOff x="3931664" y="3196564"/>
            <a:chExt cx="819834" cy="761359"/>
          </a:xfrm>
        </p:grpSpPr>
        <p:sp>
          <p:nvSpPr>
            <p:cNvPr id="19438" name="Google Shape;19438;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39" name="Google Shape;19439;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0" name="Google Shape;19440;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1" name="Google Shape;19441;p438"/>
          <p:cNvGrpSpPr/>
          <p:nvPr/>
        </p:nvGrpSpPr>
        <p:grpSpPr>
          <a:xfrm rot="-2016257">
            <a:off x="5475190" y="169002"/>
            <a:ext cx="258192" cy="239776"/>
            <a:chOff x="3931664" y="3196564"/>
            <a:chExt cx="819834" cy="761359"/>
          </a:xfrm>
        </p:grpSpPr>
        <p:sp>
          <p:nvSpPr>
            <p:cNvPr id="19442" name="Google Shape;19442;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3" name="Google Shape;19443;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4" name="Google Shape;19444;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45" name="Google Shape;19445;p438"/>
          <p:cNvGrpSpPr/>
          <p:nvPr/>
        </p:nvGrpSpPr>
        <p:grpSpPr>
          <a:xfrm rot="3204881">
            <a:off x="6748605" y="935912"/>
            <a:ext cx="229230" cy="183924"/>
            <a:chOff x="3483800" y="1530650"/>
            <a:chExt cx="1459674" cy="1397574"/>
          </a:xfrm>
        </p:grpSpPr>
        <p:sp>
          <p:nvSpPr>
            <p:cNvPr id="19446" name="Google Shape;19446;p43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7" name="Google Shape;19447;p43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8" name="Google Shape;19448;p43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49" name="Google Shape;19449;p43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0" name="Google Shape;19450;p43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1" name="Google Shape;19451;p43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2" name="Google Shape;19452;p43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3" name="Google Shape;19453;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4" name="Google Shape;19454;p43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55" name="Google Shape;19455;p438"/>
          <p:cNvGrpSpPr/>
          <p:nvPr/>
        </p:nvGrpSpPr>
        <p:grpSpPr>
          <a:xfrm rot="5983681">
            <a:off x="5765480" y="1066980"/>
            <a:ext cx="305186" cy="290029"/>
            <a:chOff x="3931664" y="3196564"/>
            <a:chExt cx="819834" cy="761359"/>
          </a:xfrm>
        </p:grpSpPr>
        <p:sp>
          <p:nvSpPr>
            <p:cNvPr id="19456" name="Google Shape;19456;p43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7" name="Google Shape;19457;p43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8" name="Google Shape;19458;p43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59" name="Google Shape;19459;p438"/>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60" name="Google Shape;19460;p438"/>
          <p:cNvGrpSpPr/>
          <p:nvPr/>
        </p:nvGrpSpPr>
        <p:grpSpPr>
          <a:xfrm rot="1855">
            <a:off x="7475888" y="418266"/>
            <a:ext cx="781556" cy="781145"/>
            <a:chOff x="4134250" y="882850"/>
            <a:chExt cx="843375" cy="844025"/>
          </a:xfrm>
        </p:grpSpPr>
        <p:sp>
          <p:nvSpPr>
            <p:cNvPr id="19461" name="Google Shape;19461;p43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2" name="Google Shape;19462;p43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3" name="Google Shape;19463;p43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4" name="Google Shape;19464;p43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5" name="Google Shape;19465;p43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66" name="Google Shape;19466;p43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9467" name="Shape 19467"/>
        <p:cNvGrpSpPr/>
        <p:nvPr/>
      </p:nvGrpSpPr>
      <p:grpSpPr>
        <a:xfrm>
          <a:off x="0" y="0"/>
          <a:ext cx="0" cy="0"/>
          <a:chOff x="0" y="0"/>
          <a:chExt cx="0" cy="0"/>
        </a:xfrm>
      </p:grpSpPr>
      <p:sp>
        <p:nvSpPr>
          <p:cNvPr id="19468" name="Google Shape;19468;p43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469" name="Google Shape;19469;p43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470" name="Google Shape;19470;p43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471" name="Google Shape;19471;p439"/>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72" name="Google Shape;19472;p439"/>
          <p:cNvGrpSpPr/>
          <p:nvPr/>
        </p:nvGrpSpPr>
        <p:grpSpPr>
          <a:xfrm rot="3204101">
            <a:off x="8405188" y="4689994"/>
            <a:ext cx="197087" cy="158154"/>
            <a:chOff x="3483800" y="1530650"/>
            <a:chExt cx="1459674" cy="1397574"/>
          </a:xfrm>
        </p:grpSpPr>
        <p:sp>
          <p:nvSpPr>
            <p:cNvPr id="19473" name="Google Shape;19473;p4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4" name="Google Shape;19474;p4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5" name="Google Shape;19475;p4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6" name="Google Shape;19476;p4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7" name="Google Shape;19477;p4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8" name="Google Shape;19478;p4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79" name="Google Shape;19479;p4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0" name="Google Shape;19480;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1" name="Google Shape;19481;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2" name="Google Shape;19482;p439"/>
          <p:cNvGrpSpPr/>
          <p:nvPr/>
        </p:nvGrpSpPr>
        <p:grpSpPr>
          <a:xfrm>
            <a:off x="8716960" y="3747944"/>
            <a:ext cx="374992" cy="348246"/>
            <a:chOff x="3931664" y="3196564"/>
            <a:chExt cx="819834" cy="761359"/>
          </a:xfrm>
        </p:grpSpPr>
        <p:sp>
          <p:nvSpPr>
            <p:cNvPr id="19483" name="Google Shape;19483;p4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4" name="Google Shape;19484;p4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5" name="Google Shape;19485;p4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86" name="Google Shape;19486;p439"/>
          <p:cNvGrpSpPr/>
          <p:nvPr/>
        </p:nvGrpSpPr>
        <p:grpSpPr>
          <a:xfrm rot="3203653">
            <a:off x="8538041" y="1607001"/>
            <a:ext cx="297660" cy="239057"/>
            <a:chOff x="3483800" y="1530650"/>
            <a:chExt cx="1459674" cy="1397574"/>
          </a:xfrm>
        </p:grpSpPr>
        <p:sp>
          <p:nvSpPr>
            <p:cNvPr id="19487" name="Google Shape;19487;p4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8" name="Google Shape;19488;p4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89" name="Google Shape;19489;p4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0" name="Google Shape;19490;p4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1" name="Google Shape;19491;p4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2" name="Google Shape;19492;p4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3" name="Google Shape;19493;p4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4" name="Google Shape;19494;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5" name="Google Shape;19495;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96" name="Google Shape;19496;p439"/>
          <p:cNvGrpSpPr/>
          <p:nvPr/>
        </p:nvGrpSpPr>
        <p:grpSpPr>
          <a:xfrm>
            <a:off x="167635" y="707019"/>
            <a:ext cx="374992" cy="348246"/>
            <a:chOff x="3931664" y="3196564"/>
            <a:chExt cx="819834" cy="761359"/>
          </a:xfrm>
        </p:grpSpPr>
        <p:sp>
          <p:nvSpPr>
            <p:cNvPr id="19497" name="Google Shape;19497;p43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8" name="Google Shape;19498;p43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9" name="Google Shape;19499;p43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00" name="Google Shape;19500;p439"/>
          <p:cNvGrpSpPr/>
          <p:nvPr/>
        </p:nvGrpSpPr>
        <p:grpSpPr>
          <a:xfrm rot="3205120">
            <a:off x="435170" y="1966795"/>
            <a:ext cx="208678" cy="167461"/>
            <a:chOff x="3483800" y="1530650"/>
            <a:chExt cx="1459674" cy="1397574"/>
          </a:xfrm>
        </p:grpSpPr>
        <p:sp>
          <p:nvSpPr>
            <p:cNvPr id="19501" name="Google Shape;19501;p43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2" name="Google Shape;19502;p43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3" name="Google Shape;19503;p43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4" name="Google Shape;19504;p43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5" name="Google Shape;19505;p43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6" name="Google Shape;19506;p43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7" name="Google Shape;19507;p43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8" name="Google Shape;19508;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9" name="Google Shape;19509;p43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10" name="Google Shape;19510;p43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9511" name="Shape 19511"/>
        <p:cNvGrpSpPr/>
        <p:nvPr/>
      </p:nvGrpSpPr>
      <p:grpSpPr>
        <a:xfrm>
          <a:off x="0" y="0"/>
          <a:ext cx="0" cy="0"/>
          <a:chOff x="0" y="0"/>
          <a:chExt cx="0" cy="0"/>
        </a:xfrm>
      </p:grpSpPr>
      <p:sp>
        <p:nvSpPr>
          <p:cNvPr id="19512" name="Google Shape;19512;p44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13" name="Google Shape;19513;p44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514" name="Google Shape;19514;p440"/>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515" name="Google Shape;19515;p440"/>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516" name="Google Shape;19516;p440"/>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7" name="Google Shape;19517;p440"/>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18" name="Google Shape;19518;p440"/>
          <p:cNvGrpSpPr/>
          <p:nvPr/>
        </p:nvGrpSpPr>
        <p:grpSpPr>
          <a:xfrm>
            <a:off x="6887075" y="3970549"/>
            <a:ext cx="367254" cy="351630"/>
            <a:chOff x="3483800" y="1530650"/>
            <a:chExt cx="1459674" cy="1397574"/>
          </a:xfrm>
        </p:grpSpPr>
        <p:sp>
          <p:nvSpPr>
            <p:cNvPr id="19519" name="Google Shape;19519;p4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0" name="Google Shape;19520;p4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1" name="Google Shape;19521;p4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2" name="Google Shape;19522;p4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3" name="Google Shape;19523;p4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4" name="Google Shape;19524;p4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5" name="Google Shape;19525;p4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6" name="Google Shape;19526;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7" name="Google Shape;19527;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28" name="Google Shape;19528;p440"/>
          <p:cNvGrpSpPr/>
          <p:nvPr/>
        </p:nvGrpSpPr>
        <p:grpSpPr>
          <a:xfrm rot="-3461964">
            <a:off x="1425952" y="1279122"/>
            <a:ext cx="242869" cy="218617"/>
            <a:chOff x="3931664" y="3196564"/>
            <a:chExt cx="819834" cy="761359"/>
          </a:xfrm>
        </p:grpSpPr>
        <p:sp>
          <p:nvSpPr>
            <p:cNvPr id="19529" name="Google Shape;19529;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0" name="Google Shape;19530;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1" name="Google Shape;19531;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2" name="Google Shape;19532;p440"/>
          <p:cNvGrpSpPr/>
          <p:nvPr/>
        </p:nvGrpSpPr>
        <p:grpSpPr>
          <a:xfrm rot="-5681754">
            <a:off x="7480828" y="255078"/>
            <a:ext cx="184261" cy="165900"/>
            <a:chOff x="3931664" y="3196564"/>
            <a:chExt cx="819834" cy="761359"/>
          </a:xfrm>
        </p:grpSpPr>
        <p:sp>
          <p:nvSpPr>
            <p:cNvPr id="19533" name="Google Shape;19533;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4" name="Google Shape;19534;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5" name="Google Shape;19535;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36" name="Google Shape;19536;p440"/>
          <p:cNvGrpSpPr/>
          <p:nvPr/>
        </p:nvGrpSpPr>
        <p:grpSpPr>
          <a:xfrm rot="3093417">
            <a:off x="557651" y="2840748"/>
            <a:ext cx="235009" cy="225010"/>
            <a:chOff x="3483800" y="1530650"/>
            <a:chExt cx="1459674" cy="1397574"/>
          </a:xfrm>
        </p:grpSpPr>
        <p:sp>
          <p:nvSpPr>
            <p:cNvPr id="19537" name="Google Shape;19537;p4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8" name="Google Shape;19538;p4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9" name="Google Shape;19539;p4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0" name="Google Shape;19540;p4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1" name="Google Shape;19541;p4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2" name="Google Shape;19542;p4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3" name="Google Shape;19543;p4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4" name="Google Shape;19544;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5" name="Google Shape;19545;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46" name="Google Shape;19546;p440"/>
          <p:cNvGrpSpPr/>
          <p:nvPr/>
        </p:nvGrpSpPr>
        <p:grpSpPr>
          <a:xfrm rot="-421626">
            <a:off x="5835769" y="455383"/>
            <a:ext cx="349591" cy="334718"/>
            <a:chOff x="3483800" y="1530650"/>
            <a:chExt cx="1459674" cy="1397574"/>
          </a:xfrm>
        </p:grpSpPr>
        <p:sp>
          <p:nvSpPr>
            <p:cNvPr id="19547" name="Google Shape;19547;p44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8" name="Google Shape;19548;p44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9" name="Google Shape;19549;p44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0" name="Google Shape;19550;p44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1" name="Google Shape;19551;p44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2" name="Google Shape;19552;p44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3" name="Google Shape;19553;p44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4" name="Google Shape;19554;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5" name="Google Shape;19555;p44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56" name="Google Shape;19556;p440"/>
          <p:cNvGrpSpPr/>
          <p:nvPr/>
        </p:nvGrpSpPr>
        <p:grpSpPr>
          <a:xfrm rot="-3461807">
            <a:off x="3312132" y="249026"/>
            <a:ext cx="326001" cy="293428"/>
            <a:chOff x="3931664" y="3196564"/>
            <a:chExt cx="819834" cy="761359"/>
          </a:xfrm>
        </p:grpSpPr>
        <p:sp>
          <p:nvSpPr>
            <p:cNvPr id="19557" name="Google Shape;19557;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8" name="Google Shape;19558;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9" name="Google Shape;19559;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0" name="Google Shape;19560;p440"/>
          <p:cNvGrpSpPr/>
          <p:nvPr/>
        </p:nvGrpSpPr>
        <p:grpSpPr>
          <a:xfrm rot="-5681754">
            <a:off x="4905266" y="4520553"/>
            <a:ext cx="184261" cy="165900"/>
            <a:chOff x="3931664" y="3196564"/>
            <a:chExt cx="819834" cy="761359"/>
          </a:xfrm>
        </p:grpSpPr>
        <p:sp>
          <p:nvSpPr>
            <p:cNvPr id="19561" name="Google Shape;19561;p44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2" name="Google Shape;19562;p44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3" name="Google Shape;19563;p44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64" name="Google Shape;19564;p440"/>
          <p:cNvGrpSpPr/>
          <p:nvPr/>
        </p:nvGrpSpPr>
        <p:grpSpPr>
          <a:xfrm rot="-1799949">
            <a:off x="-352113" y="3255243"/>
            <a:ext cx="2570135" cy="3098127"/>
            <a:chOff x="2705025" y="356575"/>
            <a:chExt cx="1582750" cy="1907900"/>
          </a:xfrm>
        </p:grpSpPr>
        <p:sp>
          <p:nvSpPr>
            <p:cNvPr id="19565" name="Google Shape;19565;p44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6" name="Google Shape;19566;p44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7" name="Google Shape;19567;p44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8" name="Google Shape;19568;p44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69" name="Google Shape;19569;p44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0" name="Google Shape;19570;p44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1" name="Google Shape;19571;p44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2" name="Google Shape;19572;p44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3" name="Google Shape;19573;p44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4" name="Google Shape;19574;p44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5" name="Google Shape;19575;p440"/>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76" name="Google Shape;19576;p440"/>
          <p:cNvGrpSpPr/>
          <p:nvPr/>
        </p:nvGrpSpPr>
        <p:grpSpPr>
          <a:xfrm>
            <a:off x="8317557" y="-49211"/>
            <a:ext cx="1198006" cy="1198006"/>
            <a:chOff x="2751400" y="2498775"/>
            <a:chExt cx="652900" cy="652900"/>
          </a:xfrm>
        </p:grpSpPr>
        <p:sp>
          <p:nvSpPr>
            <p:cNvPr id="19577" name="Google Shape;19577;p44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8" name="Google Shape;19578;p44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79" name="Google Shape;19579;p44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0" name="Google Shape;19580;p44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1" name="Google Shape;19581;p44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2" name="Google Shape;19582;p44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3" name="Google Shape;19583;p44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4" name="Google Shape;19584;p44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5" name="Google Shape;19585;p44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86" name="Google Shape;19586;p440"/>
          <p:cNvGrpSpPr/>
          <p:nvPr/>
        </p:nvGrpSpPr>
        <p:grpSpPr>
          <a:xfrm>
            <a:off x="7955883" y="618584"/>
            <a:ext cx="799095" cy="799095"/>
            <a:chOff x="1565300" y="733100"/>
            <a:chExt cx="1143525" cy="1143525"/>
          </a:xfrm>
        </p:grpSpPr>
        <p:sp>
          <p:nvSpPr>
            <p:cNvPr id="19587" name="Google Shape;19587;p44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8" name="Google Shape;19588;p44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9" name="Google Shape;19589;p44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0" name="Google Shape;19590;p44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1" name="Google Shape;19591;p44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2" name="Google Shape;19592;p44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93" name="Google Shape;19593;p44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94" name="Google Shape;19594;p44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19595" name="Shape 19595"/>
        <p:cNvGrpSpPr/>
        <p:nvPr/>
      </p:nvGrpSpPr>
      <p:grpSpPr>
        <a:xfrm>
          <a:off x="0" y="0"/>
          <a:ext cx="0" cy="0"/>
          <a:chOff x="0" y="0"/>
          <a:chExt cx="0" cy="0"/>
        </a:xfrm>
      </p:grpSpPr>
      <p:sp>
        <p:nvSpPr>
          <p:cNvPr id="19596" name="Google Shape;19596;p44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19597" name="Shape 19597"/>
        <p:cNvGrpSpPr/>
        <p:nvPr/>
      </p:nvGrpSpPr>
      <p:grpSpPr>
        <a:xfrm>
          <a:off x="0" y="0"/>
          <a:ext cx="0" cy="0"/>
          <a:chOff x="0" y="0"/>
          <a:chExt cx="0" cy="0"/>
        </a:xfrm>
      </p:grpSpPr>
      <p:sp>
        <p:nvSpPr>
          <p:cNvPr id="19598" name="Google Shape;19598;p44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99" name="Google Shape;19599;p442"/>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600" name="Google Shape;19600;p442"/>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1" name="Google Shape;19601;p442"/>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9602" name="Google Shape;19602;p442"/>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9603" name="Google Shape;19603;p442"/>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604" name="Google Shape;19604;p442"/>
          <p:cNvGrpSpPr/>
          <p:nvPr/>
        </p:nvGrpSpPr>
        <p:grpSpPr>
          <a:xfrm>
            <a:off x="1535429" y="583264"/>
            <a:ext cx="193699" cy="185318"/>
            <a:chOff x="3483800" y="1530650"/>
            <a:chExt cx="1459674" cy="1397574"/>
          </a:xfrm>
        </p:grpSpPr>
        <p:sp>
          <p:nvSpPr>
            <p:cNvPr id="19605" name="Google Shape;19605;p4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6" name="Google Shape;19606;p4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7" name="Google Shape;19607;p4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8" name="Google Shape;19608;p4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09" name="Google Shape;19609;p4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0" name="Google Shape;19610;p4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1" name="Google Shape;19611;p4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2" name="Google Shape;19612;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3" name="Google Shape;19613;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4" name="Google Shape;19614;p442"/>
          <p:cNvGrpSpPr/>
          <p:nvPr/>
        </p:nvGrpSpPr>
        <p:grpSpPr>
          <a:xfrm>
            <a:off x="7089424" y="3405872"/>
            <a:ext cx="318260" cy="295560"/>
            <a:chOff x="3931664" y="3196564"/>
            <a:chExt cx="819834" cy="761359"/>
          </a:xfrm>
        </p:grpSpPr>
        <p:sp>
          <p:nvSpPr>
            <p:cNvPr id="19615" name="Google Shape;19615;p4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6" name="Google Shape;19616;p4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7" name="Google Shape;19617;p4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18" name="Google Shape;19618;p442"/>
          <p:cNvGrpSpPr/>
          <p:nvPr/>
        </p:nvGrpSpPr>
        <p:grpSpPr>
          <a:xfrm>
            <a:off x="575339" y="1284522"/>
            <a:ext cx="500427" cy="464734"/>
            <a:chOff x="3931664" y="3196564"/>
            <a:chExt cx="819834" cy="761359"/>
          </a:xfrm>
        </p:grpSpPr>
        <p:sp>
          <p:nvSpPr>
            <p:cNvPr id="19619" name="Google Shape;19619;p4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0" name="Google Shape;19620;p4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1" name="Google Shape;19621;p4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2" name="Google Shape;19622;p442"/>
          <p:cNvGrpSpPr/>
          <p:nvPr/>
        </p:nvGrpSpPr>
        <p:grpSpPr>
          <a:xfrm>
            <a:off x="7972429" y="2479089"/>
            <a:ext cx="193699" cy="185318"/>
            <a:chOff x="3483800" y="1530650"/>
            <a:chExt cx="1459674" cy="1397574"/>
          </a:xfrm>
        </p:grpSpPr>
        <p:sp>
          <p:nvSpPr>
            <p:cNvPr id="19623" name="Google Shape;19623;p4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4" name="Google Shape;19624;p4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5" name="Google Shape;19625;p4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6" name="Google Shape;19626;p4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7" name="Google Shape;19627;p4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8" name="Google Shape;19628;p4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9" name="Google Shape;19629;p4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0" name="Google Shape;19630;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1" name="Google Shape;19631;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32" name="Google Shape;19632;p442"/>
          <p:cNvGrpSpPr/>
          <p:nvPr/>
        </p:nvGrpSpPr>
        <p:grpSpPr>
          <a:xfrm rot="-2700000">
            <a:off x="2741984" y="4418164"/>
            <a:ext cx="307579" cy="294296"/>
            <a:chOff x="3483800" y="1530650"/>
            <a:chExt cx="1459674" cy="1397574"/>
          </a:xfrm>
        </p:grpSpPr>
        <p:sp>
          <p:nvSpPr>
            <p:cNvPr id="19633" name="Google Shape;19633;p44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4" name="Google Shape;19634;p44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5" name="Google Shape;19635;p44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6" name="Google Shape;19636;p44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7" name="Google Shape;19637;p44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8" name="Google Shape;19638;p44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9" name="Google Shape;19639;p44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0" name="Google Shape;19640;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1" name="Google Shape;19641;p44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2" name="Google Shape;19642;p442"/>
          <p:cNvGrpSpPr/>
          <p:nvPr/>
        </p:nvGrpSpPr>
        <p:grpSpPr>
          <a:xfrm rot="-3121908">
            <a:off x="7407403" y="392194"/>
            <a:ext cx="318220" cy="295523"/>
            <a:chOff x="3931664" y="3196564"/>
            <a:chExt cx="819834" cy="761359"/>
          </a:xfrm>
        </p:grpSpPr>
        <p:sp>
          <p:nvSpPr>
            <p:cNvPr id="19643" name="Google Shape;19643;p44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4" name="Google Shape;19644;p44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5" name="Google Shape;19645;p44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46" name="Google Shape;19646;p442"/>
          <p:cNvGrpSpPr/>
          <p:nvPr/>
        </p:nvGrpSpPr>
        <p:grpSpPr>
          <a:xfrm>
            <a:off x="8370337" y="-422491"/>
            <a:ext cx="1143068" cy="1143068"/>
            <a:chOff x="1565300" y="733100"/>
            <a:chExt cx="1143525" cy="1143525"/>
          </a:xfrm>
        </p:grpSpPr>
        <p:sp>
          <p:nvSpPr>
            <p:cNvPr id="19647" name="Google Shape;19647;p44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8" name="Google Shape;19648;p44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9" name="Google Shape;19649;p44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0" name="Google Shape;19650;p44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1" name="Google Shape;19651;p44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2" name="Google Shape;19652;p44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3" name="Google Shape;19653;p44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54" name="Google Shape;19654;p442"/>
          <p:cNvGrpSpPr/>
          <p:nvPr/>
        </p:nvGrpSpPr>
        <p:grpSpPr>
          <a:xfrm>
            <a:off x="-324835" y="3402341"/>
            <a:ext cx="1933254" cy="1933222"/>
            <a:chOff x="3174950" y="3673600"/>
            <a:chExt cx="1481875" cy="1481850"/>
          </a:xfrm>
        </p:grpSpPr>
        <p:sp>
          <p:nvSpPr>
            <p:cNvPr id="19655" name="Google Shape;19655;p442"/>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6" name="Google Shape;19656;p442"/>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7" name="Google Shape;19657;p442"/>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8" name="Google Shape;19658;p442"/>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9" name="Google Shape;19659;p442"/>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60" name="Google Shape;19660;p44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19661" name="Shape 19661"/>
        <p:cNvGrpSpPr/>
        <p:nvPr/>
      </p:nvGrpSpPr>
      <p:grpSpPr>
        <a:xfrm>
          <a:off x="0" y="0"/>
          <a:ext cx="0" cy="0"/>
          <a:chOff x="0" y="0"/>
          <a:chExt cx="0" cy="0"/>
        </a:xfrm>
      </p:grpSpPr>
      <p:sp>
        <p:nvSpPr>
          <p:cNvPr id="19662" name="Google Shape;19662;p44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663" name="Google Shape;19663;p44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9664" name="Google Shape;19664;p443"/>
          <p:cNvGrpSpPr/>
          <p:nvPr/>
        </p:nvGrpSpPr>
        <p:grpSpPr>
          <a:xfrm>
            <a:off x="239179" y="908649"/>
            <a:ext cx="309897" cy="287794"/>
            <a:chOff x="3931664" y="3196564"/>
            <a:chExt cx="819834" cy="761359"/>
          </a:xfrm>
        </p:grpSpPr>
        <p:sp>
          <p:nvSpPr>
            <p:cNvPr id="19665" name="Google Shape;19665;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6" name="Google Shape;19666;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7" name="Google Shape;19667;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68" name="Google Shape;19668;p443"/>
          <p:cNvGrpSpPr/>
          <p:nvPr/>
        </p:nvGrpSpPr>
        <p:grpSpPr>
          <a:xfrm>
            <a:off x="8830437" y="4641113"/>
            <a:ext cx="406227" cy="388246"/>
            <a:chOff x="3483800" y="1530650"/>
            <a:chExt cx="1459674" cy="1397574"/>
          </a:xfrm>
        </p:grpSpPr>
        <p:sp>
          <p:nvSpPr>
            <p:cNvPr id="19669" name="Google Shape;19669;p44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0" name="Google Shape;19670;p44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1" name="Google Shape;19671;p44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2" name="Google Shape;19672;p44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3" name="Google Shape;19673;p44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4" name="Google Shape;19674;p44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5" name="Google Shape;19675;p44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6" name="Google Shape;19676;p4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7" name="Google Shape;19677;p44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78" name="Google Shape;19678;p443"/>
          <p:cNvGrpSpPr/>
          <p:nvPr/>
        </p:nvGrpSpPr>
        <p:grpSpPr>
          <a:xfrm rot="3907081">
            <a:off x="128235" y="1501958"/>
            <a:ext cx="153542" cy="142591"/>
            <a:chOff x="3931664" y="3196564"/>
            <a:chExt cx="819834" cy="761359"/>
          </a:xfrm>
        </p:grpSpPr>
        <p:sp>
          <p:nvSpPr>
            <p:cNvPr id="19679" name="Google Shape;19679;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0" name="Google Shape;19680;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1" name="Google Shape;19681;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2" name="Google Shape;19682;p443"/>
          <p:cNvGrpSpPr/>
          <p:nvPr/>
        </p:nvGrpSpPr>
        <p:grpSpPr>
          <a:xfrm rot="3907081">
            <a:off x="8616760" y="4004183"/>
            <a:ext cx="153542" cy="142591"/>
            <a:chOff x="3931664" y="3196564"/>
            <a:chExt cx="819834" cy="761359"/>
          </a:xfrm>
        </p:grpSpPr>
        <p:sp>
          <p:nvSpPr>
            <p:cNvPr id="19683" name="Google Shape;19683;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4" name="Google Shape;19684;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5" name="Google Shape;19685;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86" name="Google Shape;19686;p443"/>
          <p:cNvGrpSpPr/>
          <p:nvPr/>
        </p:nvGrpSpPr>
        <p:grpSpPr>
          <a:xfrm rot="-2977161">
            <a:off x="8962885" y="3149974"/>
            <a:ext cx="288648" cy="268060"/>
            <a:chOff x="3931664" y="3196564"/>
            <a:chExt cx="819834" cy="761359"/>
          </a:xfrm>
        </p:grpSpPr>
        <p:sp>
          <p:nvSpPr>
            <p:cNvPr id="19687" name="Google Shape;19687;p44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8" name="Google Shape;19688;p44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9" name="Google Shape;19689;p44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90" name="Google Shape;19690;p44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691" name="Google Shape;19691;p443"/>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2" name="Google Shape;19692;p443"/>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3" name="Google Shape;19693;p443"/>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694" name="Google Shape;19694;p443"/>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5" name="Google Shape;19695;p443"/>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696" name="Google Shape;19696;p443"/>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7" name="Google Shape;19697;p443"/>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698" name="Google Shape;19698;p443"/>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699" name="Google Shape;19699;p443"/>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00" name="Google Shape;19700;p443"/>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9701" name="Google Shape;19701;p443"/>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9702" name="Google Shape;19702;p443"/>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19703" name="Google Shape;19703;p443"/>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19704" name="Google Shape;19704;p443"/>
          <p:cNvGrpSpPr/>
          <p:nvPr/>
        </p:nvGrpSpPr>
        <p:grpSpPr>
          <a:xfrm>
            <a:off x="-244345" y="-118031"/>
            <a:ext cx="898724" cy="898750"/>
            <a:chOff x="4876725" y="2387875"/>
            <a:chExt cx="874075" cy="874100"/>
          </a:xfrm>
        </p:grpSpPr>
        <p:sp>
          <p:nvSpPr>
            <p:cNvPr id="19705" name="Google Shape;19705;p44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6" name="Google Shape;19706;p44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7" name="Google Shape;19707;p44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8" name="Google Shape;19708;p44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9" name="Google Shape;19709;p44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0" name="Google Shape;19710;p44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1" name="Google Shape;19711;p44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2" name="Google Shape;19712;p44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3" name="Google Shape;19713;p44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4" name="Google Shape;19714;p44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5" name="Google Shape;19715;p44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6" name="Google Shape;19716;p44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17" name="Google Shape;19717;p44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19718" name="Shape 19718"/>
        <p:cNvGrpSpPr/>
        <p:nvPr/>
      </p:nvGrpSpPr>
      <p:grpSpPr>
        <a:xfrm>
          <a:off x="0" y="0"/>
          <a:ext cx="0" cy="0"/>
          <a:chOff x="0" y="0"/>
          <a:chExt cx="0" cy="0"/>
        </a:xfrm>
      </p:grpSpPr>
      <p:sp>
        <p:nvSpPr>
          <p:cNvPr id="19719" name="Google Shape;19719;p44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720" name="Google Shape;19720;p44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721" name="Google Shape;19721;p444"/>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722" name="Google Shape;19722;p444"/>
          <p:cNvGrpSpPr/>
          <p:nvPr/>
        </p:nvGrpSpPr>
        <p:grpSpPr>
          <a:xfrm>
            <a:off x="8830437" y="4641113"/>
            <a:ext cx="406227" cy="388246"/>
            <a:chOff x="3483800" y="1530650"/>
            <a:chExt cx="1459674" cy="1397574"/>
          </a:xfrm>
        </p:grpSpPr>
        <p:sp>
          <p:nvSpPr>
            <p:cNvPr id="19723" name="Google Shape;19723;p44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4" name="Google Shape;19724;p44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5" name="Google Shape;19725;p44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6" name="Google Shape;19726;p44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7" name="Google Shape;19727;p44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8" name="Google Shape;19728;p44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9" name="Google Shape;19729;p44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0" name="Google Shape;19730;p4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1" name="Google Shape;19731;p44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2" name="Google Shape;19732;p444"/>
          <p:cNvGrpSpPr/>
          <p:nvPr/>
        </p:nvGrpSpPr>
        <p:grpSpPr>
          <a:xfrm rot="3907081">
            <a:off x="8616760" y="4004183"/>
            <a:ext cx="153542" cy="142591"/>
            <a:chOff x="3931664" y="3196564"/>
            <a:chExt cx="819834" cy="761359"/>
          </a:xfrm>
        </p:grpSpPr>
        <p:sp>
          <p:nvSpPr>
            <p:cNvPr id="19733" name="Google Shape;19733;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4" name="Google Shape;19734;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5" name="Google Shape;19735;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36" name="Google Shape;19736;p444"/>
          <p:cNvGrpSpPr/>
          <p:nvPr/>
        </p:nvGrpSpPr>
        <p:grpSpPr>
          <a:xfrm rot="-2977161">
            <a:off x="8962885" y="3149974"/>
            <a:ext cx="288648" cy="268060"/>
            <a:chOff x="3931664" y="3196564"/>
            <a:chExt cx="819834" cy="761359"/>
          </a:xfrm>
        </p:grpSpPr>
        <p:sp>
          <p:nvSpPr>
            <p:cNvPr id="19737" name="Google Shape;19737;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8" name="Google Shape;19738;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9" name="Google Shape;19739;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0" name="Google Shape;19740;p444"/>
          <p:cNvGrpSpPr/>
          <p:nvPr/>
        </p:nvGrpSpPr>
        <p:grpSpPr>
          <a:xfrm>
            <a:off x="239179" y="908649"/>
            <a:ext cx="309897" cy="287794"/>
            <a:chOff x="3931664" y="3196564"/>
            <a:chExt cx="819834" cy="761359"/>
          </a:xfrm>
        </p:grpSpPr>
        <p:sp>
          <p:nvSpPr>
            <p:cNvPr id="19741" name="Google Shape;19741;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2" name="Google Shape;19742;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3" name="Google Shape;19743;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4" name="Google Shape;19744;p444"/>
          <p:cNvGrpSpPr/>
          <p:nvPr/>
        </p:nvGrpSpPr>
        <p:grpSpPr>
          <a:xfrm rot="3907081">
            <a:off x="128235" y="1501958"/>
            <a:ext cx="153542" cy="142591"/>
            <a:chOff x="3931664" y="3196564"/>
            <a:chExt cx="819834" cy="761359"/>
          </a:xfrm>
        </p:grpSpPr>
        <p:sp>
          <p:nvSpPr>
            <p:cNvPr id="19745" name="Google Shape;19745;p44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6" name="Google Shape;19746;p44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7" name="Google Shape;19747;p44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48" name="Google Shape;19748;p444"/>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19749" name="Google Shape;19749;p444"/>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19750" name="Google Shape;19750;p444"/>
          <p:cNvGrpSpPr/>
          <p:nvPr/>
        </p:nvGrpSpPr>
        <p:grpSpPr>
          <a:xfrm rot="-895738">
            <a:off x="715843" y="-317192"/>
            <a:ext cx="1016157" cy="1012457"/>
            <a:chOff x="4134250" y="882850"/>
            <a:chExt cx="843375" cy="844025"/>
          </a:xfrm>
        </p:grpSpPr>
        <p:sp>
          <p:nvSpPr>
            <p:cNvPr id="19751" name="Google Shape;19751;p44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2" name="Google Shape;19752;p44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3" name="Google Shape;19753;p44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4" name="Google Shape;19754;p44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5" name="Google Shape;19755;p44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756" name="Google Shape;19756;p44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1513" name="Shape 1513"/>
        <p:cNvGrpSpPr/>
        <p:nvPr/>
      </p:nvGrpSpPr>
      <p:grpSpPr>
        <a:xfrm>
          <a:off x="0" y="0"/>
          <a:ext cx="0" cy="0"/>
          <a:chOff x="0" y="0"/>
          <a:chExt cx="0" cy="0"/>
        </a:xfrm>
      </p:grpSpPr>
      <p:sp>
        <p:nvSpPr>
          <p:cNvPr id="1514" name="Google Shape;1514;p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515" name="Google Shape;1515;p4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516" name="Google Shape;1516;p46"/>
          <p:cNvGrpSpPr/>
          <p:nvPr/>
        </p:nvGrpSpPr>
        <p:grpSpPr>
          <a:xfrm>
            <a:off x="7487963" y="743725"/>
            <a:ext cx="652900" cy="652900"/>
            <a:chOff x="2751400" y="2498775"/>
            <a:chExt cx="652900" cy="652900"/>
          </a:xfrm>
        </p:grpSpPr>
        <p:sp>
          <p:nvSpPr>
            <p:cNvPr id="1517" name="Google Shape;1517;p4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26" name="Google Shape;1526;p46"/>
          <p:cNvGrpSpPr/>
          <p:nvPr/>
        </p:nvGrpSpPr>
        <p:grpSpPr>
          <a:xfrm rot="-3210598">
            <a:off x="-327633" y="3737841"/>
            <a:ext cx="1722395" cy="1723723"/>
            <a:chOff x="4134250" y="882850"/>
            <a:chExt cx="843375" cy="844025"/>
          </a:xfrm>
        </p:grpSpPr>
        <p:sp>
          <p:nvSpPr>
            <p:cNvPr id="1527" name="Google Shape;1527;p4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32" name="Google Shape;1532;p46"/>
          <p:cNvGrpSpPr/>
          <p:nvPr/>
        </p:nvGrpSpPr>
        <p:grpSpPr>
          <a:xfrm>
            <a:off x="7610758" y="-87602"/>
            <a:ext cx="1345201" cy="1345240"/>
            <a:chOff x="4876725" y="2387875"/>
            <a:chExt cx="874075" cy="874100"/>
          </a:xfrm>
        </p:grpSpPr>
        <p:sp>
          <p:nvSpPr>
            <p:cNvPr id="1533" name="Google Shape;1533;p46"/>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6"/>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6"/>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6"/>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6"/>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6"/>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6"/>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6"/>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6"/>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6"/>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6"/>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6"/>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45" name="Google Shape;1545;p46"/>
          <p:cNvGrpSpPr/>
          <p:nvPr/>
        </p:nvGrpSpPr>
        <p:grpSpPr>
          <a:xfrm>
            <a:off x="7544898" y="3519378"/>
            <a:ext cx="539058" cy="516124"/>
            <a:chOff x="3483800" y="1530650"/>
            <a:chExt cx="1459674" cy="1397574"/>
          </a:xfrm>
        </p:grpSpPr>
        <p:sp>
          <p:nvSpPr>
            <p:cNvPr id="1546" name="Google Shape;1546;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5" name="Google Shape;1555;p46"/>
          <p:cNvGrpSpPr/>
          <p:nvPr/>
        </p:nvGrpSpPr>
        <p:grpSpPr>
          <a:xfrm>
            <a:off x="3836035" y="191744"/>
            <a:ext cx="374992" cy="348246"/>
            <a:chOff x="3931664" y="3196564"/>
            <a:chExt cx="819834" cy="761359"/>
          </a:xfrm>
        </p:grpSpPr>
        <p:sp>
          <p:nvSpPr>
            <p:cNvPr id="1556" name="Google Shape;1556;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59" name="Google Shape;1559;p46"/>
          <p:cNvGrpSpPr/>
          <p:nvPr/>
        </p:nvGrpSpPr>
        <p:grpSpPr>
          <a:xfrm rot="-3462168">
            <a:off x="919648" y="1638791"/>
            <a:ext cx="184279" cy="165931"/>
            <a:chOff x="3931664" y="3196564"/>
            <a:chExt cx="819834" cy="761359"/>
          </a:xfrm>
        </p:grpSpPr>
        <p:sp>
          <p:nvSpPr>
            <p:cNvPr id="1560" name="Google Shape;1560;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3" name="Google Shape;1563;p46"/>
          <p:cNvGrpSpPr/>
          <p:nvPr/>
        </p:nvGrpSpPr>
        <p:grpSpPr>
          <a:xfrm rot="-5681754">
            <a:off x="8241378" y="3006753"/>
            <a:ext cx="184261" cy="165900"/>
            <a:chOff x="3931664" y="3196564"/>
            <a:chExt cx="819834" cy="761359"/>
          </a:xfrm>
        </p:grpSpPr>
        <p:sp>
          <p:nvSpPr>
            <p:cNvPr id="1564" name="Google Shape;1564;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67" name="Google Shape;1567;p46"/>
          <p:cNvGrpSpPr/>
          <p:nvPr/>
        </p:nvGrpSpPr>
        <p:grpSpPr>
          <a:xfrm rot="3093417">
            <a:off x="6550801" y="196673"/>
            <a:ext cx="235009" cy="225010"/>
            <a:chOff x="3483800" y="1530650"/>
            <a:chExt cx="1459674" cy="1397574"/>
          </a:xfrm>
        </p:grpSpPr>
        <p:sp>
          <p:nvSpPr>
            <p:cNvPr id="1568" name="Google Shape;1568;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7" name="Google Shape;1577;p46"/>
          <p:cNvGrpSpPr/>
          <p:nvPr/>
        </p:nvGrpSpPr>
        <p:grpSpPr>
          <a:xfrm rot="3093417">
            <a:off x="939951" y="2223873"/>
            <a:ext cx="235009" cy="225010"/>
            <a:chOff x="3483800" y="1530650"/>
            <a:chExt cx="1459674" cy="1397574"/>
          </a:xfrm>
        </p:grpSpPr>
        <p:sp>
          <p:nvSpPr>
            <p:cNvPr id="1578" name="Google Shape;1578;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9" name="Google Shape;1579;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0" name="Google Shape;1580;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1" name="Google Shape;1581;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2" name="Google Shape;1582;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3" name="Google Shape;1583;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4" name="Google Shape;1584;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5" name="Google Shape;1585;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6" name="Google Shape;1586;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87" name="Google Shape;1587;p46"/>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8" name="Google Shape;1588;p46"/>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589" name="Google Shape;1589;p46"/>
          <p:cNvGrpSpPr/>
          <p:nvPr/>
        </p:nvGrpSpPr>
        <p:grpSpPr>
          <a:xfrm rot="1742423">
            <a:off x="1002631" y="4519665"/>
            <a:ext cx="849685" cy="850248"/>
            <a:chOff x="3026450" y="831475"/>
            <a:chExt cx="944275" cy="944900"/>
          </a:xfrm>
        </p:grpSpPr>
        <p:sp>
          <p:nvSpPr>
            <p:cNvPr id="1590" name="Google Shape;1590;p46"/>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1" name="Google Shape;1591;p46"/>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2" name="Google Shape;1592;p46"/>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3" name="Google Shape;1593;p46"/>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4" name="Google Shape;1594;p46"/>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5" name="Google Shape;1595;p46"/>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6" name="Google Shape;1596;p46"/>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7" name="Google Shape;1597;p46"/>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8" name="Google Shape;1598;p46"/>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9" name="Google Shape;1599;p46"/>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00" name="Google Shape;1600;p46"/>
          <p:cNvGrpSpPr/>
          <p:nvPr/>
        </p:nvGrpSpPr>
        <p:grpSpPr>
          <a:xfrm rot="3093417">
            <a:off x="8636001" y="2058773"/>
            <a:ext cx="235009" cy="225010"/>
            <a:chOff x="3483800" y="1530650"/>
            <a:chExt cx="1459674" cy="1397574"/>
          </a:xfrm>
        </p:grpSpPr>
        <p:sp>
          <p:nvSpPr>
            <p:cNvPr id="1601" name="Google Shape;1601;p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2" name="Google Shape;1602;p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3" name="Google Shape;1603;p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8" name="Google Shape;1608;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9" name="Google Shape;1609;p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10" name="Google Shape;1610;p46"/>
          <p:cNvGrpSpPr/>
          <p:nvPr/>
        </p:nvGrpSpPr>
        <p:grpSpPr>
          <a:xfrm rot="-2454324">
            <a:off x="5278696" y="4709403"/>
            <a:ext cx="184297" cy="165881"/>
            <a:chOff x="3931664" y="3196564"/>
            <a:chExt cx="819834" cy="761359"/>
          </a:xfrm>
        </p:grpSpPr>
        <p:sp>
          <p:nvSpPr>
            <p:cNvPr id="1611" name="Google Shape;1611;p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2" name="Google Shape;1612;p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13" name="Google Shape;1613;p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14" name="Google Shape;1614;p46"/>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615" name="Google Shape;1615;p46"/>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616" name="Google Shape;1616;p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19757" name="Shape 19757"/>
        <p:cNvGrpSpPr/>
        <p:nvPr/>
      </p:nvGrpSpPr>
      <p:grpSpPr>
        <a:xfrm>
          <a:off x="0" y="0"/>
          <a:ext cx="0" cy="0"/>
          <a:chOff x="0" y="0"/>
          <a:chExt cx="0" cy="0"/>
        </a:xfrm>
      </p:grpSpPr>
      <p:sp>
        <p:nvSpPr>
          <p:cNvPr id="19758" name="Google Shape;19758;p44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759" name="Google Shape;19759;p445"/>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760" name="Google Shape;19760;p445"/>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61" name="Google Shape;19761;p445"/>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2" name="Google Shape;19762;p445"/>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3" name="Google Shape;19763;p445"/>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4" name="Google Shape;19764;p445"/>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65" name="Google Shape;19765;p445"/>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66" name="Google Shape;19766;p445"/>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67" name="Google Shape;19767;p445"/>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768" name="Google Shape;19768;p445"/>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769" name="Google Shape;19769;p445"/>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770" name="Google Shape;19770;p445"/>
          <p:cNvGrpSpPr/>
          <p:nvPr/>
        </p:nvGrpSpPr>
        <p:grpSpPr>
          <a:xfrm flipH="1">
            <a:off x="67046" y="1212064"/>
            <a:ext cx="193699" cy="185318"/>
            <a:chOff x="3483800" y="1530650"/>
            <a:chExt cx="1459674" cy="1397574"/>
          </a:xfrm>
        </p:grpSpPr>
        <p:sp>
          <p:nvSpPr>
            <p:cNvPr id="19771" name="Google Shape;19771;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2" name="Google Shape;19772;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3" name="Google Shape;19773;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4" name="Google Shape;19774;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5" name="Google Shape;19775;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6" name="Google Shape;19776;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7" name="Google Shape;19777;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8" name="Google Shape;19778;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9" name="Google Shape;19779;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0" name="Google Shape;19780;p445"/>
          <p:cNvGrpSpPr/>
          <p:nvPr/>
        </p:nvGrpSpPr>
        <p:grpSpPr>
          <a:xfrm flipH="1">
            <a:off x="8629015" y="4491897"/>
            <a:ext cx="318260" cy="295560"/>
            <a:chOff x="3931664" y="3196564"/>
            <a:chExt cx="819834" cy="761359"/>
          </a:xfrm>
        </p:grpSpPr>
        <p:sp>
          <p:nvSpPr>
            <p:cNvPr id="19781" name="Google Shape;19781;p4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2" name="Google Shape;19782;p4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3" name="Google Shape;19783;p4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4" name="Google Shape;19784;p445"/>
          <p:cNvGrpSpPr/>
          <p:nvPr/>
        </p:nvGrpSpPr>
        <p:grpSpPr>
          <a:xfrm flipH="1">
            <a:off x="-67743" y="586194"/>
            <a:ext cx="351053" cy="326014"/>
            <a:chOff x="3931664" y="3196564"/>
            <a:chExt cx="819834" cy="761359"/>
          </a:xfrm>
        </p:grpSpPr>
        <p:sp>
          <p:nvSpPr>
            <p:cNvPr id="19785" name="Google Shape;19785;p44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6" name="Google Shape;19786;p44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7" name="Google Shape;19787;p44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8" name="Google Shape;19788;p445"/>
          <p:cNvGrpSpPr/>
          <p:nvPr/>
        </p:nvGrpSpPr>
        <p:grpSpPr>
          <a:xfrm flipH="1">
            <a:off x="8691296" y="2386439"/>
            <a:ext cx="193699" cy="185318"/>
            <a:chOff x="3483800" y="1530650"/>
            <a:chExt cx="1459674" cy="1397574"/>
          </a:xfrm>
        </p:grpSpPr>
        <p:sp>
          <p:nvSpPr>
            <p:cNvPr id="19789" name="Google Shape;19789;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0" name="Google Shape;19790;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1" name="Google Shape;19791;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2" name="Google Shape;19792;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3" name="Google Shape;19793;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4" name="Google Shape;19794;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5" name="Google Shape;19795;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6" name="Google Shape;19796;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7" name="Google Shape;19797;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98" name="Google Shape;19798;p445"/>
          <p:cNvGrpSpPr/>
          <p:nvPr/>
        </p:nvGrpSpPr>
        <p:grpSpPr>
          <a:xfrm flipH="1">
            <a:off x="7828954" y="4747047"/>
            <a:ext cx="117212" cy="111946"/>
            <a:chOff x="3483800" y="1530650"/>
            <a:chExt cx="1459674" cy="1397574"/>
          </a:xfrm>
        </p:grpSpPr>
        <p:sp>
          <p:nvSpPr>
            <p:cNvPr id="19799" name="Google Shape;19799;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0" name="Google Shape;19800;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1" name="Google Shape;19801;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2" name="Google Shape;19802;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3" name="Google Shape;19803;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4" name="Google Shape;19804;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5" name="Google Shape;19805;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6" name="Google Shape;19806;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7" name="Google Shape;19807;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08" name="Google Shape;19808;p445"/>
          <p:cNvGrpSpPr/>
          <p:nvPr/>
        </p:nvGrpSpPr>
        <p:grpSpPr>
          <a:xfrm flipH="1">
            <a:off x="8519096" y="447339"/>
            <a:ext cx="193699" cy="185318"/>
            <a:chOff x="3483800" y="1530650"/>
            <a:chExt cx="1459674" cy="1397574"/>
          </a:xfrm>
        </p:grpSpPr>
        <p:sp>
          <p:nvSpPr>
            <p:cNvPr id="19809" name="Google Shape;19809;p44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0" name="Google Shape;19810;p44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1" name="Google Shape;19811;p44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2" name="Google Shape;19812;p44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3" name="Google Shape;19813;p44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4" name="Google Shape;19814;p44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5" name="Google Shape;19815;p44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6" name="Google Shape;19816;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7" name="Google Shape;19817;p44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18" name="Google Shape;19818;p44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19819" name="Shape 19819"/>
        <p:cNvGrpSpPr/>
        <p:nvPr/>
      </p:nvGrpSpPr>
      <p:grpSpPr>
        <a:xfrm>
          <a:off x="0" y="0"/>
          <a:ext cx="0" cy="0"/>
          <a:chOff x="0" y="0"/>
          <a:chExt cx="0" cy="0"/>
        </a:xfrm>
      </p:grpSpPr>
      <p:sp>
        <p:nvSpPr>
          <p:cNvPr id="19820" name="Google Shape;19820;p44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821" name="Google Shape;19821;p446"/>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822" name="Google Shape;19822;p446"/>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823" name="Google Shape;19823;p446"/>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824" name="Google Shape;19824;p446"/>
          <p:cNvGrpSpPr/>
          <p:nvPr/>
        </p:nvGrpSpPr>
        <p:grpSpPr>
          <a:xfrm>
            <a:off x="623154" y="244439"/>
            <a:ext cx="193699" cy="185318"/>
            <a:chOff x="3483800" y="1530650"/>
            <a:chExt cx="1459674" cy="1397574"/>
          </a:xfrm>
        </p:grpSpPr>
        <p:sp>
          <p:nvSpPr>
            <p:cNvPr id="19825" name="Google Shape;19825;p4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6" name="Google Shape;19826;p4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7" name="Google Shape;19827;p4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8" name="Google Shape;19828;p4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9" name="Google Shape;19829;p4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0" name="Google Shape;19830;p4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1" name="Google Shape;19831;p4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2" name="Google Shape;19832;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3" name="Google Shape;19833;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4" name="Google Shape;19834;p446"/>
          <p:cNvGrpSpPr/>
          <p:nvPr/>
        </p:nvGrpSpPr>
        <p:grpSpPr>
          <a:xfrm>
            <a:off x="138749" y="4109622"/>
            <a:ext cx="318260" cy="295560"/>
            <a:chOff x="3931664" y="3196564"/>
            <a:chExt cx="819834" cy="761359"/>
          </a:xfrm>
        </p:grpSpPr>
        <p:sp>
          <p:nvSpPr>
            <p:cNvPr id="19835" name="Google Shape;19835;p4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6" name="Google Shape;19836;p4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7" name="Google Shape;19837;p4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38" name="Google Shape;19838;p446"/>
          <p:cNvGrpSpPr/>
          <p:nvPr/>
        </p:nvGrpSpPr>
        <p:grpSpPr>
          <a:xfrm>
            <a:off x="-180561" y="641597"/>
            <a:ext cx="500427" cy="464734"/>
            <a:chOff x="3931664" y="3196564"/>
            <a:chExt cx="819834" cy="761359"/>
          </a:xfrm>
        </p:grpSpPr>
        <p:sp>
          <p:nvSpPr>
            <p:cNvPr id="19839" name="Google Shape;19839;p4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0" name="Google Shape;19840;p4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1" name="Google Shape;19841;p4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2" name="Google Shape;19842;p446"/>
          <p:cNvGrpSpPr/>
          <p:nvPr/>
        </p:nvGrpSpPr>
        <p:grpSpPr>
          <a:xfrm>
            <a:off x="457004" y="4794839"/>
            <a:ext cx="193699" cy="185318"/>
            <a:chOff x="3483800" y="1530650"/>
            <a:chExt cx="1459674" cy="1397574"/>
          </a:xfrm>
        </p:grpSpPr>
        <p:sp>
          <p:nvSpPr>
            <p:cNvPr id="19843" name="Google Shape;19843;p4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4" name="Google Shape;19844;p4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5" name="Google Shape;19845;p4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6" name="Google Shape;19846;p4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7" name="Google Shape;19847;p4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8" name="Google Shape;19848;p4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9" name="Google Shape;19849;p4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0" name="Google Shape;19850;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1" name="Google Shape;19851;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2" name="Google Shape;19852;p446"/>
          <p:cNvGrpSpPr/>
          <p:nvPr/>
        </p:nvGrpSpPr>
        <p:grpSpPr>
          <a:xfrm>
            <a:off x="8323174" y="244447"/>
            <a:ext cx="318260" cy="295560"/>
            <a:chOff x="3931664" y="3196564"/>
            <a:chExt cx="819834" cy="761359"/>
          </a:xfrm>
        </p:grpSpPr>
        <p:sp>
          <p:nvSpPr>
            <p:cNvPr id="19853" name="Google Shape;19853;p44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4" name="Google Shape;19854;p44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5" name="Google Shape;19855;p44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56" name="Google Shape;19856;p446"/>
          <p:cNvGrpSpPr/>
          <p:nvPr/>
        </p:nvGrpSpPr>
        <p:grpSpPr>
          <a:xfrm>
            <a:off x="8716329" y="963989"/>
            <a:ext cx="193699" cy="185318"/>
            <a:chOff x="3483800" y="1530650"/>
            <a:chExt cx="1459674" cy="1397574"/>
          </a:xfrm>
        </p:grpSpPr>
        <p:sp>
          <p:nvSpPr>
            <p:cNvPr id="19857" name="Google Shape;19857;p44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8" name="Google Shape;19858;p44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9" name="Google Shape;19859;p44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0" name="Google Shape;19860;p44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1" name="Google Shape;19861;p44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2" name="Google Shape;19862;p44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3" name="Google Shape;19863;p44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4" name="Google Shape;19864;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5" name="Google Shape;19865;p44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866" name="Google Shape;19866;p44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19867" name="Shape 19867"/>
        <p:cNvGrpSpPr/>
        <p:nvPr/>
      </p:nvGrpSpPr>
      <p:grpSpPr>
        <a:xfrm>
          <a:off x="0" y="0"/>
          <a:ext cx="0" cy="0"/>
          <a:chOff x="0" y="0"/>
          <a:chExt cx="0" cy="0"/>
        </a:xfrm>
      </p:grpSpPr>
      <p:sp>
        <p:nvSpPr>
          <p:cNvPr id="19868" name="Google Shape;19868;p447"/>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869" name="Google Shape;19869;p447"/>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0" name="Google Shape;19870;p447"/>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9871" name="Google Shape;19871;p447"/>
          <p:cNvGrpSpPr/>
          <p:nvPr/>
        </p:nvGrpSpPr>
        <p:grpSpPr>
          <a:xfrm>
            <a:off x="708085" y="4068918"/>
            <a:ext cx="858890" cy="858890"/>
            <a:chOff x="2751400" y="2498775"/>
            <a:chExt cx="652900" cy="652900"/>
          </a:xfrm>
        </p:grpSpPr>
        <p:sp>
          <p:nvSpPr>
            <p:cNvPr id="19872" name="Google Shape;19872;p44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3" name="Google Shape;19873;p44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4" name="Google Shape;19874;p44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5" name="Google Shape;19875;p44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6" name="Google Shape;19876;p44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7" name="Google Shape;19877;p44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8" name="Google Shape;19878;p44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9" name="Google Shape;19879;p44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0" name="Google Shape;19880;p44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1" name="Google Shape;19881;p447"/>
          <p:cNvGrpSpPr/>
          <p:nvPr/>
        </p:nvGrpSpPr>
        <p:grpSpPr>
          <a:xfrm>
            <a:off x="8250814" y="-120033"/>
            <a:ext cx="1021881" cy="1021910"/>
            <a:chOff x="4876725" y="2387875"/>
            <a:chExt cx="874075" cy="874100"/>
          </a:xfrm>
        </p:grpSpPr>
        <p:sp>
          <p:nvSpPr>
            <p:cNvPr id="19882" name="Google Shape;19882;p447"/>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3" name="Google Shape;19883;p447"/>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4" name="Google Shape;19884;p447"/>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5" name="Google Shape;19885;p447"/>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6" name="Google Shape;19886;p447"/>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7" name="Google Shape;19887;p447"/>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8" name="Google Shape;19888;p447"/>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9" name="Google Shape;19889;p447"/>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0" name="Google Shape;19890;p447"/>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1" name="Google Shape;19891;p447"/>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2" name="Google Shape;19892;p447"/>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3" name="Google Shape;19893;p447"/>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94" name="Google Shape;19894;p447"/>
          <p:cNvGrpSpPr/>
          <p:nvPr/>
        </p:nvGrpSpPr>
        <p:grpSpPr>
          <a:xfrm rot="8419">
            <a:off x="8177859" y="562298"/>
            <a:ext cx="413255" cy="411715"/>
            <a:chOff x="4134250" y="882850"/>
            <a:chExt cx="843375" cy="844025"/>
          </a:xfrm>
        </p:grpSpPr>
        <p:sp>
          <p:nvSpPr>
            <p:cNvPr id="19895" name="Google Shape;19895;p44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6" name="Google Shape;19896;p44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7" name="Google Shape;19897;p44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8" name="Google Shape;19898;p44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9" name="Google Shape;19899;p44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00" name="Google Shape;19900;p4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19901" name="Shape 19901"/>
        <p:cNvGrpSpPr/>
        <p:nvPr/>
      </p:nvGrpSpPr>
      <p:grpSpPr>
        <a:xfrm>
          <a:off x="0" y="0"/>
          <a:ext cx="0" cy="0"/>
          <a:chOff x="0" y="0"/>
          <a:chExt cx="0" cy="0"/>
        </a:xfrm>
      </p:grpSpPr>
      <p:sp>
        <p:nvSpPr>
          <p:cNvPr id="19902" name="Google Shape;19902;p44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903" name="Google Shape;19903;p4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904" name="Google Shape;19904;p448"/>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05" name="Google Shape;19905;p448"/>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6" name="Google Shape;19906;p448"/>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7" name="Google Shape;19907;p448"/>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8" name="Google Shape;19908;p448"/>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9" name="Google Shape;19909;p448"/>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0" name="Google Shape;19910;p448"/>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11" name="Google Shape;19911;p448"/>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2" name="Google Shape;19912;p448"/>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13" name="Google Shape;19913;p448"/>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4" name="Google Shape;19914;p448"/>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15" name="Google Shape;19915;p448"/>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16" name="Google Shape;19916;p448"/>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917" name="Google Shape;19917;p448"/>
          <p:cNvGrpSpPr/>
          <p:nvPr/>
        </p:nvGrpSpPr>
        <p:grpSpPr>
          <a:xfrm flipH="1">
            <a:off x="67046" y="1212064"/>
            <a:ext cx="193699" cy="185318"/>
            <a:chOff x="3483800" y="1530650"/>
            <a:chExt cx="1459674" cy="1397574"/>
          </a:xfrm>
        </p:grpSpPr>
        <p:sp>
          <p:nvSpPr>
            <p:cNvPr id="19918" name="Google Shape;19918;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9" name="Google Shape;19919;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0" name="Google Shape;19920;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1" name="Google Shape;19921;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2" name="Google Shape;19922;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3" name="Google Shape;19923;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4" name="Google Shape;19924;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5" name="Google Shape;19925;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6" name="Google Shape;19926;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27" name="Google Shape;19927;p448"/>
          <p:cNvGrpSpPr/>
          <p:nvPr/>
        </p:nvGrpSpPr>
        <p:grpSpPr>
          <a:xfrm flipH="1">
            <a:off x="8629015" y="4491897"/>
            <a:ext cx="318260" cy="295560"/>
            <a:chOff x="3931664" y="3196564"/>
            <a:chExt cx="819834" cy="761359"/>
          </a:xfrm>
        </p:grpSpPr>
        <p:sp>
          <p:nvSpPr>
            <p:cNvPr id="19928" name="Google Shape;19928;p4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9" name="Google Shape;19929;p4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0" name="Google Shape;19930;p4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1" name="Google Shape;19931;p448"/>
          <p:cNvGrpSpPr/>
          <p:nvPr/>
        </p:nvGrpSpPr>
        <p:grpSpPr>
          <a:xfrm flipH="1">
            <a:off x="-67743" y="586194"/>
            <a:ext cx="351053" cy="326014"/>
            <a:chOff x="3931664" y="3196564"/>
            <a:chExt cx="819834" cy="761359"/>
          </a:xfrm>
        </p:grpSpPr>
        <p:sp>
          <p:nvSpPr>
            <p:cNvPr id="19932" name="Google Shape;19932;p4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3" name="Google Shape;19933;p4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4" name="Google Shape;19934;p4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35" name="Google Shape;19935;p448"/>
          <p:cNvGrpSpPr/>
          <p:nvPr/>
        </p:nvGrpSpPr>
        <p:grpSpPr>
          <a:xfrm flipH="1">
            <a:off x="8691296" y="2386439"/>
            <a:ext cx="193699" cy="185318"/>
            <a:chOff x="3483800" y="1530650"/>
            <a:chExt cx="1459674" cy="1397574"/>
          </a:xfrm>
        </p:grpSpPr>
        <p:sp>
          <p:nvSpPr>
            <p:cNvPr id="19936" name="Google Shape;19936;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7" name="Google Shape;19937;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8" name="Google Shape;19938;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9" name="Google Shape;19939;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0" name="Google Shape;19940;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1" name="Google Shape;19941;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2" name="Google Shape;19942;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3" name="Google Shape;19943;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4" name="Google Shape;19944;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45" name="Google Shape;19945;p448"/>
          <p:cNvGrpSpPr/>
          <p:nvPr/>
        </p:nvGrpSpPr>
        <p:grpSpPr>
          <a:xfrm flipH="1">
            <a:off x="7828954" y="4747047"/>
            <a:ext cx="117212" cy="111946"/>
            <a:chOff x="3483800" y="1530650"/>
            <a:chExt cx="1459674" cy="1397574"/>
          </a:xfrm>
        </p:grpSpPr>
        <p:sp>
          <p:nvSpPr>
            <p:cNvPr id="19946" name="Google Shape;19946;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7" name="Google Shape;19947;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8" name="Google Shape;19948;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9" name="Google Shape;19949;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0" name="Google Shape;19950;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1" name="Google Shape;19951;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2" name="Google Shape;19952;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3" name="Google Shape;19953;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4" name="Google Shape;19954;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55" name="Google Shape;19955;p448"/>
          <p:cNvGrpSpPr/>
          <p:nvPr/>
        </p:nvGrpSpPr>
        <p:grpSpPr>
          <a:xfrm flipH="1">
            <a:off x="623146" y="4710364"/>
            <a:ext cx="193699" cy="185318"/>
            <a:chOff x="3483800" y="1530650"/>
            <a:chExt cx="1459674" cy="1397574"/>
          </a:xfrm>
        </p:grpSpPr>
        <p:sp>
          <p:nvSpPr>
            <p:cNvPr id="19956" name="Google Shape;19956;p44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7" name="Google Shape;19957;p44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8" name="Google Shape;19958;p44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9" name="Google Shape;19959;p44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0" name="Google Shape;19960;p44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1" name="Google Shape;19961;p44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2" name="Google Shape;19962;p44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3" name="Google Shape;19963;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4" name="Google Shape;19964;p44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65" name="Google Shape;19965;p448"/>
          <p:cNvGrpSpPr/>
          <p:nvPr/>
        </p:nvGrpSpPr>
        <p:grpSpPr>
          <a:xfrm flipH="1">
            <a:off x="8533957" y="213994"/>
            <a:ext cx="351053" cy="326014"/>
            <a:chOff x="3931664" y="3196564"/>
            <a:chExt cx="819834" cy="761359"/>
          </a:xfrm>
        </p:grpSpPr>
        <p:sp>
          <p:nvSpPr>
            <p:cNvPr id="19966" name="Google Shape;19966;p44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7" name="Google Shape;19967;p44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8" name="Google Shape;19968;p44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69" name="Google Shape;19969;p4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19970" name="Shape 19970"/>
        <p:cNvGrpSpPr/>
        <p:nvPr/>
      </p:nvGrpSpPr>
      <p:grpSpPr>
        <a:xfrm>
          <a:off x="0" y="0"/>
          <a:ext cx="0" cy="0"/>
          <a:chOff x="0" y="0"/>
          <a:chExt cx="0" cy="0"/>
        </a:xfrm>
      </p:grpSpPr>
      <p:sp>
        <p:nvSpPr>
          <p:cNvPr id="19971" name="Google Shape;19971;p44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972" name="Google Shape;19972;p449"/>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973" name="Google Shape;19973;p44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74" name="Google Shape;19974;p449"/>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75" name="Google Shape;19975;p449"/>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76" name="Google Shape;19976;p449"/>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77" name="Google Shape;19977;p449"/>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78" name="Google Shape;19978;p449"/>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79" name="Google Shape;19979;p449"/>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80" name="Google Shape;19980;p449"/>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81" name="Google Shape;19981;p449"/>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82" name="Google Shape;19982;p449"/>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83" name="Google Shape;19983;p449"/>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9984" name="Google Shape;19984;p449"/>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9985" name="Google Shape;19985;p449"/>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9986" name="Google Shape;19986;p449"/>
          <p:cNvGrpSpPr/>
          <p:nvPr/>
        </p:nvGrpSpPr>
        <p:grpSpPr>
          <a:xfrm rot="3203653">
            <a:off x="118866" y="1131351"/>
            <a:ext cx="297660" cy="239057"/>
            <a:chOff x="3483800" y="1530650"/>
            <a:chExt cx="1459674" cy="1397574"/>
          </a:xfrm>
        </p:grpSpPr>
        <p:sp>
          <p:nvSpPr>
            <p:cNvPr id="19987" name="Google Shape;19987;p4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8" name="Google Shape;19988;p4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9" name="Google Shape;19989;p4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0" name="Google Shape;19990;p4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1" name="Google Shape;19991;p4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2" name="Google Shape;19992;p4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3" name="Google Shape;19993;p4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4" name="Google Shape;19994;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5" name="Google Shape;19995;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996" name="Google Shape;19996;p449"/>
          <p:cNvGrpSpPr/>
          <p:nvPr/>
        </p:nvGrpSpPr>
        <p:grpSpPr>
          <a:xfrm>
            <a:off x="447585" y="150969"/>
            <a:ext cx="374992" cy="348246"/>
            <a:chOff x="3931664" y="3196564"/>
            <a:chExt cx="819834" cy="761359"/>
          </a:xfrm>
        </p:grpSpPr>
        <p:sp>
          <p:nvSpPr>
            <p:cNvPr id="19997" name="Google Shape;19997;p4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8" name="Google Shape;19998;p4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9" name="Google Shape;19999;p4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00" name="Google Shape;20000;p449"/>
          <p:cNvGrpSpPr/>
          <p:nvPr/>
        </p:nvGrpSpPr>
        <p:grpSpPr>
          <a:xfrm rot="3204101">
            <a:off x="8561588" y="4759494"/>
            <a:ext cx="197087" cy="158154"/>
            <a:chOff x="3483800" y="1530650"/>
            <a:chExt cx="1459674" cy="1397574"/>
          </a:xfrm>
        </p:grpSpPr>
        <p:sp>
          <p:nvSpPr>
            <p:cNvPr id="20001" name="Google Shape;20001;p4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2" name="Google Shape;20002;p4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3" name="Google Shape;20003;p4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4" name="Google Shape;20004;p4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5" name="Google Shape;20005;p4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6" name="Google Shape;20006;p4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7" name="Google Shape;20007;p4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8" name="Google Shape;20008;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9" name="Google Shape;20009;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0" name="Google Shape;20010;p449"/>
          <p:cNvGrpSpPr/>
          <p:nvPr/>
        </p:nvGrpSpPr>
        <p:grpSpPr>
          <a:xfrm>
            <a:off x="8873360" y="3817444"/>
            <a:ext cx="374992" cy="348246"/>
            <a:chOff x="3931664" y="3196564"/>
            <a:chExt cx="819834" cy="761359"/>
          </a:xfrm>
        </p:grpSpPr>
        <p:sp>
          <p:nvSpPr>
            <p:cNvPr id="20011" name="Google Shape;20011;p4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2" name="Google Shape;20012;p4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3" name="Google Shape;20013;p4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4" name="Google Shape;20014;p449"/>
          <p:cNvGrpSpPr/>
          <p:nvPr/>
        </p:nvGrpSpPr>
        <p:grpSpPr>
          <a:xfrm>
            <a:off x="-154252" y="2571744"/>
            <a:ext cx="320309" cy="297463"/>
            <a:chOff x="3931664" y="3196564"/>
            <a:chExt cx="819834" cy="761359"/>
          </a:xfrm>
        </p:grpSpPr>
        <p:sp>
          <p:nvSpPr>
            <p:cNvPr id="20015" name="Google Shape;20015;p4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6" name="Google Shape;20016;p4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7" name="Google Shape;20017;p4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18" name="Google Shape;20018;p449"/>
          <p:cNvGrpSpPr/>
          <p:nvPr/>
        </p:nvGrpSpPr>
        <p:grpSpPr>
          <a:xfrm rot="3203653">
            <a:off x="8694441" y="1676501"/>
            <a:ext cx="297660" cy="239057"/>
            <a:chOff x="3483800" y="1530650"/>
            <a:chExt cx="1459674" cy="1397574"/>
          </a:xfrm>
        </p:grpSpPr>
        <p:sp>
          <p:nvSpPr>
            <p:cNvPr id="20019" name="Google Shape;20019;p4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0" name="Google Shape;20020;p4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1" name="Google Shape;20021;p4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2" name="Google Shape;20022;p4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3" name="Google Shape;20023;p4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4" name="Google Shape;20024;p4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5" name="Google Shape;20025;p4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6" name="Google Shape;20026;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27" name="Google Shape;20027;p4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28" name="Google Shape;20028;p4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20029" name="Shape 20029"/>
        <p:cNvGrpSpPr/>
        <p:nvPr/>
      </p:nvGrpSpPr>
      <p:grpSpPr>
        <a:xfrm>
          <a:off x="0" y="0"/>
          <a:ext cx="0" cy="0"/>
          <a:chOff x="0" y="0"/>
          <a:chExt cx="0" cy="0"/>
        </a:xfrm>
      </p:grpSpPr>
      <p:sp>
        <p:nvSpPr>
          <p:cNvPr id="20030" name="Google Shape;20030;p45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031" name="Google Shape;20031;p450"/>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20032" name="Google Shape;20032;p450"/>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33" name="Google Shape;20033;p450"/>
          <p:cNvGrpSpPr/>
          <p:nvPr/>
        </p:nvGrpSpPr>
        <p:grpSpPr>
          <a:xfrm rot="3204101">
            <a:off x="8405188" y="4689994"/>
            <a:ext cx="197087" cy="158154"/>
            <a:chOff x="3483800" y="1530650"/>
            <a:chExt cx="1459674" cy="1397574"/>
          </a:xfrm>
        </p:grpSpPr>
        <p:sp>
          <p:nvSpPr>
            <p:cNvPr id="20034" name="Google Shape;20034;p4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5" name="Google Shape;20035;p4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6" name="Google Shape;20036;p4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7" name="Google Shape;20037;p4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8" name="Google Shape;20038;p4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39" name="Google Shape;20039;p4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0" name="Google Shape;20040;p4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1" name="Google Shape;20041;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2" name="Google Shape;20042;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3" name="Google Shape;20043;p450"/>
          <p:cNvGrpSpPr/>
          <p:nvPr/>
        </p:nvGrpSpPr>
        <p:grpSpPr>
          <a:xfrm>
            <a:off x="8716960" y="3747944"/>
            <a:ext cx="374992" cy="348246"/>
            <a:chOff x="3931664" y="3196564"/>
            <a:chExt cx="819834" cy="761359"/>
          </a:xfrm>
        </p:grpSpPr>
        <p:sp>
          <p:nvSpPr>
            <p:cNvPr id="20044" name="Google Shape;20044;p4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5" name="Google Shape;20045;p4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6" name="Google Shape;20046;p4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47" name="Google Shape;20047;p450"/>
          <p:cNvGrpSpPr/>
          <p:nvPr/>
        </p:nvGrpSpPr>
        <p:grpSpPr>
          <a:xfrm rot="3203653">
            <a:off x="8538041" y="1607001"/>
            <a:ext cx="297660" cy="239057"/>
            <a:chOff x="3483800" y="1530650"/>
            <a:chExt cx="1459674" cy="1397574"/>
          </a:xfrm>
        </p:grpSpPr>
        <p:sp>
          <p:nvSpPr>
            <p:cNvPr id="20048" name="Google Shape;20048;p4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9" name="Google Shape;20049;p4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0" name="Google Shape;20050;p4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1" name="Google Shape;20051;p4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2" name="Google Shape;20052;p4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3" name="Google Shape;20053;p4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4" name="Google Shape;20054;p4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5" name="Google Shape;20055;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6" name="Google Shape;20056;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57" name="Google Shape;20057;p450"/>
          <p:cNvGrpSpPr/>
          <p:nvPr/>
        </p:nvGrpSpPr>
        <p:grpSpPr>
          <a:xfrm>
            <a:off x="177535" y="4385606"/>
            <a:ext cx="374992" cy="348246"/>
            <a:chOff x="3931664" y="3196564"/>
            <a:chExt cx="819834" cy="761359"/>
          </a:xfrm>
        </p:grpSpPr>
        <p:sp>
          <p:nvSpPr>
            <p:cNvPr id="20058" name="Google Shape;20058;p4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9" name="Google Shape;20059;p4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0" name="Google Shape;20060;p4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61" name="Google Shape;20061;p450"/>
          <p:cNvGrpSpPr/>
          <p:nvPr/>
        </p:nvGrpSpPr>
        <p:grpSpPr>
          <a:xfrm rot="3205120">
            <a:off x="260683" y="1899870"/>
            <a:ext cx="208678" cy="167461"/>
            <a:chOff x="3483800" y="1530650"/>
            <a:chExt cx="1459674" cy="1397574"/>
          </a:xfrm>
        </p:grpSpPr>
        <p:sp>
          <p:nvSpPr>
            <p:cNvPr id="20062" name="Google Shape;20062;p4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3" name="Google Shape;20063;p4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4" name="Google Shape;20064;p4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5" name="Google Shape;20065;p4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6" name="Google Shape;20066;p4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7" name="Google Shape;20067;p4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8" name="Google Shape;20068;p4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9" name="Google Shape;20069;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0" name="Google Shape;20070;p4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71" name="Google Shape;20071;p450"/>
          <p:cNvGrpSpPr/>
          <p:nvPr/>
        </p:nvGrpSpPr>
        <p:grpSpPr>
          <a:xfrm rot="-2016416">
            <a:off x="40756" y="3318338"/>
            <a:ext cx="235067" cy="218301"/>
            <a:chOff x="3931664" y="3196564"/>
            <a:chExt cx="819834" cy="761359"/>
          </a:xfrm>
        </p:grpSpPr>
        <p:sp>
          <p:nvSpPr>
            <p:cNvPr id="20072" name="Google Shape;20072;p4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3" name="Google Shape;20073;p4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4" name="Google Shape;20074;p4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075" name="Google Shape;20075;p45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076" name="Google Shape;20076;p4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20077" name="Shape 20077"/>
        <p:cNvGrpSpPr/>
        <p:nvPr/>
      </p:nvGrpSpPr>
      <p:grpSpPr>
        <a:xfrm>
          <a:off x="0" y="0"/>
          <a:ext cx="0" cy="0"/>
          <a:chOff x="0" y="0"/>
          <a:chExt cx="0" cy="0"/>
        </a:xfrm>
      </p:grpSpPr>
      <p:sp>
        <p:nvSpPr>
          <p:cNvPr id="20078" name="Google Shape;20078;p45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079" name="Google Shape;20079;p45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080" name="Google Shape;20080;p451"/>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81" name="Google Shape;20081;p451"/>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82" name="Google Shape;20082;p451"/>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83" name="Google Shape;20083;p451"/>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84" name="Google Shape;20084;p451"/>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85" name="Google Shape;20085;p451"/>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86" name="Google Shape;20086;p451"/>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7" name="Google Shape;20087;p451"/>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88" name="Google Shape;20088;p451"/>
          <p:cNvGrpSpPr/>
          <p:nvPr/>
        </p:nvGrpSpPr>
        <p:grpSpPr>
          <a:xfrm flipH="1">
            <a:off x="630193" y="412327"/>
            <a:ext cx="666556" cy="666556"/>
            <a:chOff x="1852275" y="2571450"/>
            <a:chExt cx="506925" cy="506925"/>
          </a:xfrm>
        </p:grpSpPr>
        <p:sp>
          <p:nvSpPr>
            <p:cNvPr id="20089" name="Google Shape;20089;p451"/>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0" name="Google Shape;20090;p451"/>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1" name="Google Shape;20091;p451"/>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2" name="Google Shape;20092;p451"/>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3" name="Google Shape;20093;p451"/>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4" name="Google Shape;20094;p451"/>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5" name="Google Shape;20095;p451"/>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96" name="Google Shape;20096;p451"/>
          <p:cNvGrpSpPr/>
          <p:nvPr/>
        </p:nvGrpSpPr>
        <p:grpSpPr>
          <a:xfrm rot="8100000">
            <a:off x="-88855" y="-156259"/>
            <a:ext cx="945223" cy="945223"/>
            <a:chOff x="2751400" y="2498775"/>
            <a:chExt cx="652900" cy="652900"/>
          </a:xfrm>
        </p:grpSpPr>
        <p:sp>
          <p:nvSpPr>
            <p:cNvPr id="20097" name="Google Shape;20097;p4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8" name="Google Shape;20098;p4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9" name="Google Shape;20099;p4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0" name="Google Shape;20100;p4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1" name="Google Shape;20101;p4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2" name="Google Shape;20102;p4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3" name="Google Shape;20103;p4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4" name="Google Shape;20104;p4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5" name="Google Shape;20105;p4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06" name="Google Shape;20106;p451"/>
          <p:cNvGrpSpPr/>
          <p:nvPr/>
        </p:nvGrpSpPr>
        <p:grpSpPr>
          <a:xfrm rot="10800000">
            <a:off x="8124511" y="4040371"/>
            <a:ext cx="1304506" cy="1304506"/>
            <a:chOff x="591150" y="540000"/>
            <a:chExt cx="1040525" cy="1040525"/>
          </a:xfrm>
        </p:grpSpPr>
        <p:sp>
          <p:nvSpPr>
            <p:cNvPr id="20107" name="Google Shape;20107;p451"/>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8" name="Google Shape;20108;p451"/>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9" name="Google Shape;20109;p451"/>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0" name="Google Shape;20110;p451"/>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1" name="Google Shape;20111;p451"/>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2" name="Google Shape;20112;p451"/>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3" name="Google Shape;20113;p451"/>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4" name="Google Shape;20114;p451"/>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5" name="Google Shape;20115;p451"/>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6" name="Google Shape;20116;p451"/>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7" name="Google Shape;20117;p451"/>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18" name="Google Shape;20118;p4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20119" name="Shape 20119"/>
        <p:cNvGrpSpPr/>
        <p:nvPr/>
      </p:nvGrpSpPr>
      <p:grpSpPr>
        <a:xfrm>
          <a:off x="0" y="0"/>
          <a:ext cx="0" cy="0"/>
          <a:chOff x="0" y="0"/>
          <a:chExt cx="0" cy="0"/>
        </a:xfrm>
      </p:grpSpPr>
      <p:sp>
        <p:nvSpPr>
          <p:cNvPr id="20120" name="Google Shape;20120;p45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121" name="Google Shape;20121;p45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122" name="Google Shape;20122;p45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0123" name="Google Shape;20123;p452"/>
          <p:cNvGrpSpPr/>
          <p:nvPr/>
        </p:nvGrpSpPr>
        <p:grpSpPr>
          <a:xfrm rot="3203653">
            <a:off x="240691" y="985951"/>
            <a:ext cx="297660" cy="239057"/>
            <a:chOff x="3483800" y="1530650"/>
            <a:chExt cx="1459674" cy="1397574"/>
          </a:xfrm>
        </p:grpSpPr>
        <p:sp>
          <p:nvSpPr>
            <p:cNvPr id="20124" name="Google Shape;20124;p4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5" name="Google Shape;20125;p4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6" name="Google Shape;20126;p4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7" name="Google Shape;20127;p4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8" name="Google Shape;20128;p4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9" name="Google Shape;20129;p4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0" name="Google Shape;20130;p4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1" name="Google Shape;20131;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2" name="Google Shape;20132;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3" name="Google Shape;20133;p452"/>
          <p:cNvGrpSpPr/>
          <p:nvPr/>
        </p:nvGrpSpPr>
        <p:grpSpPr>
          <a:xfrm>
            <a:off x="447585" y="150969"/>
            <a:ext cx="374992" cy="348246"/>
            <a:chOff x="3931664" y="3196564"/>
            <a:chExt cx="819834" cy="761359"/>
          </a:xfrm>
        </p:grpSpPr>
        <p:sp>
          <p:nvSpPr>
            <p:cNvPr id="20134" name="Google Shape;20134;p4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5" name="Google Shape;20135;p4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6" name="Google Shape;20136;p4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37" name="Google Shape;20137;p452"/>
          <p:cNvGrpSpPr/>
          <p:nvPr/>
        </p:nvGrpSpPr>
        <p:grpSpPr>
          <a:xfrm rot="-2865348">
            <a:off x="-165362" y="3586213"/>
            <a:ext cx="374985" cy="348239"/>
            <a:chOff x="3931664" y="3196564"/>
            <a:chExt cx="819834" cy="761359"/>
          </a:xfrm>
        </p:grpSpPr>
        <p:sp>
          <p:nvSpPr>
            <p:cNvPr id="20138" name="Google Shape;20138;p4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9" name="Google Shape;20139;p4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0" name="Google Shape;20140;p4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41" name="Google Shape;20141;p452"/>
          <p:cNvGrpSpPr/>
          <p:nvPr/>
        </p:nvGrpSpPr>
        <p:grpSpPr>
          <a:xfrm rot="-2113056">
            <a:off x="-68471" y="2140023"/>
            <a:ext cx="297664" cy="239111"/>
            <a:chOff x="3483800" y="1530650"/>
            <a:chExt cx="1459674" cy="1397574"/>
          </a:xfrm>
        </p:grpSpPr>
        <p:sp>
          <p:nvSpPr>
            <p:cNvPr id="20142" name="Google Shape;20142;p4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3" name="Google Shape;20143;p4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4" name="Google Shape;20144;p4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5" name="Google Shape;20145;p4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6" name="Google Shape;20146;p4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7" name="Google Shape;20147;p4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8" name="Google Shape;20148;p4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9" name="Google Shape;20149;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0" name="Google Shape;20150;p4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51" name="Google Shape;20151;p4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20152" name="Shape 20152"/>
        <p:cNvGrpSpPr/>
        <p:nvPr/>
      </p:nvGrpSpPr>
      <p:grpSpPr>
        <a:xfrm>
          <a:off x="0" y="0"/>
          <a:ext cx="0" cy="0"/>
          <a:chOff x="0" y="0"/>
          <a:chExt cx="0" cy="0"/>
        </a:xfrm>
      </p:grpSpPr>
      <p:sp>
        <p:nvSpPr>
          <p:cNvPr id="20153" name="Google Shape;20153;p45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154" name="Google Shape;20154;p45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0155" name="Google Shape;20155;p453"/>
          <p:cNvGrpSpPr/>
          <p:nvPr/>
        </p:nvGrpSpPr>
        <p:grpSpPr>
          <a:xfrm rot="3204101">
            <a:off x="8805038" y="4262894"/>
            <a:ext cx="197087" cy="158154"/>
            <a:chOff x="3483800" y="1530650"/>
            <a:chExt cx="1459674" cy="1397574"/>
          </a:xfrm>
        </p:grpSpPr>
        <p:sp>
          <p:nvSpPr>
            <p:cNvPr id="20156" name="Google Shape;20156;p4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7" name="Google Shape;20157;p4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8" name="Google Shape;20158;p4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9" name="Google Shape;20159;p4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0" name="Google Shape;20160;p4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1" name="Google Shape;20161;p4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2" name="Google Shape;20162;p4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3" name="Google Shape;20163;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4" name="Google Shape;20164;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5" name="Google Shape;20165;p453"/>
          <p:cNvGrpSpPr/>
          <p:nvPr/>
        </p:nvGrpSpPr>
        <p:grpSpPr>
          <a:xfrm>
            <a:off x="8870511" y="958177"/>
            <a:ext cx="273497" cy="253990"/>
            <a:chOff x="3931664" y="3196564"/>
            <a:chExt cx="819834" cy="761359"/>
          </a:xfrm>
        </p:grpSpPr>
        <p:sp>
          <p:nvSpPr>
            <p:cNvPr id="20166" name="Google Shape;20166;p4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7" name="Google Shape;20167;p4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8" name="Google Shape;20168;p4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9" name="Google Shape;20169;p453"/>
          <p:cNvGrpSpPr/>
          <p:nvPr/>
        </p:nvGrpSpPr>
        <p:grpSpPr>
          <a:xfrm rot="3203653">
            <a:off x="8754753" y="1607001"/>
            <a:ext cx="297660" cy="239057"/>
            <a:chOff x="3483800" y="1530650"/>
            <a:chExt cx="1459674" cy="1397574"/>
          </a:xfrm>
        </p:grpSpPr>
        <p:sp>
          <p:nvSpPr>
            <p:cNvPr id="20170" name="Google Shape;20170;p4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1" name="Google Shape;20171;p4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2" name="Google Shape;20172;p4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3" name="Google Shape;20173;p4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4" name="Google Shape;20174;p4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5" name="Google Shape;20175;p4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6" name="Google Shape;20176;p4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7" name="Google Shape;20177;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8" name="Google Shape;20178;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79" name="Google Shape;20179;p453"/>
          <p:cNvGrpSpPr/>
          <p:nvPr/>
        </p:nvGrpSpPr>
        <p:grpSpPr>
          <a:xfrm rot="3205120">
            <a:off x="21633" y="409520"/>
            <a:ext cx="208678" cy="167461"/>
            <a:chOff x="3483800" y="1530650"/>
            <a:chExt cx="1459674" cy="1397574"/>
          </a:xfrm>
        </p:grpSpPr>
        <p:sp>
          <p:nvSpPr>
            <p:cNvPr id="20180" name="Google Shape;20180;p4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1" name="Google Shape;20181;p4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2" name="Google Shape;20182;p4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3" name="Google Shape;20183;p4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4" name="Google Shape;20184;p4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5" name="Google Shape;20185;p4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6" name="Google Shape;20186;p4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7" name="Google Shape;20187;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8" name="Google Shape;20188;p4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89" name="Google Shape;20189;p453"/>
          <p:cNvGrpSpPr/>
          <p:nvPr/>
        </p:nvGrpSpPr>
        <p:grpSpPr>
          <a:xfrm rot="-2016416">
            <a:off x="40756" y="3318338"/>
            <a:ext cx="235067" cy="218301"/>
            <a:chOff x="3931664" y="3196564"/>
            <a:chExt cx="819834" cy="761359"/>
          </a:xfrm>
        </p:grpSpPr>
        <p:sp>
          <p:nvSpPr>
            <p:cNvPr id="20190" name="Google Shape;20190;p4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1" name="Google Shape;20191;p4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2" name="Google Shape;20192;p4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93" name="Google Shape;20193;p45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0194" name="Google Shape;20194;p453"/>
          <p:cNvGrpSpPr/>
          <p:nvPr/>
        </p:nvGrpSpPr>
        <p:grpSpPr>
          <a:xfrm>
            <a:off x="251954" y="1066772"/>
            <a:ext cx="262265" cy="243559"/>
            <a:chOff x="3931664" y="3196564"/>
            <a:chExt cx="819834" cy="761359"/>
          </a:xfrm>
        </p:grpSpPr>
        <p:sp>
          <p:nvSpPr>
            <p:cNvPr id="20195" name="Google Shape;20195;p4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6" name="Google Shape;20196;p4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7" name="Google Shape;20197;p4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98" name="Google Shape;20198;p4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20199" name="Shape 20199"/>
        <p:cNvGrpSpPr/>
        <p:nvPr/>
      </p:nvGrpSpPr>
      <p:grpSpPr>
        <a:xfrm>
          <a:off x="0" y="0"/>
          <a:ext cx="0" cy="0"/>
          <a:chOff x="0" y="0"/>
          <a:chExt cx="0" cy="0"/>
        </a:xfrm>
      </p:grpSpPr>
      <p:sp>
        <p:nvSpPr>
          <p:cNvPr id="20200" name="Google Shape;20200;p45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201" name="Google Shape;20201;p45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202" name="Google Shape;20202;p454"/>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0203" name="Google Shape;20203;p454"/>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0204" name="Google Shape;20204;p454"/>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205" name="Google Shape;20205;p454"/>
          <p:cNvGrpSpPr/>
          <p:nvPr/>
        </p:nvGrpSpPr>
        <p:grpSpPr>
          <a:xfrm>
            <a:off x="623154" y="244439"/>
            <a:ext cx="193699" cy="185318"/>
            <a:chOff x="3483800" y="1530650"/>
            <a:chExt cx="1459674" cy="1397574"/>
          </a:xfrm>
        </p:grpSpPr>
        <p:sp>
          <p:nvSpPr>
            <p:cNvPr id="20206" name="Google Shape;20206;p4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7" name="Google Shape;20207;p4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8" name="Google Shape;20208;p4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9" name="Google Shape;20209;p4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0" name="Google Shape;20210;p4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1" name="Google Shape;20211;p4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2" name="Google Shape;20212;p4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3" name="Google Shape;20213;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4" name="Google Shape;20214;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5" name="Google Shape;20215;p454"/>
          <p:cNvGrpSpPr/>
          <p:nvPr/>
        </p:nvGrpSpPr>
        <p:grpSpPr>
          <a:xfrm>
            <a:off x="138749" y="4109622"/>
            <a:ext cx="318260" cy="295560"/>
            <a:chOff x="3931664" y="3196564"/>
            <a:chExt cx="819834" cy="761359"/>
          </a:xfrm>
        </p:grpSpPr>
        <p:sp>
          <p:nvSpPr>
            <p:cNvPr id="20216" name="Google Shape;20216;p4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7" name="Google Shape;20217;p4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8" name="Google Shape;20218;p4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19" name="Google Shape;20219;p454"/>
          <p:cNvGrpSpPr/>
          <p:nvPr/>
        </p:nvGrpSpPr>
        <p:grpSpPr>
          <a:xfrm>
            <a:off x="-180561" y="641597"/>
            <a:ext cx="500427" cy="464734"/>
            <a:chOff x="3931664" y="3196564"/>
            <a:chExt cx="819834" cy="761359"/>
          </a:xfrm>
        </p:grpSpPr>
        <p:sp>
          <p:nvSpPr>
            <p:cNvPr id="20220" name="Google Shape;20220;p4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1" name="Google Shape;20221;p4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2" name="Google Shape;20222;p4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23" name="Google Shape;20223;p454"/>
          <p:cNvGrpSpPr/>
          <p:nvPr/>
        </p:nvGrpSpPr>
        <p:grpSpPr>
          <a:xfrm>
            <a:off x="457004" y="4794839"/>
            <a:ext cx="193699" cy="185318"/>
            <a:chOff x="3483800" y="1530650"/>
            <a:chExt cx="1459674" cy="1397574"/>
          </a:xfrm>
        </p:grpSpPr>
        <p:sp>
          <p:nvSpPr>
            <p:cNvPr id="20224" name="Google Shape;20224;p4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5" name="Google Shape;20225;p4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6" name="Google Shape;20226;p4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7" name="Google Shape;20227;p4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8" name="Google Shape;20228;p4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9" name="Google Shape;20229;p4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0" name="Google Shape;20230;p4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1" name="Google Shape;20231;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2" name="Google Shape;20232;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3" name="Google Shape;20233;p454"/>
          <p:cNvGrpSpPr/>
          <p:nvPr/>
        </p:nvGrpSpPr>
        <p:grpSpPr>
          <a:xfrm flipH="1" rot="10800000">
            <a:off x="8130574" y="4601398"/>
            <a:ext cx="318260" cy="295560"/>
            <a:chOff x="3931664" y="3196564"/>
            <a:chExt cx="819834" cy="761359"/>
          </a:xfrm>
        </p:grpSpPr>
        <p:sp>
          <p:nvSpPr>
            <p:cNvPr id="20234" name="Google Shape;20234;p4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5" name="Google Shape;20235;p4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6" name="Google Shape;20236;p4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37" name="Google Shape;20237;p454"/>
          <p:cNvGrpSpPr/>
          <p:nvPr/>
        </p:nvGrpSpPr>
        <p:grpSpPr>
          <a:xfrm flipH="1" rot="10800000">
            <a:off x="8523729" y="3992097"/>
            <a:ext cx="193699" cy="185318"/>
            <a:chOff x="3483800" y="1530650"/>
            <a:chExt cx="1459674" cy="1397574"/>
          </a:xfrm>
        </p:grpSpPr>
        <p:sp>
          <p:nvSpPr>
            <p:cNvPr id="20238" name="Google Shape;20238;p4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9" name="Google Shape;20239;p4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0" name="Google Shape;20240;p4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1" name="Google Shape;20241;p4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2" name="Google Shape;20242;p4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3" name="Google Shape;20243;p4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4" name="Google Shape;20244;p4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5" name="Google Shape;20245;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6" name="Google Shape;20246;p4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7" name="Google Shape;20247;p454"/>
          <p:cNvGrpSpPr/>
          <p:nvPr/>
        </p:nvGrpSpPr>
        <p:grpSpPr>
          <a:xfrm flipH="1" rot="-6300011">
            <a:off x="6024652" y="-203856"/>
            <a:ext cx="666506" cy="666506"/>
            <a:chOff x="1852275" y="2571450"/>
            <a:chExt cx="506925" cy="506925"/>
          </a:xfrm>
        </p:grpSpPr>
        <p:sp>
          <p:nvSpPr>
            <p:cNvPr id="20248" name="Google Shape;20248;p454"/>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9" name="Google Shape;20249;p454"/>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0" name="Google Shape;20250;p454"/>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1" name="Google Shape;20251;p454"/>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2" name="Google Shape;20252;p454"/>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3" name="Google Shape;20253;p454"/>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4" name="Google Shape;20254;p454"/>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55" name="Google Shape;20255;p454"/>
          <p:cNvGrpSpPr/>
          <p:nvPr/>
        </p:nvGrpSpPr>
        <p:grpSpPr>
          <a:xfrm rot="-1799945">
            <a:off x="6466948" y="179147"/>
            <a:ext cx="500135" cy="500135"/>
            <a:chOff x="2751400" y="2498775"/>
            <a:chExt cx="652900" cy="652900"/>
          </a:xfrm>
        </p:grpSpPr>
        <p:sp>
          <p:nvSpPr>
            <p:cNvPr id="20256" name="Google Shape;20256;p45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7" name="Google Shape;20257;p45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8" name="Google Shape;20258;p45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9" name="Google Shape;20259;p45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0" name="Google Shape;20260;p45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1" name="Google Shape;20261;p45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2" name="Google Shape;20262;p45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3" name="Google Shape;20263;p45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4" name="Google Shape;20264;p45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265" name="Google Shape;20265;p4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1617" name="Shape 1617"/>
        <p:cNvGrpSpPr/>
        <p:nvPr/>
      </p:nvGrpSpPr>
      <p:grpSpPr>
        <a:xfrm>
          <a:off x="0" y="0"/>
          <a:ext cx="0" cy="0"/>
          <a:chOff x="0" y="0"/>
          <a:chExt cx="0" cy="0"/>
        </a:xfrm>
      </p:grpSpPr>
      <p:pic>
        <p:nvPicPr>
          <p:cNvPr id="1618" name="Google Shape;1618;p47"/>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19" name="Google Shape;1619;p4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0" name="Google Shape;1620;p47"/>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1" name="Google Shape;1621;p47"/>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622" name="Google Shape;1622;p47"/>
          <p:cNvGrpSpPr/>
          <p:nvPr/>
        </p:nvGrpSpPr>
        <p:grpSpPr>
          <a:xfrm rot="-1953277">
            <a:off x="7233350" y="3280679"/>
            <a:ext cx="2042473" cy="2462065"/>
            <a:chOff x="2705025" y="356575"/>
            <a:chExt cx="1582750" cy="1907900"/>
          </a:xfrm>
        </p:grpSpPr>
        <p:sp>
          <p:nvSpPr>
            <p:cNvPr id="1623" name="Google Shape;1623;p4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7"/>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34" name="Google Shape;1634;p47"/>
          <p:cNvGrpSpPr/>
          <p:nvPr/>
        </p:nvGrpSpPr>
        <p:grpSpPr>
          <a:xfrm>
            <a:off x="498409" y="1604250"/>
            <a:ext cx="308283" cy="294609"/>
            <a:chOff x="3483800" y="1530650"/>
            <a:chExt cx="1459674" cy="1397574"/>
          </a:xfrm>
        </p:grpSpPr>
        <p:sp>
          <p:nvSpPr>
            <p:cNvPr id="1635" name="Google Shape;1635;p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1" name="Google Shape;1641;p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2" name="Google Shape;1642;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3" name="Google Shape;1643;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4" name="Google Shape;1644;p47"/>
          <p:cNvGrpSpPr/>
          <p:nvPr/>
        </p:nvGrpSpPr>
        <p:grpSpPr>
          <a:xfrm rot="3907081">
            <a:off x="7078935" y="1546583"/>
            <a:ext cx="153542" cy="142591"/>
            <a:chOff x="3931664" y="3196564"/>
            <a:chExt cx="819834" cy="761359"/>
          </a:xfrm>
        </p:grpSpPr>
        <p:sp>
          <p:nvSpPr>
            <p:cNvPr id="1645" name="Google Shape;1645;p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6" name="Google Shape;1646;p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7" name="Google Shape;1647;p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48" name="Google Shape;1648;p47"/>
          <p:cNvGrpSpPr/>
          <p:nvPr/>
        </p:nvGrpSpPr>
        <p:grpSpPr>
          <a:xfrm rot="-2977161">
            <a:off x="3670185" y="4602124"/>
            <a:ext cx="288648" cy="268060"/>
            <a:chOff x="3931664" y="3196564"/>
            <a:chExt cx="819834" cy="761359"/>
          </a:xfrm>
        </p:grpSpPr>
        <p:sp>
          <p:nvSpPr>
            <p:cNvPr id="1649" name="Google Shape;1649;p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2" name="Google Shape;1652;p47"/>
          <p:cNvGrpSpPr/>
          <p:nvPr/>
        </p:nvGrpSpPr>
        <p:grpSpPr>
          <a:xfrm rot="-2011775">
            <a:off x="6731571" y="900792"/>
            <a:ext cx="375775" cy="359090"/>
            <a:chOff x="3483800" y="1530650"/>
            <a:chExt cx="1459674" cy="1397574"/>
          </a:xfrm>
        </p:grpSpPr>
        <p:sp>
          <p:nvSpPr>
            <p:cNvPr id="1653" name="Google Shape;1653;p4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4" name="Google Shape;1654;p4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4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6" name="Google Shape;1656;p4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7" name="Google Shape;1657;p4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4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4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0" name="Google Shape;1660;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1" name="Google Shape;1661;p4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2" name="Google Shape;1662;p47"/>
          <p:cNvGrpSpPr/>
          <p:nvPr/>
        </p:nvGrpSpPr>
        <p:grpSpPr>
          <a:xfrm rot="3907383">
            <a:off x="1116907" y="1177468"/>
            <a:ext cx="235229" cy="218451"/>
            <a:chOff x="3931664" y="3196564"/>
            <a:chExt cx="819834" cy="761359"/>
          </a:xfrm>
        </p:grpSpPr>
        <p:sp>
          <p:nvSpPr>
            <p:cNvPr id="1663" name="Google Shape;1663;p4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4" name="Google Shape;1664;p4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5" name="Google Shape;1665;p4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66" name="Google Shape;1666;p47"/>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667" name="Google Shape;1667;p47"/>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668" name="Google Shape;1668;p47"/>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669" name="Google Shape;1669;p47"/>
          <p:cNvGrpSpPr/>
          <p:nvPr/>
        </p:nvGrpSpPr>
        <p:grpSpPr>
          <a:xfrm>
            <a:off x="998376" y="190487"/>
            <a:ext cx="699037" cy="699037"/>
            <a:chOff x="1565300" y="733100"/>
            <a:chExt cx="1143525" cy="1143525"/>
          </a:xfrm>
        </p:grpSpPr>
        <p:sp>
          <p:nvSpPr>
            <p:cNvPr id="1670" name="Google Shape;1670;p4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4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4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3" name="Google Shape;1673;p4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4" name="Google Shape;1674;p4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4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6" name="Google Shape;1676;p4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7" name="Google Shape;1677;p47"/>
          <p:cNvGrpSpPr/>
          <p:nvPr/>
        </p:nvGrpSpPr>
        <p:grpSpPr>
          <a:xfrm rot="-895738">
            <a:off x="359618" y="-299817"/>
            <a:ext cx="1016157" cy="1012457"/>
            <a:chOff x="4134250" y="882850"/>
            <a:chExt cx="843375" cy="844025"/>
          </a:xfrm>
        </p:grpSpPr>
        <p:sp>
          <p:nvSpPr>
            <p:cNvPr id="1678" name="Google Shape;1678;p4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4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0" name="Google Shape;1680;p4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1" name="Google Shape;1681;p4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4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4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20266" name="Shape 20266"/>
        <p:cNvGrpSpPr/>
        <p:nvPr/>
      </p:nvGrpSpPr>
      <p:grpSpPr>
        <a:xfrm>
          <a:off x="0" y="0"/>
          <a:ext cx="0" cy="0"/>
          <a:chOff x="0" y="0"/>
          <a:chExt cx="0" cy="0"/>
        </a:xfrm>
      </p:grpSpPr>
      <p:sp>
        <p:nvSpPr>
          <p:cNvPr id="20267" name="Google Shape;20267;p45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268" name="Google Shape;20268;p4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269" name="Google Shape;20269;p455"/>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0270" name="Google Shape;20270;p455"/>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0271" name="Google Shape;20271;p455"/>
          <p:cNvGrpSpPr/>
          <p:nvPr/>
        </p:nvGrpSpPr>
        <p:grpSpPr>
          <a:xfrm rot="3203653">
            <a:off x="197091" y="1556026"/>
            <a:ext cx="297660" cy="239057"/>
            <a:chOff x="3483800" y="1530650"/>
            <a:chExt cx="1459674" cy="1397574"/>
          </a:xfrm>
        </p:grpSpPr>
        <p:sp>
          <p:nvSpPr>
            <p:cNvPr id="20272" name="Google Shape;20272;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3" name="Google Shape;20273;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4" name="Google Shape;20274;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5" name="Google Shape;20275;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6" name="Google Shape;20276;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7" name="Google Shape;20277;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8" name="Google Shape;20278;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9" name="Google Shape;20279;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0" name="Google Shape;20280;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1" name="Google Shape;20281;p455"/>
          <p:cNvGrpSpPr/>
          <p:nvPr/>
        </p:nvGrpSpPr>
        <p:grpSpPr>
          <a:xfrm>
            <a:off x="1373635" y="365869"/>
            <a:ext cx="374992" cy="348246"/>
            <a:chOff x="3931664" y="3196564"/>
            <a:chExt cx="819834" cy="761359"/>
          </a:xfrm>
        </p:grpSpPr>
        <p:sp>
          <p:nvSpPr>
            <p:cNvPr id="20282" name="Google Shape;20282;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3" name="Google Shape;20283;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4" name="Google Shape;20284;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85" name="Google Shape;20285;p455"/>
          <p:cNvGrpSpPr/>
          <p:nvPr/>
        </p:nvGrpSpPr>
        <p:grpSpPr>
          <a:xfrm rot="3204101">
            <a:off x="8561588" y="4759494"/>
            <a:ext cx="197087" cy="158154"/>
            <a:chOff x="3483800" y="1530650"/>
            <a:chExt cx="1459674" cy="1397574"/>
          </a:xfrm>
        </p:grpSpPr>
        <p:sp>
          <p:nvSpPr>
            <p:cNvPr id="20286" name="Google Shape;20286;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7" name="Google Shape;20287;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8" name="Google Shape;20288;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9" name="Google Shape;20289;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0" name="Google Shape;20290;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1" name="Google Shape;20291;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2" name="Google Shape;20292;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3" name="Google Shape;20293;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4" name="Google Shape;20294;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5" name="Google Shape;20295;p455"/>
          <p:cNvGrpSpPr/>
          <p:nvPr/>
        </p:nvGrpSpPr>
        <p:grpSpPr>
          <a:xfrm>
            <a:off x="8873360" y="3817444"/>
            <a:ext cx="374992" cy="348246"/>
            <a:chOff x="3931664" y="3196564"/>
            <a:chExt cx="819834" cy="761359"/>
          </a:xfrm>
        </p:grpSpPr>
        <p:sp>
          <p:nvSpPr>
            <p:cNvPr id="20296" name="Google Shape;20296;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7" name="Google Shape;20297;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8" name="Google Shape;20298;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99" name="Google Shape;20299;p455"/>
          <p:cNvGrpSpPr/>
          <p:nvPr/>
        </p:nvGrpSpPr>
        <p:grpSpPr>
          <a:xfrm>
            <a:off x="-154252" y="2571744"/>
            <a:ext cx="320309" cy="297463"/>
            <a:chOff x="3931664" y="3196564"/>
            <a:chExt cx="819834" cy="761359"/>
          </a:xfrm>
        </p:grpSpPr>
        <p:sp>
          <p:nvSpPr>
            <p:cNvPr id="20300" name="Google Shape;20300;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1" name="Google Shape;20301;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2" name="Google Shape;20302;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03" name="Google Shape;20303;p455"/>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304" name="Google Shape;20304;p455"/>
          <p:cNvGrpSpPr/>
          <p:nvPr/>
        </p:nvGrpSpPr>
        <p:grpSpPr>
          <a:xfrm rot="3203653">
            <a:off x="8694441" y="1676501"/>
            <a:ext cx="297660" cy="239057"/>
            <a:chOff x="3483800" y="1530650"/>
            <a:chExt cx="1459674" cy="1397574"/>
          </a:xfrm>
        </p:grpSpPr>
        <p:sp>
          <p:nvSpPr>
            <p:cNvPr id="20305" name="Google Shape;20305;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6" name="Google Shape;20306;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7" name="Google Shape;20307;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8" name="Google Shape;20308;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9" name="Google Shape;20309;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0" name="Google Shape;20310;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1" name="Google Shape;20311;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2" name="Google Shape;20312;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3" name="Google Shape;20313;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4" name="Google Shape;20314;p455"/>
          <p:cNvGrpSpPr/>
          <p:nvPr/>
        </p:nvGrpSpPr>
        <p:grpSpPr>
          <a:xfrm rot="-1813197">
            <a:off x="4035419" y="413076"/>
            <a:ext cx="250191" cy="232308"/>
            <a:chOff x="3931664" y="3196564"/>
            <a:chExt cx="819834" cy="761359"/>
          </a:xfrm>
        </p:grpSpPr>
        <p:sp>
          <p:nvSpPr>
            <p:cNvPr id="20315" name="Google Shape;20315;p4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6" name="Google Shape;20316;p4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7" name="Google Shape;20317;p4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18" name="Google Shape;20318;p455"/>
          <p:cNvGrpSpPr/>
          <p:nvPr/>
        </p:nvGrpSpPr>
        <p:grpSpPr>
          <a:xfrm rot="3202496">
            <a:off x="6455782" y="205593"/>
            <a:ext cx="266451" cy="213788"/>
            <a:chOff x="3483800" y="1530650"/>
            <a:chExt cx="1459674" cy="1397574"/>
          </a:xfrm>
        </p:grpSpPr>
        <p:sp>
          <p:nvSpPr>
            <p:cNvPr id="20319" name="Google Shape;20319;p4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0" name="Google Shape;20320;p4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1" name="Google Shape;20321;p4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2" name="Google Shape;20322;p4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3" name="Google Shape;20323;p4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4" name="Google Shape;20324;p4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5" name="Google Shape;20325;p4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6" name="Google Shape;20326;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7" name="Google Shape;20327;p4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28" name="Google Shape;20328;p455"/>
          <p:cNvGrpSpPr/>
          <p:nvPr/>
        </p:nvGrpSpPr>
        <p:grpSpPr>
          <a:xfrm>
            <a:off x="-423288" y="4459184"/>
            <a:ext cx="1143068" cy="1143068"/>
            <a:chOff x="1565300" y="733100"/>
            <a:chExt cx="1143525" cy="1143525"/>
          </a:xfrm>
        </p:grpSpPr>
        <p:sp>
          <p:nvSpPr>
            <p:cNvPr id="20329" name="Google Shape;20329;p45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0" name="Google Shape;20330;p45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1" name="Google Shape;20331;p45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2" name="Google Shape;20332;p45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3" name="Google Shape;20333;p45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4" name="Google Shape;20334;p45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5" name="Google Shape;20335;p45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36" name="Google Shape;20336;p4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20337" name="Shape 20337"/>
        <p:cNvGrpSpPr/>
        <p:nvPr/>
      </p:nvGrpSpPr>
      <p:grpSpPr>
        <a:xfrm>
          <a:off x="0" y="0"/>
          <a:ext cx="0" cy="0"/>
          <a:chOff x="0" y="0"/>
          <a:chExt cx="0" cy="0"/>
        </a:xfrm>
      </p:grpSpPr>
      <p:sp>
        <p:nvSpPr>
          <p:cNvPr id="20338" name="Google Shape;20338;p45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339" name="Google Shape;20339;p45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340" name="Google Shape;20340;p456"/>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0341" name="Google Shape;20341;p456"/>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0342" name="Google Shape;20342;p456"/>
          <p:cNvGrpSpPr/>
          <p:nvPr/>
        </p:nvGrpSpPr>
        <p:grpSpPr>
          <a:xfrm flipH="1" rot="-3203653">
            <a:off x="8677575" y="1131351"/>
            <a:ext cx="297660" cy="239057"/>
            <a:chOff x="3483800" y="1530650"/>
            <a:chExt cx="1459674" cy="1397574"/>
          </a:xfrm>
        </p:grpSpPr>
        <p:sp>
          <p:nvSpPr>
            <p:cNvPr id="20343" name="Google Shape;20343;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4" name="Google Shape;20344;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5" name="Google Shape;20345;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6" name="Google Shape;20346;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7" name="Google Shape;20347;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8" name="Google Shape;20348;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9" name="Google Shape;20349;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0" name="Google Shape;20350;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1" name="Google Shape;20351;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2" name="Google Shape;20352;p456"/>
          <p:cNvGrpSpPr/>
          <p:nvPr/>
        </p:nvGrpSpPr>
        <p:grpSpPr>
          <a:xfrm flipH="1">
            <a:off x="7345473" y="365869"/>
            <a:ext cx="374992" cy="348246"/>
            <a:chOff x="3931664" y="3196564"/>
            <a:chExt cx="819834" cy="761359"/>
          </a:xfrm>
        </p:grpSpPr>
        <p:sp>
          <p:nvSpPr>
            <p:cNvPr id="20353" name="Google Shape;20353;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4" name="Google Shape;20354;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5" name="Google Shape;20355;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56" name="Google Shape;20356;p456"/>
          <p:cNvGrpSpPr/>
          <p:nvPr/>
        </p:nvGrpSpPr>
        <p:grpSpPr>
          <a:xfrm flipH="1">
            <a:off x="-154252" y="3817444"/>
            <a:ext cx="374992" cy="348246"/>
            <a:chOff x="3931664" y="3196564"/>
            <a:chExt cx="819834" cy="761359"/>
          </a:xfrm>
        </p:grpSpPr>
        <p:sp>
          <p:nvSpPr>
            <p:cNvPr id="20357" name="Google Shape;20357;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8" name="Google Shape;20358;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9" name="Google Shape;20359;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0" name="Google Shape;20360;p456"/>
          <p:cNvGrpSpPr/>
          <p:nvPr/>
        </p:nvGrpSpPr>
        <p:grpSpPr>
          <a:xfrm flipH="1">
            <a:off x="8928043" y="2571744"/>
            <a:ext cx="320309" cy="297463"/>
            <a:chOff x="3931664" y="3196564"/>
            <a:chExt cx="819834" cy="761359"/>
          </a:xfrm>
        </p:grpSpPr>
        <p:sp>
          <p:nvSpPr>
            <p:cNvPr id="20361" name="Google Shape;20361;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2" name="Google Shape;20362;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3" name="Google Shape;20363;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4" name="Google Shape;20364;p456"/>
          <p:cNvGrpSpPr/>
          <p:nvPr/>
        </p:nvGrpSpPr>
        <p:grpSpPr>
          <a:xfrm flipH="1" rot="1813197">
            <a:off x="8443490" y="4379101"/>
            <a:ext cx="250191" cy="232308"/>
            <a:chOff x="3931664" y="3196564"/>
            <a:chExt cx="819834" cy="761359"/>
          </a:xfrm>
        </p:grpSpPr>
        <p:sp>
          <p:nvSpPr>
            <p:cNvPr id="20365" name="Google Shape;20365;p45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6" name="Google Shape;20366;p45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7" name="Google Shape;20367;p45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68" name="Google Shape;20368;p456"/>
          <p:cNvGrpSpPr/>
          <p:nvPr/>
        </p:nvGrpSpPr>
        <p:grpSpPr>
          <a:xfrm flipH="1" rot="-3202496">
            <a:off x="2371867" y="205593"/>
            <a:ext cx="266451" cy="213788"/>
            <a:chOff x="3483800" y="1530650"/>
            <a:chExt cx="1459674" cy="1397574"/>
          </a:xfrm>
        </p:grpSpPr>
        <p:sp>
          <p:nvSpPr>
            <p:cNvPr id="20369" name="Google Shape;20369;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0" name="Google Shape;20370;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1" name="Google Shape;20371;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2" name="Google Shape;20372;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3" name="Google Shape;20373;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4" name="Google Shape;20374;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5" name="Google Shape;20375;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6" name="Google Shape;20376;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7" name="Google Shape;20377;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78" name="Google Shape;20378;p456"/>
          <p:cNvGrpSpPr/>
          <p:nvPr/>
        </p:nvGrpSpPr>
        <p:grpSpPr>
          <a:xfrm rot="-2111922">
            <a:off x="123081" y="1672530"/>
            <a:ext cx="255260" cy="246957"/>
            <a:chOff x="3483800" y="1530650"/>
            <a:chExt cx="1459674" cy="1397574"/>
          </a:xfrm>
        </p:grpSpPr>
        <p:sp>
          <p:nvSpPr>
            <p:cNvPr id="20379" name="Google Shape;20379;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0" name="Google Shape;20380;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1" name="Google Shape;20381;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2" name="Google Shape;20382;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3" name="Google Shape;20383;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4" name="Google Shape;20384;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5" name="Google Shape;20385;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6" name="Google Shape;20386;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7" name="Google Shape;20387;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88" name="Google Shape;20388;p456"/>
          <p:cNvGrpSpPr/>
          <p:nvPr/>
        </p:nvGrpSpPr>
        <p:grpSpPr>
          <a:xfrm rot="-4322314">
            <a:off x="345217" y="4765505"/>
            <a:ext cx="167563" cy="161982"/>
            <a:chOff x="3483800" y="1530650"/>
            <a:chExt cx="1459674" cy="1397574"/>
          </a:xfrm>
        </p:grpSpPr>
        <p:sp>
          <p:nvSpPr>
            <p:cNvPr id="20389" name="Google Shape;20389;p45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0" name="Google Shape;20390;p45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1" name="Google Shape;20391;p45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2" name="Google Shape;20392;p45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3" name="Google Shape;20393;p45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4" name="Google Shape;20394;p45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5" name="Google Shape;20395;p45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6" name="Google Shape;20396;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7" name="Google Shape;20397;p45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398" name="Google Shape;20398;p4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20399" name="Shape 20399"/>
        <p:cNvGrpSpPr/>
        <p:nvPr/>
      </p:nvGrpSpPr>
      <p:grpSpPr>
        <a:xfrm>
          <a:off x="0" y="0"/>
          <a:ext cx="0" cy="0"/>
          <a:chOff x="0" y="0"/>
          <a:chExt cx="0" cy="0"/>
        </a:xfrm>
      </p:grpSpPr>
      <p:sp>
        <p:nvSpPr>
          <p:cNvPr id="20400" name="Google Shape;20400;p45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01" name="Google Shape;20401;p4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02" name="Google Shape;20402;p457"/>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403" name="Google Shape;20403;p457"/>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0404" name="Google Shape;20404;p457"/>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20405" name="Google Shape;20405;p457"/>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6" name="Google Shape;20406;p457"/>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407" name="Google Shape;20407;p457"/>
          <p:cNvGrpSpPr/>
          <p:nvPr/>
        </p:nvGrpSpPr>
        <p:grpSpPr>
          <a:xfrm rot="-2054985">
            <a:off x="1302743" y="3223629"/>
            <a:ext cx="406156" cy="388178"/>
            <a:chOff x="3483800" y="1530650"/>
            <a:chExt cx="1459674" cy="1397574"/>
          </a:xfrm>
        </p:grpSpPr>
        <p:sp>
          <p:nvSpPr>
            <p:cNvPr id="20408" name="Google Shape;20408;p4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9" name="Google Shape;20409;p4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0" name="Google Shape;20410;p4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1" name="Google Shape;20411;p4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2" name="Google Shape;20412;p4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3" name="Google Shape;20413;p4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4" name="Google Shape;20414;p4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5" name="Google Shape;20415;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6" name="Google Shape;20416;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17" name="Google Shape;20417;p457"/>
          <p:cNvGrpSpPr/>
          <p:nvPr/>
        </p:nvGrpSpPr>
        <p:grpSpPr>
          <a:xfrm rot="-2977299">
            <a:off x="984163" y="1512239"/>
            <a:ext cx="194255" cy="180400"/>
            <a:chOff x="3931664" y="3196564"/>
            <a:chExt cx="819834" cy="761359"/>
          </a:xfrm>
        </p:grpSpPr>
        <p:sp>
          <p:nvSpPr>
            <p:cNvPr id="20418" name="Google Shape;20418;p4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9" name="Google Shape;20419;p4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0" name="Google Shape;20420;p4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1" name="Google Shape;20421;p457"/>
          <p:cNvGrpSpPr/>
          <p:nvPr/>
        </p:nvGrpSpPr>
        <p:grpSpPr>
          <a:xfrm rot="1370578">
            <a:off x="7577885" y="1527535"/>
            <a:ext cx="244552" cy="227109"/>
            <a:chOff x="3931664" y="3196564"/>
            <a:chExt cx="819834" cy="761359"/>
          </a:xfrm>
        </p:grpSpPr>
        <p:sp>
          <p:nvSpPr>
            <p:cNvPr id="20422" name="Google Shape;20422;p4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3" name="Google Shape;20423;p4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4" name="Google Shape;20424;p4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25" name="Google Shape;20425;p457"/>
          <p:cNvGrpSpPr/>
          <p:nvPr/>
        </p:nvGrpSpPr>
        <p:grpSpPr>
          <a:xfrm rot="-2111919">
            <a:off x="7197062" y="2098834"/>
            <a:ext cx="212210" cy="205364"/>
            <a:chOff x="3483800" y="1530650"/>
            <a:chExt cx="1459674" cy="1397574"/>
          </a:xfrm>
        </p:grpSpPr>
        <p:sp>
          <p:nvSpPr>
            <p:cNvPr id="20426" name="Google Shape;20426;p4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7" name="Google Shape;20427;p4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8" name="Google Shape;20428;p4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9" name="Google Shape;20429;p4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0" name="Google Shape;20430;p4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1" name="Google Shape;20431;p4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2" name="Google Shape;20432;p4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3" name="Google Shape;20433;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4" name="Google Shape;20434;p4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35" name="Google Shape;20435;p457"/>
          <p:cNvGrpSpPr/>
          <p:nvPr/>
        </p:nvGrpSpPr>
        <p:grpSpPr>
          <a:xfrm>
            <a:off x="607775" y="-517258"/>
            <a:ext cx="1286580" cy="1286580"/>
            <a:chOff x="1565300" y="733100"/>
            <a:chExt cx="1143525" cy="1143525"/>
          </a:xfrm>
        </p:grpSpPr>
        <p:sp>
          <p:nvSpPr>
            <p:cNvPr id="20436" name="Google Shape;20436;p45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7" name="Google Shape;20437;p45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8" name="Google Shape;20438;p45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9" name="Google Shape;20439;p45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0" name="Google Shape;20440;p45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1" name="Google Shape;20441;p45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2" name="Google Shape;20442;p45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3" name="Google Shape;20443;p457"/>
          <p:cNvGrpSpPr/>
          <p:nvPr/>
        </p:nvGrpSpPr>
        <p:grpSpPr>
          <a:xfrm>
            <a:off x="1207456" y="586028"/>
            <a:ext cx="565411" cy="565411"/>
            <a:chOff x="2751400" y="2498775"/>
            <a:chExt cx="652900" cy="652900"/>
          </a:xfrm>
        </p:grpSpPr>
        <p:sp>
          <p:nvSpPr>
            <p:cNvPr id="20444" name="Google Shape;20444;p45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5" name="Google Shape;20445;p45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6" name="Google Shape;20446;p45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7" name="Google Shape;20447;p45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8" name="Google Shape;20448;p45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9" name="Google Shape;20449;p45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0" name="Google Shape;20450;p45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1" name="Google Shape;20451;p45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2" name="Google Shape;20452;p45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53" name="Google Shape;20453;p457"/>
          <p:cNvGrpSpPr/>
          <p:nvPr/>
        </p:nvGrpSpPr>
        <p:grpSpPr>
          <a:xfrm rot="-895738">
            <a:off x="8193718" y="4097271"/>
            <a:ext cx="1016157" cy="1012457"/>
            <a:chOff x="4134250" y="882850"/>
            <a:chExt cx="843375" cy="844025"/>
          </a:xfrm>
        </p:grpSpPr>
        <p:sp>
          <p:nvSpPr>
            <p:cNvPr id="20454" name="Google Shape;20454;p457"/>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5" name="Google Shape;20455;p457"/>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6" name="Google Shape;20456;p457"/>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7" name="Google Shape;20457;p457"/>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8" name="Google Shape;20458;p457"/>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459" name="Google Shape;20459;p4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20460" name="Shape 20460"/>
        <p:cNvGrpSpPr/>
        <p:nvPr/>
      </p:nvGrpSpPr>
      <p:grpSpPr>
        <a:xfrm>
          <a:off x="0" y="0"/>
          <a:ext cx="0" cy="0"/>
          <a:chOff x="0" y="0"/>
          <a:chExt cx="0" cy="0"/>
        </a:xfrm>
      </p:grpSpPr>
      <p:pic>
        <p:nvPicPr>
          <p:cNvPr id="20461" name="Google Shape;20461;p45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62" name="Google Shape;20462;p45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3" name="Google Shape;20463;p458"/>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4" name="Google Shape;20464;p458"/>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0465" name="Google Shape;20465;p458"/>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0466" name="Google Shape;20466;p45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467" name="Google Shape;20467;p4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20468" name="Shape 20468"/>
        <p:cNvGrpSpPr/>
        <p:nvPr/>
      </p:nvGrpSpPr>
      <p:grpSpPr>
        <a:xfrm>
          <a:off x="0" y="0"/>
          <a:ext cx="0" cy="0"/>
          <a:chOff x="0" y="0"/>
          <a:chExt cx="0" cy="0"/>
        </a:xfrm>
      </p:grpSpPr>
      <p:sp>
        <p:nvSpPr>
          <p:cNvPr id="20469" name="Google Shape;20469;p45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70" name="Google Shape;20470;p4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71" name="Google Shape;20471;p4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20472" name="Shape 20472"/>
        <p:cNvGrpSpPr/>
        <p:nvPr/>
      </p:nvGrpSpPr>
      <p:grpSpPr>
        <a:xfrm>
          <a:off x="0" y="0"/>
          <a:ext cx="0" cy="0"/>
          <a:chOff x="0" y="0"/>
          <a:chExt cx="0" cy="0"/>
        </a:xfrm>
      </p:grpSpPr>
      <p:sp>
        <p:nvSpPr>
          <p:cNvPr id="20473" name="Google Shape;20473;p46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74" name="Google Shape;20474;p4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75" name="Google Shape;20475;p4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20476" name="Shape 20476"/>
        <p:cNvGrpSpPr/>
        <p:nvPr/>
      </p:nvGrpSpPr>
      <p:grpSpPr>
        <a:xfrm>
          <a:off x="0" y="0"/>
          <a:ext cx="0" cy="0"/>
          <a:chOff x="0" y="0"/>
          <a:chExt cx="0" cy="0"/>
        </a:xfrm>
      </p:grpSpPr>
      <p:sp>
        <p:nvSpPr>
          <p:cNvPr id="20477" name="Google Shape;20477;p46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78" name="Google Shape;20478;p46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479" name="Google Shape;20479;p4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20484" name="Shape 20484"/>
        <p:cNvGrpSpPr/>
        <p:nvPr/>
      </p:nvGrpSpPr>
      <p:grpSpPr>
        <a:xfrm>
          <a:off x="0" y="0"/>
          <a:ext cx="0" cy="0"/>
          <a:chOff x="0" y="0"/>
          <a:chExt cx="0" cy="0"/>
        </a:xfrm>
      </p:grpSpPr>
      <p:sp>
        <p:nvSpPr>
          <p:cNvPr id="20485" name="Google Shape;20485;p46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486" name="Google Shape;20486;p463"/>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0487" name="Google Shape;20487;p463"/>
          <p:cNvGrpSpPr/>
          <p:nvPr/>
        </p:nvGrpSpPr>
        <p:grpSpPr>
          <a:xfrm>
            <a:off x="7487963" y="743725"/>
            <a:ext cx="652900" cy="652900"/>
            <a:chOff x="2751400" y="2498775"/>
            <a:chExt cx="652900" cy="652900"/>
          </a:xfrm>
        </p:grpSpPr>
        <p:sp>
          <p:nvSpPr>
            <p:cNvPr id="20488" name="Google Shape;20488;p46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9" name="Google Shape;20489;p46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0" name="Google Shape;20490;p46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1" name="Google Shape;20491;p46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2" name="Google Shape;20492;p46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3" name="Google Shape;20493;p46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4" name="Google Shape;20494;p46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5" name="Google Shape;20495;p46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6" name="Google Shape;20496;p46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97" name="Google Shape;20497;p463"/>
          <p:cNvGrpSpPr/>
          <p:nvPr/>
        </p:nvGrpSpPr>
        <p:grpSpPr>
          <a:xfrm rot="-3210598">
            <a:off x="-327633" y="3737841"/>
            <a:ext cx="1722395" cy="1723723"/>
            <a:chOff x="4134250" y="882850"/>
            <a:chExt cx="843375" cy="844025"/>
          </a:xfrm>
        </p:grpSpPr>
        <p:sp>
          <p:nvSpPr>
            <p:cNvPr id="20498" name="Google Shape;20498;p46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9" name="Google Shape;20499;p46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0" name="Google Shape;20500;p46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1" name="Google Shape;20501;p46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2" name="Google Shape;20502;p46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03" name="Google Shape;20503;p463"/>
          <p:cNvGrpSpPr/>
          <p:nvPr/>
        </p:nvGrpSpPr>
        <p:grpSpPr>
          <a:xfrm>
            <a:off x="7610758" y="-87602"/>
            <a:ext cx="1345201" cy="1345240"/>
            <a:chOff x="4876725" y="2387875"/>
            <a:chExt cx="874075" cy="874100"/>
          </a:xfrm>
        </p:grpSpPr>
        <p:sp>
          <p:nvSpPr>
            <p:cNvPr id="20504" name="Google Shape;20504;p463"/>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5" name="Google Shape;20505;p463"/>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6" name="Google Shape;20506;p463"/>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7" name="Google Shape;20507;p463"/>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8" name="Google Shape;20508;p463"/>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9" name="Google Shape;20509;p463"/>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0" name="Google Shape;20510;p463"/>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1" name="Google Shape;20511;p463"/>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2" name="Google Shape;20512;p463"/>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3" name="Google Shape;20513;p463"/>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4" name="Google Shape;20514;p463"/>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5" name="Google Shape;20515;p463"/>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16" name="Google Shape;20516;p463"/>
          <p:cNvGrpSpPr/>
          <p:nvPr/>
        </p:nvGrpSpPr>
        <p:grpSpPr>
          <a:xfrm>
            <a:off x="7544898" y="3519378"/>
            <a:ext cx="539058" cy="516124"/>
            <a:chOff x="3483800" y="1530650"/>
            <a:chExt cx="1459674" cy="1397574"/>
          </a:xfrm>
        </p:grpSpPr>
        <p:sp>
          <p:nvSpPr>
            <p:cNvPr id="20517" name="Google Shape;20517;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8" name="Google Shape;20518;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9" name="Google Shape;20519;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0" name="Google Shape;20520;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1" name="Google Shape;20521;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2" name="Google Shape;20522;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3" name="Google Shape;20523;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4" name="Google Shape;20524;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5" name="Google Shape;20525;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6" name="Google Shape;20526;p463"/>
          <p:cNvGrpSpPr/>
          <p:nvPr/>
        </p:nvGrpSpPr>
        <p:grpSpPr>
          <a:xfrm>
            <a:off x="3836035" y="191744"/>
            <a:ext cx="374992" cy="348246"/>
            <a:chOff x="3931664" y="3196564"/>
            <a:chExt cx="819834" cy="761359"/>
          </a:xfrm>
        </p:grpSpPr>
        <p:sp>
          <p:nvSpPr>
            <p:cNvPr id="20527" name="Google Shape;20527;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8" name="Google Shape;20528;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9" name="Google Shape;20529;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0" name="Google Shape;20530;p463"/>
          <p:cNvGrpSpPr/>
          <p:nvPr/>
        </p:nvGrpSpPr>
        <p:grpSpPr>
          <a:xfrm rot="-3462168">
            <a:off x="919648" y="1638791"/>
            <a:ext cx="184279" cy="165931"/>
            <a:chOff x="3931664" y="3196564"/>
            <a:chExt cx="819834" cy="761359"/>
          </a:xfrm>
        </p:grpSpPr>
        <p:sp>
          <p:nvSpPr>
            <p:cNvPr id="20531" name="Google Shape;20531;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2" name="Google Shape;20532;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3" name="Google Shape;20533;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4" name="Google Shape;20534;p463"/>
          <p:cNvGrpSpPr/>
          <p:nvPr/>
        </p:nvGrpSpPr>
        <p:grpSpPr>
          <a:xfrm rot="-5681754">
            <a:off x="8241378" y="3006753"/>
            <a:ext cx="184261" cy="165900"/>
            <a:chOff x="3931664" y="3196564"/>
            <a:chExt cx="819834" cy="761359"/>
          </a:xfrm>
        </p:grpSpPr>
        <p:sp>
          <p:nvSpPr>
            <p:cNvPr id="20535" name="Google Shape;20535;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6" name="Google Shape;20536;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7" name="Google Shape;20537;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38" name="Google Shape;20538;p463"/>
          <p:cNvGrpSpPr/>
          <p:nvPr/>
        </p:nvGrpSpPr>
        <p:grpSpPr>
          <a:xfrm rot="3093417">
            <a:off x="6550801" y="196673"/>
            <a:ext cx="235009" cy="225010"/>
            <a:chOff x="3483800" y="1530650"/>
            <a:chExt cx="1459674" cy="1397574"/>
          </a:xfrm>
        </p:grpSpPr>
        <p:sp>
          <p:nvSpPr>
            <p:cNvPr id="20539" name="Google Shape;20539;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0" name="Google Shape;20540;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1" name="Google Shape;20541;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2" name="Google Shape;20542;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3" name="Google Shape;20543;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4" name="Google Shape;20544;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5" name="Google Shape;20545;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6" name="Google Shape;20546;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7" name="Google Shape;20547;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48" name="Google Shape;20548;p463"/>
          <p:cNvGrpSpPr/>
          <p:nvPr/>
        </p:nvGrpSpPr>
        <p:grpSpPr>
          <a:xfrm rot="3093417">
            <a:off x="939951" y="2223873"/>
            <a:ext cx="235009" cy="225010"/>
            <a:chOff x="3483800" y="1530650"/>
            <a:chExt cx="1459674" cy="1397574"/>
          </a:xfrm>
        </p:grpSpPr>
        <p:sp>
          <p:nvSpPr>
            <p:cNvPr id="20549" name="Google Shape;20549;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0" name="Google Shape;20550;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1" name="Google Shape;20551;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2" name="Google Shape;20552;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3" name="Google Shape;20553;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4" name="Google Shape;20554;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5" name="Google Shape;20555;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6" name="Google Shape;20556;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7" name="Google Shape;20557;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58" name="Google Shape;20558;p463"/>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9" name="Google Shape;20559;p463"/>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0560" name="Google Shape;20560;p463"/>
          <p:cNvGrpSpPr/>
          <p:nvPr/>
        </p:nvGrpSpPr>
        <p:grpSpPr>
          <a:xfrm rot="1742423">
            <a:off x="1002631" y="4519665"/>
            <a:ext cx="849685" cy="850248"/>
            <a:chOff x="3026450" y="831475"/>
            <a:chExt cx="944275" cy="944900"/>
          </a:xfrm>
        </p:grpSpPr>
        <p:sp>
          <p:nvSpPr>
            <p:cNvPr id="20561" name="Google Shape;20561;p463"/>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2" name="Google Shape;20562;p463"/>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3" name="Google Shape;20563;p463"/>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4" name="Google Shape;20564;p463"/>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5" name="Google Shape;20565;p463"/>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6" name="Google Shape;20566;p463"/>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7" name="Google Shape;20567;p463"/>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8" name="Google Shape;20568;p463"/>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9" name="Google Shape;20569;p463"/>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0" name="Google Shape;20570;p463"/>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71" name="Google Shape;20571;p463"/>
          <p:cNvGrpSpPr/>
          <p:nvPr/>
        </p:nvGrpSpPr>
        <p:grpSpPr>
          <a:xfrm rot="3093417">
            <a:off x="8636001" y="2058773"/>
            <a:ext cx="235009" cy="225010"/>
            <a:chOff x="3483800" y="1530650"/>
            <a:chExt cx="1459674" cy="1397574"/>
          </a:xfrm>
        </p:grpSpPr>
        <p:sp>
          <p:nvSpPr>
            <p:cNvPr id="20572" name="Google Shape;20572;p4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3" name="Google Shape;20573;p4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4" name="Google Shape;20574;p4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5" name="Google Shape;20575;p4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6" name="Google Shape;20576;p4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7" name="Google Shape;20577;p4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8" name="Google Shape;20578;p4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9" name="Google Shape;20579;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0" name="Google Shape;20580;p4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81" name="Google Shape;20581;p463"/>
          <p:cNvGrpSpPr/>
          <p:nvPr/>
        </p:nvGrpSpPr>
        <p:grpSpPr>
          <a:xfrm rot="-2454324">
            <a:off x="5278696" y="4709403"/>
            <a:ext cx="184297" cy="165881"/>
            <a:chOff x="3931664" y="3196564"/>
            <a:chExt cx="819834" cy="761359"/>
          </a:xfrm>
        </p:grpSpPr>
        <p:sp>
          <p:nvSpPr>
            <p:cNvPr id="20582" name="Google Shape;20582;p4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3" name="Google Shape;20583;p4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4" name="Google Shape;20584;p4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585" name="Google Shape;20585;p463"/>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20586" name="Google Shape;20586;p463"/>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20587" name="Google Shape;20587;p4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20588" name="Shape 20588"/>
        <p:cNvGrpSpPr/>
        <p:nvPr/>
      </p:nvGrpSpPr>
      <p:grpSpPr>
        <a:xfrm>
          <a:off x="0" y="0"/>
          <a:ext cx="0" cy="0"/>
          <a:chOff x="0" y="0"/>
          <a:chExt cx="0" cy="0"/>
        </a:xfrm>
      </p:grpSpPr>
      <p:pic>
        <p:nvPicPr>
          <p:cNvPr id="20589" name="Google Shape;20589;p4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590" name="Google Shape;20590;p46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1" name="Google Shape;20591;p464"/>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2" name="Google Shape;20592;p464"/>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593" name="Google Shape;20593;p464"/>
          <p:cNvGrpSpPr/>
          <p:nvPr/>
        </p:nvGrpSpPr>
        <p:grpSpPr>
          <a:xfrm rot="-1953277">
            <a:off x="7233350" y="3280679"/>
            <a:ext cx="2042473" cy="2462065"/>
            <a:chOff x="2705025" y="356575"/>
            <a:chExt cx="1582750" cy="1907900"/>
          </a:xfrm>
        </p:grpSpPr>
        <p:sp>
          <p:nvSpPr>
            <p:cNvPr id="20594" name="Google Shape;20594;p464"/>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5" name="Google Shape;20595;p464"/>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6" name="Google Shape;20596;p464"/>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7" name="Google Shape;20597;p464"/>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8" name="Google Shape;20598;p464"/>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9" name="Google Shape;20599;p464"/>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0" name="Google Shape;20600;p464"/>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1" name="Google Shape;20601;p464"/>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2" name="Google Shape;20602;p464"/>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3" name="Google Shape;20603;p464"/>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4" name="Google Shape;20604;p464"/>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05" name="Google Shape;20605;p464"/>
          <p:cNvGrpSpPr/>
          <p:nvPr/>
        </p:nvGrpSpPr>
        <p:grpSpPr>
          <a:xfrm>
            <a:off x="498409" y="1604250"/>
            <a:ext cx="308283" cy="294609"/>
            <a:chOff x="3483800" y="1530650"/>
            <a:chExt cx="1459674" cy="1397574"/>
          </a:xfrm>
        </p:grpSpPr>
        <p:sp>
          <p:nvSpPr>
            <p:cNvPr id="20606" name="Google Shape;20606;p4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7" name="Google Shape;20607;p4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8" name="Google Shape;20608;p4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9" name="Google Shape;20609;p4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0" name="Google Shape;20610;p4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1" name="Google Shape;20611;p4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2" name="Google Shape;20612;p4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3" name="Google Shape;20613;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4" name="Google Shape;20614;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5" name="Google Shape;20615;p464"/>
          <p:cNvGrpSpPr/>
          <p:nvPr/>
        </p:nvGrpSpPr>
        <p:grpSpPr>
          <a:xfrm rot="3907081">
            <a:off x="7078935" y="1546583"/>
            <a:ext cx="153542" cy="142591"/>
            <a:chOff x="3931664" y="3196564"/>
            <a:chExt cx="819834" cy="761359"/>
          </a:xfrm>
        </p:grpSpPr>
        <p:sp>
          <p:nvSpPr>
            <p:cNvPr id="20616" name="Google Shape;20616;p4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7" name="Google Shape;20617;p4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8" name="Google Shape;20618;p4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19" name="Google Shape;20619;p464"/>
          <p:cNvGrpSpPr/>
          <p:nvPr/>
        </p:nvGrpSpPr>
        <p:grpSpPr>
          <a:xfrm rot="-2977161">
            <a:off x="3670185" y="4602124"/>
            <a:ext cx="288648" cy="268060"/>
            <a:chOff x="3931664" y="3196564"/>
            <a:chExt cx="819834" cy="761359"/>
          </a:xfrm>
        </p:grpSpPr>
        <p:sp>
          <p:nvSpPr>
            <p:cNvPr id="20620" name="Google Shape;20620;p4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1" name="Google Shape;20621;p4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2" name="Google Shape;20622;p4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23" name="Google Shape;20623;p464"/>
          <p:cNvGrpSpPr/>
          <p:nvPr/>
        </p:nvGrpSpPr>
        <p:grpSpPr>
          <a:xfrm rot="-2011775">
            <a:off x="6731571" y="900792"/>
            <a:ext cx="375775" cy="359090"/>
            <a:chOff x="3483800" y="1530650"/>
            <a:chExt cx="1459674" cy="1397574"/>
          </a:xfrm>
        </p:grpSpPr>
        <p:sp>
          <p:nvSpPr>
            <p:cNvPr id="20624" name="Google Shape;20624;p4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5" name="Google Shape;20625;p4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6" name="Google Shape;20626;p4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7" name="Google Shape;20627;p4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8" name="Google Shape;20628;p4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9" name="Google Shape;20629;p4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0" name="Google Shape;20630;p4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1" name="Google Shape;20631;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2" name="Google Shape;20632;p4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33" name="Google Shape;20633;p464"/>
          <p:cNvGrpSpPr/>
          <p:nvPr/>
        </p:nvGrpSpPr>
        <p:grpSpPr>
          <a:xfrm rot="3907383">
            <a:off x="1116907" y="1177468"/>
            <a:ext cx="235229" cy="218451"/>
            <a:chOff x="3931664" y="3196564"/>
            <a:chExt cx="819834" cy="761359"/>
          </a:xfrm>
        </p:grpSpPr>
        <p:sp>
          <p:nvSpPr>
            <p:cNvPr id="20634" name="Google Shape;20634;p4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5" name="Google Shape;20635;p4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6" name="Google Shape;20636;p4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37" name="Google Shape;20637;p464"/>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638" name="Google Shape;20638;p464"/>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639" name="Google Shape;20639;p464"/>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640" name="Google Shape;20640;p464"/>
          <p:cNvGrpSpPr/>
          <p:nvPr/>
        </p:nvGrpSpPr>
        <p:grpSpPr>
          <a:xfrm>
            <a:off x="998376" y="190487"/>
            <a:ext cx="699037" cy="699037"/>
            <a:chOff x="1565300" y="733100"/>
            <a:chExt cx="1143525" cy="1143525"/>
          </a:xfrm>
        </p:grpSpPr>
        <p:sp>
          <p:nvSpPr>
            <p:cNvPr id="20641" name="Google Shape;20641;p46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2" name="Google Shape;20642;p46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3" name="Google Shape;20643;p46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4" name="Google Shape;20644;p46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5" name="Google Shape;20645;p46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6" name="Google Shape;20646;p46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7" name="Google Shape;20647;p46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8" name="Google Shape;20648;p464"/>
          <p:cNvGrpSpPr/>
          <p:nvPr/>
        </p:nvGrpSpPr>
        <p:grpSpPr>
          <a:xfrm rot="-895738">
            <a:off x="359618" y="-299817"/>
            <a:ext cx="1016157" cy="1012457"/>
            <a:chOff x="4134250" y="882850"/>
            <a:chExt cx="843375" cy="844025"/>
          </a:xfrm>
        </p:grpSpPr>
        <p:sp>
          <p:nvSpPr>
            <p:cNvPr id="20649" name="Google Shape;20649;p46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0" name="Google Shape;20650;p46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1" name="Google Shape;20651;p46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2" name="Google Shape;20652;p46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3" name="Google Shape;20653;p46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654" name="Google Shape;20654;p4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20655" name="Shape 20655"/>
        <p:cNvGrpSpPr/>
        <p:nvPr/>
      </p:nvGrpSpPr>
      <p:grpSpPr>
        <a:xfrm>
          <a:off x="0" y="0"/>
          <a:ext cx="0" cy="0"/>
          <a:chOff x="0" y="0"/>
          <a:chExt cx="0" cy="0"/>
        </a:xfrm>
      </p:grpSpPr>
      <p:sp>
        <p:nvSpPr>
          <p:cNvPr id="20656" name="Google Shape;20656;p4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657" name="Google Shape;20657;p46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658" name="Google Shape;20658;p465"/>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9" name="Google Shape;20659;p46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660" name="Google Shape;20660;p465"/>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0661" name="Google Shape;20661;p4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1684" name="Shape 1684"/>
        <p:cNvGrpSpPr/>
        <p:nvPr/>
      </p:nvGrpSpPr>
      <p:grpSpPr>
        <a:xfrm>
          <a:off x="0" y="0"/>
          <a:ext cx="0" cy="0"/>
          <a:chOff x="0" y="0"/>
          <a:chExt cx="0" cy="0"/>
        </a:xfrm>
      </p:grpSpPr>
      <p:sp>
        <p:nvSpPr>
          <p:cNvPr id="1685" name="Google Shape;1685;p4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86" name="Google Shape;1686;p48"/>
          <p:cNvPicPr preferRelativeResize="0"/>
          <p:nvPr/>
        </p:nvPicPr>
        <p:blipFill>
          <a:blip r:embed="rId2">
            <a:alphaModFix/>
          </a:blip>
          <a:stretch>
            <a:fillRect/>
          </a:stretch>
        </p:blipFill>
        <p:spPr>
          <a:xfrm>
            <a:off x="0" y="0"/>
            <a:ext cx="9144000" cy="5143500"/>
          </a:xfrm>
          <a:prstGeom prst="rect">
            <a:avLst/>
          </a:prstGeom>
          <a:noFill/>
          <a:ln>
            <a:noFill/>
          </a:ln>
        </p:spPr>
      </p:pic>
      <p:sp>
        <p:nvSpPr>
          <p:cNvPr id="1687" name="Google Shape;1687;p48"/>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8" name="Google Shape;1688;p4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689" name="Google Shape;1689;p48"/>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1690" name="Google Shape;1690;p4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20662" name="Shape 20662"/>
        <p:cNvGrpSpPr/>
        <p:nvPr/>
      </p:nvGrpSpPr>
      <p:grpSpPr>
        <a:xfrm>
          <a:off x="0" y="0"/>
          <a:ext cx="0" cy="0"/>
          <a:chOff x="0" y="0"/>
          <a:chExt cx="0" cy="0"/>
        </a:xfrm>
      </p:grpSpPr>
      <p:sp>
        <p:nvSpPr>
          <p:cNvPr id="20663" name="Google Shape;20663;p46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664" name="Google Shape;20664;p466"/>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0665" name="Google Shape;20665;p466"/>
          <p:cNvGrpSpPr/>
          <p:nvPr/>
        </p:nvGrpSpPr>
        <p:grpSpPr>
          <a:xfrm>
            <a:off x="8551254" y="4681889"/>
            <a:ext cx="193699" cy="185318"/>
            <a:chOff x="3483800" y="1530650"/>
            <a:chExt cx="1459674" cy="1397574"/>
          </a:xfrm>
        </p:grpSpPr>
        <p:sp>
          <p:nvSpPr>
            <p:cNvPr id="20666" name="Google Shape;20666;p4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7" name="Google Shape;20667;p4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8" name="Google Shape;20668;p4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9" name="Google Shape;20669;p4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0" name="Google Shape;20670;p4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1" name="Google Shape;20671;p4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2" name="Google Shape;20672;p4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3" name="Google Shape;20673;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4" name="Google Shape;20674;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5" name="Google Shape;20675;p466"/>
          <p:cNvGrpSpPr/>
          <p:nvPr/>
        </p:nvGrpSpPr>
        <p:grpSpPr>
          <a:xfrm>
            <a:off x="138749" y="4109622"/>
            <a:ext cx="318260" cy="295560"/>
            <a:chOff x="3931664" y="3196564"/>
            <a:chExt cx="819834" cy="761359"/>
          </a:xfrm>
        </p:grpSpPr>
        <p:sp>
          <p:nvSpPr>
            <p:cNvPr id="20676" name="Google Shape;20676;p4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7" name="Google Shape;20677;p4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8" name="Google Shape;20678;p4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79" name="Google Shape;20679;p466"/>
          <p:cNvGrpSpPr/>
          <p:nvPr/>
        </p:nvGrpSpPr>
        <p:grpSpPr>
          <a:xfrm>
            <a:off x="8453589" y="3940297"/>
            <a:ext cx="500427" cy="464734"/>
            <a:chOff x="3931664" y="3196564"/>
            <a:chExt cx="819834" cy="761359"/>
          </a:xfrm>
        </p:grpSpPr>
        <p:sp>
          <p:nvSpPr>
            <p:cNvPr id="20680" name="Google Shape;20680;p46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1" name="Google Shape;20681;p46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2" name="Google Shape;20682;p46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83" name="Google Shape;20683;p466"/>
          <p:cNvGrpSpPr/>
          <p:nvPr/>
        </p:nvGrpSpPr>
        <p:grpSpPr>
          <a:xfrm>
            <a:off x="457004" y="2344739"/>
            <a:ext cx="193699" cy="185318"/>
            <a:chOff x="3483800" y="1530650"/>
            <a:chExt cx="1459674" cy="1397574"/>
          </a:xfrm>
        </p:grpSpPr>
        <p:sp>
          <p:nvSpPr>
            <p:cNvPr id="20684" name="Google Shape;20684;p4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5" name="Google Shape;20685;p4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6" name="Google Shape;20686;p4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7" name="Google Shape;20687;p4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8" name="Google Shape;20688;p4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9" name="Google Shape;20689;p4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0" name="Google Shape;20690;p4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1" name="Google Shape;20691;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2" name="Google Shape;20692;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93" name="Google Shape;20693;p466"/>
          <p:cNvGrpSpPr/>
          <p:nvPr/>
        </p:nvGrpSpPr>
        <p:grpSpPr>
          <a:xfrm>
            <a:off x="23083" y="1115322"/>
            <a:ext cx="117212" cy="111946"/>
            <a:chOff x="3483800" y="1530650"/>
            <a:chExt cx="1459674" cy="1397574"/>
          </a:xfrm>
        </p:grpSpPr>
        <p:sp>
          <p:nvSpPr>
            <p:cNvPr id="20694" name="Google Shape;20694;p46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5" name="Google Shape;20695;p46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6" name="Google Shape;20696;p46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7" name="Google Shape;20697;p46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8" name="Google Shape;20698;p46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9" name="Google Shape;20699;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0" name="Google Shape;20700;p46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1" name="Google Shape;20701;p46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2" name="Google Shape;20702;p46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03" name="Google Shape;20703;p46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704" name="Google Shape;20704;p466"/>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5" name="Google Shape;20705;p466"/>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6" name="Google Shape;20706;p466"/>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707" name="Google Shape;20707;p466"/>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708" name="Google Shape;20708;p466"/>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709" name="Google Shape;20709;p466"/>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0710" name="Google Shape;20710;p4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20711" name="Shape 20711"/>
        <p:cNvGrpSpPr/>
        <p:nvPr/>
      </p:nvGrpSpPr>
      <p:grpSpPr>
        <a:xfrm>
          <a:off x="0" y="0"/>
          <a:ext cx="0" cy="0"/>
          <a:chOff x="0" y="0"/>
          <a:chExt cx="0" cy="0"/>
        </a:xfrm>
      </p:grpSpPr>
      <p:sp>
        <p:nvSpPr>
          <p:cNvPr id="20712" name="Google Shape;20712;p4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713" name="Google Shape;20713;p4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714" name="Google Shape;20714;p467"/>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5" name="Google Shape;20715;p46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0716" name="Google Shape;20716;p467"/>
          <p:cNvGrpSpPr/>
          <p:nvPr/>
        </p:nvGrpSpPr>
        <p:grpSpPr>
          <a:xfrm rot="-7340515">
            <a:off x="7972572" y="485342"/>
            <a:ext cx="1893455" cy="683957"/>
            <a:chOff x="5725894" y="2571645"/>
            <a:chExt cx="1443144" cy="521294"/>
          </a:xfrm>
        </p:grpSpPr>
        <p:grpSp>
          <p:nvGrpSpPr>
            <p:cNvPr id="20717" name="Google Shape;20717;p467"/>
            <p:cNvGrpSpPr/>
            <p:nvPr/>
          </p:nvGrpSpPr>
          <p:grpSpPr>
            <a:xfrm rot="5400000">
              <a:off x="6186819" y="2110721"/>
              <a:ext cx="521294" cy="1443144"/>
              <a:chOff x="2916100" y="2780750"/>
              <a:chExt cx="389200" cy="1077375"/>
            </a:xfrm>
          </p:grpSpPr>
          <p:sp>
            <p:nvSpPr>
              <p:cNvPr id="20718" name="Google Shape;20718;p467"/>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9" name="Google Shape;20719;p467"/>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0" name="Google Shape;20720;p467"/>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1" name="Google Shape;20721;p467"/>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2" name="Google Shape;20722;p467"/>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3" name="Google Shape;20723;p467"/>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4" name="Google Shape;20724;p467"/>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5" name="Google Shape;20725;p467"/>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6" name="Google Shape;20726;p467"/>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7" name="Google Shape;20727;p467"/>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8" name="Google Shape;20728;p467"/>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9" name="Google Shape;20729;p467"/>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0" name="Google Shape;20730;p467"/>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1" name="Google Shape;20731;p467"/>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32" name="Google Shape;20732;p467"/>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33" name="Google Shape;20733;p467"/>
          <p:cNvGrpSpPr/>
          <p:nvPr/>
        </p:nvGrpSpPr>
        <p:grpSpPr>
          <a:xfrm rot="3203653">
            <a:off x="240691" y="985951"/>
            <a:ext cx="297660" cy="239057"/>
            <a:chOff x="3483800" y="1530650"/>
            <a:chExt cx="1459674" cy="1397574"/>
          </a:xfrm>
        </p:grpSpPr>
        <p:sp>
          <p:nvSpPr>
            <p:cNvPr id="20734" name="Google Shape;20734;p4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5" name="Google Shape;20735;p4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6" name="Google Shape;20736;p4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7" name="Google Shape;20737;p4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8" name="Google Shape;20738;p4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9" name="Google Shape;20739;p4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0" name="Google Shape;20740;p4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1" name="Google Shape;20741;p4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2" name="Google Shape;20742;p4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3" name="Google Shape;20743;p467"/>
          <p:cNvGrpSpPr/>
          <p:nvPr/>
        </p:nvGrpSpPr>
        <p:grpSpPr>
          <a:xfrm>
            <a:off x="447585" y="150969"/>
            <a:ext cx="374992" cy="348246"/>
            <a:chOff x="3931664" y="3196564"/>
            <a:chExt cx="819834" cy="761359"/>
          </a:xfrm>
        </p:grpSpPr>
        <p:sp>
          <p:nvSpPr>
            <p:cNvPr id="20744" name="Google Shape;20744;p4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5" name="Google Shape;20745;p4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6" name="Google Shape;20746;p4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47" name="Google Shape;20747;p4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20748" name="Shape 20748"/>
        <p:cNvGrpSpPr/>
        <p:nvPr/>
      </p:nvGrpSpPr>
      <p:grpSpPr>
        <a:xfrm>
          <a:off x="0" y="0"/>
          <a:ext cx="0" cy="0"/>
          <a:chOff x="0" y="0"/>
          <a:chExt cx="0" cy="0"/>
        </a:xfrm>
      </p:grpSpPr>
      <p:sp>
        <p:nvSpPr>
          <p:cNvPr id="20749" name="Google Shape;20749;p46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750" name="Google Shape;20750;p46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751" name="Google Shape;20751;p468"/>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2" name="Google Shape;20752;p468"/>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0753" name="Google Shape;20753;p468"/>
          <p:cNvGrpSpPr/>
          <p:nvPr/>
        </p:nvGrpSpPr>
        <p:grpSpPr>
          <a:xfrm>
            <a:off x="6985149" y="261297"/>
            <a:ext cx="318260" cy="295560"/>
            <a:chOff x="3931664" y="3196564"/>
            <a:chExt cx="819834" cy="761359"/>
          </a:xfrm>
        </p:grpSpPr>
        <p:sp>
          <p:nvSpPr>
            <p:cNvPr id="20754" name="Google Shape;20754;p4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5" name="Google Shape;20755;p4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6" name="Google Shape;20756;p4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57" name="Google Shape;20757;p468"/>
          <p:cNvGrpSpPr/>
          <p:nvPr/>
        </p:nvGrpSpPr>
        <p:grpSpPr>
          <a:xfrm>
            <a:off x="7030779" y="728689"/>
            <a:ext cx="193699" cy="185318"/>
            <a:chOff x="3483800" y="1530650"/>
            <a:chExt cx="1459674" cy="1397574"/>
          </a:xfrm>
        </p:grpSpPr>
        <p:sp>
          <p:nvSpPr>
            <p:cNvPr id="20758" name="Google Shape;20758;p4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9" name="Google Shape;20759;p4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0" name="Google Shape;20760;p4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1" name="Google Shape;20761;p4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2" name="Google Shape;20762;p4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3" name="Google Shape;20763;p4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4" name="Google Shape;20764;p4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5" name="Google Shape;20765;p4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6" name="Google Shape;20766;p4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67" name="Google Shape;20767;p468"/>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768" name="Google Shape;20768;p468"/>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769" name="Google Shape;20769;p468"/>
          <p:cNvGrpSpPr/>
          <p:nvPr/>
        </p:nvGrpSpPr>
        <p:grpSpPr>
          <a:xfrm>
            <a:off x="7133488" y="3542250"/>
            <a:ext cx="652900" cy="652900"/>
            <a:chOff x="2751400" y="2498775"/>
            <a:chExt cx="652900" cy="652900"/>
          </a:xfrm>
        </p:grpSpPr>
        <p:sp>
          <p:nvSpPr>
            <p:cNvPr id="20770" name="Google Shape;20770;p46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1" name="Google Shape;20771;p46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2" name="Google Shape;20772;p46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3" name="Google Shape;20773;p46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4" name="Google Shape;20774;p46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5" name="Google Shape;20775;p46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6" name="Google Shape;20776;p46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7" name="Google Shape;20777;p46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8" name="Google Shape;20778;p46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79" name="Google Shape;20779;p468"/>
          <p:cNvGrpSpPr/>
          <p:nvPr/>
        </p:nvGrpSpPr>
        <p:grpSpPr>
          <a:xfrm>
            <a:off x="591150" y="540000"/>
            <a:ext cx="1040525" cy="1040525"/>
            <a:chOff x="591150" y="540000"/>
            <a:chExt cx="1040525" cy="1040525"/>
          </a:xfrm>
        </p:grpSpPr>
        <p:sp>
          <p:nvSpPr>
            <p:cNvPr id="20780" name="Google Shape;20780;p468"/>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1" name="Google Shape;20781;p468"/>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2" name="Google Shape;20782;p468"/>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3" name="Google Shape;20783;p468"/>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4" name="Google Shape;20784;p468"/>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5" name="Google Shape;20785;p468"/>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6" name="Google Shape;20786;p468"/>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7" name="Google Shape;20787;p468"/>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8" name="Google Shape;20788;p468"/>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9" name="Google Shape;20789;p468"/>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0" name="Google Shape;20790;p468"/>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791" name="Google Shape;20791;p4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20792" name="Shape 20792"/>
        <p:cNvGrpSpPr/>
        <p:nvPr/>
      </p:nvGrpSpPr>
      <p:grpSpPr>
        <a:xfrm>
          <a:off x="0" y="0"/>
          <a:ext cx="0" cy="0"/>
          <a:chOff x="0" y="0"/>
          <a:chExt cx="0" cy="0"/>
        </a:xfrm>
      </p:grpSpPr>
      <p:pic>
        <p:nvPicPr>
          <p:cNvPr id="20793" name="Google Shape;20793;p469"/>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20794" name="Google Shape;20794;p46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5" name="Google Shape;20795;p469"/>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20796" name="Google Shape;20796;p469"/>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797" name="Google Shape;20797;p469"/>
          <p:cNvGrpSpPr/>
          <p:nvPr/>
        </p:nvGrpSpPr>
        <p:grpSpPr>
          <a:xfrm>
            <a:off x="-163700" y="-187875"/>
            <a:ext cx="1143525" cy="1143525"/>
            <a:chOff x="1565300" y="733100"/>
            <a:chExt cx="1143525" cy="1143525"/>
          </a:xfrm>
        </p:grpSpPr>
        <p:sp>
          <p:nvSpPr>
            <p:cNvPr id="20798" name="Google Shape;20798;p46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9" name="Google Shape;20799;p46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0" name="Google Shape;20800;p46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1" name="Google Shape;20801;p46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2" name="Google Shape;20802;p46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3" name="Google Shape;20803;p46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4" name="Google Shape;20804;p46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05" name="Google Shape;20805;p469"/>
          <p:cNvGrpSpPr/>
          <p:nvPr/>
        </p:nvGrpSpPr>
        <p:grpSpPr>
          <a:xfrm>
            <a:off x="7449323" y="2055628"/>
            <a:ext cx="539058" cy="516124"/>
            <a:chOff x="3483800" y="1530650"/>
            <a:chExt cx="1459674" cy="1397574"/>
          </a:xfrm>
        </p:grpSpPr>
        <p:sp>
          <p:nvSpPr>
            <p:cNvPr id="20806" name="Google Shape;20806;p4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7" name="Google Shape;20807;p4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8" name="Google Shape;20808;p4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9" name="Google Shape;20809;p4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0" name="Google Shape;20810;p4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1" name="Google Shape;20811;p4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2" name="Google Shape;20812;p4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3" name="Google Shape;20813;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4" name="Google Shape;20814;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5" name="Google Shape;20815;p469"/>
          <p:cNvGrpSpPr/>
          <p:nvPr/>
        </p:nvGrpSpPr>
        <p:grpSpPr>
          <a:xfrm>
            <a:off x="3836035" y="191744"/>
            <a:ext cx="374992" cy="348246"/>
            <a:chOff x="3931664" y="3196564"/>
            <a:chExt cx="819834" cy="761359"/>
          </a:xfrm>
        </p:grpSpPr>
        <p:sp>
          <p:nvSpPr>
            <p:cNvPr id="20816" name="Google Shape;20816;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7" name="Google Shape;20817;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8" name="Google Shape;20818;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19" name="Google Shape;20819;p469"/>
          <p:cNvGrpSpPr/>
          <p:nvPr/>
        </p:nvGrpSpPr>
        <p:grpSpPr>
          <a:xfrm rot="-3462168">
            <a:off x="3282873" y="282904"/>
            <a:ext cx="184279" cy="165931"/>
            <a:chOff x="3931664" y="3196564"/>
            <a:chExt cx="819834" cy="761359"/>
          </a:xfrm>
        </p:grpSpPr>
        <p:sp>
          <p:nvSpPr>
            <p:cNvPr id="20820" name="Google Shape;20820;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1" name="Google Shape;20821;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2" name="Google Shape;20822;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3" name="Google Shape;20823;p469"/>
          <p:cNvGrpSpPr/>
          <p:nvPr/>
        </p:nvGrpSpPr>
        <p:grpSpPr>
          <a:xfrm rot="-5681754">
            <a:off x="8241378" y="3006753"/>
            <a:ext cx="184261" cy="165900"/>
            <a:chOff x="3931664" y="3196564"/>
            <a:chExt cx="819834" cy="761359"/>
          </a:xfrm>
        </p:grpSpPr>
        <p:sp>
          <p:nvSpPr>
            <p:cNvPr id="20824" name="Google Shape;20824;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5" name="Google Shape;20825;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6" name="Google Shape;20826;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27" name="Google Shape;20827;p469"/>
          <p:cNvGrpSpPr/>
          <p:nvPr/>
        </p:nvGrpSpPr>
        <p:grpSpPr>
          <a:xfrm rot="3093407">
            <a:off x="323639" y="1552011"/>
            <a:ext cx="404044" cy="329363"/>
            <a:chOff x="3483800" y="1530650"/>
            <a:chExt cx="1459674" cy="1397574"/>
          </a:xfrm>
        </p:grpSpPr>
        <p:sp>
          <p:nvSpPr>
            <p:cNvPr id="20828" name="Google Shape;20828;p4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9" name="Google Shape;20829;p4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0" name="Google Shape;20830;p4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1" name="Google Shape;20831;p4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2" name="Google Shape;20832;p4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3" name="Google Shape;20833;p4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4" name="Google Shape;20834;p4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5" name="Google Shape;20835;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6" name="Google Shape;20836;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37" name="Google Shape;20837;p469"/>
          <p:cNvGrpSpPr/>
          <p:nvPr/>
        </p:nvGrpSpPr>
        <p:grpSpPr>
          <a:xfrm rot="3093417">
            <a:off x="3136301" y="4652973"/>
            <a:ext cx="235009" cy="225010"/>
            <a:chOff x="3483800" y="1530650"/>
            <a:chExt cx="1459674" cy="1397574"/>
          </a:xfrm>
        </p:grpSpPr>
        <p:sp>
          <p:nvSpPr>
            <p:cNvPr id="20838" name="Google Shape;20838;p4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9" name="Google Shape;20839;p4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0" name="Google Shape;20840;p4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1" name="Google Shape;20841;p4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2" name="Google Shape;20842;p4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3" name="Google Shape;20843;p4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4" name="Google Shape;20844;p4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5" name="Google Shape;20845;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6" name="Google Shape;20846;p4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47" name="Google Shape;20847;p469"/>
          <p:cNvGrpSpPr/>
          <p:nvPr/>
        </p:nvGrpSpPr>
        <p:grpSpPr>
          <a:xfrm>
            <a:off x="1646560" y="3582869"/>
            <a:ext cx="374992" cy="348246"/>
            <a:chOff x="3931664" y="3196564"/>
            <a:chExt cx="819834" cy="761359"/>
          </a:xfrm>
        </p:grpSpPr>
        <p:sp>
          <p:nvSpPr>
            <p:cNvPr id="20848" name="Google Shape;20848;p4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9" name="Google Shape;20849;p4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0" name="Google Shape;20850;p4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51" name="Google Shape;20851;p469"/>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20852" name="Google Shape;20852;p469"/>
          <p:cNvGrpSpPr/>
          <p:nvPr/>
        </p:nvGrpSpPr>
        <p:grpSpPr>
          <a:xfrm rot="-899098">
            <a:off x="7338657" y="3773043"/>
            <a:ext cx="1912361" cy="1912091"/>
            <a:chOff x="4134250" y="882850"/>
            <a:chExt cx="843375" cy="844025"/>
          </a:xfrm>
        </p:grpSpPr>
        <p:sp>
          <p:nvSpPr>
            <p:cNvPr id="20853" name="Google Shape;20853;p46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4" name="Google Shape;20854;p46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5" name="Google Shape;20855;p46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6" name="Google Shape;20856;p46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57" name="Google Shape;20857;p46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58" name="Google Shape;20858;p469"/>
          <p:cNvGrpSpPr/>
          <p:nvPr/>
        </p:nvGrpSpPr>
        <p:grpSpPr>
          <a:xfrm>
            <a:off x="657488" y="430950"/>
            <a:ext cx="652900" cy="652900"/>
            <a:chOff x="2751400" y="2498775"/>
            <a:chExt cx="652900" cy="652900"/>
          </a:xfrm>
        </p:grpSpPr>
        <p:sp>
          <p:nvSpPr>
            <p:cNvPr id="20859" name="Google Shape;20859;p46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0" name="Google Shape;20860;p46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1" name="Google Shape;20861;p46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2" name="Google Shape;20862;p46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3" name="Google Shape;20863;p46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4" name="Google Shape;20864;p46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5" name="Google Shape;20865;p46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6" name="Google Shape;20866;p46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67" name="Google Shape;20867;p46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68" name="Google Shape;20868;p4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20869" name="Shape 20869"/>
        <p:cNvGrpSpPr/>
        <p:nvPr/>
      </p:nvGrpSpPr>
      <p:grpSpPr>
        <a:xfrm>
          <a:off x="0" y="0"/>
          <a:ext cx="0" cy="0"/>
          <a:chOff x="0" y="0"/>
          <a:chExt cx="0" cy="0"/>
        </a:xfrm>
      </p:grpSpPr>
      <p:sp>
        <p:nvSpPr>
          <p:cNvPr id="20870" name="Google Shape;20870;p47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871" name="Google Shape;20871;p47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872" name="Google Shape;20872;p470"/>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20873" name="Google Shape;20873;p470"/>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874" name="Google Shape;20874;p470"/>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875" name="Google Shape;20875;p470"/>
          <p:cNvGrpSpPr/>
          <p:nvPr/>
        </p:nvGrpSpPr>
        <p:grpSpPr>
          <a:xfrm>
            <a:off x="7784681" y="-567513"/>
            <a:ext cx="1408670" cy="1408647"/>
            <a:chOff x="3174950" y="3673600"/>
            <a:chExt cx="1481875" cy="1481850"/>
          </a:xfrm>
        </p:grpSpPr>
        <p:sp>
          <p:nvSpPr>
            <p:cNvPr id="20876" name="Google Shape;20876;p470"/>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7" name="Google Shape;20877;p470"/>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8" name="Google Shape;20878;p470"/>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79" name="Google Shape;20879;p470"/>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0" name="Google Shape;20880;p470"/>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81" name="Google Shape;20881;p470"/>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882" name="Google Shape;20882;p470"/>
          <p:cNvGrpSpPr/>
          <p:nvPr/>
        </p:nvGrpSpPr>
        <p:grpSpPr>
          <a:xfrm rot="3204881">
            <a:off x="466980" y="4420212"/>
            <a:ext cx="229230" cy="183924"/>
            <a:chOff x="3483800" y="1530650"/>
            <a:chExt cx="1459674" cy="1397574"/>
          </a:xfrm>
        </p:grpSpPr>
        <p:sp>
          <p:nvSpPr>
            <p:cNvPr id="20883" name="Google Shape;20883;p4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4" name="Google Shape;20884;p4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5" name="Google Shape;20885;p4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6" name="Google Shape;20886;p4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7" name="Google Shape;20887;p4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8" name="Google Shape;20888;p4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89" name="Google Shape;20889;p4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0" name="Google Shape;20890;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1" name="Google Shape;20891;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2" name="Google Shape;20892;p470"/>
          <p:cNvGrpSpPr/>
          <p:nvPr/>
        </p:nvGrpSpPr>
        <p:grpSpPr>
          <a:xfrm rot="-2016257">
            <a:off x="288240" y="3163002"/>
            <a:ext cx="258192" cy="239776"/>
            <a:chOff x="3931664" y="3196564"/>
            <a:chExt cx="819834" cy="761359"/>
          </a:xfrm>
        </p:grpSpPr>
        <p:sp>
          <p:nvSpPr>
            <p:cNvPr id="20893" name="Google Shape;20893;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4" name="Google Shape;20894;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5" name="Google Shape;20895;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896" name="Google Shape;20896;p470"/>
          <p:cNvGrpSpPr/>
          <p:nvPr/>
        </p:nvGrpSpPr>
        <p:grpSpPr>
          <a:xfrm>
            <a:off x="431988" y="1892466"/>
            <a:ext cx="288008" cy="267466"/>
            <a:chOff x="3931664" y="3196564"/>
            <a:chExt cx="819834" cy="761359"/>
          </a:xfrm>
        </p:grpSpPr>
        <p:sp>
          <p:nvSpPr>
            <p:cNvPr id="20897" name="Google Shape;20897;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8" name="Google Shape;20898;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9" name="Google Shape;20899;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0" name="Google Shape;20900;p470"/>
          <p:cNvGrpSpPr/>
          <p:nvPr/>
        </p:nvGrpSpPr>
        <p:grpSpPr>
          <a:xfrm rot="-2016257">
            <a:off x="5475190" y="169002"/>
            <a:ext cx="258192" cy="239776"/>
            <a:chOff x="3931664" y="3196564"/>
            <a:chExt cx="819834" cy="761359"/>
          </a:xfrm>
        </p:grpSpPr>
        <p:sp>
          <p:nvSpPr>
            <p:cNvPr id="20901" name="Google Shape;20901;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2" name="Google Shape;20902;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3" name="Google Shape;20903;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04" name="Google Shape;20904;p470"/>
          <p:cNvGrpSpPr/>
          <p:nvPr/>
        </p:nvGrpSpPr>
        <p:grpSpPr>
          <a:xfrm rot="3204881">
            <a:off x="6748605" y="935912"/>
            <a:ext cx="229230" cy="183924"/>
            <a:chOff x="3483800" y="1530650"/>
            <a:chExt cx="1459674" cy="1397574"/>
          </a:xfrm>
        </p:grpSpPr>
        <p:sp>
          <p:nvSpPr>
            <p:cNvPr id="20905" name="Google Shape;20905;p4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6" name="Google Shape;20906;p4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7" name="Google Shape;20907;p4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8" name="Google Shape;20908;p4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09" name="Google Shape;20909;p4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0" name="Google Shape;20910;p4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1" name="Google Shape;20911;p4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2" name="Google Shape;20912;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3" name="Google Shape;20913;p4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14" name="Google Shape;20914;p470"/>
          <p:cNvGrpSpPr/>
          <p:nvPr/>
        </p:nvGrpSpPr>
        <p:grpSpPr>
          <a:xfrm rot="5983681">
            <a:off x="5765480" y="1066980"/>
            <a:ext cx="305186" cy="290029"/>
            <a:chOff x="3931664" y="3196564"/>
            <a:chExt cx="819834" cy="761359"/>
          </a:xfrm>
        </p:grpSpPr>
        <p:sp>
          <p:nvSpPr>
            <p:cNvPr id="20915" name="Google Shape;20915;p4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6" name="Google Shape;20916;p4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7" name="Google Shape;20917;p4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18" name="Google Shape;20918;p470"/>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19" name="Google Shape;20919;p470"/>
          <p:cNvGrpSpPr/>
          <p:nvPr/>
        </p:nvGrpSpPr>
        <p:grpSpPr>
          <a:xfrm rot="1855">
            <a:off x="7475888" y="418266"/>
            <a:ext cx="781556" cy="781145"/>
            <a:chOff x="4134250" y="882850"/>
            <a:chExt cx="843375" cy="844025"/>
          </a:xfrm>
        </p:grpSpPr>
        <p:sp>
          <p:nvSpPr>
            <p:cNvPr id="20920" name="Google Shape;20920;p47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1" name="Google Shape;20921;p47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2" name="Google Shape;20922;p47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3" name="Google Shape;20923;p47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4" name="Google Shape;20924;p47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25" name="Google Shape;20925;p4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20926" name="Shape 20926"/>
        <p:cNvGrpSpPr/>
        <p:nvPr/>
      </p:nvGrpSpPr>
      <p:grpSpPr>
        <a:xfrm>
          <a:off x="0" y="0"/>
          <a:ext cx="0" cy="0"/>
          <a:chOff x="0" y="0"/>
          <a:chExt cx="0" cy="0"/>
        </a:xfrm>
      </p:grpSpPr>
      <p:sp>
        <p:nvSpPr>
          <p:cNvPr id="20927" name="Google Shape;20927;p47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928" name="Google Shape;20928;p4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929" name="Google Shape;20929;p47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0930" name="Google Shape;20930;p471"/>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31" name="Google Shape;20931;p471"/>
          <p:cNvGrpSpPr/>
          <p:nvPr/>
        </p:nvGrpSpPr>
        <p:grpSpPr>
          <a:xfrm rot="3204101">
            <a:off x="8405188" y="4689994"/>
            <a:ext cx="197087" cy="158154"/>
            <a:chOff x="3483800" y="1530650"/>
            <a:chExt cx="1459674" cy="1397574"/>
          </a:xfrm>
        </p:grpSpPr>
        <p:sp>
          <p:nvSpPr>
            <p:cNvPr id="20932" name="Google Shape;20932;p4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3" name="Google Shape;20933;p4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4" name="Google Shape;20934;p4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5" name="Google Shape;20935;p4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6" name="Google Shape;20936;p4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7" name="Google Shape;20937;p4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8" name="Google Shape;20938;p4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9" name="Google Shape;20939;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0" name="Google Shape;20940;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1" name="Google Shape;20941;p471"/>
          <p:cNvGrpSpPr/>
          <p:nvPr/>
        </p:nvGrpSpPr>
        <p:grpSpPr>
          <a:xfrm>
            <a:off x="8716960" y="3747944"/>
            <a:ext cx="374992" cy="348246"/>
            <a:chOff x="3931664" y="3196564"/>
            <a:chExt cx="819834" cy="761359"/>
          </a:xfrm>
        </p:grpSpPr>
        <p:sp>
          <p:nvSpPr>
            <p:cNvPr id="20942" name="Google Shape;20942;p4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3" name="Google Shape;20943;p4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4" name="Google Shape;20944;p4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45" name="Google Shape;20945;p471"/>
          <p:cNvGrpSpPr/>
          <p:nvPr/>
        </p:nvGrpSpPr>
        <p:grpSpPr>
          <a:xfrm rot="3203653">
            <a:off x="8538041" y="1607001"/>
            <a:ext cx="297660" cy="239057"/>
            <a:chOff x="3483800" y="1530650"/>
            <a:chExt cx="1459674" cy="1397574"/>
          </a:xfrm>
        </p:grpSpPr>
        <p:sp>
          <p:nvSpPr>
            <p:cNvPr id="20946" name="Google Shape;20946;p4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7" name="Google Shape;20947;p4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8" name="Google Shape;20948;p4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9" name="Google Shape;20949;p4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0" name="Google Shape;20950;p4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1" name="Google Shape;20951;p4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2" name="Google Shape;20952;p4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3" name="Google Shape;20953;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4" name="Google Shape;20954;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5" name="Google Shape;20955;p471"/>
          <p:cNvGrpSpPr/>
          <p:nvPr/>
        </p:nvGrpSpPr>
        <p:grpSpPr>
          <a:xfrm>
            <a:off x="167635" y="707019"/>
            <a:ext cx="374992" cy="348246"/>
            <a:chOff x="3931664" y="3196564"/>
            <a:chExt cx="819834" cy="761359"/>
          </a:xfrm>
        </p:grpSpPr>
        <p:sp>
          <p:nvSpPr>
            <p:cNvPr id="20956" name="Google Shape;20956;p4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7" name="Google Shape;20957;p4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8" name="Google Shape;20958;p4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59" name="Google Shape;20959;p471"/>
          <p:cNvGrpSpPr/>
          <p:nvPr/>
        </p:nvGrpSpPr>
        <p:grpSpPr>
          <a:xfrm rot="3205120">
            <a:off x="435170" y="1966795"/>
            <a:ext cx="208678" cy="167461"/>
            <a:chOff x="3483800" y="1530650"/>
            <a:chExt cx="1459674" cy="1397574"/>
          </a:xfrm>
        </p:grpSpPr>
        <p:sp>
          <p:nvSpPr>
            <p:cNvPr id="20960" name="Google Shape;20960;p4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1" name="Google Shape;20961;p4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2" name="Google Shape;20962;p4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3" name="Google Shape;20963;p4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4" name="Google Shape;20964;p4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5" name="Google Shape;20965;p4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6" name="Google Shape;20966;p4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7" name="Google Shape;20967;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8" name="Google Shape;20968;p4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969" name="Google Shape;20969;p4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20970" name="Shape 20970"/>
        <p:cNvGrpSpPr/>
        <p:nvPr/>
      </p:nvGrpSpPr>
      <p:grpSpPr>
        <a:xfrm>
          <a:off x="0" y="0"/>
          <a:ext cx="0" cy="0"/>
          <a:chOff x="0" y="0"/>
          <a:chExt cx="0" cy="0"/>
        </a:xfrm>
      </p:grpSpPr>
      <p:sp>
        <p:nvSpPr>
          <p:cNvPr id="20971" name="Google Shape;20971;p47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972" name="Google Shape;20972;p4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973" name="Google Shape;20973;p472"/>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974" name="Google Shape;20974;p472"/>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975" name="Google Shape;20975;p472"/>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6" name="Google Shape;20976;p472"/>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977" name="Google Shape;20977;p472"/>
          <p:cNvGrpSpPr/>
          <p:nvPr/>
        </p:nvGrpSpPr>
        <p:grpSpPr>
          <a:xfrm>
            <a:off x="6887075" y="3970549"/>
            <a:ext cx="367254" cy="351630"/>
            <a:chOff x="3483800" y="1530650"/>
            <a:chExt cx="1459674" cy="1397574"/>
          </a:xfrm>
        </p:grpSpPr>
        <p:sp>
          <p:nvSpPr>
            <p:cNvPr id="20978" name="Google Shape;20978;p4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9" name="Google Shape;20979;p4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0" name="Google Shape;20980;p4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1" name="Google Shape;20981;p4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2" name="Google Shape;20982;p4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3" name="Google Shape;20983;p4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4" name="Google Shape;20984;p4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5" name="Google Shape;20985;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6" name="Google Shape;20986;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87" name="Google Shape;20987;p472"/>
          <p:cNvGrpSpPr/>
          <p:nvPr/>
        </p:nvGrpSpPr>
        <p:grpSpPr>
          <a:xfrm rot="-3461964">
            <a:off x="1425952" y="1279122"/>
            <a:ext cx="242869" cy="218617"/>
            <a:chOff x="3931664" y="3196564"/>
            <a:chExt cx="819834" cy="761359"/>
          </a:xfrm>
        </p:grpSpPr>
        <p:sp>
          <p:nvSpPr>
            <p:cNvPr id="20988" name="Google Shape;20988;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9" name="Google Shape;20989;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0" name="Google Shape;20990;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1" name="Google Shape;20991;p472"/>
          <p:cNvGrpSpPr/>
          <p:nvPr/>
        </p:nvGrpSpPr>
        <p:grpSpPr>
          <a:xfrm rot="-5681754">
            <a:off x="7480828" y="255078"/>
            <a:ext cx="184261" cy="165900"/>
            <a:chOff x="3931664" y="3196564"/>
            <a:chExt cx="819834" cy="761359"/>
          </a:xfrm>
        </p:grpSpPr>
        <p:sp>
          <p:nvSpPr>
            <p:cNvPr id="20992" name="Google Shape;20992;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3" name="Google Shape;20993;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4" name="Google Shape;20994;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95" name="Google Shape;20995;p472"/>
          <p:cNvGrpSpPr/>
          <p:nvPr/>
        </p:nvGrpSpPr>
        <p:grpSpPr>
          <a:xfrm rot="3093417">
            <a:off x="557651" y="2840748"/>
            <a:ext cx="235009" cy="225010"/>
            <a:chOff x="3483800" y="1530650"/>
            <a:chExt cx="1459674" cy="1397574"/>
          </a:xfrm>
        </p:grpSpPr>
        <p:sp>
          <p:nvSpPr>
            <p:cNvPr id="20996" name="Google Shape;20996;p4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7" name="Google Shape;20997;p4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8" name="Google Shape;20998;p4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9" name="Google Shape;20999;p4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0" name="Google Shape;21000;p4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1" name="Google Shape;21001;p4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2" name="Google Shape;21002;p4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3" name="Google Shape;21003;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4" name="Google Shape;21004;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05" name="Google Shape;21005;p472"/>
          <p:cNvGrpSpPr/>
          <p:nvPr/>
        </p:nvGrpSpPr>
        <p:grpSpPr>
          <a:xfrm rot="-421626">
            <a:off x="5835769" y="455383"/>
            <a:ext cx="349591" cy="334718"/>
            <a:chOff x="3483800" y="1530650"/>
            <a:chExt cx="1459674" cy="1397574"/>
          </a:xfrm>
        </p:grpSpPr>
        <p:sp>
          <p:nvSpPr>
            <p:cNvPr id="21006" name="Google Shape;21006;p4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7" name="Google Shape;21007;p4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8" name="Google Shape;21008;p4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9" name="Google Shape;21009;p4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0" name="Google Shape;21010;p4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1" name="Google Shape;21011;p4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2" name="Google Shape;21012;p4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3" name="Google Shape;21013;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4" name="Google Shape;21014;p4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5" name="Google Shape;21015;p472"/>
          <p:cNvGrpSpPr/>
          <p:nvPr/>
        </p:nvGrpSpPr>
        <p:grpSpPr>
          <a:xfrm rot="-3461807">
            <a:off x="3312132" y="249026"/>
            <a:ext cx="326001" cy="293428"/>
            <a:chOff x="3931664" y="3196564"/>
            <a:chExt cx="819834" cy="761359"/>
          </a:xfrm>
        </p:grpSpPr>
        <p:sp>
          <p:nvSpPr>
            <p:cNvPr id="21016" name="Google Shape;21016;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7" name="Google Shape;21017;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8" name="Google Shape;21018;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19" name="Google Shape;21019;p472"/>
          <p:cNvGrpSpPr/>
          <p:nvPr/>
        </p:nvGrpSpPr>
        <p:grpSpPr>
          <a:xfrm rot="-5681754">
            <a:off x="4905266" y="4520553"/>
            <a:ext cx="184261" cy="165900"/>
            <a:chOff x="3931664" y="3196564"/>
            <a:chExt cx="819834" cy="761359"/>
          </a:xfrm>
        </p:grpSpPr>
        <p:sp>
          <p:nvSpPr>
            <p:cNvPr id="21020" name="Google Shape;21020;p4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1" name="Google Shape;21021;p4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2" name="Google Shape;21022;p4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3" name="Google Shape;21023;p472"/>
          <p:cNvGrpSpPr/>
          <p:nvPr/>
        </p:nvGrpSpPr>
        <p:grpSpPr>
          <a:xfrm rot="-1799949">
            <a:off x="-352113" y="3255243"/>
            <a:ext cx="2570135" cy="3098127"/>
            <a:chOff x="2705025" y="356575"/>
            <a:chExt cx="1582750" cy="1907900"/>
          </a:xfrm>
        </p:grpSpPr>
        <p:sp>
          <p:nvSpPr>
            <p:cNvPr id="21024" name="Google Shape;21024;p472"/>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5" name="Google Shape;21025;p472"/>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6" name="Google Shape;21026;p472"/>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7" name="Google Shape;21027;p472"/>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8" name="Google Shape;21028;p472"/>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9" name="Google Shape;21029;p472"/>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0" name="Google Shape;21030;p472"/>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1" name="Google Shape;21031;p472"/>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2" name="Google Shape;21032;p472"/>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3" name="Google Shape;21033;p472"/>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4" name="Google Shape;21034;p472"/>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35" name="Google Shape;21035;p472"/>
          <p:cNvGrpSpPr/>
          <p:nvPr/>
        </p:nvGrpSpPr>
        <p:grpSpPr>
          <a:xfrm>
            <a:off x="8317557" y="-49211"/>
            <a:ext cx="1198006" cy="1198006"/>
            <a:chOff x="2751400" y="2498775"/>
            <a:chExt cx="652900" cy="652900"/>
          </a:xfrm>
        </p:grpSpPr>
        <p:sp>
          <p:nvSpPr>
            <p:cNvPr id="21036" name="Google Shape;21036;p47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7" name="Google Shape;21037;p47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8" name="Google Shape;21038;p47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9" name="Google Shape;21039;p47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0" name="Google Shape;21040;p47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1" name="Google Shape;21041;p47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2" name="Google Shape;21042;p47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3" name="Google Shape;21043;p47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4" name="Google Shape;21044;p47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45" name="Google Shape;21045;p472"/>
          <p:cNvGrpSpPr/>
          <p:nvPr/>
        </p:nvGrpSpPr>
        <p:grpSpPr>
          <a:xfrm>
            <a:off x="7955883" y="618584"/>
            <a:ext cx="799095" cy="799095"/>
            <a:chOff x="1565300" y="733100"/>
            <a:chExt cx="1143525" cy="1143525"/>
          </a:xfrm>
        </p:grpSpPr>
        <p:sp>
          <p:nvSpPr>
            <p:cNvPr id="21046" name="Google Shape;21046;p47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7" name="Google Shape;21047;p47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8" name="Google Shape;21048;p47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9" name="Google Shape;21049;p47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0" name="Google Shape;21050;p47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1" name="Google Shape;21051;p47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2" name="Google Shape;21052;p47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053" name="Google Shape;21053;p4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1054" name="Shape 21054"/>
        <p:cNvGrpSpPr/>
        <p:nvPr/>
      </p:nvGrpSpPr>
      <p:grpSpPr>
        <a:xfrm>
          <a:off x="0" y="0"/>
          <a:ext cx="0" cy="0"/>
          <a:chOff x="0" y="0"/>
          <a:chExt cx="0" cy="0"/>
        </a:xfrm>
      </p:grpSpPr>
      <p:sp>
        <p:nvSpPr>
          <p:cNvPr id="21055" name="Google Shape;21055;p4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21056" name="Shape 21056"/>
        <p:cNvGrpSpPr/>
        <p:nvPr/>
      </p:nvGrpSpPr>
      <p:grpSpPr>
        <a:xfrm>
          <a:off x="0" y="0"/>
          <a:ext cx="0" cy="0"/>
          <a:chOff x="0" y="0"/>
          <a:chExt cx="0" cy="0"/>
        </a:xfrm>
      </p:grpSpPr>
      <p:sp>
        <p:nvSpPr>
          <p:cNvPr id="21057" name="Google Shape;21057;p47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058" name="Google Shape;21058;p47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059" name="Google Shape;21059;p474"/>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0" name="Google Shape;21060;p474"/>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21061" name="Google Shape;21061;p474"/>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1062" name="Google Shape;21062;p474"/>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1063" name="Google Shape;21063;p474"/>
          <p:cNvGrpSpPr/>
          <p:nvPr/>
        </p:nvGrpSpPr>
        <p:grpSpPr>
          <a:xfrm>
            <a:off x="1535429" y="583264"/>
            <a:ext cx="193699" cy="185318"/>
            <a:chOff x="3483800" y="1530650"/>
            <a:chExt cx="1459674" cy="1397574"/>
          </a:xfrm>
        </p:grpSpPr>
        <p:sp>
          <p:nvSpPr>
            <p:cNvPr id="21064" name="Google Shape;21064;p4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5" name="Google Shape;21065;p4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6" name="Google Shape;21066;p4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7" name="Google Shape;21067;p4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8" name="Google Shape;21068;p4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9" name="Google Shape;21069;p4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0" name="Google Shape;21070;p4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1" name="Google Shape;21071;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2" name="Google Shape;21072;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3" name="Google Shape;21073;p474"/>
          <p:cNvGrpSpPr/>
          <p:nvPr/>
        </p:nvGrpSpPr>
        <p:grpSpPr>
          <a:xfrm>
            <a:off x="7089424" y="3405872"/>
            <a:ext cx="318260" cy="295560"/>
            <a:chOff x="3931664" y="3196564"/>
            <a:chExt cx="819834" cy="761359"/>
          </a:xfrm>
        </p:grpSpPr>
        <p:sp>
          <p:nvSpPr>
            <p:cNvPr id="21074" name="Google Shape;21074;p4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5" name="Google Shape;21075;p4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6" name="Google Shape;21076;p4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77" name="Google Shape;21077;p474"/>
          <p:cNvGrpSpPr/>
          <p:nvPr/>
        </p:nvGrpSpPr>
        <p:grpSpPr>
          <a:xfrm>
            <a:off x="575339" y="1284522"/>
            <a:ext cx="500427" cy="464734"/>
            <a:chOff x="3931664" y="3196564"/>
            <a:chExt cx="819834" cy="761359"/>
          </a:xfrm>
        </p:grpSpPr>
        <p:sp>
          <p:nvSpPr>
            <p:cNvPr id="21078" name="Google Shape;21078;p4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9" name="Google Shape;21079;p4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0" name="Google Shape;21080;p4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81" name="Google Shape;21081;p474"/>
          <p:cNvGrpSpPr/>
          <p:nvPr/>
        </p:nvGrpSpPr>
        <p:grpSpPr>
          <a:xfrm>
            <a:off x="7972429" y="2479089"/>
            <a:ext cx="193699" cy="185318"/>
            <a:chOff x="3483800" y="1530650"/>
            <a:chExt cx="1459674" cy="1397574"/>
          </a:xfrm>
        </p:grpSpPr>
        <p:sp>
          <p:nvSpPr>
            <p:cNvPr id="21082" name="Google Shape;21082;p4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3" name="Google Shape;21083;p4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4" name="Google Shape;21084;p4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5" name="Google Shape;21085;p4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6" name="Google Shape;21086;p4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7" name="Google Shape;21087;p4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8" name="Google Shape;21088;p4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9" name="Google Shape;21089;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0" name="Google Shape;21090;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91" name="Google Shape;21091;p474"/>
          <p:cNvGrpSpPr/>
          <p:nvPr/>
        </p:nvGrpSpPr>
        <p:grpSpPr>
          <a:xfrm rot="-2700000">
            <a:off x="2741984" y="4418164"/>
            <a:ext cx="307579" cy="294296"/>
            <a:chOff x="3483800" y="1530650"/>
            <a:chExt cx="1459674" cy="1397574"/>
          </a:xfrm>
        </p:grpSpPr>
        <p:sp>
          <p:nvSpPr>
            <p:cNvPr id="21092" name="Google Shape;21092;p47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3" name="Google Shape;21093;p47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4" name="Google Shape;21094;p47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5" name="Google Shape;21095;p47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6" name="Google Shape;21096;p47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7" name="Google Shape;21097;p47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8" name="Google Shape;21098;p47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9" name="Google Shape;21099;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0" name="Google Shape;21100;p47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1" name="Google Shape;21101;p474"/>
          <p:cNvGrpSpPr/>
          <p:nvPr/>
        </p:nvGrpSpPr>
        <p:grpSpPr>
          <a:xfrm rot="-3121908">
            <a:off x="7407403" y="392194"/>
            <a:ext cx="318220" cy="295523"/>
            <a:chOff x="3931664" y="3196564"/>
            <a:chExt cx="819834" cy="761359"/>
          </a:xfrm>
        </p:grpSpPr>
        <p:sp>
          <p:nvSpPr>
            <p:cNvPr id="21102" name="Google Shape;21102;p47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3" name="Google Shape;21103;p47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4" name="Google Shape;21104;p47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5" name="Google Shape;21105;p474"/>
          <p:cNvGrpSpPr/>
          <p:nvPr/>
        </p:nvGrpSpPr>
        <p:grpSpPr>
          <a:xfrm>
            <a:off x="8370337" y="-422491"/>
            <a:ext cx="1143068" cy="1143068"/>
            <a:chOff x="1565300" y="733100"/>
            <a:chExt cx="1143525" cy="1143525"/>
          </a:xfrm>
        </p:grpSpPr>
        <p:sp>
          <p:nvSpPr>
            <p:cNvPr id="21106" name="Google Shape;21106;p47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7" name="Google Shape;21107;p47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8" name="Google Shape;21108;p47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9" name="Google Shape;21109;p47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0" name="Google Shape;21110;p47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1" name="Google Shape;21111;p47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2" name="Google Shape;21112;p47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13" name="Google Shape;21113;p474"/>
          <p:cNvGrpSpPr/>
          <p:nvPr/>
        </p:nvGrpSpPr>
        <p:grpSpPr>
          <a:xfrm>
            <a:off x="-324835" y="3402341"/>
            <a:ext cx="1933254" cy="1933222"/>
            <a:chOff x="3174950" y="3673600"/>
            <a:chExt cx="1481875" cy="1481850"/>
          </a:xfrm>
        </p:grpSpPr>
        <p:sp>
          <p:nvSpPr>
            <p:cNvPr id="21114" name="Google Shape;21114;p474"/>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5" name="Google Shape;21115;p474"/>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6" name="Google Shape;21116;p474"/>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7" name="Google Shape;21117;p474"/>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8" name="Google Shape;21118;p474"/>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19" name="Google Shape;21119;p4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21120" name="Shape 21120"/>
        <p:cNvGrpSpPr/>
        <p:nvPr/>
      </p:nvGrpSpPr>
      <p:grpSpPr>
        <a:xfrm>
          <a:off x="0" y="0"/>
          <a:ext cx="0" cy="0"/>
          <a:chOff x="0" y="0"/>
          <a:chExt cx="0" cy="0"/>
        </a:xfrm>
      </p:grpSpPr>
      <p:sp>
        <p:nvSpPr>
          <p:cNvPr id="21121" name="Google Shape;21121;p47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122" name="Google Shape;21122;p47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1123" name="Google Shape;21123;p475"/>
          <p:cNvGrpSpPr/>
          <p:nvPr/>
        </p:nvGrpSpPr>
        <p:grpSpPr>
          <a:xfrm>
            <a:off x="239179" y="908649"/>
            <a:ext cx="309897" cy="287794"/>
            <a:chOff x="3931664" y="3196564"/>
            <a:chExt cx="819834" cy="761359"/>
          </a:xfrm>
        </p:grpSpPr>
        <p:sp>
          <p:nvSpPr>
            <p:cNvPr id="21124" name="Google Shape;21124;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5" name="Google Shape;21125;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6" name="Google Shape;21126;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27" name="Google Shape;21127;p475"/>
          <p:cNvGrpSpPr/>
          <p:nvPr/>
        </p:nvGrpSpPr>
        <p:grpSpPr>
          <a:xfrm>
            <a:off x="8830437" y="4641113"/>
            <a:ext cx="406227" cy="388246"/>
            <a:chOff x="3483800" y="1530650"/>
            <a:chExt cx="1459674" cy="1397574"/>
          </a:xfrm>
        </p:grpSpPr>
        <p:sp>
          <p:nvSpPr>
            <p:cNvPr id="21128" name="Google Shape;21128;p47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9" name="Google Shape;21129;p47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0" name="Google Shape;21130;p47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1" name="Google Shape;21131;p47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2" name="Google Shape;21132;p47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3" name="Google Shape;21133;p47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4" name="Google Shape;21134;p47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5" name="Google Shape;21135;p4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6" name="Google Shape;21136;p47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37" name="Google Shape;21137;p475"/>
          <p:cNvGrpSpPr/>
          <p:nvPr/>
        </p:nvGrpSpPr>
        <p:grpSpPr>
          <a:xfrm rot="3907081">
            <a:off x="128235" y="1501958"/>
            <a:ext cx="153542" cy="142591"/>
            <a:chOff x="3931664" y="3196564"/>
            <a:chExt cx="819834" cy="761359"/>
          </a:xfrm>
        </p:grpSpPr>
        <p:sp>
          <p:nvSpPr>
            <p:cNvPr id="21138" name="Google Shape;21138;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9" name="Google Shape;21139;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0" name="Google Shape;21140;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1" name="Google Shape;21141;p475"/>
          <p:cNvGrpSpPr/>
          <p:nvPr/>
        </p:nvGrpSpPr>
        <p:grpSpPr>
          <a:xfrm rot="3907081">
            <a:off x="8616760" y="4004183"/>
            <a:ext cx="153542" cy="142591"/>
            <a:chOff x="3931664" y="3196564"/>
            <a:chExt cx="819834" cy="761359"/>
          </a:xfrm>
        </p:grpSpPr>
        <p:sp>
          <p:nvSpPr>
            <p:cNvPr id="21142" name="Google Shape;21142;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3" name="Google Shape;21143;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4" name="Google Shape;21144;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45" name="Google Shape;21145;p475"/>
          <p:cNvGrpSpPr/>
          <p:nvPr/>
        </p:nvGrpSpPr>
        <p:grpSpPr>
          <a:xfrm rot="-2977161">
            <a:off x="8962885" y="3149974"/>
            <a:ext cx="288648" cy="268060"/>
            <a:chOff x="3931664" y="3196564"/>
            <a:chExt cx="819834" cy="761359"/>
          </a:xfrm>
        </p:grpSpPr>
        <p:sp>
          <p:nvSpPr>
            <p:cNvPr id="21146" name="Google Shape;21146;p47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7" name="Google Shape;21147;p47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8" name="Google Shape;21148;p47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49" name="Google Shape;21149;p47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150" name="Google Shape;21150;p475"/>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1" name="Google Shape;21151;p475"/>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2" name="Google Shape;21152;p475"/>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3" name="Google Shape;21153;p475"/>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4" name="Google Shape;21154;p475"/>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5" name="Google Shape;21155;p475"/>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6" name="Google Shape;21156;p475"/>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7" name="Google Shape;21157;p475"/>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158" name="Google Shape;21158;p475"/>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159" name="Google Shape;21159;p475"/>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160" name="Google Shape;21160;p475"/>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161" name="Google Shape;21161;p475"/>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162" name="Google Shape;21162;p475"/>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21163" name="Google Shape;21163;p475"/>
          <p:cNvGrpSpPr/>
          <p:nvPr/>
        </p:nvGrpSpPr>
        <p:grpSpPr>
          <a:xfrm>
            <a:off x="-244345" y="-118031"/>
            <a:ext cx="898724" cy="898750"/>
            <a:chOff x="4876725" y="2387875"/>
            <a:chExt cx="874075" cy="874100"/>
          </a:xfrm>
        </p:grpSpPr>
        <p:sp>
          <p:nvSpPr>
            <p:cNvPr id="21164" name="Google Shape;21164;p475"/>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5" name="Google Shape;21165;p475"/>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6" name="Google Shape;21166;p475"/>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7" name="Google Shape;21167;p475"/>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8" name="Google Shape;21168;p475"/>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9" name="Google Shape;21169;p475"/>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0" name="Google Shape;21170;p475"/>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1" name="Google Shape;21171;p475"/>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2" name="Google Shape;21172;p475"/>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3" name="Google Shape;21173;p475"/>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4" name="Google Shape;21174;p475"/>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5" name="Google Shape;21175;p475"/>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176" name="Google Shape;21176;p4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1691" name="Shape 1691"/>
        <p:cNvGrpSpPr/>
        <p:nvPr/>
      </p:nvGrpSpPr>
      <p:grpSpPr>
        <a:xfrm>
          <a:off x="0" y="0"/>
          <a:ext cx="0" cy="0"/>
          <a:chOff x="0" y="0"/>
          <a:chExt cx="0" cy="0"/>
        </a:xfrm>
      </p:grpSpPr>
      <p:sp>
        <p:nvSpPr>
          <p:cNvPr id="1692" name="Google Shape;1692;p4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693" name="Google Shape;1693;p49"/>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1694" name="Google Shape;1694;p49"/>
          <p:cNvGrpSpPr/>
          <p:nvPr/>
        </p:nvGrpSpPr>
        <p:grpSpPr>
          <a:xfrm>
            <a:off x="8551254" y="4681889"/>
            <a:ext cx="193699" cy="185318"/>
            <a:chOff x="3483800" y="1530650"/>
            <a:chExt cx="1459674" cy="1397574"/>
          </a:xfrm>
        </p:grpSpPr>
        <p:sp>
          <p:nvSpPr>
            <p:cNvPr id="1695" name="Google Shape;1695;p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7" name="Google Shape;1697;p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8" name="Google Shape;1698;p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1" name="Google Shape;1701;p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2" name="Google Shape;1702;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4" name="Google Shape;1704;p49"/>
          <p:cNvGrpSpPr/>
          <p:nvPr/>
        </p:nvGrpSpPr>
        <p:grpSpPr>
          <a:xfrm>
            <a:off x="138749" y="4109622"/>
            <a:ext cx="318260" cy="295560"/>
            <a:chOff x="3931664" y="3196564"/>
            <a:chExt cx="819834" cy="761359"/>
          </a:xfrm>
        </p:grpSpPr>
        <p:sp>
          <p:nvSpPr>
            <p:cNvPr id="1705" name="Google Shape;1705;p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6" name="Google Shape;1706;p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7" name="Google Shape;1707;p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8" name="Google Shape;1708;p49"/>
          <p:cNvGrpSpPr/>
          <p:nvPr/>
        </p:nvGrpSpPr>
        <p:grpSpPr>
          <a:xfrm>
            <a:off x="8453589" y="3940297"/>
            <a:ext cx="500427" cy="464734"/>
            <a:chOff x="3931664" y="3196564"/>
            <a:chExt cx="819834" cy="761359"/>
          </a:xfrm>
        </p:grpSpPr>
        <p:sp>
          <p:nvSpPr>
            <p:cNvPr id="1709" name="Google Shape;1709;p4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0" name="Google Shape;1710;p4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1" name="Google Shape;1711;p4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2" name="Google Shape;1712;p49"/>
          <p:cNvGrpSpPr/>
          <p:nvPr/>
        </p:nvGrpSpPr>
        <p:grpSpPr>
          <a:xfrm>
            <a:off x="457004" y="2344739"/>
            <a:ext cx="193699" cy="185318"/>
            <a:chOff x="3483800" y="1530650"/>
            <a:chExt cx="1459674" cy="1397574"/>
          </a:xfrm>
        </p:grpSpPr>
        <p:sp>
          <p:nvSpPr>
            <p:cNvPr id="1713" name="Google Shape;1713;p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5" name="Google Shape;1715;p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6" name="Google Shape;1716;p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8" name="Google Shape;1718;p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9" name="Google Shape;1719;p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49"/>
          <p:cNvGrpSpPr/>
          <p:nvPr/>
        </p:nvGrpSpPr>
        <p:grpSpPr>
          <a:xfrm>
            <a:off x="23083" y="1115322"/>
            <a:ext cx="117212" cy="111946"/>
            <a:chOff x="3483800" y="1530650"/>
            <a:chExt cx="1459674" cy="1397574"/>
          </a:xfrm>
        </p:grpSpPr>
        <p:sp>
          <p:nvSpPr>
            <p:cNvPr id="1723" name="Google Shape;1723;p4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4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5" name="Google Shape;1725;p4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6" name="Google Shape;1726;p4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7" name="Google Shape;1727;p4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8" name="Google Shape;1728;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9" name="Google Shape;1729;p4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0" name="Google Shape;1730;p4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1" name="Google Shape;1731;p4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32" name="Google Shape;1732;p4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33" name="Google Shape;1733;p49"/>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4" name="Google Shape;1734;p49"/>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35" name="Google Shape;1735;p49"/>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36" name="Google Shape;1736;p49"/>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1737" name="Google Shape;1737;p49"/>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38" name="Google Shape;1738;p49"/>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1739" name="Google Shape;1739;p4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21177" name="Shape 21177"/>
        <p:cNvGrpSpPr/>
        <p:nvPr/>
      </p:nvGrpSpPr>
      <p:grpSpPr>
        <a:xfrm>
          <a:off x="0" y="0"/>
          <a:ext cx="0" cy="0"/>
          <a:chOff x="0" y="0"/>
          <a:chExt cx="0" cy="0"/>
        </a:xfrm>
      </p:grpSpPr>
      <p:sp>
        <p:nvSpPr>
          <p:cNvPr id="21178" name="Google Shape;21178;p476"/>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179" name="Google Shape;21179;p4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180" name="Google Shape;21180;p476"/>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181" name="Google Shape;21181;p476"/>
          <p:cNvGrpSpPr/>
          <p:nvPr/>
        </p:nvGrpSpPr>
        <p:grpSpPr>
          <a:xfrm>
            <a:off x="8830437" y="4641113"/>
            <a:ext cx="406227" cy="388246"/>
            <a:chOff x="3483800" y="1530650"/>
            <a:chExt cx="1459674" cy="1397574"/>
          </a:xfrm>
        </p:grpSpPr>
        <p:sp>
          <p:nvSpPr>
            <p:cNvPr id="21182" name="Google Shape;21182;p47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3" name="Google Shape;21183;p47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4" name="Google Shape;21184;p47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5" name="Google Shape;21185;p47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6" name="Google Shape;21186;p47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7" name="Google Shape;21187;p47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8" name="Google Shape;21188;p47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9" name="Google Shape;21189;p4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0" name="Google Shape;21190;p47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1" name="Google Shape;21191;p476"/>
          <p:cNvGrpSpPr/>
          <p:nvPr/>
        </p:nvGrpSpPr>
        <p:grpSpPr>
          <a:xfrm rot="3907081">
            <a:off x="8616760" y="4004183"/>
            <a:ext cx="153542" cy="142591"/>
            <a:chOff x="3931664" y="3196564"/>
            <a:chExt cx="819834" cy="761359"/>
          </a:xfrm>
        </p:grpSpPr>
        <p:sp>
          <p:nvSpPr>
            <p:cNvPr id="21192" name="Google Shape;21192;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3" name="Google Shape;21193;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4" name="Google Shape;21194;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5" name="Google Shape;21195;p476"/>
          <p:cNvGrpSpPr/>
          <p:nvPr/>
        </p:nvGrpSpPr>
        <p:grpSpPr>
          <a:xfrm rot="-2977161">
            <a:off x="8962885" y="3149974"/>
            <a:ext cx="288648" cy="268060"/>
            <a:chOff x="3931664" y="3196564"/>
            <a:chExt cx="819834" cy="761359"/>
          </a:xfrm>
        </p:grpSpPr>
        <p:sp>
          <p:nvSpPr>
            <p:cNvPr id="21196" name="Google Shape;21196;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7" name="Google Shape;21197;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8" name="Google Shape;21198;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99" name="Google Shape;21199;p476"/>
          <p:cNvGrpSpPr/>
          <p:nvPr/>
        </p:nvGrpSpPr>
        <p:grpSpPr>
          <a:xfrm>
            <a:off x="239179" y="908649"/>
            <a:ext cx="309897" cy="287794"/>
            <a:chOff x="3931664" y="3196564"/>
            <a:chExt cx="819834" cy="761359"/>
          </a:xfrm>
        </p:grpSpPr>
        <p:sp>
          <p:nvSpPr>
            <p:cNvPr id="21200" name="Google Shape;21200;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1" name="Google Shape;21201;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2" name="Google Shape;21202;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3" name="Google Shape;21203;p476"/>
          <p:cNvGrpSpPr/>
          <p:nvPr/>
        </p:nvGrpSpPr>
        <p:grpSpPr>
          <a:xfrm rot="3907081">
            <a:off x="128235" y="1501958"/>
            <a:ext cx="153542" cy="142591"/>
            <a:chOff x="3931664" y="3196564"/>
            <a:chExt cx="819834" cy="761359"/>
          </a:xfrm>
        </p:grpSpPr>
        <p:sp>
          <p:nvSpPr>
            <p:cNvPr id="21204" name="Google Shape;21204;p47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5" name="Google Shape;21205;p47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6" name="Google Shape;21206;p47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07" name="Google Shape;21207;p476"/>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21208" name="Google Shape;21208;p476"/>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21209" name="Google Shape;21209;p476"/>
          <p:cNvGrpSpPr/>
          <p:nvPr/>
        </p:nvGrpSpPr>
        <p:grpSpPr>
          <a:xfrm rot="-895738">
            <a:off x="715843" y="-317192"/>
            <a:ext cx="1016157" cy="1012457"/>
            <a:chOff x="4134250" y="882850"/>
            <a:chExt cx="843375" cy="844025"/>
          </a:xfrm>
        </p:grpSpPr>
        <p:sp>
          <p:nvSpPr>
            <p:cNvPr id="21210" name="Google Shape;21210;p476"/>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1" name="Google Shape;21211;p476"/>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2" name="Google Shape;21212;p476"/>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3" name="Google Shape;21213;p476"/>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4" name="Google Shape;21214;p476"/>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15" name="Google Shape;21215;p4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21216" name="Shape 21216"/>
        <p:cNvGrpSpPr/>
        <p:nvPr/>
      </p:nvGrpSpPr>
      <p:grpSpPr>
        <a:xfrm>
          <a:off x="0" y="0"/>
          <a:ext cx="0" cy="0"/>
          <a:chOff x="0" y="0"/>
          <a:chExt cx="0" cy="0"/>
        </a:xfrm>
      </p:grpSpPr>
      <p:sp>
        <p:nvSpPr>
          <p:cNvPr id="21217" name="Google Shape;21217;p47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218" name="Google Shape;21218;p47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219" name="Google Shape;21219;p477"/>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20" name="Google Shape;21220;p477"/>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1" name="Google Shape;21221;p477"/>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2" name="Google Shape;21222;p477"/>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3" name="Google Shape;21223;p477"/>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224" name="Google Shape;21224;p477"/>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25" name="Google Shape;21225;p477"/>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226" name="Google Shape;21226;p477"/>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27" name="Google Shape;21227;p477"/>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228" name="Google Shape;21228;p477"/>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229" name="Google Shape;21229;p477"/>
          <p:cNvGrpSpPr/>
          <p:nvPr/>
        </p:nvGrpSpPr>
        <p:grpSpPr>
          <a:xfrm flipH="1">
            <a:off x="67046" y="1212064"/>
            <a:ext cx="193699" cy="185318"/>
            <a:chOff x="3483800" y="1530650"/>
            <a:chExt cx="1459674" cy="1397574"/>
          </a:xfrm>
        </p:grpSpPr>
        <p:sp>
          <p:nvSpPr>
            <p:cNvPr id="21230" name="Google Shape;21230;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1" name="Google Shape;21231;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2" name="Google Shape;21232;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3" name="Google Shape;21233;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4" name="Google Shape;21234;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5" name="Google Shape;21235;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6" name="Google Shape;21236;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7" name="Google Shape;21237;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8" name="Google Shape;21238;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39" name="Google Shape;21239;p477"/>
          <p:cNvGrpSpPr/>
          <p:nvPr/>
        </p:nvGrpSpPr>
        <p:grpSpPr>
          <a:xfrm flipH="1">
            <a:off x="8629015" y="4491897"/>
            <a:ext cx="318260" cy="295560"/>
            <a:chOff x="3931664" y="3196564"/>
            <a:chExt cx="819834" cy="761359"/>
          </a:xfrm>
        </p:grpSpPr>
        <p:sp>
          <p:nvSpPr>
            <p:cNvPr id="21240" name="Google Shape;21240;p4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1" name="Google Shape;21241;p4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2" name="Google Shape;21242;p4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3" name="Google Shape;21243;p477"/>
          <p:cNvGrpSpPr/>
          <p:nvPr/>
        </p:nvGrpSpPr>
        <p:grpSpPr>
          <a:xfrm flipH="1">
            <a:off x="-67743" y="586194"/>
            <a:ext cx="351053" cy="326014"/>
            <a:chOff x="3931664" y="3196564"/>
            <a:chExt cx="819834" cy="761359"/>
          </a:xfrm>
        </p:grpSpPr>
        <p:sp>
          <p:nvSpPr>
            <p:cNvPr id="21244" name="Google Shape;21244;p47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5" name="Google Shape;21245;p47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6" name="Google Shape;21246;p47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47" name="Google Shape;21247;p477"/>
          <p:cNvGrpSpPr/>
          <p:nvPr/>
        </p:nvGrpSpPr>
        <p:grpSpPr>
          <a:xfrm flipH="1">
            <a:off x="8691296" y="2386439"/>
            <a:ext cx="193699" cy="185318"/>
            <a:chOff x="3483800" y="1530650"/>
            <a:chExt cx="1459674" cy="1397574"/>
          </a:xfrm>
        </p:grpSpPr>
        <p:sp>
          <p:nvSpPr>
            <p:cNvPr id="21248" name="Google Shape;21248;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9" name="Google Shape;21249;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0" name="Google Shape;21250;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1" name="Google Shape;21251;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2" name="Google Shape;21252;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3" name="Google Shape;21253;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4" name="Google Shape;21254;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5" name="Google Shape;21255;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6" name="Google Shape;21256;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57" name="Google Shape;21257;p477"/>
          <p:cNvGrpSpPr/>
          <p:nvPr/>
        </p:nvGrpSpPr>
        <p:grpSpPr>
          <a:xfrm flipH="1">
            <a:off x="7828954" y="4747047"/>
            <a:ext cx="117212" cy="111946"/>
            <a:chOff x="3483800" y="1530650"/>
            <a:chExt cx="1459674" cy="1397574"/>
          </a:xfrm>
        </p:grpSpPr>
        <p:sp>
          <p:nvSpPr>
            <p:cNvPr id="21258" name="Google Shape;21258;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9" name="Google Shape;21259;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0" name="Google Shape;21260;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1" name="Google Shape;21261;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2" name="Google Shape;21262;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3" name="Google Shape;21263;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4" name="Google Shape;21264;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5" name="Google Shape;21265;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6" name="Google Shape;21266;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67" name="Google Shape;21267;p477"/>
          <p:cNvGrpSpPr/>
          <p:nvPr/>
        </p:nvGrpSpPr>
        <p:grpSpPr>
          <a:xfrm flipH="1">
            <a:off x="8519096" y="447339"/>
            <a:ext cx="193699" cy="185318"/>
            <a:chOff x="3483800" y="1530650"/>
            <a:chExt cx="1459674" cy="1397574"/>
          </a:xfrm>
        </p:grpSpPr>
        <p:sp>
          <p:nvSpPr>
            <p:cNvPr id="21268" name="Google Shape;21268;p47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9" name="Google Shape;21269;p47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0" name="Google Shape;21270;p47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1" name="Google Shape;21271;p47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2" name="Google Shape;21272;p47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3" name="Google Shape;21273;p47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4" name="Google Shape;21274;p47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5" name="Google Shape;21275;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6" name="Google Shape;21276;p47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277" name="Google Shape;21277;p47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21278" name="Shape 21278"/>
        <p:cNvGrpSpPr/>
        <p:nvPr/>
      </p:nvGrpSpPr>
      <p:grpSpPr>
        <a:xfrm>
          <a:off x="0" y="0"/>
          <a:ext cx="0" cy="0"/>
          <a:chOff x="0" y="0"/>
          <a:chExt cx="0" cy="0"/>
        </a:xfrm>
      </p:grpSpPr>
      <p:sp>
        <p:nvSpPr>
          <p:cNvPr id="21279" name="Google Shape;21279;p4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280" name="Google Shape;21280;p47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281" name="Google Shape;21281;p478"/>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282" name="Google Shape;21282;p478"/>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1283" name="Google Shape;21283;p478"/>
          <p:cNvGrpSpPr/>
          <p:nvPr/>
        </p:nvGrpSpPr>
        <p:grpSpPr>
          <a:xfrm>
            <a:off x="623154" y="244439"/>
            <a:ext cx="193699" cy="185318"/>
            <a:chOff x="3483800" y="1530650"/>
            <a:chExt cx="1459674" cy="1397574"/>
          </a:xfrm>
        </p:grpSpPr>
        <p:sp>
          <p:nvSpPr>
            <p:cNvPr id="21284" name="Google Shape;21284;p4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5" name="Google Shape;21285;p4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6" name="Google Shape;21286;p4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7" name="Google Shape;21287;p4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8" name="Google Shape;21288;p4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9" name="Google Shape;21289;p4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0" name="Google Shape;21290;p4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1" name="Google Shape;21291;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2" name="Google Shape;21292;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3" name="Google Shape;21293;p478"/>
          <p:cNvGrpSpPr/>
          <p:nvPr/>
        </p:nvGrpSpPr>
        <p:grpSpPr>
          <a:xfrm>
            <a:off x="138749" y="4109622"/>
            <a:ext cx="318260" cy="295560"/>
            <a:chOff x="3931664" y="3196564"/>
            <a:chExt cx="819834" cy="761359"/>
          </a:xfrm>
        </p:grpSpPr>
        <p:sp>
          <p:nvSpPr>
            <p:cNvPr id="21294" name="Google Shape;21294;p4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5" name="Google Shape;21295;p4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6" name="Google Shape;21296;p4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97" name="Google Shape;21297;p478"/>
          <p:cNvGrpSpPr/>
          <p:nvPr/>
        </p:nvGrpSpPr>
        <p:grpSpPr>
          <a:xfrm>
            <a:off x="-180561" y="641597"/>
            <a:ext cx="500427" cy="464734"/>
            <a:chOff x="3931664" y="3196564"/>
            <a:chExt cx="819834" cy="761359"/>
          </a:xfrm>
        </p:grpSpPr>
        <p:sp>
          <p:nvSpPr>
            <p:cNvPr id="21298" name="Google Shape;21298;p4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9" name="Google Shape;21299;p4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0" name="Google Shape;21300;p4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1" name="Google Shape;21301;p478"/>
          <p:cNvGrpSpPr/>
          <p:nvPr/>
        </p:nvGrpSpPr>
        <p:grpSpPr>
          <a:xfrm>
            <a:off x="457004" y="4794839"/>
            <a:ext cx="193699" cy="185318"/>
            <a:chOff x="3483800" y="1530650"/>
            <a:chExt cx="1459674" cy="1397574"/>
          </a:xfrm>
        </p:grpSpPr>
        <p:sp>
          <p:nvSpPr>
            <p:cNvPr id="21302" name="Google Shape;21302;p4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3" name="Google Shape;21303;p4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4" name="Google Shape;21304;p4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5" name="Google Shape;21305;p4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6" name="Google Shape;21306;p4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7" name="Google Shape;21307;p4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8" name="Google Shape;21308;p4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9" name="Google Shape;21309;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0" name="Google Shape;21310;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1" name="Google Shape;21311;p478"/>
          <p:cNvGrpSpPr/>
          <p:nvPr/>
        </p:nvGrpSpPr>
        <p:grpSpPr>
          <a:xfrm>
            <a:off x="8323174" y="244447"/>
            <a:ext cx="318260" cy="295560"/>
            <a:chOff x="3931664" y="3196564"/>
            <a:chExt cx="819834" cy="761359"/>
          </a:xfrm>
        </p:grpSpPr>
        <p:sp>
          <p:nvSpPr>
            <p:cNvPr id="21312" name="Google Shape;21312;p4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3" name="Google Shape;21313;p4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4" name="Google Shape;21314;p4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15" name="Google Shape;21315;p478"/>
          <p:cNvGrpSpPr/>
          <p:nvPr/>
        </p:nvGrpSpPr>
        <p:grpSpPr>
          <a:xfrm>
            <a:off x="8716329" y="963989"/>
            <a:ext cx="193699" cy="185318"/>
            <a:chOff x="3483800" y="1530650"/>
            <a:chExt cx="1459674" cy="1397574"/>
          </a:xfrm>
        </p:grpSpPr>
        <p:sp>
          <p:nvSpPr>
            <p:cNvPr id="21316" name="Google Shape;21316;p4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7" name="Google Shape;21317;p4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8" name="Google Shape;21318;p4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9" name="Google Shape;21319;p4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0" name="Google Shape;21320;p4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1" name="Google Shape;21321;p4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2" name="Google Shape;21322;p4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3" name="Google Shape;21323;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4" name="Google Shape;21324;p4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25" name="Google Shape;21325;p4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21326" name="Shape 21326"/>
        <p:cNvGrpSpPr/>
        <p:nvPr/>
      </p:nvGrpSpPr>
      <p:grpSpPr>
        <a:xfrm>
          <a:off x="0" y="0"/>
          <a:ext cx="0" cy="0"/>
          <a:chOff x="0" y="0"/>
          <a:chExt cx="0" cy="0"/>
        </a:xfrm>
      </p:grpSpPr>
      <p:sp>
        <p:nvSpPr>
          <p:cNvPr id="21327" name="Google Shape;21327;p479"/>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328" name="Google Shape;21328;p479"/>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9" name="Google Shape;21329;p479"/>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1330" name="Google Shape;21330;p479"/>
          <p:cNvGrpSpPr/>
          <p:nvPr/>
        </p:nvGrpSpPr>
        <p:grpSpPr>
          <a:xfrm>
            <a:off x="708085" y="4068918"/>
            <a:ext cx="858890" cy="858890"/>
            <a:chOff x="2751400" y="2498775"/>
            <a:chExt cx="652900" cy="652900"/>
          </a:xfrm>
        </p:grpSpPr>
        <p:sp>
          <p:nvSpPr>
            <p:cNvPr id="21331" name="Google Shape;21331;p47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2" name="Google Shape;21332;p47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3" name="Google Shape;21333;p47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4" name="Google Shape;21334;p47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5" name="Google Shape;21335;p47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6" name="Google Shape;21336;p47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7" name="Google Shape;21337;p47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8" name="Google Shape;21338;p47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9" name="Google Shape;21339;p47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0" name="Google Shape;21340;p479"/>
          <p:cNvGrpSpPr/>
          <p:nvPr/>
        </p:nvGrpSpPr>
        <p:grpSpPr>
          <a:xfrm>
            <a:off x="8250814" y="-120033"/>
            <a:ext cx="1021881" cy="1021910"/>
            <a:chOff x="4876725" y="2387875"/>
            <a:chExt cx="874075" cy="874100"/>
          </a:xfrm>
        </p:grpSpPr>
        <p:sp>
          <p:nvSpPr>
            <p:cNvPr id="21341" name="Google Shape;21341;p479"/>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2" name="Google Shape;21342;p479"/>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3" name="Google Shape;21343;p479"/>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4" name="Google Shape;21344;p479"/>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5" name="Google Shape;21345;p479"/>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6" name="Google Shape;21346;p479"/>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7" name="Google Shape;21347;p479"/>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8" name="Google Shape;21348;p479"/>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9" name="Google Shape;21349;p479"/>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0" name="Google Shape;21350;p479"/>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1" name="Google Shape;21351;p479"/>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2" name="Google Shape;21352;p479"/>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53" name="Google Shape;21353;p479"/>
          <p:cNvGrpSpPr/>
          <p:nvPr/>
        </p:nvGrpSpPr>
        <p:grpSpPr>
          <a:xfrm rot="8419">
            <a:off x="8177859" y="562298"/>
            <a:ext cx="413255" cy="411715"/>
            <a:chOff x="4134250" y="882850"/>
            <a:chExt cx="843375" cy="844025"/>
          </a:xfrm>
        </p:grpSpPr>
        <p:sp>
          <p:nvSpPr>
            <p:cNvPr id="21354" name="Google Shape;21354;p47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5" name="Google Shape;21355;p47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6" name="Google Shape;21356;p47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7" name="Google Shape;21357;p47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8" name="Google Shape;21358;p47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359" name="Google Shape;21359;p4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21360" name="Shape 21360"/>
        <p:cNvGrpSpPr/>
        <p:nvPr/>
      </p:nvGrpSpPr>
      <p:grpSpPr>
        <a:xfrm>
          <a:off x="0" y="0"/>
          <a:ext cx="0" cy="0"/>
          <a:chOff x="0" y="0"/>
          <a:chExt cx="0" cy="0"/>
        </a:xfrm>
      </p:grpSpPr>
      <p:sp>
        <p:nvSpPr>
          <p:cNvPr id="21361" name="Google Shape;21361;p48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362" name="Google Shape;21362;p4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363" name="Google Shape;21363;p480"/>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64" name="Google Shape;21364;p480"/>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5" name="Google Shape;21365;p480"/>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6" name="Google Shape;21366;p480"/>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7" name="Google Shape;21367;p480"/>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8" name="Google Shape;21368;p480"/>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69" name="Google Shape;21369;p480"/>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70" name="Google Shape;21370;p480"/>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71" name="Google Shape;21371;p480"/>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72" name="Google Shape;21372;p480"/>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73" name="Google Shape;21373;p480"/>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374" name="Google Shape;21374;p480"/>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375" name="Google Shape;21375;p480"/>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376" name="Google Shape;21376;p480"/>
          <p:cNvGrpSpPr/>
          <p:nvPr/>
        </p:nvGrpSpPr>
        <p:grpSpPr>
          <a:xfrm flipH="1">
            <a:off x="67046" y="1212064"/>
            <a:ext cx="193699" cy="185318"/>
            <a:chOff x="3483800" y="1530650"/>
            <a:chExt cx="1459674" cy="1397574"/>
          </a:xfrm>
        </p:grpSpPr>
        <p:sp>
          <p:nvSpPr>
            <p:cNvPr id="21377" name="Google Shape;21377;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8" name="Google Shape;21378;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9" name="Google Shape;21379;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0" name="Google Shape;21380;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1" name="Google Shape;21381;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2" name="Google Shape;21382;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3" name="Google Shape;21383;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4" name="Google Shape;21384;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5" name="Google Shape;21385;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86" name="Google Shape;21386;p480"/>
          <p:cNvGrpSpPr/>
          <p:nvPr/>
        </p:nvGrpSpPr>
        <p:grpSpPr>
          <a:xfrm flipH="1">
            <a:off x="8629015" y="4491897"/>
            <a:ext cx="318260" cy="295560"/>
            <a:chOff x="3931664" y="3196564"/>
            <a:chExt cx="819834" cy="761359"/>
          </a:xfrm>
        </p:grpSpPr>
        <p:sp>
          <p:nvSpPr>
            <p:cNvPr id="21387" name="Google Shape;21387;p4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8" name="Google Shape;21388;p4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9" name="Google Shape;21389;p4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0" name="Google Shape;21390;p480"/>
          <p:cNvGrpSpPr/>
          <p:nvPr/>
        </p:nvGrpSpPr>
        <p:grpSpPr>
          <a:xfrm flipH="1">
            <a:off x="-67743" y="586194"/>
            <a:ext cx="351053" cy="326014"/>
            <a:chOff x="3931664" y="3196564"/>
            <a:chExt cx="819834" cy="761359"/>
          </a:xfrm>
        </p:grpSpPr>
        <p:sp>
          <p:nvSpPr>
            <p:cNvPr id="21391" name="Google Shape;21391;p4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2" name="Google Shape;21392;p4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3" name="Google Shape;21393;p4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94" name="Google Shape;21394;p480"/>
          <p:cNvGrpSpPr/>
          <p:nvPr/>
        </p:nvGrpSpPr>
        <p:grpSpPr>
          <a:xfrm flipH="1">
            <a:off x="8691296" y="2386439"/>
            <a:ext cx="193699" cy="185318"/>
            <a:chOff x="3483800" y="1530650"/>
            <a:chExt cx="1459674" cy="1397574"/>
          </a:xfrm>
        </p:grpSpPr>
        <p:sp>
          <p:nvSpPr>
            <p:cNvPr id="21395" name="Google Shape;21395;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6" name="Google Shape;21396;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7" name="Google Shape;21397;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8" name="Google Shape;21398;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9" name="Google Shape;21399;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0" name="Google Shape;21400;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1" name="Google Shape;21401;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2" name="Google Shape;21402;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3" name="Google Shape;21403;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04" name="Google Shape;21404;p480"/>
          <p:cNvGrpSpPr/>
          <p:nvPr/>
        </p:nvGrpSpPr>
        <p:grpSpPr>
          <a:xfrm flipH="1">
            <a:off x="7828954" y="4747047"/>
            <a:ext cx="117212" cy="111946"/>
            <a:chOff x="3483800" y="1530650"/>
            <a:chExt cx="1459674" cy="1397574"/>
          </a:xfrm>
        </p:grpSpPr>
        <p:sp>
          <p:nvSpPr>
            <p:cNvPr id="21405" name="Google Shape;21405;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6" name="Google Shape;21406;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7" name="Google Shape;21407;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8" name="Google Shape;21408;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9" name="Google Shape;21409;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0" name="Google Shape;21410;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1" name="Google Shape;21411;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2" name="Google Shape;21412;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3" name="Google Shape;21413;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14" name="Google Shape;21414;p480"/>
          <p:cNvGrpSpPr/>
          <p:nvPr/>
        </p:nvGrpSpPr>
        <p:grpSpPr>
          <a:xfrm flipH="1">
            <a:off x="623146" y="4710364"/>
            <a:ext cx="193699" cy="185318"/>
            <a:chOff x="3483800" y="1530650"/>
            <a:chExt cx="1459674" cy="1397574"/>
          </a:xfrm>
        </p:grpSpPr>
        <p:sp>
          <p:nvSpPr>
            <p:cNvPr id="21415" name="Google Shape;21415;p48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6" name="Google Shape;21416;p48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7" name="Google Shape;21417;p48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8" name="Google Shape;21418;p48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9" name="Google Shape;21419;p48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0" name="Google Shape;21420;p48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1" name="Google Shape;21421;p48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2" name="Google Shape;21422;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3" name="Google Shape;21423;p48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4" name="Google Shape;21424;p480"/>
          <p:cNvGrpSpPr/>
          <p:nvPr/>
        </p:nvGrpSpPr>
        <p:grpSpPr>
          <a:xfrm flipH="1">
            <a:off x="8533957" y="213994"/>
            <a:ext cx="351053" cy="326014"/>
            <a:chOff x="3931664" y="3196564"/>
            <a:chExt cx="819834" cy="761359"/>
          </a:xfrm>
        </p:grpSpPr>
        <p:sp>
          <p:nvSpPr>
            <p:cNvPr id="21425" name="Google Shape;21425;p48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6" name="Google Shape;21426;p48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7" name="Google Shape;21427;p48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28" name="Google Shape;21428;p4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21429" name="Shape 21429"/>
        <p:cNvGrpSpPr/>
        <p:nvPr/>
      </p:nvGrpSpPr>
      <p:grpSpPr>
        <a:xfrm>
          <a:off x="0" y="0"/>
          <a:ext cx="0" cy="0"/>
          <a:chOff x="0" y="0"/>
          <a:chExt cx="0" cy="0"/>
        </a:xfrm>
      </p:grpSpPr>
      <p:sp>
        <p:nvSpPr>
          <p:cNvPr id="21430" name="Google Shape;21430;p48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431" name="Google Shape;21431;p48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432" name="Google Shape;21432;p48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3" name="Google Shape;21433;p481"/>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34" name="Google Shape;21434;p481"/>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5" name="Google Shape;21435;p481"/>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36" name="Google Shape;21436;p481"/>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7" name="Google Shape;21437;p481"/>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38" name="Google Shape;21438;p481"/>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39" name="Google Shape;21439;p481"/>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40" name="Google Shape;21440;p481"/>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41" name="Google Shape;21441;p481"/>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42" name="Google Shape;21442;p481"/>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443" name="Google Shape;21443;p481"/>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444" name="Google Shape;21444;p481"/>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445" name="Google Shape;21445;p481"/>
          <p:cNvGrpSpPr/>
          <p:nvPr/>
        </p:nvGrpSpPr>
        <p:grpSpPr>
          <a:xfrm rot="3203653">
            <a:off x="118866" y="1131351"/>
            <a:ext cx="297660" cy="239057"/>
            <a:chOff x="3483800" y="1530650"/>
            <a:chExt cx="1459674" cy="1397574"/>
          </a:xfrm>
        </p:grpSpPr>
        <p:sp>
          <p:nvSpPr>
            <p:cNvPr id="21446" name="Google Shape;21446;p4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7" name="Google Shape;21447;p4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8" name="Google Shape;21448;p4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9" name="Google Shape;21449;p4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0" name="Google Shape;21450;p4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1" name="Google Shape;21451;p4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2" name="Google Shape;21452;p4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3" name="Google Shape;21453;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4" name="Google Shape;21454;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5" name="Google Shape;21455;p481"/>
          <p:cNvGrpSpPr/>
          <p:nvPr/>
        </p:nvGrpSpPr>
        <p:grpSpPr>
          <a:xfrm>
            <a:off x="447585" y="150969"/>
            <a:ext cx="374992" cy="348246"/>
            <a:chOff x="3931664" y="3196564"/>
            <a:chExt cx="819834" cy="761359"/>
          </a:xfrm>
        </p:grpSpPr>
        <p:sp>
          <p:nvSpPr>
            <p:cNvPr id="21456" name="Google Shape;21456;p4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7" name="Google Shape;21457;p4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8" name="Google Shape;21458;p4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59" name="Google Shape;21459;p481"/>
          <p:cNvGrpSpPr/>
          <p:nvPr/>
        </p:nvGrpSpPr>
        <p:grpSpPr>
          <a:xfrm rot="3204101">
            <a:off x="8561588" y="4759494"/>
            <a:ext cx="197087" cy="158154"/>
            <a:chOff x="3483800" y="1530650"/>
            <a:chExt cx="1459674" cy="1397574"/>
          </a:xfrm>
        </p:grpSpPr>
        <p:sp>
          <p:nvSpPr>
            <p:cNvPr id="21460" name="Google Shape;21460;p4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1" name="Google Shape;21461;p4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2" name="Google Shape;21462;p4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3" name="Google Shape;21463;p4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4" name="Google Shape;21464;p4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5" name="Google Shape;21465;p4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6" name="Google Shape;21466;p4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7" name="Google Shape;21467;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8" name="Google Shape;21468;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69" name="Google Shape;21469;p481"/>
          <p:cNvGrpSpPr/>
          <p:nvPr/>
        </p:nvGrpSpPr>
        <p:grpSpPr>
          <a:xfrm>
            <a:off x="8873360" y="3817444"/>
            <a:ext cx="374992" cy="348246"/>
            <a:chOff x="3931664" y="3196564"/>
            <a:chExt cx="819834" cy="761359"/>
          </a:xfrm>
        </p:grpSpPr>
        <p:sp>
          <p:nvSpPr>
            <p:cNvPr id="21470" name="Google Shape;21470;p4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1" name="Google Shape;21471;p4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2" name="Google Shape;21472;p4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3" name="Google Shape;21473;p481"/>
          <p:cNvGrpSpPr/>
          <p:nvPr/>
        </p:nvGrpSpPr>
        <p:grpSpPr>
          <a:xfrm>
            <a:off x="-154252" y="2571744"/>
            <a:ext cx="320309" cy="297463"/>
            <a:chOff x="3931664" y="3196564"/>
            <a:chExt cx="819834" cy="761359"/>
          </a:xfrm>
        </p:grpSpPr>
        <p:sp>
          <p:nvSpPr>
            <p:cNvPr id="21474" name="Google Shape;21474;p4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5" name="Google Shape;21475;p4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6" name="Google Shape;21476;p4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77" name="Google Shape;21477;p481"/>
          <p:cNvGrpSpPr/>
          <p:nvPr/>
        </p:nvGrpSpPr>
        <p:grpSpPr>
          <a:xfrm rot="3203653">
            <a:off x="8694441" y="1676501"/>
            <a:ext cx="297660" cy="239057"/>
            <a:chOff x="3483800" y="1530650"/>
            <a:chExt cx="1459674" cy="1397574"/>
          </a:xfrm>
        </p:grpSpPr>
        <p:sp>
          <p:nvSpPr>
            <p:cNvPr id="21478" name="Google Shape;21478;p4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9" name="Google Shape;21479;p4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0" name="Google Shape;21480;p4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1" name="Google Shape;21481;p4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2" name="Google Shape;21482;p4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3" name="Google Shape;21483;p4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4" name="Google Shape;21484;p4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5" name="Google Shape;21485;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6" name="Google Shape;21486;p4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87" name="Google Shape;21487;p4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21488" name="Shape 21488"/>
        <p:cNvGrpSpPr/>
        <p:nvPr/>
      </p:nvGrpSpPr>
      <p:grpSpPr>
        <a:xfrm>
          <a:off x="0" y="0"/>
          <a:ext cx="0" cy="0"/>
          <a:chOff x="0" y="0"/>
          <a:chExt cx="0" cy="0"/>
        </a:xfrm>
      </p:grpSpPr>
      <p:sp>
        <p:nvSpPr>
          <p:cNvPr id="21489" name="Google Shape;21489;p48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490" name="Google Shape;21490;p482"/>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21491" name="Google Shape;21491;p482"/>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492" name="Google Shape;21492;p482"/>
          <p:cNvGrpSpPr/>
          <p:nvPr/>
        </p:nvGrpSpPr>
        <p:grpSpPr>
          <a:xfrm rot="3204101">
            <a:off x="8405188" y="4689994"/>
            <a:ext cx="197087" cy="158154"/>
            <a:chOff x="3483800" y="1530650"/>
            <a:chExt cx="1459674" cy="1397574"/>
          </a:xfrm>
        </p:grpSpPr>
        <p:sp>
          <p:nvSpPr>
            <p:cNvPr id="21493" name="Google Shape;21493;p4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4" name="Google Shape;21494;p4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5" name="Google Shape;21495;p4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6" name="Google Shape;21496;p4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7" name="Google Shape;21497;p4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8" name="Google Shape;21498;p4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9" name="Google Shape;21499;p4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0" name="Google Shape;21500;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1" name="Google Shape;21501;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2" name="Google Shape;21502;p482"/>
          <p:cNvGrpSpPr/>
          <p:nvPr/>
        </p:nvGrpSpPr>
        <p:grpSpPr>
          <a:xfrm>
            <a:off x="8716960" y="3747944"/>
            <a:ext cx="374992" cy="348246"/>
            <a:chOff x="3931664" y="3196564"/>
            <a:chExt cx="819834" cy="761359"/>
          </a:xfrm>
        </p:grpSpPr>
        <p:sp>
          <p:nvSpPr>
            <p:cNvPr id="21503" name="Google Shape;21503;p4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4" name="Google Shape;21504;p4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5" name="Google Shape;21505;p4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06" name="Google Shape;21506;p482"/>
          <p:cNvGrpSpPr/>
          <p:nvPr/>
        </p:nvGrpSpPr>
        <p:grpSpPr>
          <a:xfrm rot="3203653">
            <a:off x="8538041" y="1607001"/>
            <a:ext cx="297660" cy="239057"/>
            <a:chOff x="3483800" y="1530650"/>
            <a:chExt cx="1459674" cy="1397574"/>
          </a:xfrm>
        </p:grpSpPr>
        <p:sp>
          <p:nvSpPr>
            <p:cNvPr id="21507" name="Google Shape;21507;p4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8" name="Google Shape;21508;p4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9" name="Google Shape;21509;p4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0" name="Google Shape;21510;p4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1" name="Google Shape;21511;p4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2" name="Google Shape;21512;p4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3" name="Google Shape;21513;p4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4" name="Google Shape;21514;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5" name="Google Shape;21515;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16" name="Google Shape;21516;p482"/>
          <p:cNvGrpSpPr/>
          <p:nvPr/>
        </p:nvGrpSpPr>
        <p:grpSpPr>
          <a:xfrm>
            <a:off x="177535" y="4385606"/>
            <a:ext cx="374992" cy="348246"/>
            <a:chOff x="3931664" y="3196564"/>
            <a:chExt cx="819834" cy="761359"/>
          </a:xfrm>
        </p:grpSpPr>
        <p:sp>
          <p:nvSpPr>
            <p:cNvPr id="21517" name="Google Shape;21517;p4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8" name="Google Shape;21518;p4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9" name="Google Shape;21519;p4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20" name="Google Shape;21520;p482"/>
          <p:cNvGrpSpPr/>
          <p:nvPr/>
        </p:nvGrpSpPr>
        <p:grpSpPr>
          <a:xfrm rot="3205120">
            <a:off x="260683" y="1899870"/>
            <a:ext cx="208678" cy="167461"/>
            <a:chOff x="3483800" y="1530650"/>
            <a:chExt cx="1459674" cy="1397574"/>
          </a:xfrm>
        </p:grpSpPr>
        <p:sp>
          <p:nvSpPr>
            <p:cNvPr id="21521" name="Google Shape;21521;p4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2" name="Google Shape;21522;p4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3" name="Google Shape;21523;p4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4" name="Google Shape;21524;p4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5" name="Google Shape;21525;p4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6" name="Google Shape;21526;p4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7" name="Google Shape;21527;p4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8" name="Google Shape;21528;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9" name="Google Shape;21529;p4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30" name="Google Shape;21530;p482"/>
          <p:cNvGrpSpPr/>
          <p:nvPr/>
        </p:nvGrpSpPr>
        <p:grpSpPr>
          <a:xfrm rot="-2016416">
            <a:off x="40756" y="3318338"/>
            <a:ext cx="235067" cy="218301"/>
            <a:chOff x="3931664" y="3196564"/>
            <a:chExt cx="819834" cy="761359"/>
          </a:xfrm>
        </p:grpSpPr>
        <p:sp>
          <p:nvSpPr>
            <p:cNvPr id="21531" name="Google Shape;21531;p4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2" name="Google Shape;21532;p4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3" name="Google Shape;21533;p4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34" name="Google Shape;21534;p48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535" name="Google Shape;21535;p4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21536" name="Shape 21536"/>
        <p:cNvGrpSpPr/>
        <p:nvPr/>
      </p:nvGrpSpPr>
      <p:grpSpPr>
        <a:xfrm>
          <a:off x="0" y="0"/>
          <a:ext cx="0" cy="0"/>
          <a:chOff x="0" y="0"/>
          <a:chExt cx="0" cy="0"/>
        </a:xfrm>
      </p:grpSpPr>
      <p:sp>
        <p:nvSpPr>
          <p:cNvPr id="21537" name="Google Shape;21537;p48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538" name="Google Shape;21538;p48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539" name="Google Shape;21539;p483"/>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1540" name="Google Shape;21540;p483"/>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541" name="Google Shape;21541;p483"/>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1542" name="Google Shape;21542;p483"/>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543" name="Google Shape;21543;p483"/>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1544" name="Google Shape;21544;p483"/>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545" name="Google Shape;21545;p483"/>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6" name="Google Shape;21546;p483"/>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547" name="Google Shape;21547;p483"/>
          <p:cNvGrpSpPr/>
          <p:nvPr/>
        </p:nvGrpSpPr>
        <p:grpSpPr>
          <a:xfrm flipH="1">
            <a:off x="630193" y="412327"/>
            <a:ext cx="666556" cy="666556"/>
            <a:chOff x="1852275" y="2571450"/>
            <a:chExt cx="506925" cy="506925"/>
          </a:xfrm>
        </p:grpSpPr>
        <p:sp>
          <p:nvSpPr>
            <p:cNvPr id="21548" name="Google Shape;21548;p483"/>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9" name="Google Shape;21549;p483"/>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0" name="Google Shape;21550;p483"/>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1" name="Google Shape;21551;p483"/>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2" name="Google Shape;21552;p483"/>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3" name="Google Shape;21553;p483"/>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4" name="Google Shape;21554;p483"/>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55" name="Google Shape;21555;p483"/>
          <p:cNvGrpSpPr/>
          <p:nvPr/>
        </p:nvGrpSpPr>
        <p:grpSpPr>
          <a:xfrm rot="8100000">
            <a:off x="-88855" y="-156259"/>
            <a:ext cx="945223" cy="945223"/>
            <a:chOff x="2751400" y="2498775"/>
            <a:chExt cx="652900" cy="652900"/>
          </a:xfrm>
        </p:grpSpPr>
        <p:sp>
          <p:nvSpPr>
            <p:cNvPr id="21556" name="Google Shape;21556;p48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7" name="Google Shape;21557;p48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8" name="Google Shape;21558;p48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9" name="Google Shape;21559;p48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0" name="Google Shape;21560;p48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1" name="Google Shape;21561;p48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2" name="Google Shape;21562;p48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3" name="Google Shape;21563;p48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4" name="Google Shape;21564;p48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5" name="Google Shape;21565;p483"/>
          <p:cNvGrpSpPr/>
          <p:nvPr/>
        </p:nvGrpSpPr>
        <p:grpSpPr>
          <a:xfrm rot="10800000">
            <a:off x="8124511" y="4040371"/>
            <a:ext cx="1304506" cy="1304506"/>
            <a:chOff x="591150" y="540000"/>
            <a:chExt cx="1040525" cy="1040525"/>
          </a:xfrm>
        </p:grpSpPr>
        <p:sp>
          <p:nvSpPr>
            <p:cNvPr id="21566" name="Google Shape;21566;p483"/>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7" name="Google Shape;21567;p483"/>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8" name="Google Shape;21568;p483"/>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9" name="Google Shape;21569;p483"/>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0" name="Google Shape;21570;p483"/>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1" name="Google Shape;21571;p483"/>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2" name="Google Shape;21572;p483"/>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3" name="Google Shape;21573;p483"/>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4" name="Google Shape;21574;p483"/>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5" name="Google Shape;21575;p483"/>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6" name="Google Shape;21576;p483"/>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577" name="Google Shape;21577;p4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21578" name="Shape 21578"/>
        <p:cNvGrpSpPr/>
        <p:nvPr/>
      </p:nvGrpSpPr>
      <p:grpSpPr>
        <a:xfrm>
          <a:off x="0" y="0"/>
          <a:ext cx="0" cy="0"/>
          <a:chOff x="0" y="0"/>
          <a:chExt cx="0" cy="0"/>
        </a:xfrm>
      </p:grpSpPr>
      <p:sp>
        <p:nvSpPr>
          <p:cNvPr id="21579" name="Google Shape;21579;p48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580" name="Google Shape;21580;p48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581" name="Google Shape;21581;p48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582" name="Google Shape;21582;p484"/>
          <p:cNvGrpSpPr/>
          <p:nvPr/>
        </p:nvGrpSpPr>
        <p:grpSpPr>
          <a:xfrm rot="3203653">
            <a:off x="240691" y="985951"/>
            <a:ext cx="297660" cy="239057"/>
            <a:chOff x="3483800" y="1530650"/>
            <a:chExt cx="1459674" cy="1397574"/>
          </a:xfrm>
        </p:grpSpPr>
        <p:sp>
          <p:nvSpPr>
            <p:cNvPr id="21583" name="Google Shape;21583;p4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4" name="Google Shape;21584;p4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5" name="Google Shape;21585;p4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6" name="Google Shape;21586;p4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7" name="Google Shape;21587;p4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8" name="Google Shape;21588;p4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9" name="Google Shape;21589;p4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0" name="Google Shape;21590;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1" name="Google Shape;21591;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2" name="Google Shape;21592;p484"/>
          <p:cNvGrpSpPr/>
          <p:nvPr/>
        </p:nvGrpSpPr>
        <p:grpSpPr>
          <a:xfrm>
            <a:off x="447585" y="150969"/>
            <a:ext cx="374992" cy="348246"/>
            <a:chOff x="3931664" y="3196564"/>
            <a:chExt cx="819834" cy="761359"/>
          </a:xfrm>
        </p:grpSpPr>
        <p:sp>
          <p:nvSpPr>
            <p:cNvPr id="21593" name="Google Shape;21593;p4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4" name="Google Shape;21594;p4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5" name="Google Shape;21595;p4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96" name="Google Shape;21596;p484"/>
          <p:cNvGrpSpPr/>
          <p:nvPr/>
        </p:nvGrpSpPr>
        <p:grpSpPr>
          <a:xfrm rot="-2865348">
            <a:off x="-165362" y="3586213"/>
            <a:ext cx="374985" cy="348239"/>
            <a:chOff x="3931664" y="3196564"/>
            <a:chExt cx="819834" cy="761359"/>
          </a:xfrm>
        </p:grpSpPr>
        <p:sp>
          <p:nvSpPr>
            <p:cNvPr id="21597" name="Google Shape;21597;p4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8" name="Google Shape;21598;p4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9" name="Google Shape;21599;p4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00" name="Google Shape;21600;p484"/>
          <p:cNvGrpSpPr/>
          <p:nvPr/>
        </p:nvGrpSpPr>
        <p:grpSpPr>
          <a:xfrm rot="-2113056">
            <a:off x="-68471" y="2140023"/>
            <a:ext cx="297664" cy="239111"/>
            <a:chOff x="3483800" y="1530650"/>
            <a:chExt cx="1459674" cy="1397574"/>
          </a:xfrm>
        </p:grpSpPr>
        <p:sp>
          <p:nvSpPr>
            <p:cNvPr id="21601" name="Google Shape;21601;p4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2" name="Google Shape;21602;p4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3" name="Google Shape;21603;p4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4" name="Google Shape;21604;p4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5" name="Google Shape;21605;p4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6" name="Google Shape;21606;p4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7" name="Google Shape;21607;p4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8" name="Google Shape;21608;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9" name="Google Shape;21609;p4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10" name="Google Shape;21610;p4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21611" name="Shape 21611"/>
        <p:cNvGrpSpPr/>
        <p:nvPr/>
      </p:nvGrpSpPr>
      <p:grpSpPr>
        <a:xfrm>
          <a:off x="0" y="0"/>
          <a:ext cx="0" cy="0"/>
          <a:chOff x="0" y="0"/>
          <a:chExt cx="0" cy="0"/>
        </a:xfrm>
      </p:grpSpPr>
      <p:sp>
        <p:nvSpPr>
          <p:cNvPr id="21612" name="Google Shape;21612;p48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613" name="Google Shape;21613;p485"/>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1614" name="Google Shape;21614;p485"/>
          <p:cNvGrpSpPr/>
          <p:nvPr/>
        </p:nvGrpSpPr>
        <p:grpSpPr>
          <a:xfrm rot="3204101">
            <a:off x="8805038" y="4262894"/>
            <a:ext cx="197087" cy="158154"/>
            <a:chOff x="3483800" y="1530650"/>
            <a:chExt cx="1459674" cy="1397574"/>
          </a:xfrm>
        </p:grpSpPr>
        <p:sp>
          <p:nvSpPr>
            <p:cNvPr id="21615" name="Google Shape;21615;p4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6" name="Google Shape;21616;p4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7" name="Google Shape;21617;p4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8" name="Google Shape;21618;p4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9" name="Google Shape;21619;p4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0" name="Google Shape;21620;p4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1" name="Google Shape;21621;p4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2" name="Google Shape;21622;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3" name="Google Shape;21623;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4" name="Google Shape;21624;p485"/>
          <p:cNvGrpSpPr/>
          <p:nvPr/>
        </p:nvGrpSpPr>
        <p:grpSpPr>
          <a:xfrm>
            <a:off x="8870511" y="958177"/>
            <a:ext cx="273497" cy="253990"/>
            <a:chOff x="3931664" y="3196564"/>
            <a:chExt cx="819834" cy="761359"/>
          </a:xfrm>
        </p:grpSpPr>
        <p:sp>
          <p:nvSpPr>
            <p:cNvPr id="21625" name="Google Shape;21625;p4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6" name="Google Shape;21626;p4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7" name="Google Shape;21627;p4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28" name="Google Shape;21628;p485"/>
          <p:cNvGrpSpPr/>
          <p:nvPr/>
        </p:nvGrpSpPr>
        <p:grpSpPr>
          <a:xfrm rot="3203653">
            <a:off x="8754753" y="1607001"/>
            <a:ext cx="297660" cy="239057"/>
            <a:chOff x="3483800" y="1530650"/>
            <a:chExt cx="1459674" cy="1397574"/>
          </a:xfrm>
        </p:grpSpPr>
        <p:sp>
          <p:nvSpPr>
            <p:cNvPr id="21629" name="Google Shape;21629;p4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0" name="Google Shape;21630;p4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1" name="Google Shape;21631;p4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2" name="Google Shape;21632;p4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3" name="Google Shape;21633;p4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4" name="Google Shape;21634;p4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5" name="Google Shape;21635;p4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6" name="Google Shape;21636;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7" name="Google Shape;21637;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38" name="Google Shape;21638;p485"/>
          <p:cNvGrpSpPr/>
          <p:nvPr/>
        </p:nvGrpSpPr>
        <p:grpSpPr>
          <a:xfrm rot="3205120">
            <a:off x="21633" y="409520"/>
            <a:ext cx="208678" cy="167461"/>
            <a:chOff x="3483800" y="1530650"/>
            <a:chExt cx="1459674" cy="1397574"/>
          </a:xfrm>
        </p:grpSpPr>
        <p:sp>
          <p:nvSpPr>
            <p:cNvPr id="21639" name="Google Shape;21639;p4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0" name="Google Shape;21640;p4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1" name="Google Shape;21641;p4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2" name="Google Shape;21642;p4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3" name="Google Shape;21643;p4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4" name="Google Shape;21644;p4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5" name="Google Shape;21645;p4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6" name="Google Shape;21646;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7" name="Google Shape;21647;p4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48" name="Google Shape;21648;p485"/>
          <p:cNvGrpSpPr/>
          <p:nvPr/>
        </p:nvGrpSpPr>
        <p:grpSpPr>
          <a:xfrm rot="-2016416">
            <a:off x="40756" y="3318338"/>
            <a:ext cx="235067" cy="218301"/>
            <a:chOff x="3931664" y="3196564"/>
            <a:chExt cx="819834" cy="761359"/>
          </a:xfrm>
        </p:grpSpPr>
        <p:sp>
          <p:nvSpPr>
            <p:cNvPr id="21649" name="Google Shape;21649;p4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0" name="Google Shape;21650;p4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1" name="Google Shape;21651;p4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2" name="Google Shape;21652;p48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1653" name="Google Shape;21653;p485"/>
          <p:cNvGrpSpPr/>
          <p:nvPr/>
        </p:nvGrpSpPr>
        <p:grpSpPr>
          <a:xfrm>
            <a:off x="251954" y="1066772"/>
            <a:ext cx="262265" cy="243559"/>
            <a:chOff x="3931664" y="3196564"/>
            <a:chExt cx="819834" cy="761359"/>
          </a:xfrm>
        </p:grpSpPr>
        <p:sp>
          <p:nvSpPr>
            <p:cNvPr id="21654" name="Google Shape;21654;p4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5" name="Google Shape;21655;p4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6" name="Google Shape;21656;p4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657" name="Google Shape;21657;p4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1740" name="Shape 1740"/>
        <p:cNvGrpSpPr/>
        <p:nvPr/>
      </p:nvGrpSpPr>
      <p:grpSpPr>
        <a:xfrm>
          <a:off x="0" y="0"/>
          <a:ext cx="0" cy="0"/>
          <a:chOff x="0" y="0"/>
          <a:chExt cx="0" cy="0"/>
        </a:xfrm>
      </p:grpSpPr>
      <p:sp>
        <p:nvSpPr>
          <p:cNvPr id="1741" name="Google Shape;1741;p50"/>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42" name="Google Shape;1742;p50"/>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43" name="Google Shape;1743;p50"/>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4" name="Google Shape;1744;p5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1745" name="Google Shape;1745;p50"/>
          <p:cNvGrpSpPr/>
          <p:nvPr/>
        </p:nvGrpSpPr>
        <p:grpSpPr>
          <a:xfrm rot="-7340515">
            <a:off x="7972572" y="485342"/>
            <a:ext cx="1893455" cy="683957"/>
            <a:chOff x="5725894" y="2571645"/>
            <a:chExt cx="1443144" cy="521294"/>
          </a:xfrm>
        </p:grpSpPr>
        <p:grpSp>
          <p:nvGrpSpPr>
            <p:cNvPr id="1746" name="Google Shape;1746;p50"/>
            <p:cNvGrpSpPr/>
            <p:nvPr/>
          </p:nvGrpSpPr>
          <p:grpSpPr>
            <a:xfrm rot="5400000">
              <a:off x="6186819" y="2110721"/>
              <a:ext cx="521294" cy="1443144"/>
              <a:chOff x="2916100" y="2780750"/>
              <a:chExt cx="389200" cy="1077375"/>
            </a:xfrm>
          </p:grpSpPr>
          <p:sp>
            <p:nvSpPr>
              <p:cNvPr id="1747" name="Google Shape;1747;p50"/>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8" name="Google Shape;1748;p50"/>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9" name="Google Shape;1749;p50"/>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0" name="Google Shape;1750;p50"/>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1" name="Google Shape;1751;p50"/>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2" name="Google Shape;1752;p50"/>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3" name="Google Shape;1753;p50"/>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4" name="Google Shape;1754;p50"/>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5" name="Google Shape;1755;p50"/>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0"/>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7" name="Google Shape;1757;p50"/>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8" name="Google Shape;1758;p50"/>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0"/>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0"/>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61" name="Google Shape;1761;p50"/>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50"/>
          <p:cNvGrpSpPr/>
          <p:nvPr/>
        </p:nvGrpSpPr>
        <p:grpSpPr>
          <a:xfrm rot="3203653">
            <a:off x="240691" y="985951"/>
            <a:ext cx="297660" cy="239057"/>
            <a:chOff x="3483800" y="1530650"/>
            <a:chExt cx="1459674" cy="1397574"/>
          </a:xfrm>
        </p:grpSpPr>
        <p:sp>
          <p:nvSpPr>
            <p:cNvPr id="1763" name="Google Shape;1763;p5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5" name="Google Shape;1765;p5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6" name="Google Shape;1766;p5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9" name="Google Shape;1769;p5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0" name="Google Shape;1770;p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0"/>
          <p:cNvGrpSpPr/>
          <p:nvPr/>
        </p:nvGrpSpPr>
        <p:grpSpPr>
          <a:xfrm>
            <a:off x="447585" y="150969"/>
            <a:ext cx="374992" cy="348246"/>
            <a:chOff x="3931664" y="3196564"/>
            <a:chExt cx="819834" cy="761359"/>
          </a:xfrm>
        </p:grpSpPr>
        <p:sp>
          <p:nvSpPr>
            <p:cNvPr id="1773" name="Google Shape;1773;p5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76" name="Google Shape;1776;p5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21658" name="Shape 21658"/>
        <p:cNvGrpSpPr/>
        <p:nvPr/>
      </p:nvGrpSpPr>
      <p:grpSpPr>
        <a:xfrm>
          <a:off x="0" y="0"/>
          <a:ext cx="0" cy="0"/>
          <a:chOff x="0" y="0"/>
          <a:chExt cx="0" cy="0"/>
        </a:xfrm>
      </p:grpSpPr>
      <p:sp>
        <p:nvSpPr>
          <p:cNvPr id="21659" name="Google Shape;21659;p48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660" name="Google Shape;21660;p4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661" name="Google Shape;21661;p486"/>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1662" name="Google Shape;21662;p486"/>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663" name="Google Shape;21663;p486"/>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664" name="Google Shape;21664;p486"/>
          <p:cNvGrpSpPr/>
          <p:nvPr/>
        </p:nvGrpSpPr>
        <p:grpSpPr>
          <a:xfrm>
            <a:off x="623154" y="244439"/>
            <a:ext cx="193699" cy="185318"/>
            <a:chOff x="3483800" y="1530650"/>
            <a:chExt cx="1459674" cy="1397574"/>
          </a:xfrm>
        </p:grpSpPr>
        <p:sp>
          <p:nvSpPr>
            <p:cNvPr id="21665" name="Google Shape;21665;p4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6" name="Google Shape;21666;p4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7" name="Google Shape;21667;p4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8" name="Google Shape;21668;p4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9" name="Google Shape;21669;p4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0" name="Google Shape;21670;p4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1" name="Google Shape;21671;p4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2" name="Google Shape;21672;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3" name="Google Shape;21673;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4" name="Google Shape;21674;p486"/>
          <p:cNvGrpSpPr/>
          <p:nvPr/>
        </p:nvGrpSpPr>
        <p:grpSpPr>
          <a:xfrm>
            <a:off x="138749" y="4109622"/>
            <a:ext cx="318260" cy="295560"/>
            <a:chOff x="3931664" y="3196564"/>
            <a:chExt cx="819834" cy="761359"/>
          </a:xfrm>
        </p:grpSpPr>
        <p:sp>
          <p:nvSpPr>
            <p:cNvPr id="21675" name="Google Shape;21675;p4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6" name="Google Shape;21676;p4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7" name="Google Shape;21677;p4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78" name="Google Shape;21678;p486"/>
          <p:cNvGrpSpPr/>
          <p:nvPr/>
        </p:nvGrpSpPr>
        <p:grpSpPr>
          <a:xfrm>
            <a:off x="-180561" y="641597"/>
            <a:ext cx="500427" cy="464734"/>
            <a:chOff x="3931664" y="3196564"/>
            <a:chExt cx="819834" cy="761359"/>
          </a:xfrm>
        </p:grpSpPr>
        <p:sp>
          <p:nvSpPr>
            <p:cNvPr id="21679" name="Google Shape;21679;p4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0" name="Google Shape;21680;p4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1" name="Google Shape;21681;p4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82" name="Google Shape;21682;p486"/>
          <p:cNvGrpSpPr/>
          <p:nvPr/>
        </p:nvGrpSpPr>
        <p:grpSpPr>
          <a:xfrm>
            <a:off x="457004" y="4794839"/>
            <a:ext cx="193699" cy="185318"/>
            <a:chOff x="3483800" y="1530650"/>
            <a:chExt cx="1459674" cy="1397574"/>
          </a:xfrm>
        </p:grpSpPr>
        <p:sp>
          <p:nvSpPr>
            <p:cNvPr id="21683" name="Google Shape;21683;p4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4" name="Google Shape;21684;p4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5" name="Google Shape;21685;p4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6" name="Google Shape;21686;p4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7" name="Google Shape;21687;p4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8" name="Google Shape;21688;p4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9" name="Google Shape;21689;p4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0" name="Google Shape;21690;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1" name="Google Shape;21691;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2" name="Google Shape;21692;p486"/>
          <p:cNvGrpSpPr/>
          <p:nvPr/>
        </p:nvGrpSpPr>
        <p:grpSpPr>
          <a:xfrm flipH="1" rot="10800000">
            <a:off x="8130574" y="4601398"/>
            <a:ext cx="318260" cy="295560"/>
            <a:chOff x="3931664" y="3196564"/>
            <a:chExt cx="819834" cy="761359"/>
          </a:xfrm>
        </p:grpSpPr>
        <p:sp>
          <p:nvSpPr>
            <p:cNvPr id="21693" name="Google Shape;21693;p4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4" name="Google Shape;21694;p4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5" name="Google Shape;21695;p4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96" name="Google Shape;21696;p486"/>
          <p:cNvGrpSpPr/>
          <p:nvPr/>
        </p:nvGrpSpPr>
        <p:grpSpPr>
          <a:xfrm flipH="1" rot="10800000">
            <a:off x="8523729" y="3992097"/>
            <a:ext cx="193699" cy="185318"/>
            <a:chOff x="3483800" y="1530650"/>
            <a:chExt cx="1459674" cy="1397574"/>
          </a:xfrm>
        </p:grpSpPr>
        <p:sp>
          <p:nvSpPr>
            <p:cNvPr id="21697" name="Google Shape;21697;p4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8" name="Google Shape;21698;p4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9" name="Google Shape;21699;p4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0" name="Google Shape;21700;p4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1" name="Google Shape;21701;p4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2" name="Google Shape;21702;p4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3" name="Google Shape;21703;p4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4" name="Google Shape;21704;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5" name="Google Shape;21705;p4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6" name="Google Shape;21706;p486"/>
          <p:cNvGrpSpPr/>
          <p:nvPr/>
        </p:nvGrpSpPr>
        <p:grpSpPr>
          <a:xfrm flipH="1" rot="-6300011">
            <a:off x="6024652" y="-203856"/>
            <a:ext cx="666506" cy="666506"/>
            <a:chOff x="1852275" y="2571450"/>
            <a:chExt cx="506925" cy="506925"/>
          </a:xfrm>
        </p:grpSpPr>
        <p:sp>
          <p:nvSpPr>
            <p:cNvPr id="21707" name="Google Shape;21707;p486"/>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8" name="Google Shape;21708;p486"/>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9" name="Google Shape;21709;p486"/>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0" name="Google Shape;21710;p486"/>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1" name="Google Shape;21711;p486"/>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2" name="Google Shape;21712;p486"/>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3" name="Google Shape;21713;p486"/>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14" name="Google Shape;21714;p486"/>
          <p:cNvGrpSpPr/>
          <p:nvPr/>
        </p:nvGrpSpPr>
        <p:grpSpPr>
          <a:xfrm rot="-1799945">
            <a:off x="6466948" y="179147"/>
            <a:ext cx="500135" cy="500135"/>
            <a:chOff x="2751400" y="2498775"/>
            <a:chExt cx="652900" cy="652900"/>
          </a:xfrm>
        </p:grpSpPr>
        <p:sp>
          <p:nvSpPr>
            <p:cNvPr id="21715" name="Google Shape;21715;p48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6" name="Google Shape;21716;p48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7" name="Google Shape;21717;p48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8" name="Google Shape;21718;p48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9" name="Google Shape;21719;p48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0" name="Google Shape;21720;p48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1" name="Google Shape;21721;p48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2" name="Google Shape;21722;p48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3" name="Google Shape;21723;p48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24" name="Google Shape;21724;p4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21725" name="Shape 21725"/>
        <p:cNvGrpSpPr/>
        <p:nvPr/>
      </p:nvGrpSpPr>
      <p:grpSpPr>
        <a:xfrm>
          <a:off x="0" y="0"/>
          <a:ext cx="0" cy="0"/>
          <a:chOff x="0" y="0"/>
          <a:chExt cx="0" cy="0"/>
        </a:xfrm>
      </p:grpSpPr>
      <p:sp>
        <p:nvSpPr>
          <p:cNvPr id="21726" name="Google Shape;21726;p487"/>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727" name="Google Shape;21727;p48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728" name="Google Shape;21728;p487"/>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1729" name="Google Shape;21729;p487"/>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1730" name="Google Shape;21730;p487"/>
          <p:cNvGrpSpPr/>
          <p:nvPr/>
        </p:nvGrpSpPr>
        <p:grpSpPr>
          <a:xfrm rot="3203653">
            <a:off x="197091" y="1556026"/>
            <a:ext cx="297660" cy="239057"/>
            <a:chOff x="3483800" y="1530650"/>
            <a:chExt cx="1459674" cy="1397574"/>
          </a:xfrm>
        </p:grpSpPr>
        <p:sp>
          <p:nvSpPr>
            <p:cNvPr id="21731" name="Google Shape;21731;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2" name="Google Shape;21732;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3" name="Google Shape;21733;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4" name="Google Shape;21734;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5" name="Google Shape;21735;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6" name="Google Shape;21736;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7" name="Google Shape;21737;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8" name="Google Shape;21738;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9" name="Google Shape;21739;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0" name="Google Shape;21740;p487"/>
          <p:cNvGrpSpPr/>
          <p:nvPr/>
        </p:nvGrpSpPr>
        <p:grpSpPr>
          <a:xfrm>
            <a:off x="1373635" y="365869"/>
            <a:ext cx="374992" cy="348246"/>
            <a:chOff x="3931664" y="3196564"/>
            <a:chExt cx="819834" cy="761359"/>
          </a:xfrm>
        </p:grpSpPr>
        <p:sp>
          <p:nvSpPr>
            <p:cNvPr id="21741" name="Google Shape;21741;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2" name="Google Shape;21742;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3" name="Google Shape;21743;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4" name="Google Shape;21744;p487"/>
          <p:cNvGrpSpPr/>
          <p:nvPr/>
        </p:nvGrpSpPr>
        <p:grpSpPr>
          <a:xfrm rot="3204101">
            <a:off x="8561588" y="4759494"/>
            <a:ext cx="197087" cy="158154"/>
            <a:chOff x="3483800" y="1530650"/>
            <a:chExt cx="1459674" cy="1397574"/>
          </a:xfrm>
        </p:grpSpPr>
        <p:sp>
          <p:nvSpPr>
            <p:cNvPr id="21745" name="Google Shape;21745;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6" name="Google Shape;21746;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7" name="Google Shape;21747;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8" name="Google Shape;21748;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9" name="Google Shape;21749;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0" name="Google Shape;21750;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1" name="Google Shape;21751;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2" name="Google Shape;21752;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3" name="Google Shape;21753;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4" name="Google Shape;21754;p487"/>
          <p:cNvGrpSpPr/>
          <p:nvPr/>
        </p:nvGrpSpPr>
        <p:grpSpPr>
          <a:xfrm>
            <a:off x="8873360" y="3817444"/>
            <a:ext cx="374992" cy="348246"/>
            <a:chOff x="3931664" y="3196564"/>
            <a:chExt cx="819834" cy="761359"/>
          </a:xfrm>
        </p:grpSpPr>
        <p:sp>
          <p:nvSpPr>
            <p:cNvPr id="21755" name="Google Shape;21755;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6" name="Google Shape;21756;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7" name="Google Shape;21757;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58" name="Google Shape;21758;p487"/>
          <p:cNvGrpSpPr/>
          <p:nvPr/>
        </p:nvGrpSpPr>
        <p:grpSpPr>
          <a:xfrm>
            <a:off x="-154252" y="2571744"/>
            <a:ext cx="320309" cy="297463"/>
            <a:chOff x="3931664" y="3196564"/>
            <a:chExt cx="819834" cy="761359"/>
          </a:xfrm>
        </p:grpSpPr>
        <p:sp>
          <p:nvSpPr>
            <p:cNvPr id="21759" name="Google Shape;21759;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0" name="Google Shape;21760;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1" name="Google Shape;21761;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62" name="Google Shape;21762;p487"/>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763" name="Google Shape;21763;p487"/>
          <p:cNvGrpSpPr/>
          <p:nvPr/>
        </p:nvGrpSpPr>
        <p:grpSpPr>
          <a:xfrm rot="3203653">
            <a:off x="8694441" y="1676501"/>
            <a:ext cx="297660" cy="239057"/>
            <a:chOff x="3483800" y="1530650"/>
            <a:chExt cx="1459674" cy="1397574"/>
          </a:xfrm>
        </p:grpSpPr>
        <p:sp>
          <p:nvSpPr>
            <p:cNvPr id="21764" name="Google Shape;21764;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5" name="Google Shape;21765;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6" name="Google Shape;21766;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7" name="Google Shape;21767;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8" name="Google Shape;21768;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9" name="Google Shape;21769;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0" name="Google Shape;21770;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1" name="Google Shape;21771;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2" name="Google Shape;21772;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3" name="Google Shape;21773;p487"/>
          <p:cNvGrpSpPr/>
          <p:nvPr/>
        </p:nvGrpSpPr>
        <p:grpSpPr>
          <a:xfrm rot="-1813197">
            <a:off x="4035419" y="413076"/>
            <a:ext cx="250191" cy="232308"/>
            <a:chOff x="3931664" y="3196564"/>
            <a:chExt cx="819834" cy="761359"/>
          </a:xfrm>
        </p:grpSpPr>
        <p:sp>
          <p:nvSpPr>
            <p:cNvPr id="21774" name="Google Shape;21774;p4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5" name="Google Shape;21775;p4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6" name="Google Shape;21776;p4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77" name="Google Shape;21777;p487"/>
          <p:cNvGrpSpPr/>
          <p:nvPr/>
        </p:nvGrpSpPr>
        <p:grpSpPr>
          <a:xfrm rot="3202496">
            <a:off x="6455782" y="205593"/>
            <a:ext cx="266451" cy="213788"/>
            <a:chOff x="3483800" y="1530650"/>
            <a:chExt cx="1459674" cy="1397574"/>
          </a:xfrm>
        </p:grpSpPr>
        <p:sp>
          <p:nvSpPr>
            <p:cNvPr id="21778" name="Google Shape;21778;p4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9" name="Google Shape;21779;p4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0" name="Google Shape;21780;p4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1" name="Google Shape;21781;p4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2" name="Google Shape;21782;p4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3" name="Google Shape;21783;p4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4" name="Google Shape;21784;p4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5" name="Google Shape;21785;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6" name="Google Shape;21786;p4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87" name="Google Shape;21787;p487"/>
          <p:cNvGrpSpPr/>
          <p:nvPr/>
        </p:nvGrpSpPr>
        <p:grpSpPr>
          <a:xfrm>
            <a:off x="-423288" y="4459184"/>
            <a:ext cx="1143068" cy="1143068"/>
            <a:chOff x="1565300" y="733100"/>
            <a:chExt cx="1143525" cy="1143525"/>
          </a:xfrm>
        </p:grpSpPr>
        <p:sp>
          <p:nvSpPr>
            <p:cNvPr id="21788" name="Google Shape;21788;p48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9" name="Google Shape;21789;p48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0" name="Google Shape;21790;p48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1" name="Google Shape;21791;p48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2" name="Google Shape;21792;p48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3" name="Google Shape;21793;p48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4" name="Google Shape;21794;p48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95" name="Google Shape;21795;p4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21796" name="Shape 21796"/>
        <p:cNvGrpSpPr/>
        <p:nvPr/>
      </p:nvGrpSpPr>
      <p:grpSpPr>
        <a:xfrm>
          <a:off x="0" y="0"/>
          <a:ext cx="0" cy="0"/>
          <a:chOff x="0" y="0"/>
          <a:chExt cx="0" cy="0"/>
        </a:xfrm>
      </p:grpSpPr>
      <p:sp>
        <p:nvSpPr>
          <p:cNvPr id="21797" name="Google Shape;21797;p48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798" name="Google Shape;21798;p488"/>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799" name="Google Shape;21799;p488"/>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1800" name="Google Shape;21800;p488"/>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1801" name="Google Shape;21801;p488"/>
          <p:cNvGrpSpPr/>
          <p:nvPr/>
        </p:nvGrpSpPr>
        <p:grpSpPr>
          <a:xfrm flipH="1" rot="-3203653">
            <a:off x="8677575" y="1131351"/>
            <a:ext cx="297660" cy="239057"/>
            <a:chOff x="3483800" y="1530650"/>
            <a:chExt cx="1459674" cy="1397574"/>
          </a:xfrm>
        </p:grpSpPr>
        <p:sp>
          <p:nvSpPr>
            <p:cNvPr id="21802" name="Google Shape;21802;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3" name="Google Shape;21803;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4" name="Google Shape;21804;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5" name="Google Shape;21805;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6" name="Google Shape;21806;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7" name="Google Shape;21807;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8" name="Google Shape;21808;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9" name="Google Shape;21809;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0" name="Google Shape;21810;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1" name="Google Shape;21811;p488"/>
          <p:cNvGrpSpPr/>
          <p:nvPr/>
        </p:nvGrpSpPr>
        <p:grpSpPr>
          <a:xfrm flipH="1">
            <a:off x="7345473" y="365869"/>
            <a:ext cx="374992" cy="348246"/>
            <a:chOff x="3931664" y="3196564"/>
            <a:chExt cx="819834" cy="761359"/>
          </a:xfrm>
        </p:grpSpPr>
        <p:sp>
          <p:nvSpPr>
            <p:cNvPr id="21812" name="Google Shape;21812;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3" name="Google Shape;21813;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4" name="Google Shape;21814;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5" name="Google Shape;21815;p488"/>
          <p:cNvGrpSpPr/>
          <p:nvPr/>
        </p:nvGrpSpPr>
        <p:grpSpPr>
          <a:xfrm flipH="1">
            <a:off x="-154252" y="3817444"/>
            <a:ext cx="374992" cy="348246"/>
            <a:chOff x="3931664" y="3196564"/>
            <a:chExt cx="819834" cy="761359"/>
          </a:xfrm>
        </p:grpSpPr>
        <p:sp>
          <p:nvSpPr>
            <p:cNvPr id="21816" name="Google Shape;21816;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7" name="Google Shape;21817;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8" name="Google Shape;21818;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19" name="Google Shape;21819;p488"/>
          <p:cNvGrpSpPr/>
          <p:nvPr/>
        </p:nvGrpSpPr>
        <p:grpSpPr>
          <a:xfrm flipH="1">
            <a:off x="8928043" y="2571744"/>
            <a:ext cx="320309" cy="297463"/>
            <a:chOff x="3931664" y="3196564"/>
            <a:chExt cx="819834" cy="761359"/>
          </a:xfrm>
        </p:grpSpPr>
        <p:sp>
          <p:nvSpPr>
            <p:cNvPr id="21820" name="Google Shape;21820;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1" name="Google Shape;21821;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2" name="Google Shape;21822;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3" name="Google Shape;21823;p488"/>
          <p:cNvGrpSpPr/>
          <p:nvPr/>
        </p:nvGrpSpPr>
        <p:grpSpPr>
          <a:xfrm flipH="1" rot="1813197">
            <a:off x="8443490" y="4379101"/>
            <a:ext cx="250191" cy="232308"/>
            <a:chOff x="3931664" y="3196564"/>
            <a:chExt cx="819834" cy="761359"/>
          </a:xfrm>
        </p:grpSpPr>
        <p:sp>
          <p:nvSpPr>
            <p:cNvPr id="21824" name="Google Shape;21824;p48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5" name="Google Shape;21825;p48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6" name="Google Shape;21826;p48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27" name="Google Shape;21827;p488"/>
          <p:cNvGrpSpPr/>
          <p:nvPr/>
        </p:nvGrpSpPr>
        <p:grpSpPr>
          <a:xfrm flipH="1" rot="-3202496">
            <a:off x="2371867" y="205593"/>
            <a:ext cx="266451" cy="213788"/>
            <a:chOff x="3483800" y="1530650"/>
            <a:chExt cx="1459674" cy="1397574"/>
          </a:xfrm>
        </p:grpSpPr>
        <p:sp>
          <p:nvSpPr>
            <p:cNvPr id="21828" name="Google Shape;21828;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9" name="Google Shape;21829;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0" name="Google Shape;21830;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1" name="Google Shape;21831;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2" name="Google Shape;21832;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3" name="Google Shape;21833;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4" name="Google Shape;21834;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5" name="Google Shape;21835;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6" name="Google Shape;21836;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37" name="Google Shape;21837;p488"/>
          <p:cNvGrpSpPr/>
          <p:nvPr/>
        </p:nvGrpSpPr>
        <p:grpSpPr>
          <a:xfrm rot="-2111922">
            <a:off x="123081" y="1672530"/>
            <a:ext cx="255260" cy="246957"/>
            <a:chOff x="3483800" y="1530650"/>
            <a:chExt cx="1459674" cy="1397574"/>
          </a:xfrm>
        </p:grpSpPr>
        <p:sp>
          <p:nvSpPr>
            <p:cNvPr id="21838" name="Google Shape;21838;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9" name="Google Shape;21839;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0" name="Google Shape;21840;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1" name="Google Shape;21841;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2" name="Google Shape;21842;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3" name="Google Shape;21843;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4" name="Google Shape;21844;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5" name="Google Shape;21845;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6" name="Google Shape;21846;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47" name="Google Shape;21847;p488"/>
          <p:cNvGrpSpPr/>
          <p:nvPr/>
        </p:nvGrpSpPr>
        <p:grpSpPr>
          <a:xfrm rot="-4322314">
            <a:off x="345217" y="4765505"/>
            <a:ext cx="167563" cy="161982"/>
            <a:chOff x="3483800" y="1530650"/>
            <a:chExt cx="1459674" cy="1397574"/>
          </a:xfrm>
        </p:grpSpPr>
        <p:sp>
          <p:nvSpPr>
            <p:cNvPr id="21848" name="Google Shape;21848;p48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9" name="Google Shape;21849;p48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0" name="Google Shape;21850;p48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1" name="Google Shape;21851;p48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2" name="Google Shape;21852;p48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3" name="Google Shape;21853;p48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4" name="Google Shape;21854;p48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5" name="Google Shape;21855;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6" name="Google Shape;21856;p48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857" name="Google Shape;21857;p4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21858" name="Shape 21858"/>
        <p:cNvGrpSpPr/>
        <p:nvPr/>
      </p:nvGrpSpPr>
      <p:grpSpPr>
        <a:xfrm>
          <a:off x="0" y="0"/>
          <a:ext cx="0" cy="0"/>
          <a:chOff x="0" y="0"/>
          <a:chExt cx="0" cy="0"/>
        </a:xfrm>
      </p:grpSpPr>
      <p:sp>
        <p:nvSpPr>
          <p:cNvPr id="21859" name="Google Shape;21859;p48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860" name="Google Shape;21860;p4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861" name="Google Shape;21861;p489"/>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62" name="Google Shape;21862;p489"/>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1863" name="Google Shape;21863;p489"/>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21864" name="Google Shape;21864;p489"/>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5" name="Google Shape;21865;p489"/>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1866" name="Google Shape;21866;p489"/>
          <p:cNvGrpSpPr/>
          <p:nvPr/>
        </p:nvGrpSpPr>
        <p:grpSpPr>
          <a:xfrm rot="-2054985">
            <a:off x="1302743" y="3223629"/>
            <a:ext cx="406156" cy="388178"/>
            <a:chOff x="3483800" y="1530650"/>
            <a:chExt cx="1459674" cy="1397574"/>
          </a:xfrm>
        </p:grpSpPr>
        <p:sp>
          <p:nvSpPr>
            <p:cNvPr id="21867" name="Google Shape;21867;p4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8" name="Google Shape;21868;p4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9" name="Google Shape;21869;p4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0" name="Google Shape;21870;p4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1" name="Google Shape;21871;p4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2" name="Google Shape;21872;p4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3" name="Google Shape;21873;p4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4" name="Google Shape;21874;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5" name="Google Shape;21875;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76" name="Google Shape;21876;p489"/>
          <p:cNvGrpSpPr/>
          <p:nvPr/>
        </p:nvGrpSpPr>
        <p:grpSpPr>
          <a:xfrm rot="-2977299">
            <a:off x="984163" y="1512239"/>
            <a:ext cx="194255" cy="180400"/>
            <a:chOff x="3931664" y="3196564"/>
            <a:chExt cx="819834" cy="761359"/>
          </a:xfrm>
        </p:grpSpPr>
        <p:sp>
          <p:nvSpPr>
            <p:cNvPr id="21877" name="Google Shape;21877;p4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8" name="Google Shape;21878;p4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9" name="Google Shape;21879;p4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0" name="Google Shape;21880;p489"/>
          <p:cNvGrpSpPr/>
          <p:nvPr/>
        </p:nvGrpSpPr>
        <p:grpSpPr>
          <a:xfrm rot="1370578">
            <a:off x="7577885" y="1527535"/>
            <a:ext cx="244552" cy="227109"/>
            <a:chOff x="3931664" y="3196564"/>
            <a:chExt cx="819834" cy="761359"/>
          </a:xfrm>
        </p:grpSpPr>
        <p:sp>
          <p:nvSpPr>
            <p:cNvPr id="21881" name="Google Shape;21881;p4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2" name="Google Shape;21882;p4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3" name="Google Shape;21883;p4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84" name="Google Shape;21884;p489"/>
          <p:cNvGrpSpPr/>
          <p:nvPr/>
        </p:nvGrpSpPr>
        <p:grpSpPr>
          <a:xfrm rot="-2111919">
            <a:off x="7197062" y="2098834"/>
            <a:ext cx="212210" cy="205364"/>
            <a:chOff x="3483800" y="1530650"/>
            <a:chExt cx="1459674" cy="1397574"/>
          </a:xfrm>
        </p:grpSpPr>
        <p:sp>
          <p:nvSpPr>
            <p:cNvPr id="21885" name="Google Shape;21885;p4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6" name="Google Shape;21886;p4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7" name="Google Shape;21887;p4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8" name="Google Shape;21888;p4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9" name="Google Shape;21889;p4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0" name="Google Shape;21890;p4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1" name="Google Shape;21891;p4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2" name="Google Shape;21892;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3" name="Google Shape;21893;p4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894" name="Google Shape;21894;p489"/>
          <p:cNvGrpSpPr/>
          <p:nvPr/>
        </p:nvGrpSpPr>
        <p:grpSpPr>
          <a:xfrm>
            <a:off x="607775" y="-517258"/>
            <a:ext cx="1286580" cy="1286580"/>
            <a:chOff x="1565300" y="733100"/>
            <a:chExt cx="1143525" cy="1143525"/>
          </a:xfrm>
        </p:grpSpPr>
        <p:sp>
          <p:nvSpPr>
            <p:cNvPr id="21895" name="Google Shape;21895;p48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6" name="Google Shape;21896;p48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7" name="Google Shape;21897;p48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8" name="Google Shape;21898;p48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9" name="Google Shape;21899;p48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0" name="Google Shape;21900;p48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1" name="Google Shape;21901;p48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02" name="Google Shape;21902;p489"/>
          <p:cNvGrpSpPr/>
          <p:nvPr/>
        </p:nvGrpSpPr>
        <p:grpSpPr>
          <a:xfrm>
            <a:off x="1207456" y="586028"/>
            <a:ext cx="565411" cy="565411"/>
            <a:chOff x="2751400" y="2498775"/>
            <a:chExt cx="652900" cy="652900"/>
          </a:xfrm>
        </p:grpSpPr>
        <p:sp>
          <p:nvSpPr>
            <p:cNvPr id="21903" name="Google Shape;21903;p48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4" name="Google Shape;21904;p48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5" name="Google Shape;21905;p48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6" name="Google Shape;21906;p48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7" name="Google Shape;21907;p48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8" name="Google Shape;21908;p48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9" name="Google Shape;21909;p48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0" name="Google Shape;21910;p48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1" name="Google Shape;21911;p48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912" name="Google Shape;21912;p489"/>
          <p:cNvGrpSpPr/>
          <p:nvPr/>
        </p:nvGrpSpPr>
        <p:grpSpPr>
          <a:xfrm rot="-895738">
            <a:off x="8193718" y="4097271"/>
            <a:ext cx="1016157" cy="1012457"/>
            <a:chOff x="4134250" y="882850"/>
            <a:chExt cx="843375" cy="844025"/>
          </a:xfrm>
        </p:grpSpPr>
        <p:sp>
          <p:nvSpPr>
            <p:cNvPr id="21913" name="Google Shape;21913;p48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4" name="Google Shape;21914;p48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5" name="Google Shape;21915;p48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6" name="Google Shape;21916;p48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7" name="Google Shape;21917;p48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918" name="Google Shape;21918;p4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21919" name="Shape 21919"/>
        <p:cNvGrpSpPr/>
        <p:nvPr/>
      </p:nvGrpSpPr>
      <p:grpSpPr>
        <a:xfrm>
          <a:off x="0" y="0"/>
          <a:ext cx="0" cy="0"/>
          <a:chOff x="0" y="0"/>
          <a:chExt cx="0" cy="0"/>
        </a:xfrm>
      </p:grpSpPr>
      <p:pic>
        <p:nvPicPr>
          <p:cNvPr id="21920" name="Google Shape;21920;p49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21" name="Google Shape;21921;p49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2" name="Google Shape;21922;p490"/>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3" name="Google Shape;21923;p490"/>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1924" name="Google Shape;21924;p490"/>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1925" name="Google Shape;21925;p49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926" name="Google Shape;21926;p4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21927" name="Shape 21927"/>
        <p:cNvGrpSpPr/>
        <p:nvPr/>
      </p:nvGrpSpPr>
      <p:grpSpPr>
        <a:xfrm>
          <a:off x="0" y="0"/>
          <a:ext cx="0" cy="0"/>
          <a:chOff x="0" y="0"/>
          <a:chExt cx="0" cy="0"/>
        </a:xfrm>
      </p:grpSpPr>
      <p:sp>
        <p:nvSpPr>
          <p:cNvPr id="21928" name="Google Shape;21928;p49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29" name="Google Shape;21929;p4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30" name="Google Shape;21930;p4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21931" name="Shape 21931"/>
        <p:cNvGrpSpPr/>
        <p:nvPr/>
      </p:nvGrpSpPr>
      <p:grpSpPr>
        <a:xfrm>
          <a:off x="0" y="0"/>
          <a:ext cx="0" cy="0"/>
          <a:chOff x="0" y="0"/>
          <a:chExt cx="0" cy="0"/>
        </a:xfrm>
      </p:grpSpPr>
      <p:sp>
        <p:nvSpPr>
          <p:cNvPr id="21932" name="Google Shape;21932;p49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33" name="Google Shape;21933;p4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34" name="Google Shape;21934;p4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21935" name="Shape 21935"/>
        <p:cNvGrpSpPr/>
        <p:nvPr/>
      </p:nvGrpSpPr>
      <p:grpSpPr>
        <a:xfrm>
          <a:off x="0" y="0"/>
          <a:ext cx="0" cy="0"/>
          <a:chOff x="0" y="0"/>
          <a:chExt cx="0" cy="0"/>
        </a:xfrm>
      </p:grpSpPr>
      <p:sp>
        <p:nvSpPr>
          <p:cNvPr id="21936" name="Google Shape;21936;p49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937" name="Google Shape;21937;p4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1938" name="Google Shape;21938;p4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1777" name="Shape 1777"/>
        <p:cNvGrpSpPr/>
        <p:nvPr/>
      </p:nvGrpSpPr>
      <p:grpSpPr>
        <a:xfrm>
          <a:off x="0" y="0"/>
          <a:ext cx="0" cy="0"/>
          <a:chOff x="0" y="0"/>
          <a:chExt cx="0" cy="0"/>
        </a:xfrm>
      </p:grpSpPr>
      <p:sp>
        <p:nvSpPr>
          <p:cNvPr id="1778" name="Google Shape;1778;p51"/>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779" name="Google Shape;1779;p51"/>
          <p:cNvPicPr preferRelativeResize="0"/>
          <p:nvPr/>
        </p:nvPicPr>
        <p:blipFill>
          <a:blip r:embed="rId2">
            <a:alphaModFix/>
          </a:blip>
          <a:stretch>
            <a:fillRect/>
          </a:stretch>
        </p:blipFill>
        <p:spPr>
          <a:xfrm>
            <a:off x="0" y="0"/>
            <a:ext cx="9144000" cy="5143500"/>
          </a:xfrm>
          <a:prstGeom prst="rect">
            <a:avLst/>
          </a:prstGeom>
          <a:noFill/>
          <a:ln>
            <a:noFill/>
          </a:ln>
        </p:spPr>
      </p:pic>
      <p:sp>
        <p:nvSpPr>
          <p:cNvPr id="1780" name="Google Shape;1780;p51"/>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1"/>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1782" name="Google Shape;1782;p51"/>
          <p:cNvGrpSpPr/>
          <p:nvPr/>
        </p:nvGrpSpPr>
        <p:grpSpPr>
          <a:xfrm>
            <a:off x="6985149" y="261297"/>
            <a:ext cx="318260" cy="295560"/>
            <a:chOff x="3931664" y="3196564"/>
            <a:chExt cx="819834" cy="761359"/>
          </a:xfrm>
        </p:grpSpPr>
        <p:sp>
          <p:nvSpPr>
            <p:cNvPr id="1783" name="Google Shape;1783;p5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6" name="Google Shape;1786;p51"/>
          <p:cNvGrpSpPr/>
          <p:nvPr/>
        </p:nvGrpSpPr>
        <p:grpSpPr>
          <a:xfrm>
            <a:off x="7030779" y="728689"/>
            <a:ext cx="193699" cy="185318"/>
            <a:chOff x="3483800" y="1530650"/>
            <a:chExt cx="1459674" cy="1397574"/>
          </a:xfrm>
        </p:grpSpPr>
        <p:sp>
          <p:nvSpPr>
            <p:cNvPr id="1787" name="Google Shape;1787;p5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8" name="Google Shape;1788;p5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9" name="Google Shape;1789;p5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3" name="Google Shape;1793;p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4" name="Google Shape;1794;p5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96" name="Google Shape;1796;p51"/>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1797" name="Google Shape;1797;p51"/>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798" name="Google Shape;1798;p51"/>
          <p:cNvGrpSpPr/>
          <p:nvPr/>
        </p:nvGrpSpPr>
        <p:grpSpPr>
          <a:xfrm>
            <a:off x="7133488" y="3542250"/>
            <a:ext cx="652900" cy="652900"/>
            <a:chOff x="2751400" y="2498775"/>
            <a:chExt cx="652900" cy="652900"/>
          </a:xfrm>
        </p:grpSpPr>
        <p:sp>
          <p:nvSpPr>
            <p:cNvPr id="1799" name="Google Shape;1799;p5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4" name="Google Shape;1804;p5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5" name="Google Shape;1805;p5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8" name="Google Shape;1808;p51"/>
          <p:cNvGrpSpPr/>
          <p:nvPr/>
        </p:nvGrpSpPr>
        <p:grpSpPr>
          <a:xfrm>
            <a:off x="591150" y="540000"/>
            <a:ext cx="1040525" cy="1040525"/>
            <a:chOff x="591150" y="540000"/>
            <a:chExt cx="1040525" cy="1040525"/>
          </a:xfrm>
        </p:grpSpPr>
        <p:sp>
          <p:nvSpPr>
            <p:cNvPr id="1809" name="Google Shape;1809;p51"/>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1"/>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1"/>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2" name="Google Shape;1812;p51"/>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3" name="Google Shape;1813;p51"/>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1"/>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1"/>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1"/>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7" name="Google Shape;1817;p51"/>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8" name="Google Shape;1818;p51"/>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1"/>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0" name="Google Shape;1820;p5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1821" name="Shape 1821"/>
        <p:cNvGrpSpPr/>
        <p:nvPr/>
      </p:nvGrpSpPr>
      <p:grpSpPr>
        <a:xfrm>
          <a:off x="0" y="0"/>
          <a:ext cx="0" cy="0"/>
          <a:chOff x="0" y="0"/>
          <a:chExt cx="0" cy="0"/>
        </a:xfrm>
      </p:grpSpPr>
      <p:pic>
        <p:nvPicPr>
          <p:cNvPr id="1822" name="Google Shape;1822;p52"/>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1823" name="Google Shape;1823;p5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2"/>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1825" name="Google Shape;1825;p52"/>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6" name="Google Shape;1826;p52"/>
          <p:cNvGrpSpPr/>
          <p:nvPr/>
        </p:nvGrpSpPr>
        <p:grpSpPr>
          <a:xfrm>
            <a:off x="-163700" y="-187875"/>
            <a:ext cx="1143525" cy="1143525"/>
            <a:chOff x="1565300" y="733100"/>
            <a:chExt cx="1143525" cy="1143525"/>
          </a:xfrm>
        </p:grpSpPr>
        <p:sp>
          <p:nvSpPr>
            <p:cNvPr id="1827" name="Google Shape;1827;p5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8" name="Google Shape;1828;p5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9" name="Google Shape;1829;p5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0" name="Google Shape;1830;p5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52"/>
          <p:cNvGrpSpPr/>
          <p:nvPr/>
        </p:nvGrpSpPr>
        <p:grpSpPr>
          <a:xfrm>
            <a:off x="7449323" y="2055628"/>
            <a:ext cx="539058" cy="516124"/>
            <a:chOff x="3483800" y="1530650"/>
            <a:chExt cx="1459674" cy="1397574"/>
          </a:xfrm>
        </p:grpSpPr>
        <p:sp>
          <p:nvSpPr>
            <p:cNvPr id="1835" name="Google Shape;1835;p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7" name="Google Shape;1837;p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8" name="Google Shape;1838;p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0" name="Google Shape;1840;p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1" name="Google Shape;1841;p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2" name="Google Shape;1842;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52"/>
          <p:cNvGrpSpPr/>
          <p:nvPr/>
        </p:nvGrpSpPr>
        <p:grpSpPr>
          <a:xfrm>
            <a:off x="3836035" y="191744"/>
            <a:ext cx="374992" cy="348246"/>
            <a:chOff x="3931664" y="3196564"/>
            <a:chExt cx="819834" cy="761359"/>
          </a:xfrm>
        </p:grpSpPr>
        <p:sp>
          <p:nvSpPr>
            <p:cNvPr id="1845" name="Google Shape;1845;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7" name="Google Shape;1847;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8" name="Google Shape;1848;p52"/>
          <p:cNvGrpSpPr/>
          <p:nvPr/>
        </p:nvGrpSpPr>
        <p:grpSpPr>
          <a:xfrm rot="-3462168">
            <a:off x="3282873" y="282904"/>
            <a:ext cx="184279" cy="165931"/>
            <a:chOff x="3931664" y="3196564"/>
            <a:chExt cx="819834" cy="761359"/>
          </a:xfrm>
        </p:grpSpPr>
        <p:sp>
          <p:nvSpPr>
            <p:cNvPr id="1849" name="Google Shape;1849;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0" name="Google Shape;1850;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1" name="Google Shape;1851;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2" name="Google Shape;1852;p52"/>
          <p:cNvGrpSpPr/>
          <p:nvPr/>
        </p:nvGrpSpPr>
        <p:grpSpPr>
          <a:xfrm rot="-5681754">
            <a:off x="8241378" y="3006753"/>
            <a:ext cx="184261" cy="165900"/>
            <a:chOff x="3931664" y="3196564"/>
            <a:chExt cx="819834" cy="761359"/>
          </a:xfrm>
        </p:grpSpPr>
        <p:sp>
          <p:nvSpPr>
            <p:cNvPr id="1853" name="Google Shape;1853;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6" name="Google Shape;1856;p52"/>
          <p:cNvGrpSpPr/>
          <p:nvPr/>
        </p:nvGrpSpPr>
        <p:grpSpPr>
          <a:xfrm rot="3093407">
            <a:off x="323639" y="1552011"/>
            <a:ext cx="404044" cy="329363"/>
            <a:chOff x="3483800" y="1530650"/>
            <a:chExt cx="1459674" cy="1397574"/>
          </a:xfrm>
        </p:grpSpPr>
        <p:sp>
          <p:nvSpPr>
            <p:cNvPr id="1857" name="Google Shape;1857;p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9" name="Google Shape;1859;p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0" name="Google Shape;1860;p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66" name="Google Shape;1866;p52"/>
          <p:cNvGrpSpPr/>
          <p:nvPr/>
        </p:nvGrpSpPr>
        <p:grpSpPr>
          <a:xfrm rot="3093417">
            <a:off x="3136301" y="4652973"/>
            <a:ext cx="235009" cy="225010"/>
            <a:chOff x="3483800" y="1530650"/>
            <a:chExt cx="1459674" cy="1397574"/>
          </a:xfrm>
        </p:grpSpPr>
        <p:sp>
          <p:nvSpPr>
            <p:cNvPr id="1867" name="Google Shape;1867;p5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76" name="Google Shape;1876;p52"/>
          <p:cNvGrpSpPr/>
          <p:nvPr/>
        </p:nvGrpSpPr>
        <p:grpSpPr>
          <a:xfrm>
            <a:off x="1646560" y="3582869"/>
            <a:ext cx="374992" cy="348246"/>
            <a:chOff x="3931664" y="3196564"/>
            <a:chExt cx="819834" cy="761359"/>
          </a:xfrm>
        </p:grpSpPr>
        <p:sp>
          <p:nvSpPr>
            <p:cNvPr id="1877" name="Google Shape;1877;p5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80" name="Google Shape;1880;p52"/>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1881" name="Google Shape;1881;p52"/>
          <p:cNvGrpSpPr/>
          <p:nvPr/>
        </p:nvGrpSpPr>
        <p:grpSpPr>
          <a:xfrm rot="-899098">
            <a:off x="7338657" y="3773043"/>
            <a:ext cx="1912361" cy="1912091"/>
            <a:chOff x="4134250" y="882850"/>
            <a:chExt cx="843375" cy="844025"/>
          </a:xfrm>
        </p:grpSpPr>
        <p:sp>
          <p:nvSpPr>
            <p:cNvPr id="1882" name="Google Shape;1882;p5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6" name="Google Shape;1886;p5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7" name="Google Shape;1887;p52"/>
          <p:cNvGrpSpPr/>
          <p:nvPr/>
        </p:nvGrpSpPr>
        <p:grpSpPr>
          <a:xfrm>
            <a:off x="657488" y="430950"/>
            <a:ext cx="652900" cy="652900"/>
            <a:chOff x="2751400" y="2498775"/>
            <a:chExt cx="652900" cy="652900"/>
          </a:xfrm>
        </p:grpSpPr>
        <p:sp>
          <p:nvSpPr>
            <p:cNvPr id="1888" name="Google Shape;1888;p5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97" name="Google Shape;1897;p5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5" name="Shape 25"/>
        <p:cNvGrpSpPr/>
        <p:nvPr/>
      </p:nvGrpSpPr>
      <p:grpSpPr>
        <a:xfrm>
          <a:off x="0" y="0"/>
          <a:ext cx="0" cy="0"/>
          <a:chOff x="0" y="0"/>
          <a:chExt cx="0" cy="0"/>
        </a:xfrm>
      </p:grpSpPr>
      <p:sp>
        <p:nvSpPr>
          <p:cNvPr id="26" name="Google Shape;26;p6"/>
          <p:cNvSpPr txBox="1"/>
          <p:nvPr>
            <p:ph type="title"/>
          </p:nvPr>
        </p:nvSpPr>
        <p:spPr>
          <a:xfrm>
            <a:off x="311700" y="445025"/>
            <a:ext cx="8520600" cy="572700"/>
          </a:xfrm>
          <a:prstGeom prst="rect">
            <a:avLst/>
          </a:prstGeom>
        </p:spPr>
        <p:txBody>
          <a:bodyPr anchorCtr="0" anchor="t" bIns="91425" lIns="91425" spcFirstLastPara="1" rIns="91425" wrap="square" tIns="91425">
            <a:normAutofit/>
          </a:bodyPr>
          <a:lstStyle>
            <a:lvl1pPr lvl="0">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p:txBody>
      </p:sp>
      <p:sp>
        <p:nvSpPr>
          <p:cNvPr id="27" name="Google Shape;27;p6"/>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1898" name="Shape 1898"/>
        <p:cNvGrpSpPr/>
        <p:nvPr/>
      </p:nvGrpSpPr>
      <p:grpSpPr>
        <a:xfrm>
          <a:off x="0" y="0"/>
          <a:ext cx="0" cy="0"/>
          <a:chOff x="0" y="0"/>
          <a:chExt cx="0" cy="0"/>
        </a:xfrm>
      </p:grpSpPr>
      <p:sp>
        <p:nvSpPr>
          <p:cNvPr id="1899" name="Google Shape;1899;p5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00" name="Google Shape;1900;p53"/>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01" name="Google Shape;1901;p53"/>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1902" name="Google Shape;1902;p53"/>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1903" name="Google Shape;1903;p53"/>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1904" name="Google Shape;1904;p53"/>
          <p:cNvGrpSpPr/>
          <p:nvPr/>
        </p:nvGrpSpPr>
        <p:grpSpPr>
          <a:xfrm>
            <a:off x="7784681" y="-567513"/>
            <a:ext cx="1408670" cy="1408647"/>
            <a:chOff x="3174950" y="3673600"/>
            <a:chExt cx="1481875" cy="1481850"/>
          </a:xfrm>
        </p:grpSpPr>
        <p:sp>
          <p:nvSpPr>
            <p:cNvPr id="1905" name="Google Shape;1905;p53"/>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6" name="Google Shape;1906;p53"/>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3"/>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3"/>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3"/>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10" name="Google Shape;1910;p53"/>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1" name="Google Shape;1911;p53"/>
          <p:cNvGrpSpPr/>
          <p:nvPr/>
        </p:nvGrpSpPr>
        <p:grpSpPr>
          <a:xfrm rot="3204881">
            <a:off x="466980" y="4420212"/>
            <a:ext cx="229230" cy="183924"/>
            <a:chOff x="3483800" y="1530650"/>
            <a:chExt cx="1459674" cy="1397574"/>
          </a:xfrm>
        </p:grpSpPr>
        <p:sp>
          <p:nvSpPr>
            <p:cNvPr id="1912" name="Google Shape;1912;p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3" name="Google Shape;1913;p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4" name="Google Shape;1914;p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6" name="Google Shape;1916;p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7" name="Google Shape;1917;p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9" name="Google Shape;1919;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0" name="Google Shape;1920;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1" name="Google Shape;1921;p53"/>
          <p:cNvGrpSpPr/>
          <p:nvPr/>
        </p:nvGrpSpPr>
        <p:grpSpPr>
          <a:xfrm rot="-2016257">
            <a:off x="288240" y="3163002"/>
            <a:ext cx="258192" cy="239776"/>
            <a:chOff x="3931664" y="3196564"/>
            <a:chExt cx="819834" cy="761359"/>
          </a:xfrm>
        </p:grpSpPr>
        <p:sp>
          <p:nvSpPr>
            <p:cNvPr id="1922" name="Google Shape;1922;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3" name="Google Shape;1923;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53"/>
          <p:cNvGrpSpPr/>
          <p:nvPr/>
        </p:nvGrpSpPr>
        <p:grpSpPr>
          <a:xfrm>
            <a:off x="431988" y="1892466"/>
            <a:ext cx="288008" cy="267466"/>
            <a:chOff x="3931664" y="3196564"/>
            <a:chExt cx="819834" cy="761359"/>
          </a:xfrm>
        </p:grpSpPr>
        <p:sp>
          <p:nvSpPr>
            <p:cNvPr id="1926" name="Google Shape;1926;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8" name="Google Shape;1928;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9" name="Google Shape;1929;p53"/>
          <p:cNvGrpSpPr/>
          <p:nvPr/>
        </p:nvGrpSpPr>
        <p:grpSpPr>
          <a:xfrm rot="-2016257">
            <a:off x="5475190" y="169002"/>
            <a:ext cx="258192" cy="239776"/>
            <a:chOff x="3931664" y="3196564"/>
            <a:chExt cx="819834" cy="761359"/>
          </a:xfrm>
        </p:grpSpPr>
        <p:sp>
          <p:nvSpPr>
            <p:cNvPr id="1930" name="Google Shape;1930;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1" name="Google Shape;1931;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2" name="Google Shape;1932;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3" name="Google Shape;1933;p53"/>
          <p:cNvGrpSpPr/>
          <p:nvPr/>
        </p:nvGrpSpPr>
        <p:grpSpPr>
          <a:xfrm rot="3204881">
            <a:off x="6748605" y="935912"/>
            <a:ext cx="229230" cy="183924"/>
            <a:chOff x="3483800" y="1530650"/>
            <a:chExt cx="1459674" cy="1397574"/>
          </a:xfrm>
        </p:grpSpPr>
        <p:sp>
          <p:nvSpPr>
            <p:cNvPr id="1934" name="Google Shape;1934;p5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5" name="Google Shape;1935;p5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6" name="Google Shape;1936;p5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9" name="Google Shape;1939;p5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0" name="Google Shape;1940;p5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3"/>
          <p:cNvGrpSpPr/>
          <p:nvPr/>
        </p:nvGrpSpPr>
        <p:grpSpPr>
          <a:xfrm rot="5983681">
            <a:off x="5765480" y="1066980"/>
            <a:ext cx="305186" cy="290029"/>
            <a:chOff x="3931664" y="3196564"/>
            <a:chExt cx="819834" cy="761359"/>
          </a:xfrm>
        </p:grpSpPr>
        <p:sp>
          <p:nvSpPr>
            <p:cNvPr id="1944" name="Google Shape;1944;p5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47" name="Google Shape;1947;p53"/>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48" name="Google Shape;1948;p53"/>
          <p:cNvGrpSpPr/>
          <p:nvPr/>
        </p:nvGrpSpPr>
        <p:grpSpPr>
          <a:xfrm rot="1855">
            <a:off x="7475888" y="418266"/>
            <a:ext cx="781556" cy="781145"/>
            <a:chOff x="4134250" y="882850"/>
            <a:chExt cx="843375" cy="844025"/>
          </a:xfrm>
        </p:grpSpPr>
        <p:sp>
          <p:nvSpPr>
            <p:cNvPr id="1949" name="Google Shape;1949;p53"/>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0" name="Google Shape;1950;p53"/>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3"/>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3"/>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3"/>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4" name="Google Shape;1954;p5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1955" name="Shape 1955"/>
        <p:cNvGrpSpPr/>
        <p:nvPr/>
      </p:nvGrpSpPr>
      <p:grpSpPr>
        <a:xfrm>
          <a:off x="0" y="0"/>
          <a:ext cx="0" cy="0"/>
          <a:chOff x="0" y="0"/>
          <a:chExt cx="0" cy="0"/>
        </a:xfrm>
      </p:grpSpPr>
      <p:sp>
        <p:nvSpPr>
          <p:cNvPr id="1956" name="Google Shape;1956;p54"/>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1957" name="Google Shape;1957;p54"/>
          <p:cNvPicPr preferRelativeResize="0"/>
          <p:nvPr/>
        </p:nvPicPr>
        <p:blipFill>
          <a:blip r:embed="rId2">
            <a:alphaModFix/>
          </a:blip>
          <a:stretch>
            <a:fillRect/>
          </a:stretch>
        </p:blipFill>
        <p:spPr>
          <a:xfrm>
            <a:off x="0" y="0"/>
            <a:ext cx="9144000" cy="5143500"/>
          </a:xfrm>
          <a:prstGeom prst="rect">
            <a:avLst/>
          </a:prstGeom>
          <a:noFill/>
          <a:ln>
            <a:noFill/>
          </a:ln>
        </p:spPr>
      </p:pic>
      <p:sp>
        <p:nvSpPr>
          <p:cNvPr id="1958" name="Google Shape;1958;p5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1959" name="Google Shape;1959;p54"/>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0" name="Google Shape;1960;p54"/>
          <p:cNvGrpSpPr/>
          <p:nvPr/>
        </p:nvGrpSpPr>
        <p:grpSpPr>
          <a:xfrm rot="3204101">
            <a:off x="8405188" y="4689994"/>
            <a:ext cx="197087" cy="158154"/>
            <a:chOff x="3483800" y="1530650"/>
            <a:chExt cx="1459674" cy="1397574"/>
          </a:xfrm>
        </p:grpSpPr>
        <p:sp>
          <p:nvSpPr>
            <p:cNvPr id="1961" name="Google Shape;1961;p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2" name="Google Shape;1962;p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3" name="Google Shape;1963;p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5" name="Google Shape;1965;p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8" name="Google Shape;1968;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9" name="Google Shape;1969;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0" name="Google Shape;1970;p54"/>
          <p:cNvGrpSpPr/>
          <p:nvPr/>
        </p:nvGrpSpPr>
        <p:grpSpPr>
          <a:xfrm>
            <a:off x="8716960" y="3747944"/>
            <a:ext cx="374992" cy="348246"/>
            <a:chOff x="3931664" y="3196564"/>
            <a:chExt cx="819834" cy="761359"/>
          </a:xfrm>
        </p:grpSpPr>
        <p:sp>
          <p:nvSpPr>
            <p:cNvPr id="1971" name="Google Shape;1971;p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4" name="Google Shape;1974;p54"/>
          <p:cNvGrpSpPr/>
          <p:nvPr/>
        </p:nvGrpSpPr>
        <p:grpSpPr>
          <a:xfrm rot="3203653">
            <a:off x="8538041" y="1607001"/>
            <a:ext cx="297660" cy="239057"/>
            <a:chOff x="3483800" y="1530650"/>
            <a:chExt cx="1459674" cy="1397574"/>
          </a:xfrm>
        </p:grpSpPr>
        <p:sp>
          <p:nvSpPr>
            <p:cNvPr id="1975" name="Google Shape;1975;p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8" name="Google Shape;1978;p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9" name="Google Shape;1979;p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1" name="Google Shape;1981;p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2" name="Google Shape;1982;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4" name="Google Shape;1984;p54"/>
          <p:cNvGrpSpPr/>
          <p:nvPr/>
        </p:nvGrpSpPr>
        <p:grpSpPr>
          <a:xfrm>
            <a:off x="167635" y="707019"/>
            <a:ext cx="374992" cy="348246"/>
            <a:chOff x="3931664" y="3196564"/>
            <a:chExt cx="819834" cy="761359"/>
          </a:xfrm>
        </p:grpSpPr>
        <p:sp>
          <p:nvSpPr>
            <p:cNvPr id="1985" name="Google Shape;1985;p5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8" name="Google Shape;1988;p54"/>
          <p:cNvGrpSpPr/>
          <p:nvPr/>
        </p:nvGrpSpPr>
        <p:grpSpPr>
          <a:xfrm rot="3205120">
            <a:off x="435170" y="1966795"/>
            <a:ext cx="208678" cy="167461"/>
            <a:chOff x="3483800" y="1530650"/>
            <a:chExt cx="1459674" cy="1397574"/>
          </a:xfrm>
        </p:grpSpPr>
        <p:sp>
          <p:nvSpPr>
            <p:cNvPr id="1989" name="Google Shape;1989;p5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98" name="Google Shape;1998;p5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1999" name="Shape 1999"/>
        <p:cNvGrpSpPr/>
        <p:nvPr/>
      </p:nvGrpSpPr>
      <p:grpSpPr>
        <a:xfrm>
          <a:off x="0" y="0"/>
          <a:ext cx="0" cy="0"/>
          <a:chOff x="0" y="0"/>
          <a:chExt cx="0" cy="0"/>
        </a:xfrm>
      </p:grpSpPr>
      <p:sp>
        <p:nvSpPr>
          <p:cNvPr id="2000" name="Google Shape;2000;p5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01" name="Google Shape;2001;p5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02" name="Google Shape;2002;p55"/>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003" name="Google Shape;2003;p55"/>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004" name="Google Shape;2004;p55"/>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5"/>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006" name="Google Shape;2006;p55"/>
          <p:cNvGrpSpPr/>
          <p:nvPr/>
        </p:nvGrpSpPr>
        <p:grpSpPr>
          <a:xfrm>
            <a:off x="6887075" y="3970549"/>
            <a:ext cx="367254" cy="351630"/>
            <a:chOff x="3483800" y="1530650"/>
            <a:chExt cx="1459674" cy="1397574"/>
          </a:xfrm>
        </p:grpSpPr>
        <p:sp>
          <p:nvSpPr>
            <p:cNvPr id="2007" name="Google Shape;2007;p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16" name="Google Shape;2016;p55"/>
          <p:cNvGrpSpPr/>
          <p:nvPr/>
        </p:nvGrpSpPr>
        <p:grpSpPr>
          <a:xfrm rot="-3461964">
            <a:off x="1425952" y="1279122"/>
            <a:ext cx="242869" cy="218617"/>
            <a:chOff x="3931664" y="3196564"/>
            <a:chExt cx="819834" cy="761359"/>
          </a:xfrm>
        </p:grpSpPr>
        <p:sp>
          <p:nvSpPr>
            <p:cNvPr id="2017" name="Google Shape;2017;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0" name="Google Shape;2020;p55"/>
          <p:cNvGrpSpPr/>
          <p:nvPr/>
        </p:nvGrpSpPr>
        <p:grpSpPr>
          <a:xfrm rot="-5681754">
            <a:off x="7480828" y="255078"/>
            <a:ext cx="184261" cy="165900"/>
            <a:chOff x="3931664" y="3196564"/>
            <a:chExt cx="819834" cy="761359"/>
          </a:xfrm>
        </p:grpSpPr>
        <p:sp>
          <p:nvSpPr>
            <p:cNvPr id="2021" name="Google Shape;2021;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24" name="Google Shape;2024;p55"/>
          <p:cNvGrpSpPr/>
          <p:nvPr/>
        </p:nvGrpSpPr>
        <p:grpSpPr>
          <a:xfrm rot="3093417">
            <a:off x="557651" y="2840748"/>
            <a:ext cx="235009" cy="225010"/>
            <a:chOff x="3483800" y="1530650"/>
            <a:chExt cx="1459674" cy="1397574"/>
          </a:xfrm>
        </p:grpSpPr>
        <p:sp>
          <p:nvSpPr>
            <p:cNvPr id="2025" name="Google Shape;2025;p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34" name="Google Shape;2034;p55"/>
          <p:cNvGrpSpPr/>
          <p:nvPr/>
        </p:nvGrpSpPr>
        <p:grpSpPr>
          <a:xfrm rot="-421626">
            <a:off x="5835769" y="455383"/>
            <a:ext cx="349591" cy="334718"/>
            <a:chOff x="3483800" y="1530650"/>
            <a:chExt cx="1459674" cy="1397574"/>
          </a:xfrm>
        </p:grpSpPr>
        <p:sp>
          <p:nvSpPr>
            <p:cNvPr id="2035" name="Google Shape;2035;p5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4" name="Google Shape;2044;p55"/>
          <p:cNvGrpSpPr/>
          <p:nvPr/>
        </p:nvGrpSpPr>
        <p:grpSpPr>
          <a:xfrm rot="-3461807">
            <a:off x="3312132" y="249026"/>
            <a:ext cx="326001" cy="293428"/>
            <a:chOff x="3931664" y="3196564"/>
            <a:chExt cx="819834" cy="761359"/>
          </a:xfrm>
        </p:grpSpPr>
        <p:sp>
          <p:nvSpPr>
            <p:cNvPr id="2045" name="Google Shape;2045;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48" name="Google Shape;2048;p55"/>
          <p:cNvGrpSpPr/>
          <p:nvPr/>
        </p:nvGrpSpPr>
        <p:grpSpPr>
          <a:xfrm rot="-5681754">
            <a:off x="4905266" y="4520553"/>
            <a:ext cx="184261" cy="165900"/>
            <a:chOff x="3931664" y="3196564"/>
            <a:chExt cx="819834" cy="761359"/>
          </a:xfrm>
        </p:grpSpPr>
        <p:sp>
          <p:nvSpPr>
            <p:cNvPr id="2049" name="Google Shape;2049;p5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52" name="Google Shape;2052;p55"/>
          <p:cNvGrpSpPr/>
          <p:nvPr/>
        </p:nvGrpSpPr>
        <p:grpSpPr>
          <a:xfrm rot="-1799949">
            <a:off x="-352113" y="3255243"/>
            <a:ext cx="2570135" cy="3098127"/>
            <a:chOff x="2705025" y="356575"/>
            <a:chExt cx="1582750" cy="1907900"/>
          </a:xfrm>
        </p:grpSpPr>
        <p:sp>
          <p:nvSpPr>
            <p:cNvPr id="2053" name="Google Shape;2053;p5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5"/>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64" name="Google Shape;2064;p55"/>
          <p:cNvGrpSpPr/>
          <p:nvPr/>
        </p:nvGrpSpPr>
        <p:grpSpPr>
          <a:xfrm>
            <a:off x="8317557" y="-49211"/>
            <a:ext cx="1198006" cy="1198006"/>
            <a:chOff x="2751400" y="2498775"/>
            <a:chExt cx="652900" cy="652900"/>
          </a:xfrm>
        </p:grpSpPr>
        <p:sp>
          <p:nvSpPr>
            <p:cNvPr id="2065" name="Google Shape;2065;p5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74" name="Google Shape;2074;p55"/>
          <p:cNvGrpSpPr/>
          <p:nvPr/>
        </p:nvGrpSpPr>
        <p:grpSpPr>
          <a:xfrm>
            <a:off x="7955883" y="618584"/>
            <a:ext cx="799095" cy="799095"/>
            <a:chOff x="1565300" y="733100"/>
            <a:chExt cx="1143525" cy="1143525"/>
          </a:xfrm>
        </p:grpSpPr>
        <p:sp>
          <p:nvSpPr>
            <p:cNvPr id="2075" name="Google Shape;2075;p5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1" name="Google Shape;2081;p5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2" name="Google Shape;2082;p5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2083" name="Shape 2083"/>
        <p:cNvGrpSpPr/>
        <p:nvPr/>
      </p:nvGrpSpPr>
      <p:grpSpPr>
        <a:xfrm>
          <a:off x="0" y="0"/>
          <a:ext cx="0" cy="0"/>
          <a:chOff x="0" y="0"/>
          <a:chExt cx="0" cy="0"/>
        </a:xfrm>
      </p:grpSpPr>
      <p:sp>
        <p:nvSpPr>
          <p:cNvPr id="2084" name="Google Shape;2084;p5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2085" name="Shape 2085"/>
        <p:cNvGrpSpPr/>
        <p:nvPr/>
      </p:nvGrpSpPr>
      <p:grpSpPr>
        <a:xfrm>
          <a:off x="0" y="0"/>
          <a:ext cx="0" cy="0"/>
          <a:chOff x="0" y="0"/>
          <a:chExt cx="0" cy="0"/>
        </a:xfrm>
      </p:grpSpPr>
      <p:sp>
        <p:nvSpPr>
          <p:cNvPr id="2086" name="Google Shape;2086;p5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087" name="Google Shape;2087;p5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088" name="Google Shape;2088;p57"/>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9" name="Google Shape;2089;p57"/>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2090" name="Google Shape;2090;p57"/>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2091" name="Google Shape;2091;p57"/>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092" name="Google Shape;2092;p57"/>
          <p:cNvGrpSpPr/>
          <p:nvPr/>
        </p:nvGrpSpPr>
        <p:grpSpPr>
          <a:xfrm>
            <a:off x="1535429" y="583264"/>
            <a:ext cx="193699" cy="185318"/>
            <a:chOff x="3483800" y="1530650"/>
            <a:chExt cx="1459674" cy="1397574"/>
          </a:xfrm>
        </p:grpSpPr>
        <p:sp>
          <p:nvSpPr>
            <p:cNvPr id="2093" name="Google Shape;2093;p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6" name="Google Shape;2096;p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7" name="Google Shape;2097;p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2" name="Google Shape;2102;p57"/>
          <p:cNvGrpSpPr/>
          <p:nvPr/>
        </p:nvGrpSpPr>
        <p:grpSpPr>
          <a:xfrm>
            <a:off x="7089424" y="3405872"/>
            <a:ext cx="318260" cy="295560"/>
            <a:chOff x="3931664" y="3196564"/>
            <a:chExt cx="819834" cy="761359"/>
          </a:xfrm>
        </p:grpSpPr>
        <p:sp>
          <p:nvSpPr>
            <p:cNvPr id="2103" name="Google Shape;2103;p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06" name="Google Shape;2106;p57"/>
          <p:cNvGrpSpPr/>
          <p:nvPr/>
        </p:nvGrpSpPr>
        <p:grpSpPr>
          <a:xfrm>
            <a:off x="575339" y="1284522"/>
            <a:ext cx="500427" cy="464734"/>
            <a:chOff x="3931664" y="3196564"/>
            <a:chExt cx="819834" cy="761359"/>
          </a:xfrm>
        </p:grpSpPr>
        <p:sp>
          <p:nvSpPr>
            <p:cNvPr id="2107" name="Google Shape;2107;p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10" name="Google Shape;2110;p57"/>
          <p:cNvGrpSpPr/>
          <p:nvPr/>
        </p:nvGrpSpPr>
        <p:grpSpPr>
          <a:xfrm>
            <a:off x="7972429" y="2479089"/>
            <a:ext cx="193699" cy="185318"/>
            <a:chOff x="3483800" y="1530650"/>
            <a:chExt cx="1459674" cy="1397574"/>
          </a:xfrm>
        </p:grpSpPr>
        <p:sp>
          <p:nvSpPr>
            <p:cNvPr id="2111" name="Google Shape;2111;p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20" name="Google Shape;2120;p57"/>
          <p:cNvGrpSpPr/>
          <p:nvPr/>
        </p:nvGrpSpPr>
        <p:grpSpPr>
          <a:xfrm rot="-2700000">
            <a:off x="2741984" y="4418164"/>
            <a:ext cx="307579" cy="294296"/>
            <a:chOff x="3483800" y="1530650"/>
            <a:chExt cx="1459674" cy="1397574"/>
          </a:xfrm>
        </p:grpSpPr>
        <p:sp>
          <p:nvSpPr>
            <p:cNvPr id="2121" name="Google Shape;2121;p5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0" name="Google Shape;2130;p57"/>
          <p:cNvGrpSpPr/>
          <p:nvPr/>
        </p:nvGrpSpPr>
        <p:grpSpPr>
          <a:xfrm rot="-3121908">
            <a:off x="7407403" y="392194"/>
            <a:ext cx="318220" cy="295523"/>
            <a:chOff x="3931664" y="3196564"/>
            <a:chExt cx="819834" cy="761359"/>
          </a:xfrm>
        </p:grpSpPr>
        <p:sp>
          <p:nvSpPr>
            <p:cNvPr id="2131" name="Google Shape;2131;p5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34" name="Google Shape;2134;p57"/>
          <p:cNvGrpSpPr/>
          <p:nvPr/>
        </p:nvGrpSpPr>
        <p:grpSpPr>
          <a:xfrm>
            <a:off x="8370337" y="-422491"/>
            <a:ext cx="1143068" cy="1143068"/>
            <a:chOff x="1565300" y="733100"/>
            <a:chExt cx="1143525" cy="1143525"/>
          </a:xfrm>
        </p:grpSpPr>
        <p:sp>
          <p:nvSpPr>
            <p:cNvPr id="2135" name="Google Shape;2135;p5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42" name="Google Shape;2142;p57"/>
          <p:cNvGrpSpPr/>
          <p:nvPr/>
        </p:nvGrpSpPr>
        <p:grpSpPr>
          <a:xfrm>
            <a:off x="-324835" y="3402341"/>
            <a:ext cx="1933254" cy="1933222"/>
            <a:chOff x="3174950" y="3673600"/>
            <a:chExt cx="1481875" cy="1481850"/>
          </a:xfrm>
        </p:grpSpPr>
        <p:sp>
          <p:nvSpPr>
            <p:cNvPr id="2143" name="Google Shape;2143;p57"/>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48" name="Google Shape;2148;p5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2149" name="Shape 2149"/>
        <p:cNvGrpSpPr/>
        <p:nvPr/>
      </p:nvGrpSpPr>
      <p:grpSpPr>
        <a:xfrm>
          <a:off x="0" y="0"/>
          <a:ext cx="0" cy="0"/>
          <a:chOff x="0" y="0"/>
          <a:chExt cx="0" cy="0"/>
        </a:xfrm>
      </p:grpSpPr>
      <p:sp>
        <p:nvSpPr>
          <p:cNvPr id="2150" name="Google Shape;2150;p5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151" name="Google Shape;2151;p5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152" name="Google Shape;2152;p58"/>
          <p:cNvGrpSpPr/>
          <p:nvPr/>
        </p:nvGrpSpPr>
        <p:grpSpPr>
          <a:xfrm>
            <a:off x="239179" y="908649"/>
            <a:ext cx="309897" cy="287794"/>
            <a:chOff x="3931664" y="3196564"/>
            <a:chExt cx="819834" cy="761359"/>
          </a:xfrm>
        </p:grpSpPr>
        <p:sp>
          <p:nvSpPr>
            <p:cNvPr id="2153" name="Google Shape;2153;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56" name="Google Shape;2156;p58"/>
          <p:cNvGrpSpPr/>
          <p:nvPr/>
        </p:nvGrpSpPr>
        <p:grpSpPr>
          <a:xfrm>
            <a:off x="8830437" y="4641113"/>
            <a:ext cx="406227" cy="388246"/>
            <a:chOff x="3483800" y="1530650"/>
            <a:chExt cx="1459674" cy="1397574"/>
          </a:xfrm>
        </p:grpSpPr>
        <p:sp>
          <p:nvSpPr>
            <p:cNvPr id="2157" name="Google Shape;2157;p5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66" name="Google Shape;2166;p58"/>
          <p:cNvGrpSpPr/>
          <p:nvPr/>
        </p:nvGrpSpPr>
        <p:grpSpPr>
          <a:xfrm rot="3907081">
            <a:off x="128235" y="1501958"/>
            <a:ext cx="153542" cy="142591"/>
            <a:chOff x="3931664" y="3196564"/>
            <a:chExt cx="819834" cy="761359"/>
          </a:xfrm>
        </p:grpSpPr>
        <p:sp>
          <p:nvSpPr>
            <p:cNvPr id="2167" name="Google Shape;2167;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0" name="Google Shape;2170;p58"/>
          <p:cNvGrpSpPr/>
          <p:nvPr/>
        </p:nvGrpSpPr>
        <p:grpSpPr>
          <a:xfrm rot="3907081">
            <a:off x="8616760" y="4004183"/>
            <a:ext cx="153542" cy="142591"/>
            <a:chOff x="3931664" y="3196564"/>
            <a:chExt cx="819834" cy="761359"/>
          </a:xfrm>
        </p:grpSpPr>
        <p:sp>
          <p:nvSpPr>
            <p:cNvPr id="2171" name="Google Shape;2171;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174" name="Google Shape;2174;p58"/>
          <p:cNvGrpSpPr/>
          <p:nvPr/>
        </p:nvGrpSpPr>
        <p:grpSpPr>
          <a:xfrm rot="-2977161">
            <a:off x="8962885" y="3149974"/>
            <a:ext cx="288648" cy="268060"/>
            <a:chOff x="3931664" y="3196564"/>
            <a:chExt cx="819834" cy="761359"/>
          </a:xfrm>
        </p:grpSpPr>
        <p:sp>
          <p:nvSpPr>
            <p:cNvPr id="2175" name="Google Shape;2175;p5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178" name="Google Shape;2178;p5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179" name="Google Shape;2179;p58"/>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8"/>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1" name="Google Shape;2181;p58"/>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2" name="Google Shape;2182;p58"/>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3" name="Google Shape;2183;p58"/>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4" name="Google Shape;2184;p58"/>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5" name="Google Shape;2185;p58"/>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6" name="Google Shape;2186;p58"/>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187" name="Google Shape;2187;p58"/>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188" name="Google Shape;2188;p58"/>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89" name="Google Shape;2189;p58"/>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90" name="Google Shape;2190;p58"/>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2191" name="Google Shape;2191;p58"/>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2192" name="Google Shape;2192;p58"/>
          <p:cNvGrpSpPr/>
          <p:nvPr/>
        </p:nvGrpSpPr>
        <p:grpSpPr>
          <a:xfrm>
            <a:off x="-244345" y="-118031"/>
            <a:ext cx="898724" cy="898750"/>
            <a:chOff x="4876725" y="2387875"/>
            <a:chExt cx="874075" cy="874100"/>
          </a:xfrm>
        </p:grpSpPr>
        <p:sp>
          <p:nvSpPr>
            <p:cNvPr id="2193" name="Google Shape;2193;p58"/>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8"/>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8"/>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8"/>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8"/>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8"/>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8"/>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8"/>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8"/>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8"/>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8"/>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8"/>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5" name="Google Shape;2205;p5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2206" name="Shape 2206"/>
        <p:cNvGrpSpPr/>
        <p:nvPr/>
      </p:nvGrpSpPr>
      <p:grpSpPr>
        <a:xfrm>
          <a:off x="0" y="0"/>
          <a:ext cx="0" cy="0"/>
          <a:chOff x="0" y="0"/>
          <a:chExt cx="0" cy="0"/>
        </a:xfrm>
      </p:grpSpPr>
      <p:sp>
        <p:nvSpPr>
          <p:cNvPr id="2207" name="Google Shape;2207;p5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08" name="Google Shape;2208;p5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09" name="Google Shape;2209;p59"/>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0" name="Google Shape;2210;p59"/>
          <p:cNvGrpSpPr/>
          <p:nvPr/>
        </p:nvGrpSpPr>
        <p:grpSpPr>
          <a:xfrm>
            <a:off x="8830437" y="4641113"/>
            <a:ext cx="406227" cy="388246"/>
            <a:chOff x="3483800" y="1530650"/>
            <a:chExt cx="1459674" cy="1397574"/>
          </a:xfrm>
        </p:grpSpPr>
        <p:sp>
          <p:nvSpPr>
            <p:cNvPr id="2211" name="Google Shape;2211;p5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 name="Google Shape;2220;p59"/>
          <p:cNvGrpSpPr/>
          <p:nvPr/>
        </p:nvGrpSpPr>
        <p:grpSpPr>
          <a:xfrm rot="3907081">
            <a:off x="8616760" y="4004183"/>
            <a:ext cx="153542" cy="142591"/>
            <a:chOff x="3931664" y="3196564"/>
            <a:chExt cx="819834" cy="761359"/>
          </a:xfrm>
        </p:grpSpPr>
        <p:sp>
          <p:nvSpPr>
            <p:cNvPr id="2221" name="Google Shape;2221;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4" name="Google Shape;2224;p59"/>
          <p:cNvGrpSpPr/>
          <p:nvPr/>
        </p:nvGrpSpPr>
        <p:grpSpPr>
          <a:xfrm rot="-2977161">
            <a:off x="8962885" y="3149974"/>
            <a:ext cx="288648" cy="268060"/>
            <a:chOff x="3931664" y="3196564"/>
            <a:chExt cx="819834" cy="761359"/>
          </a:xfrm>
        </p:grpSpPr>
        <p:sp>
          <p:nvSpPr>
            <p:cNvPr id="2225" name="Google Shape;2225;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8" name="Google Shape;2228;p59"/>
          <p:cNvGrpSpPr/>
          <p:nvPr/>
        </p:nvGrpSpPr>
        <p:grpSpPr>
          <a:xfrm>
            <a:off x="239179" y="908649"/>
            <a:ext cx="309897" cy="287794"/>
            <a:chOff x="3931664" y="3196564"/>
            <a:chExt cx="819834" cy="761359"/>
          </a:xfrm>
        </p:grpSpPr>
        <p:sp>
          <p:nvSpPr>
            <p:cNvPr id="2229" name="Google Shape;2229;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 name="Google Shape;2232;p59"/>
          <p:cNvGrpSpPr/>
          <p:nvPr/>
        </p:nvGrpSpPr>
        <p:grpSpPr>
          <a:xfrm rot="3907081">
            <a:off x="128235" y="1501958"/>
            <a:ext cx="153542" cy="142591"/>
            <a:chOff x="3931664" y="3196564"/>
            <a:chExt cx="819834" cy="761359"/>
          </a:xfrm>
        </p:grpSpPr>
        <p:sp>
          <p:nvSpPr>
            <p:cNvPr id="2233" name="Google Shape;2233;p5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 name="Google Shape;2236;p59"/>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2237" name="Google Shape;2237;p59"/>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2238" name="Google Shape;2238;p59"/>
          <p:cNvGrpSpPr/>
          <p:nvPr/>
        </p:nvGrpSpPr>
        <p:grpSpPr>
          <a:xfrm rot="-895738">
            <a:off x="715843" y="-317192"/>
            <a:ext cx="1016157" cy="1012457"/>
            <a:chOff x="4134250" y="882850"/>
            <a:chExt cx="843375" cy="844025"/>
          </a:xfrm>
        </p:grpSpPr>
        <p:sp>
          <p:nvSpPr>
            <p:cNvPr id="2239" name="Google Shape;2239;p5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44" name="Google Shape;2244;p5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2245" name="Shape 2245"/>
        <p:cNvGrpSpPr/>
        <p:nvPr/>
      </p:nvGrpSpPr>
      <p:grpSpPr>
        <a:xfrm>
          <a:off x="0" y="0"/>
          <a:ext cx="0" cy="0"/>
          <a:chOff x="0" y="0"/>
          <a:chExt cx="0" cy="0"/>
        </a:xfrm>
      </p:grpSpPr>
      <p:sp>
        <p:nvSpPr>
          <p:cNvPr id="2246" name="Google Shape;2246;p6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247" name="Google Shape;2247;p6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248" name="Google Shape;2248;p60"/>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249" name="Google Shape;2249;p60"/>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60"/>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60"/>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60"/>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253" name="Google Shape;2253;p60"/>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254" name="Google Shape;2254;p60"/>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255" name="Google Shape;2255;p60"/>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256" name="Google Shape;2256;p60"/>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257" name="Google Shape;2257;p60"/>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258" name="Google Shape;2258;p60"/>
          <p:cNvGrpSpPr/>
          <p:nvPr/>
        </p:nvGrpSpPr>
        <p:grpSpPr>
          <a:xfrm flipH="1">
            <a:off x="67046" y="1212064"/>
            <a:ext cx="193699" cy="185318"/>
            <a:chOff x="3483800" y="1530650"/>
            <a:chExt cx="1459674" cy="1397574"/>
          </a:xfrm>
        </p:grpSpPr>
        <p:sp>
          <p:nvSpPr>
            <p:cNvPr id="2259" name="Google Shape;2259;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68" name="Google Shape;2268;p60"/>
          <p:cNvGrpSpPr/>
          <p:nvPr/>
        </p:nvGrpSpPr>
        <p:grpSpPr>
          <a:xfrm flipH="1">
            <a:off x="8629015" y="4491897"/>
            <a:ext cx="318260" cy="295560"/>
            <a:chOff x="3931664" y="3196564"/>
            <a:chExt cx="819834" cy="761359"/>
          </a:xfrm>
        </p:grpSpPr>
        <p:sp>
          <p:nvSpPr>
            <p:cNvPr id="2269" name="Google Shape;2269;p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2" name="Google Shape;2272;p60"/>
          <p:cNvGrpSpPr/>
          <p:nvPr/>
        </p:nvGrpSpPr>
        <p:grpSpPr>
          <a:xfrm flipH="1">
            <a:off x="-67743" y="586194"/>
            <a:ext cx="351053" cy="326014"/>
            <a:chOff x="3931664" y="3196564"/>
            <a:chExt cx="819834" cy="761359"/>
          </a:xfrm>
        </p:grpSpPr>
        <p:sp>
          <p:nvSpPr>
            <p:cNvPr id="2273" name="Google Shape;2273;p6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6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6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6" name="Google Shape;2276;p60"/>
          <p:cNvGrpSpPr/>
          <p:nvPr/>
        </p:nvGrpSpPr>
        <p:grpSpPr>
          <a:xfrm flipH="1">
            <a:off x="8691296" y="2386439"/>
            <a:ext cx="193699" cy="185318"/>
            <a:chOff x="3483800" y="1530650"/>
            <a:chExt cx="1459674" cy="1397574"/>
          </a:xfrm>
        </p:grpSpPr>
        <p:sp>
          <p:nvSpPr>
            <p:cNvPr id="2277" name="Google Shape;2277;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86" name="Google Shape;2286;p60"/>
          <p:cNvGrpSpPr/>
          <p:nvPr/>
        </p:nvGrpSpPr>
        <p:grpSpPr>
          <a:xfrm flipH="1">
            <a:off x="7828954" y="4747047"/>
            <a:ext cx="117212" cy="111946"/>
            <a:chOff x="3483800" y="1530650"/>
            <a:chExt cx="1459674" cy="1397574"/>
          </a:xfrm>
        </p:grpSpPr>
        <p:sp>
          <p:nvSpPr>
            <p:cNvPr id="2287" name="Google Shape;2287;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96" name="Google Shape;2296;p60"/>
          <p:cNvGrpSpPr/>
          <p:nvPr/>
        </p:nvGrpSpPr>
        <p:grpSpPr>
          <a:xfrm flipH="1">
            <a:off x="8519096" y="447339"/>
            <a:ext cx="193699" cy="185318"/>
            <a:chOff x="3483800" y="1530650"/>
            <a:chExt cx="1459674" cy="1397574"/>
          </a:xfrm>
        </p:grpSpPr>
        <p:sp>
          <p:nvSpPr>
            <p:cNvPr id="2297" name="Google Shape;2297;p6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6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6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6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6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6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6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6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06" name="Google Shape;2306;p6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2307" name="Shape 2307"/>
        <p:cNvGrpSpPr/>
        <p:nvPr/>
      </p:nvGrpSpPr>
      <p:grpSpPr>
        <a:xfrm>
          <a:off x="0" y="0"/>
          <a:ext cx="0" cy="0"/>
          <a:chOff x="0" y="0"/>
          <a:chExt cx="0" cy="0"/>
        </a:xfrm>
      </p:grpSpPr>
      <p:sp>
        <p:nvSpPr>
          <p:cNvPr id="2308" name="Google Shape;2308;p6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09" name="Google Shape;2309;p6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10" name="Google Shape;2310;p61"/>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11" name="Google Shape;2311;p61"/>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2312" name="Google Shape;2312;p61"/>
          <p:cNvGrpSpPr/>
          <p:nvPr/>
        </p:nvGrpSpPr>
        <p:grpSpPr>
          <a:xfrm>
            <a:off x="623154" y="244439"/>
            <a:ext cx="193699" cy="185318"/>
            <a:chOff x="3483800" y="1530650"/>
            <a:chExt cx="1459674" cy="1397574"/>
          </a:xfrm>
        </p:grpSpPr>
        <p:sp>
          <p:nvSpPr>
            <p:cNvPr id="2313" name="Google Shape;2313;p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2" name="Google Shape;2322;p61"/>
          <p:cNvGrpSpPr/>
          <p:nvPr/>
        </p:nvGrpSpPr>
        <p:grpSpPr>
          <a:xfrm>
            <a:off x="138749" y="4109622"/>
            <a:ext cx="318260" cy="295560"/>
            <a:chOff x="3931664" y="3196564"/>
            <a:chExt cx="819834" cy="761359"/>
          </a:xfrm>
        </p:grpSpPr>
        <p:sp>
          <p:nvSpPr>
            <p:cNvPr id="2323" name="Google Shape;2323;p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26" name="Google Shape;2326;p61"/>
          <p:cNvGrpSpPr/>
          <p:nvPr/>
        </p:nvGrpSpPr>
        <p:grpSpPr>
          <a:xfrm>
            <a:off x="-180561" y="641597"/>
            <a:ext cx="500427" cy="464734"/>
            <a:chOff x="3931664" y="3196564"/>
            <a:chExt cx="819834" cy="761359"/>
          </a:xfrm>
        </p:grpSpPr>
        <p:sp>
          <p:nvSpPr>
            <p:cNvPr id="2327" name="Google Shape;2327;p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30" name="Google Shape;2330;p61"/>
          <p:cNvGrpSpPr/>
          <p:nvPr/>
        </p:nvGrpSpPr>
        <p:grpSpPr>
          <a:xfrm>
            <a:off x="457004" y="4794839"/>
            <a:ext cx="193699" cy="185318"/>
            <a:chOff x="3483800" y="1530650"/>
            <a:chExt cx="1459674" cy="1397574"/>
          </a:xfrm>
        </p:grpSpPr>
        <p:sp>
          <p:nvSpPr>
            <p:cNvPr id="2331" name="Google Shape;2331;p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0" name="Google Shape;2340;p61"/>
          <p:cNvGrpSpPr/>
          <p:nvPr/>
        </p:nvGrpSpPr>
        <p:grpSpPr>
          <a:xfrm>
            <a:off x="8323174" y="244447"/>
            <a:ext cx="318260" cy="295560"/>
            <a:chOff x="3931664" y="3196564"/>
            <a:chExt cx="819834" cy="761359"/>
          </a:xfrm>
        </p:grpSpPr>
        <p:sp>
          <p:nvSpPr>
            <p:cNvPr id="2341" name="Google Shape;2341;p6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6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6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44" name="Google Shape;2344;p61"/>
          <p:cNvGrpSpPr/>
          <p:nvPr/>
        </p:nvGrpSpPr>
        <p:grpSpPr>
          <a:xfrm>
            <a:off x="8716329" y="963989"/>
            <a:ext cx="193699" cy="185318"/>
            <a:chOff x="3483800" y="1530650"/>
            <a:chExt cx="1459674" cy="1397574"/>
          </a:xfrm>
        </p:grpSpPr>
        <p:sp>
          <p:nvSpPr>
            <p:cNvPr id="2345" name="Google Shape;2345;p6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6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6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6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6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6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6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6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54" name="Google Shape;2354;p6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2355" name="Shape 2355"/>
        <p:cNvGrpSpPr/>
        <p:nvPr/>
      </p:nvGrpSpPr>
      <p:grpSpPr>
        <a:xfrm>
          <a:off x="0" y="0"/>
          <a:ext cx="0" cy="0"/>
          <a:chOff x="0" y="0"/>
          <a:chExt cx="0" cy="0"/>
        </a:xfrm>
      </p:grpSpPr>
      <p:sp>
        <p:nvSpPr>
          <p:cNvPr id="2356" name="Google Shape;2356;p62"/>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357" name="Google Shape;2357;p62"/>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62"/>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2359" name="Google Shape;2359;p62"/>
          <p:cNvGrpSpPr/>
          <p:nvPr/>
        </p:nvGrpSpPr>
        <p:grpSpPr>
          <a:xfrm>
            <a:off x="708085" y="4068918"/>
            <a:ext cx="858890" cy="858890"/>
            <a:chOff x="2751400" y="2498775"/>
            <a:chExt cx="652900" cy="652900"/>
          </a:xfrm>
        </p:grpSpPr>
        <p:sp>
          <p:nvSpPr>
            <p:cNvPr id="2360" name="Google Shape;2360;p6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6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6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6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6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6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6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6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6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69" name="Google Shape;2369;p62"/>
          <p:cNvGrpSpPr/>
          <p:nvPr/>
        </p:nvGrpSpPr>
        <p:grpSpPr>
          <a:xfrm>
            <a:off x="8250814" y="-120033"/>
            <a:ext cx="1021881" cy="1021910"/>
            <a:chOff x="4876725" y="2387875"/>
            <a:chExt cx="874075" cy="874100"/>
          </a:xfrm>
        </p:grpSpPr>
        <p:sp>
          <p:nvSpPr>
            <p:cNvPr id="2370" name="Google Shape;2370;p62"/>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62"/>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62"/>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62"/>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62"/>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62"/>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62"/>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62"/>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62"/>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62"/>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62"/>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62"/>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2" name="Google Shape;2382;p62"/>
          <p:cNvGrpSpPr/>
          <p:nvPr/>
        </p:nvGrpSpPr>
        <p:grpSpPr>
          <a:xfrm rot="8419">
            <a:off x="8177859" y="562298"/>
            <a:ext cx="413255" cy="411715"/>
            <a:chOff x="4134250" y="882850"/>
            <a:chExt cx="843375" cy="844025"/>
          </a:xfrm>
        </p:grpSpPr>
        <p:sp>
          <p:nvSpPr>
            <p:cNvPr id="2383" name="Google Shape;2383;p6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6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6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6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6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388" name="Google Shape;2388;p6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8" name="Shape 28"/>
        <p:cNvGrpSpPr/>
        <p:nvPr/>
      </p:nvGrpSpPr>
      <p:grpSpPr>
        <a:xfrm>
          <a:off x="0" y="0"/>
          <a:ext cx="0" cy="0"/>
          <a:chOff x="0" y="0"/>
          <a:chExt cx="0" cy="0"/>
        </a:xfrm>
      </p:grpSpPr>
      <p:sp>
        <p:nvSpPr>
          <p:cNvPr id="29" name="Google Shape;29;p7"/>
          <p:cNvSpPr txBox="1"/>
          <p:nvPr>
            <p:ph type="title"/>
          </p:nvPr>
        </p:nvSpPr>
        <p:spPr>
          <a:xfrm>
            <a:off x="311700" y="555600"/>
            <a:ext cx="2808000" cy="755700"/>
          </a:xfrm>
          <a:prstGeom prst="rect">
            <a:avLst/>
          </a:prstGeom>
        </p:spPr>
        <p:txBody>
          <a:bodyPr anchorCtr="0" anchor="b" bIns="91425" lIns="91425" spcFirstLastPara="1" rIns="91425" wrap="square" tIns="91425">
            <a:normAutofit/>
          </a:bodyPr>
          <a:lstStyle>
            <a:lvl1pPr lvl="0">
              <a:spcBef>
                <a:spcPts val="0"/>
              </a:spcBef>
              <a:spcAft>
                <a:spcPts val="0"/>
              </a:spcAft>
              <a:buSzPts val="2400"/>
              <a:buNone/>
              <a:defRPr sz="2400"/>
            </a:lvl1pPr>
            <a:lvl2pPr lvl="1">
              <a:spcBef>
                <a:spcPts val="0"/>
              </a:spcBef>
              <a:spcAft>
                <a:spcPts val="0"/>
              </a:spcAft>
              <a:buSzPts val="2400"/>
              <a:buNone/>
              <a:defRPr sz="2400"/>
            </a:lvl2pPr>
            <a:lvl3pPr lvl="2">
              <a:spcBef>
                <a:spcPts val="0"/>
              </a:spcBef>
              <a:spcAft>
                <a:spcPts val="0"/>
              </a:spcAft>
              <a:buSzPts val="2400"/>
              <a:buNone/>
              <a:defRPr sz="2400"/>
            </a:lvl3pPr>
            <a:lvl4pPr lvl="3">
              <a:spcBef>
                <a:spcPts val="0"/>
              </a:spcBef>
              <a:spcAft>
                <a:spcPts val="0"/>
              </a:spcAft>
              <a:buSzPts val="2400"/>
              <a:buNone/>
              <a:defRPr sz="2400"/>
            </a:lvl4pPr>
            <a:lvl5pPr lvl="4">
              <a:spcBef>
                <a:spcPts val="0"/>
              </a:spcBef>
              <a:spcAft>
                <a:spcPts val="0"/>
              </a:spcAft>
              <a:buSzPts val="2400"/>
              <a:buNone/>
              <a:defRPr sz="2400"/>
            </a:lvl5pPr>
            <a:lvl6pPr lvl="5">
              <a:spcBef>
                <a:spcPts val="0"/>
              </a:spcBef>
              <a:spcAft>
                <a:spcPts val="0"/>
              </a:spcAft>
              <a:buSzPts val="2400"/>
              <a:buNone/>
              <a:defRPr sz="2400"/>
            </a:lvl6pPr>
            <a:lvl7pPr lvl="6">
              <a:spcBef>
                <a:spcPts val="0"/>
              </a:spcBef>
              <a:spcAft>
                <a:spcPts val="0"/>
              </a:spcAft>
              <a:buSzPts val="2400"/>
              <a:buNone/>
              <a:defRPr sz="2400"/>
            </a:lvl7pPr>
            <a:lvl8pPr lvl="7">
              <a:spcBef>
                <a:spcPts val="0"/>
              </a:spcBef>
              <a:spcAft>
                <a:spcPts val="0"/>
              </a:spcAft>
              <a:buSzPts val="2400"/>
              <a:buNone/>
              <a:defRPr sz="2400"/>
            </a:lvl8pPr>
            <a:lvl9pPr lvl="8">
              <a:spcBef>
                <a:spcPts val="0"/>
              </a:spcBef>
              <a:spcAft>
                <a:spcPts val="0"/>
              </a:spcAft>
              <a:buSzPts val="2400"/>
              <a:buNone/>
              <a:defRPr sz="2400"/>
            </a:lvl9pPr>
          </a:lstStyle>
          <a:p/>
        </p:txBody>
      </p:sp>
      <p:sp>
        <p:nvSpPr>
          <p:cNvPr id="30" name="Google Shape;30;p7"/>
          <p:cNvSpPr txBox="1"/>
          <p:nvPr>
            <p:ph idx="1" type="body"/>
          </p:nvPr>
        </p:nvSpPr>
        <p:spPr>
          <a:xfrm>
            <a:off x="311700" y="1389600"/>
            <a:ext cx="2808000" cy="3179400"/>
          </a:xfrm>
          <a:prstGeom prst="rect">
            <a:avLst/>
          </a:prstGeom>
        </p:spPr>
        <p:txBody>
          <a:bodyPr anchorCtr="0" anchor="t" bIns="91425" lIns="91425" spcFirstLastPara="1" rIns="91425" wrap="square" tIns="91425">
            <a:normAutofit/>
          </a:bodyPr>
          <a:lstStyle>
            <a:lvl1pPr indent="-304800" lvl="0" marL="457200">
              <a:spcBef>
                <a:spcPts val="0"/>
              </a:spcBef>
              <a:spcAft>
                <a:spcPts val="0"/>
              </a:spcAft>
              <a:buSzPts val="1200"/>
              <a:buChar char="●"/>
              <a:defRPr sz="1200"/>
            </a:lvl1pPr>
            <a:lvl2pPr indent="-304800" lvl="1" marL="914400">
              <a:spcBef>
                <a:spcPts val="0"/>
              </a:spcBef>
              <a:spcAft>
                <a:spcPts val="0"/>
              </a:spcAft>
              <a:buSzPts val="1200"/>
              <a:buChar char="○"/>
              <a:defRPr sz="1200"/>
            </a:lvl2pPr>
            <a:lvl3pPr indent="-304800" lvl="2" marL="1371600">
              <a:spcBef>
                <a:spcPts val="0"/>
              </a:spcBef>
              <a:spcAft>
                <a:spcPts val="0"/>
              </a:spcAft>
              <a:buSzPts val="1200"/>
              <a:buChar char="■"/>
              <a:defRPr sz="1200"/>
            </a:lvl3pPr>
            <a:lvl4pPr indent="-304800" lvl="3" marL="1828800">
              <a:spcBef>
                <a:spcPts val="0"/>
              </a:spcBef>
              <a:spcAft>
                <a:spcPts val="0"/>
              </a:spcAft>
              <a:buSzPts val="1200"/>
              <a:buChar char="●"/>
              <a:defRPr sz="1200"/>
            </a:lvl4pPr>
            <a:lvl5pPr indent="-304800" lvl="4" marL="2286000">
              <a:spcBef>
                <a:spcPts val="0"/>
              </a:spcBef>
              <a:spcAft>
                <a:spcPts val="0"/>
              </a:spcAft>
              <a:buSzPts val="1200"/>
              <a:buChar char="○"/>
              <a:defRPr sz="1200"/>
            </a:lvl5pPr>
            <a:lvl6pPr indent="-304800" lvl="5" marL="2743200">
              <a:spcBef>
                <a:spcPts val="0"/>
              </a:spcBef>
              <a:spcAft>
                <a:spcPts val="0"/>
              </a:spcAft>
              <a:buSzPts val="1200"/>
              <a:buChar char="■"/>
              <a:defRPr sz="1200"/>
            </a:lvl6pPr>
            <a:lvl7pPr indent="-304800" lvl="6" marL="3200400">
              <a:spcBef>
                <a:spcPts val="0"/>
              </a:spcBef>
              <a:spcAft>
                <a:spcPts val="0"/>
              </a:spcAft>
              <a:buSzPts val="1200"/>
              <a:buChar char="●"/>
              <a:defRPr sz="1200"/>
            </a:lvl7pPr>
            <a:lvl8pPr indent="-304800" lvl="7" marL="3657600">
              <a:spcBef>
                <a:spcPts val="0"/>
              </a:spcBef>
              <a:spcAft>
                <a:spcPts val="0"/>
              </a:spcAft>
              <a:buSzPts val="1200"/>
              <a:buChar char="○"/>
              <a:defRPr sz="1200"/>
            </a:lvl8pPr>
            <a:lvl9pPr indent="-304800" lvl="8" marL="4114800">
              <a:spcBef>
                <a:spcPts val="0"/>
              </a:spcBef>
              <a:spcAft>
                <a:spcPts val="0"/>
              </a:spcAft>
              <a:buSzPts val="1200"/>
              <a:buChar char="■"/>
              <a:defRPr sz="1200"/>
            </a:lvl9pPr>
          </a:lstStyle>
          <a:p/>
        </p:txBody>
      </p:sp>
      <p:sp>
        <p:nvSpPr>
          <p:cNvPr id="31" name="Google Shape;31;p7"/>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2389" name="Shape 2389"/>
        <p:cNvGrpSpPr/>
        <p:nvPr/>
      </p:nvGrpSpPr>
      <p:grpSpPr>
        <a:xfrm>
          <a:off x="0" y="0"/>
          <a:ext cx="0" cy="0"/>
          <a:chOff x="0" y="0"/>
          <a:chExt cx="0" cy="0"/>
        </a:xfrm>
      </p:grpSpPr>
      <p:sp>
        <p:nvSpPr>
          <p:cNvPr id="2390" name="Google Shape;2390;p6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391" name="Google Shape;2391;p6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392" name="Google Shape;2392;p63"/>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93" name="Google Shape;2393;p63"/>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63"/>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63"/>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63"/>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63"/>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398" name="Google Shape;2398;p63"/>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399" name="Google Shape;2399;p63"/>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00" name="Google Shape;2400;p63"/>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01" name="Google Shape;2401;p63"/>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02" name="Google Shape;2402;p63"/>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03" name="Google Shape;2403;p63"/>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04" name="Google Shape;2404;p63"/>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405" name="Google Shape;2405;p63"/>
          <p:cNvGrpSpPr/>
          <p:nvPr/>
        </p:nvGrpSpPr>
        <p:grpSpPr>
          <a:xfrm flipH="1">
            <a:off x="67046" y="1212064"/>
            <a:ext cx="193699" cy="185318"/>
            <a:chOff x="3483800" y="1530650"/>
            <a:chExt cx="1459674" cy="1397574"/>
          </a:xfrm>
        </p:grpSpPr>
        <p:sp>
          <p:nvSpPr>
            <p:cNvPr id="2406" name="Google Shape;2406;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5" name="Google Shape;2415;p63"/>
          <p:cNvGrpSpPr/>
          <p:nvPr/>
        </p:nvGrpSpPr>
        <p:grpSpPr>
          <a:xfrm flipH="1">
            <a:off x="8629015" y="4491897"/>
            <a:ext cx="318260" cy="295560"/>
            <a:chOff x="3931664" y="3196564"/>
            <a:chExt cx="819834" cy="761359"/>
          </a:xfrm>
        </p:grpSpPr>
        <p:sp>
          <p:nvSpPr>
            <p:cNvPr id="2416" name="Google Shape;2416;p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19" name="Google Shape;2419;p63"/>
          <p:cNvGrpSpPr/>
          <p:nvPr/>
        </p:nvGrpSpPr>
        <p:grpSpPr>
          <a:xfrm flipH="1">
            <a:off x="-67743" y="586194"/>
            <a:ext cx="351053" cy="326014"/>
            <a:chOff x="3931664" y="3196564"/>
            <a:chExt cx="819834" cy="761359"/>
          </a:xfrm>
        </p:grpSpPr>
        <p:sp>
          <p:nvSpPr>
            <p:cNvPr id="2420" name="Google Shape;2420;p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23" name="Google Shape;2423;p63"/>
          <p:cNvGrpSpPr/>
          <p:nvPr/>
        </p:nvGrpSpPr>
        <p:grpSpPr>
          <a:xfrm flipH="1">
            <a:off x="8691296" y="2386439"/>
            <a:ext cx="193699" cy="185318"/>
            <a:chOff x="3483800" y="1530650"/>
            <a:chExt cx="1459674" cy="1397574"/>
          </a:xfrm>
        </p:grpSpPr>
        <p:sp>
          <p:nvSpPr>
            <p:cNvPr id="2424" name="Google Shape;2424;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33" name="Google Shape;2433;p63"/>
          <p:cNvGrpSpPr/>
          <p:nvPr/>
        </p:nvGrpSpPr>
        <p:grpSpPr>
          <a:xfrm flipH="1">
            <a:off x="7828954" y="4747047"/>
            <a:ext cx="117212" cy="111946"/>
            <a:chOff x="3483800" y="1530650"/>
            <a:chExt cx="1459674" cy="1397574"/>
          </a:xfrm>
        </p:grpSpPr>
        <p:sp>
          <p:nvSpPr>
            <p:cNvPr id="2434" name="Google Shape;2434;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43" name="Google Shape;2443;p63"/>
          <p:cNvGrpSpPr/>
          <p:nvPr/>
        </p:nvGrpSpPr>
        <p:grpSpPr>
          <a:xfrm flipH="1">
            <a:off x="623146" y="4710364"/>
            <a:ext cx="193699" cy="185318"/>
            <a:chOff x="3483800" y="1530650"/>
            <a:chExt cx="1459674" cy="1397574"/>
          </a:xfrm>
        </p:grpSpPr>
        <p:sp>
          <p:nvSpPr>
            <p:cNvPr id="2444" name="Google Shape;2444;p6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6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6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6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6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6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6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6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53" name="Google Shape;2453;p63"/>
          <p:cNvGrpSpPr/>
          <p:nvPr/>
        </p:nvGrpSpPr>
        <p:grpSpPr>
          <a:xfrm flipH="1">
            <a:off x="8533957" y="213994"/>
            <a:ext cx="351053" cy="326014"/>
            <a:chOff x="3931664" y="3196564"/>
            <a:chExt cx="819834" cy="761359"/>
          </a:xfrm>
        </p:grpSpPr>
        <p:sp>
          <p:nvSpPr>
            <p:cNvPr id="2454" name="Google Shape;2454;p6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6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6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457" name="Google Shape;2457;p6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2458" name="Shape 2458"/>
        <p:cNvGrpSpPr/>
        <p:nvPr/>
      </p:nvGrpSpPr>
      <p:grpSpPr>
        <a:xfrm>
          <a:off x="0" y="0"/>
          <a:ext cx="0" cy="0"/>
          <a:chOff x="0" y="0"/>
          <a:chExt cx="0" cy="0"/>
        </a:xfrm>
      </p:grpSpPr>
      <p:sp>
        <p:nvSpPr>
          <p:cNvPr id="2459" name="Google Shape;2459;p6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460" name="Google Shape;2460;p6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461" name="Google Shape;2461;p64"/>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2" name="Google Shape;2462;p64"/>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3" name="Google Shape;2463;p64"/>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4" name="Google Shape;2464;p64"/>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5" name="Google Shape;2465;p64"/>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6" name="Google Shape;2466;p64"/>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7" name="Google Shape;2467;p64"/>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68" name="Google Shape;2468;p64"/>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69" name="Google Shape;2469;p64"/>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70" name="Google Shape;2470;p64"/>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71" name="Google Shape;2471;p64"/>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472" name="Google Shape;2472;p64"/>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473" name="Google Shape;2473;p64"/>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474" name="Google Shape;2474;p64"/>
          <p:cNvGrpSpPr/>
          <p:nvPr/>
        </p:nvGrpSpPr>
        <p:grpSpPr>
          <a:xfrm rot="3203653">
            <a:off x="118866" y="1131351"/>
            <a:ext cx="297660" cy="239057"/>
            <a:chOff x="3483800" y="1530650"/>
            <a:chExt cx="1459674" cy="1397574"/>
          </a:xfrm>
        </p:grpSpPr>
        <p:sp>
          <p:nvSpPr>
            <p:cNvPr id="2475" name="Google Shape;2475;p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4" name="Google Shape;2484;p64"/>
          <p:cNvGrpSpPr/>
          <p:nvPr/>
        </p:nvGrpSpPr>
        <p:grpSpPr>
          <a:xfrm>
            <a:off x="447585" y="150969"/>
            <a:ext cx="374992" cy="348246"/>
            <a:chOff x="3931664" y="3196564"/>
            <a:chExt cx="819834" cy="761359"/>
          </a:xfrm>
        </p:grpSpPr>
        <p:sp>
          <p:nvSpPr>
            <p:cNvPr id="2485" name="Google Shape;2485;p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88" name="Google Shape;2488;p64"/>
          <p:cNvGrpSpPr/>
          <p:nvPr/>
        </p:nvGrpSpPr>
        <p:grpSpPr>
          <a:xfrm rot="3204101">
            <a:off x="8561588" y="4759494"/>
            <a:ext cx="197087" cy="158154"/>
            <a:chOff x="3483800" y="1530650"/>
            <a:chExt cx="1459674" cy="1397574"/>
          </a:xfrm>
        </p:grpSpPr>
        <p:sp>
          <p:nvSpPr>
            <p:cNvPr id="2489" name="Google Shape;2489;p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8" name="Google Shape;2498;p64"/>
          <p:cNvGrpSpPr/>
          <p:nvPr/>
        </p:nvGrpSpPr>
        <p:grpSpPr>
          <a:xfrm>
            <a:off x="8873360" y="3817444"/>
            <a:ext cx="374992" cy="348246"/>
            <a:chOff x="3931664" y="3196564"/>
            <a:chExt cx="819834" cy="761359"/>
          </a:xfrm>
        </p:grpSpPr>
        <p:sp>
          <p:nvSpPr>
            <p:cNvPr id="2499" name="Google Shape;2499;p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2" name="Google Shape;2502;p64"/>
          <p:cNvGrpSpPr/>
          <p:nvPr/>
        </p:nvGrpSpPr>
        <p:grpSpPr>
          <a:xfrm>
            <a:off x="-154252" y="2571744"/>
            <a:ext cx="320309" cy="297463"/>
            <a:chOff x="3931664" y="3196564"/>
            <a:chExt cx="819834" cy="761359"/>
          </a:xfrm>
        </p:grpSpPr>
        <p:sp>
          <p:nvSpPr>
            <p:cNvPr id="2503" name="Google Shape;2503;p6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6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6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06" name="Google Shape;2506;p64"/>
          <p:cNvGrpSpPr/>
          <p:nvPr/>
        </p:nvGrpSpPr>
        <p:grpSpPr>
          <a:xfrm rot="3203653">
            <a:off x="8694441" y="1676501"/>
            <a:ext cx="297660" cy="239057"/>
            <a:chOff x="3483800" y="1530650"/>
            <a:chExt cx="1459674" cy="1397574"/>
          </a:xfrm>
        </p:grpSpPr>
        <p:sp>
          <p:nvSpPr>
            <p:cNvPr id="2507" name="Google Shape;2507;p6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6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6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6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6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6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6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6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16" name="Google Shape;2516;p6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2517" name="Shape 2517"/>
        <p:cNvGrpSpPr/>
        <p:nvPr/>
      </p:nvGrpSpPr>
      <p:grpSpPr>
        <a:xfrm>
          <a:off x="0" y="0"/>
          <a:ext cx="0" cy="0"/>
          <a:chOff x="0" y="0"/>
          <a:chExt cx="0" cy="0"/>
        </a:xfrm>
      </p:grpSpPr>
      <p:sp>
        <p:nvSpPr>
          <p:cNvPr id="2518" name="Google Shape;2518;p6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19" name="Google Shape;2519;p65"/>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2520" name="Google Shape;2520;p65"/>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21" name="Google Shape;2521;p65"/>
          <p:cNvGrpSpPr/>
          <p:nvPr/>
        </p:nvGrpSpPr>
        <p:grpSpPr>
          <a:xfrm rot="3204101">
            <a:off x="8405188" y="4689994"/>
            <a:ext cx="197087" cy="158154"/>
            <a:chOff x="3483800" y="1530650"/>
            <a:chExt cx="1459674" cy="1397574"/>
          </a:xfrm>
        </p:grpSpPr>
        <p:sp>
          <p:nvSpPr>
            <p:cNvPr id="2522" name="Google Shape;2522;p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1" name="Google Shape;2531;p65"/>
          <p:cNvGrpSpPr/>
          <p:nvPr/>
        </p:nvGrpSpPr>
        <p:grpSpPr>
          <a:xfrm>
            <a:off x="8716960" y="3747944"/>
            <a:ext cx="374992" cy="348246"/>
            <a:chOff x="3931664" y="3196564"/>
            <a:chExt cx="819834" cy="761359"/>
          </a:xfrm>
        </p:grpSpPr>
        <p:sp>
          <p:nvSpPr>
            <p:cNvPr id="2532" name="Google Shape;2532;p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35" name="Google Shape;2535;p65"/>
          <p:cNvGrpSpPr/>
          <p:nvPr/>
        </p:nvGrpSpPr>
        <p:grpSpPr>
          <a:xfrm rot="3203653">
            <a:off x="8538041" y="1607001"/>
            <a:ext cx="297660" cy="239057"/>
            <a:chOff x="3483800" y="1530650"/>
            <a:chExt cx="1459674" cy="1397574"/>
          </a:xfrm>
        </p:grpSpPr>
        <p:sp>
          <p:nvSpPr>
            <p:cNvPr id="2536" name="Google Shape;2536;p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5" name="Google Shape;2545;p65"/>
          <p:cNvGrpSpPr/>
          <p:nvPr/>
        </p:nvGrpSpPr>
        <p:grpSpPr>
          <a:xfrm>
            <a:off x="177535" y="4385606"/>
            <a:ext cx="374992" cy="348246"/>
            <a:chOff x="3931664" y="3196564"/>
            <a:chExt cx="819834" cy="761359"/>
          </a:xfrm>
        </p:grpSpPr>
        <p:sp>
          <p:nvSpPr>
            <p:cNvPr id="2546" name="Google Shape;2546;p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49" name="Google Shape;2549;p65"/>
          <p:cNvGrpSpPr/>
          <p:nvPr/>
        </p:nvGrpSpPr>
        <p:grpSpPr>
          <a:xfrm rot="3205120">
            <a:off x="260683" y="1899870"/>
            <a:ext cx="208678" cy="167461"/>
            <a:chOff x="3483800" y="1530650"/>
            <a:chExt cx="1459674" cy="1397574"/>
          </a:xfrm>
        </p:grpSpPr>
        <p:sp>
          <p:nvSpPr>
            <p:cNvPr id="2550" name="Google Shape;2550;p6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6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6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6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6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6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6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6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59" name="Google Shape;2559;p65"/>
          <p:cNvGrpSpPr/>
          <p:nvPr/>
        </p:nvGrpSpPr>
        <p:grpSpPr>
          <a:xfrm rot="-2016416">
            <a:off x="40756" y="3318338"/>
            <a:ext cx="235067" cy="218301"/>
            <a:chOff x="3931664" y="3196564"/>
            <a:chExt cx="819834" cy="761359"/>
          </a:xfrm>
        </p:grpSpPr>
        <p:sp>
          <p:nvSpPr>
            <p:cNvPr id="2560" name="Google Shape;2560;p6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6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6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563" name="Google Shape;2563;p65"/>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564" name="Google Shape;2564;p6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2565" name="Shape 2565"/>
        <p:cNvGrpSpPr/>
        <p:nvPr/>
      </p:nvGrpSpPr>
      <p:grpSpPr>
        <a:xfrm>
          <a:off x="0" y="0"/>
          <a:ext cx="0" cy="0"/>
          <a:chOff x="0" y="0"/>
          <a:chExt cx="0" cy="0"/>
        </a:xfrm>
      </p:grpSpPr>
      <p:sp>
        <p:nvSpPr>
          <p:cNvPr id="2566" name="Google Shape;2566;p6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567" name="Google Shape;2567;p6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568" name="Google Shape;2568;p66"/>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569" name="Google Shape;2569;p66"/>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70" name="Google Shape;2570;p66"/>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571" name="Google Shape;2571;p66"/>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72" name="Google Shape;2572;p66"/>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2573" name="Google Shape;2573;p66"/>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2574" name="Google Shape;2574;p66"/>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66"/>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576" name="Google Shape;2576;p66"/>
          <p:cNvGrpSpPr/>
          <p:nvPr/>
        </p:nvGrpSpPr>
        <p:grpSpPr>
          <a:xfrm flipH="1">
            <a:off x="630193" y="412327"/>
            <a:ext cx="666556" cy="666556"/>
            <a:chOff x="1852275" y="2571450"/>
            <a:chExt cx="506925" cy="506925"/>
          </a:xfrm>
        </p:grpSpPr>
        <p:sp>
          <p:nvSpPr>
            <p:cNvPr id="2577" name="Google Shape;2577;p66"/>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66"/>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66"/>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66"/>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66"/>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66"/>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66"/>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84" name="Google Shape;2584;p66"/>
          <p:cNvGrpSpPr/>
          <p:nvPr/>
        </p:nvGrpSpPr>
        <p:grpSpPr>
          <a:xfrm rot="8100000">
            <a:off x="-88855" y="-156259"/>
            <a:ext cx="945223" cy="945223"/>
            <a:chOff x="2751400" y="2498775"/>
            <a:chExt cx="652900" cy="652900"/>
          </a:xfrm>
        </p:grpSpPr>
        <p:sp>
          <p:nvSpPr>
            <p:cNvPr id="2585" name="Google Shape;2585;p66"/>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66"/>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66"/>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66"/>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66"/>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66"/>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66"/>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66"/>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66"/>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594" name="Google Shape;2594;p66"/>
          <p:cNvGrpSpPr/>
          <p:nvPr/>
        </p:nvGrpSpPr>
        <p:grpSpPr>
          <a:xfrm rot="10800000">
            <a:off x="8124511" y="4040371"/>
            <a:ext cx="1304506" cy="1304506"/>
            <a:chOff x="591150" y="540000"/>
            <a:chExt cx="1040525" cy="1040525"/>
          </a:xfrm>
        </p:grpSpPr>
        <p:sp>
          <p:nvSpPr>
            <p:cNvPr id="2595" name="Google Shape;2595;p66"/>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66"/>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66"/>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66"/>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66"/>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66"/>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66"/>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66"/>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66"/>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66"/>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66"/>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06" name="Google Shape;2606;p6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2607" name="Shape 2607"/>
        <p:cNvGrpSpPr/>
        <p:nvPr/>
      </p:nvGrpSpPr>
      <p:grpSpPr>
        <a:xfrm>
          <a:off x="0" y="0"/>
          <a:ext cx="0" cy="0"/>
          <a:chOff x="0" y="0"/>
          <a:chExt cx="0" cy="0"/>
        </a:xfrm>
      </p:grpSpPr>
      <p:sp>
        <p:nvSpPr>
          <p:cNvPr id="2608" name="Google Shape;2608;p67"/>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09" name="Google Shape;2609;p67"/>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10" name="Google Shape;2610;p6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611" name="Google Shape;2611;p67"/>
          <p:cNvGrpSpPr/>
          <p:nvPr/>
        </p:nvGrpSpPr>
        <p:grpSpPr>
          <a:xfrm rot="3203653">
            <a:off x="240691" y="985951"/>
            <a:ext cx="297660" cy="239057"/>
            <a:chOff x="3483800" y="1530650"/>
            <a:chExt cx="1459674" cy="1397574"/>
          </a:xfrm>
        </p:grpSpPr>
        <p:sp>
          <p:nvSpPr>
            <p:cNvPr id="2612" name="Google Shape;2612;p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1" name="Google Shape;2621;p67"/>
          <p:cNvGrpSpPr/>
          <p:nvPr/>
        </p:nvGrpSpPr>
        <p:grpSpPr>
          <a:xfrm>
            <a:off x="447585" y="150969"/>
            <a:ext cx="374992" cy="348246"/>
            <a:chOff x="3931664" y="3196564"/>
            <a:chExt cx="819834" cy="761359"/>
          </a:xfrm>
        </p:grpSpPr>
        <p:sp>
          <p:nvSpPr>
            <p:cNvPr id="2622" name="Google Shape;2622;p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5" name="Google Shape;2625;p67"/>
          <p:cNvGrpSpPr/>
          <p:nvPr/>
        </p:nvGrpSpPr>
        <p:grpSpPr>
          <a:xfrm rot="-2865348">
            <a:off x="-165362" y="3586213"/>
            <a:ext cx="374985" cy="348239"/>
            <a:chOff x="3931664" y="3196564"/>
            <a:chExt cx="819834" cy="761359"/>
          </a:xfrm>
        </p:grpSpPr>
        <p:sp>
          <p:nvSpPr>
            <p:cNvPr id="2626" name="Google Shape;2626;p6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6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6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29" name="Google Shape;2629;p67"/>
          <p:cNvGrpSpPr/>
          <p:nvPr/>
        </p:nvGrpSpPr>
        <p:grpSpPr>
          <a:xfrm rot="-2113056">
            <a:off x="-68471" y="2140023"/>
            <a:ext cx="297664" cy="239111"/>
            <a:chOff x="3483800" y="1530650"/>
            <a:chExt cx="1459674" cy="1397574"/>
          </a:xfrm>
        </p:grpSpPr>
        <p:sp>
          <p:nvSpPr>
            <p:cNvPr id="2630" name="Google Shape;2630;p6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6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6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6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6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6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6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6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39" name="Google Shape;2639;p6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2640" name="Shape 2640"/>
        <p:cNvGrpSpPr/>
        <p:nvPr/>
      </p:nvGrpSpPr>
      <p:grpSpPr>
        <a:xfrm>
          <a:off x="0" y="0"/>
          <a:ext cx="0" cy="0"/>
          <a:chOff x="0" y="0"/>
          <a:chExt cx="0" cy="0"/>
        </a:xfrm>
      </p:grpSpPr>
      <p:sp>
        <p:nvSpPr>
          <p:cNvPr id="2641" name="Google Shape;2641;p68"/>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42" name="Google Shape;2642;p6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643" name="Google Shape;2643;p68"/>
          <p:cNvGrpSpPr/>
          <p:nvPr/>
        </p:nvGrpSpPr>
        <p:grpSpPr>
          <a:xfrm rot="3204101">
            <a:off x="8805038" y="4262894"/>
            <a:ext cx="197087" cy="158154"/>
            <a:chOff x="3483800" y="1530650"/>
            <a:chExt cx="1459674" cy="1397574"/>
          </a:xfrm>
        </p:grpSpPr>
        <p:sp>
          <p:nvSpPr>
            <p:cNvPr id="2644" name="Google Shape;2644;p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3" name="Google Shape;2653;p68"/>
          <p:cNvGrpSpPr/>
          <p:nvPr/>
        </p:nvGrpSpPr>
        <p:grpSpPr>
          <a:xfrm>
            <a:off x="8870511" y="958177"/>
            <a:ext cx="273497" cy="253990"/>
            <a:chOff x="3931664" y="3196564"/>
            <a:chExt cx="819834" cy="761359"/>
          </a:xfrm>
        </p:grpSpPr>
        <p:sp>
          <p:nvSpPr>
            <p:cNvPr id="2654" name="Google Shape;2654;p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57" name="Google Shape;2657;p68"/>
          <p:cNvGrpSpPr/>
          <p:nvPr/>
        </p:nvGrpSpPr>
        <p:grpSpPr>
          <a:xfrm rot="3203653">
            <a:off x="8754753" y="1607001"/>
            <a:ext cx="297660" cy="239057"/>
            <a:chOff x="3483800" y="1530650"/>
            <a:chExt cx="1459674" cy="1397574"/>
          </a:xfrm>
        </p:grpSpPr>
        <p:sp>
          <p:nvSpPr>
            <p:cNvPr id="2658" name="Google Shape;2658;p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67" name="Google Shape;2667;p68"/>
          <p:cNvGrpSpPr/>
          <p:nvPr/>
        </p:nvGrpSpPr>
        <p:grpSpPr>
          <a:xfrm rot="3205120">
            <a:off x="21633" y="409520"/>
            <a:ext cx="208678" cy="167461"/>
            <a:chOff x="3483800" y="1530650"/>
            <a:chExt cx="1459674" cy="1397574"/>
          </a:xfrm>
        </p:grpSpPr>
        <p:sp>
          <p:nvSpPr>
            <p:cNvPr id="2668" name="Google Shape;2668;p6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6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6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6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6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6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6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6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77" name="Google Shape;2677;p68"/>
          <p:cNvGrpSpPr/>
          <p:nvPr/>
        </p:nvGrpSpPr>
        <p:grpSpPr>
          <a:xfrm rot="-2016416">
            <a:off x="40756" y="3318338"/>
            <a:ext cx="235067" cy="218301"/>
            <a:chOff x="3931664" y="3196564"/>
            <a:chExt cx="819834" cy="761359"/>
          </a:xfrm>
        </p:grpSpPr>
        <p:sp>
          <p:nvSpPr>
            <p:cNvPr id="2678" name="Google Shape;2678;p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1" name="Google Shape;2681;p68"/>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2682" name="Google Shape;2682;p68"/>
          <p:cNvGrpSpPr/>
          <p:nvPr/>
        </p:nvGrpSpPr>
        <p:grpSpPr>
          <a:xfrm>
            <a:off x="251954" y="1066772"/>
            <a:ext cx="262265" cy="243559"/>
            <a:chOff x="3931664" y="3196564"/>
            <a:chExt cx="819834" cy="761359"/>
          </a:xfrm>
        </p:grpSpPr>
        <p:sp>
          <p:nvSpPr>
            <p:cNvPr id="2683" name="Google Shape;2683;p6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6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6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686" name="Google Shape;2686;p6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2687" name="Shape 2687"/>
        <p:cNvGrpSpPr/>
        <p:nvPr/>
      </p:nvGrpSpPr>
      <p:grpSpPr>
        <a:xfrm>
          <a:off x="0" y="0"/>
          <a:ext cx="0" cy="0"/>
          <a:chOff x="0" y="0"/>
          <a:chExt cx="0" cy="0"/>
        </a:xfrm>
      </p:grpSpPr>
      <p:sp>
        <p:nvSpPr>
          <p:cNvPr id="2688" name="Google Shape;2688;p69"/>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689" name="Google Shape;2689;p69"/>
          <p:cNvPicPr preferRelativeResize="0"/>
          <p:nvPr/>
        </p:nvPicPr>
        <p:blipFill>
          <a:blip r:embed="rId2">
            <a:alphaModFix/>
          </a:blip>
          <a:stretch>
            <a:fillRect/>
          </a:stretch>
        </p:blipFill>
        <p:spPr>
          <a:xfrm>
            <a:off x="0" y="0"/>
            <a:ext cx="9144000" cy="5143500"/>
          </a:xfrm>
          <a:prstGeom prst="rect">
            <a:avLst/>
          </a:prstGeom>
          <a:noFill/>
          <a:ln>
            <a:noFill/>
          </a:ln>
        </p:spPr>
      </p:pic>
      <p:sp>
        <p:nvSpPr>
          <p:cNvPr id="2690" name="Google Shape;2690;p69"/>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691" name="Google Shape;2691;p69"/>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692" name="Google Shape;2692;p69"/>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693" name="Google Shape;2693;p69"/>
          <p:cNvGrpSpPr/>
          <p:nvPr/>
        </p:nvGrpSpPr>
        <p:grpSpPr>
          <a:xfrm>
            <a:off x="623154" y="244439"/>
            <a:ext cx="193699" cy="185318"/>
            <a:chOff x="3483800" y="1530650"/>
            <a:chExt cx="1459674" cy="1397574"/>
          </a:xfrm>
        </p:grpSpPr>
        <p:sp>
          <p:nvSpPr>
            <p:cNvPr id="2694" name="Google Shape;2694;p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3" name="Google Shape;2703;p69"/>
          <p:cNvGrpSpPr/>
          <p:nvPr/>
        </p:nvGrpSpPr>
        <p:grpSpPr>
          <a:xfrm>
            <a:off x="138749" y="4109622"/>
            <a:ext cx="318260" cy="295560"/>
            <a:chOff x="3931664" y="3196564"/>
            <a:chExt cx="819834" cy="761359"/>
          </a:xfrm>
        </p:grpSpPr>
        <p:sp>
          <p:nvSpPr>
            <p:cNvPr id="2704" name="Google Shape;2704;p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07" name="Google Shape;2707;p69"/>
          <p:cNvGrpSpPr/>
          <p:nvPr/>
        </p:nvGrpSpPr>
        <p:grpSpPr>
          <a:xfrm>
            <a:off x="-180561" y="641597"/>
            <a:ext cx="500427" cy="464734"/>
            <a:chOff x="3931664" y="3196564"/>
            <a:chExt cx="819834" cy="761359"/>
          </a:xfrm>
        </p:grpSpPr>
        <p:sp>
          <p:nvSpPr>
            <p:cNvPr id="2708" name="Google Shape;2708;p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11" name="Google Shape;2711;p69"/>
          <p:cNvGrpSpPr/>
          <p:nvPr/>
        </p:nvGrpSpPr>
        <p:grpSpPr>
          <a:xfrm>
            <a:off x="457004" y="4794839"/>
            <a:ext cx="193699" cy="185318"/>
            <a:chOff x="3483800" y="1530650"/>
            <a:chExt cx="1459674" cy="1397574"/>
          </a:xfrm>
        </p:grpSpPr>
        <p:sp>
          <p:nvSpPr>
            <p:cNvPr id="2712" name="Google Shape;2712;p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1" name="Google Shape;2721;p69"/>
          <p:cNvGrpSpPr/>
          <p:nvPr/>
        </p:nvGrpSpPr>
        <p:grpSpPr>
          <a:xfrm flipH="1" rot="10800000">
            <a:off x="8130574" y="4601398"/>
            <a:ext cx="318260" cy="295560"/>
            <a:chOff x="3931664" y="3196564"/>
            <a:chExt cx="819834" cy="761359"/>
          </a:xfrm>
        </p:grpSpPr>
        <p:sp>
          <p:nvSpPr>
            <p:cNvPr id="2722" name="Google Shape;2722;p6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6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6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25" name="Google Shape;2725;p69"/>
          <p:cNvGrpSpPr/>
          <p:nvPr/>
        </p:nvGrpSpPr>
        <p:grpSpPr>
          <a:xfrm flipH="1" rot="10800000">
            <a:off x="8523729" y="3992097"/>
            <a:ext cx="193699" cy="185318"/>
            <a:chOff x="3483800" y="1530650"/>
            <a:chExt cx="1459674" cy="1397574"/>
          </a:xfrm>
        </p:grpSpPr>
        <p:sp>
          <p:nvSpPr>
            <p:cNvPr id="2726" name="Google Shape;2726;p6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6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6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6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6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6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6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6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35" name="Google Shape;2735;p69"/>
          <p:cNvGrpSpPr/>
          <p:nvPr/>
        </p:nvGrpSpPr>
        <p:grpSpPr>
          <a:xfrm flipH="1" rot="-6300011">
            <a:off x="6024652" y="-203856"/>
            <a:ext cx="666506" cy="666506"/>
            <a:chOff x="1852275" y="2571450"/>
            <a:chExt cx="506925" cy="506925"/>
          </a:xfrm>
        </p:grpSpPr>
        <p:sp>
          <p:nvSpPr>
            <p:cNvPr id="2736" name="Google Shape;2736;p69"/>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69"/>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69"/>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69"/>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69"/>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69"/>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69"/>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43" name="Google Shape;2743;p69"/>
          <p:cNvGrpSpPr/>
          <p:nvPr/>
        </p:nvGrpSpPr>
        <p:grpSpPr>
          <a:xfrm rot="-1799945">
            <a:off x="6466948" y="179147"/>
            <a:ext cx="500135" cy="500135"/>
            <a:chOff x="2751400" y="2498775"/>
            <a:chExt cx="652900" cy="652900"/>
          </a:xfrm>
        </p:grpSpPr>
        <p:sp>
          <p:nvSpPr>
            <p:cNvPr id="2744" name="Google Shape;2744;p69"/>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69"/>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69"/>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69"/>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69"/>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69"/>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69"/>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69"/>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69"/>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53" name="Google Shape;2753;p6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2754" name="Shape 2754"/>
        <p:cNvGrpSpPr/>
        <p:nvPr/>
      </p:nvGrpSpPr>
      <p:grpSpPr>
        <a:xfrm>
          <a:off x="0" y="0"/>
          <a:ext cx="0" cy="0"/>
          <a:chOff x="0" y="0"/>
          <a:chExt cx="0" cy="0"/>
        </a:xfrm>
      </p:grpSpPr>
      <p:sp>
        <p:nvSpPr>
          <p:cNvPr id="2755" name="Google Shape;2755;p70"/>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756" name="Google Shape;2756;p70"/>
          <p:cNvPicPr preferRelativeResize="0"/>
          <p:nvPr/>
        </p:nvPicPr>
        <p:blipFill>
          <a:blip r:embed="rId2">
            <a:alphaModFix/>
          </a:blip>
          <a:stretch>
            <a:fillRect/>
          </a:stretch>
        </p:blipFill>
        <p:spPr>
          <a:xfrm>
            <a:off x="0" y="0"/>
            <a:ext cx="9144000" cy="5143500"/>
          </a:xfrm>
          <a:prstGeom prst="rect">
            <a:avLst/>
          </a:prstGeom>
          <a:noFill/>
          <a:ln>
            <a:noFill/>
          </a:ln>
        </p:spPr>
      </p:pic>
      <p:sp>
        <p:nvSpPr>
          <p:cNvPr id="2757" name="Google Shape;2757;p70"/>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758" name="Google Shape;2758;p70"/>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759" name="Google Shape;2759;p70"/>
          <p:cNvGrpSpPr/>
          <p:nvPr/>
        </p:nvGrpSpPr>
        <p:grpSpPr>
          <a:xfrm rot="3203653">
            <a:off x="197091" y="1556026"/>
            <a:ext cx="297660" cy="239057"/>
            <a:chOff x="3483800" y="1530650"/>
            <a:chExt cx="1459674" cy="1397574"/>
          </a:xfrm>
        </p:grpSpPr>
        <p:sp>
          <p:nvSpPr>
            <p:cNvPr id="2760" name="Google Shape;2760;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69" name="Google Shape;2769;p70"/>
          <p:cNvGrpSpPr/>
          <p:nvPr/>
        </p:nvGrpSpPr>
        <p:grpSpPr>
          <a:xfrm>
            <a:off x="1373635" y="365869"/>
            <a:ext cx="374992" cy="348246"/>
            <a:chOff x="3931664" y="3196564"/>
            <a:chExt cx="819834" cy="761359"/>
          </a:xfrm>
        </p:grpSpPr>
        <p:sp>
          <p:nvSpPr>
            <p:cNvPr id="2770" name="Google Shape;2770;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73" name="Google Shape;2773;p70"/>
          <p:cNvGrpSpPr/>
          <p:nvPr/>
        </p:nvGrpSpPr>
        <p:grpSpPr>
          <a:xfrm rot="3204101">
            <a:off x="8561588" y="4759494"/>
            <a:ext cx="197087" cy="158154"/>
            <a:chOff x="3483800" y="1530650"/>
            <a:chExt cx="1459674" cy="1397574"/>
          </a:xfrm>
        </p:grpSpPr>
        <p:sp>
          <p:nvSpPr>
            <p:cNvPr id="2774" name="Google Shape;2774;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3" name="Google Shape;2783;p70"/>
          <p:cNvGrpSpPr/>
          <p:nvPr/>
        </p:nvGrpSpPr>
        <p:grpSpPr>
          <a:xfrm>
            <a:off x="8873360" y="3817444"/>
            <a:ext cx="374992" cy="348246"/>
            <a:chOff x="3931664" y="3196564"/>
            <a:chExt cx="819834" cy="761359"/>
          </a:xfrm>
        </p:grpSpPr>
        <p:sp>
          <p:nvSpPr>
            <p:cNvPr id="2784" name="Google Shape;2784;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787" name="Google Shape;2787;p70"/>
          <p:cNvGrpSpPr/>
          <p:nvPr/>
        </p:nvGrpSpPr>
        <p:grpSpPr>
          <a:xfrm>
            <a:off x="-154252" y="2571744"/>
            <a:ext cx="320309" cy="297463"/>
            <a:chOff x="3931664" y="3196564"/>
            <a:chExt cx="819834" cy="761359"/>
          </a:xfrm>
        </p:grpSpPr>
        <p:sp>
          <p:nvSpPr>
            <p:cNvPr id="2788" name="Google Shape;2788;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91" name="Google Shape;2791;p70"/>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92" name="Google Shape;2792;p70"/>
          <p:cNvGrpSpPr/>
          <p:nvPr/>
        </p:nvGrpSpPr>
        <p:grpSpPr>
          <a:xfrm rot="3203653">
            <a:off x="8694441" y="1676501"/>
            <a:ext cx="297660" cy="239057"/>
            <a:chOff x="3483800" y="1530650"/>
            <a:chExt cx="1459674" cy="1397574"/>
          </a:xfrm>
        </p:grpSpPr>
        <p:sp>
          <p:nvSpPr>
            <p:cNvPr id="2793" name="Google Shape;2793;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2" name="Google Shape;2802;p70"/>
          <p:cNvGrpSpPr/>
          <p:nvPr/>
        </p:nvGrpSpPr>
        <p:grpSpPr>
          <a:xfrm rot="-1813197">
            <a:off x="4035419" y="413076"/>
            <a:ext cx="250191" cy="232308"/>
            <a:chOff x="3931664" y="3196564"/>
            <a:chExt cx="819834" cy="761359"/>
          </a:xfrm>
        </p:grpSpPr>
        <p:sp>
          <p:nvSpPr>
            <p:cNvPr id="2803" name="Google Shape;2803;p7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7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7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06" name="Google Shape;2806;p70"/>
          <p:cNvGrpSpPr/>
          <p:nvPr/>
        </p:nvGrpSpPr>
        <p:grpSpPr>
          <a:xfrm rot="3202496">
            <a:off x="6455782" y="205593"/>
            <a:ext cx="266451" cy="213788"/>
            <a:chOff x="3483800" y="1530650"/>
            <a:chExt cx="1459674" cy="1397574"/>
          </a:xfrm>
        </p:grpSpPr>
        <p:sp>
          <p:nvSpPr>
            <p:cNvPr id="2807" name="Google Shape;2807;p7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7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7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7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7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7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7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7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16" name="Google Shape;2816;p70"/>
          <p:cNvGrpSpPr/>
          <p:nvPr/>
        </p:nvGrpSpPr>
        <p:grpSpPr>
          <a:xfrm>
            <a:off x="-423288" y="4459184"/>
            <a:ext cx="1143068" cy="1143068"/>
            <a:chOff x="1565300" y="733100"/>
            <a:chExt cx="1143525" cy="1143525"/>
          </a:xfrm>
        </p:grpSpPr>
        <p:sp>
          <p:nvSpPr>
            <p:cNvPr id="2817" name="Google Shape;2817;p70"/>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70"/>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70"/>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70"/>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70"/>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70"/>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70"/>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24" name="Google Shape;2824;p7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2825" name="Shape 2825"/>
        <p:cNvGrpSpPr/>
        <p:nvPr/>
      </p:nvGrpSpPr>
      <p:grpSpPr>
        <a:xfrm>
          <a:off x="0" y="0"/>
          <a:ext cx="0" cy="0"/>
          <a:chOff x="0" y="0"/>
          <a:chExt cx="0" cy="0"/>
        </a:xfrm>
      </p:grpSpPr>
      <p:sp>
        <p:nvSpPr>
          <p:cNvPr id="2826" name="Google Shape;2826;p7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27" name="Google Shape;2827;p71"/>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28" name="Google Shape;2828;p71"/>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2829" name="Google Shape;2829;p71"/>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2830" name="Google Shape;2830;p71"/>
          <p:cNvGrpSpPr/>
          <p:nvPr/>
        </p:nvGrpSpPr>
        <p:grpSpPr>
          <a:xfrm flipH="1" rot="-3203653">
            <a:off x="8677575" y="1131351"/>
            <a:ext cx="297660" cy="239057"/>
            <a:chOff x="3483800" y="1530650"/>
            <a:chExt cx="1459674" cy="1397574"/>
          </a:xfrm>
        </p:grpSpPr>
        <p:sp>
          <p:nvSpPr>
            <p:cNvPr id="2831" name="Google Shape;2831;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0" name="Google Shape;2840;p71"/>
          <p:cNvGrpSpPr/>
          <p:nvPr/>
        </p:nvGrpSpPr>
        <p:grpSpPr>
          <a:xfrm flipH="1">
            <a:off x="7345473" y="365869"/>
            <a:ext cx="374992" cy="348246"/>
            <a:chOff x="3931664" y="3196564"/>
            <a:chExt cx="819834" cy="761359"/>
          </a:xfrm>
        </p:grpSpPr>
        <p:sp>
          <p:nvSpPr>
            <p:cNvPr id="2841" name="Google Shape;2841;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4" name="Google Shape;2844;p71"/>
          <p:cNvGrpSpPr/>
          <p:nvPr/>
        </p:nvGrpSpPr>
        <p:grpSpPr>
          <a:xfrm flipH="1">
            <a:off x="-154252" y="3817444"/>
            <a:ext cx="374992" cy="348246"/>
            <a:chOff x="3931664" y="3196564"/>
            <a:chExt cx="819834" cy="761359"/>
          </a:xfrm>
        </p:grpSpPr>
        <p:sp>
          <p:nvSpPr>
            <p:cNvPr id="2845" name="Google Shape;2845;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8" name="Google Shape;2848;p71"/>
          <p:cNvGrpSpPr/>
          <p:nvPr/>
        </p:nvGrpSpPr>
        <p:grpSpPr>
          <a:xfrm flipH="1">
            <a:off x="8928043" y="2571744"/>
            <a:ext cx="320309" cy="297463"/>
            <a:chOff x="3931664" y="3196564"/>
            <a:chExt cx="819834" cy="761359"/>
          </a:xfrm>
        </p:grpSpPr>
        <p:sp>
          <p:nvSpPr>
            <p:cNvPr id="2849" name="Google Shape;2849;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2" name="Google Shape;2852;p71"/>
          <p:cNvGrpSpPr/>
          <p:nvPr/>
        </p:nvGrpSpPr>
        <p:grpSpPr>
          <a:xfrm flipH="1" rot="1813197">
            <a:off x="8443490" y="4379101"/>
            <a:ext cx="250191" cy="232308"/>
            <a:chOff x="3931664" y="3196564"/>
            <a:chExt cx="819834" cy="761359"/>
          </a:xfrm>
        </p:grpSpPr>
        <p:sp>
          <p:nvSpPr>
            <p:cNvPr id="2853" name="Google Shape;2853;p7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7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7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56" name="Google Shape;2856;p71"/>
          <p:cNvGrpSpPr/>
          <p:nvPr/>
        </p:nvGrpSpPr>
        <p:grpSpPr>
          <a:xfrm flipH="1" rot="-3202496">
            <a:off x="2371867" y="205593"/>
            <a:ext cx="266451" cy="213788"/>
            <a:chOff x="3483800" y="1530650"/>
            <a:chExt cx="1459674" cy="1397574"/>
          </a:xfrm>
        </p:grpSpPr>
        <p:sp>
          <p:nvSpPr>
            <p:cNvPr id="2857" name="Google Shape;2857;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66" name="Google Shape;2866;p71"/>
          <p:cNvGrpSpPr/>
          <p:nvPr/>
        </p:nvGrpSpPr>
        <p:grpSpPr>
          <a:xfrm rot="-2111922">
            <a:off x="123081" y="1672530"/>
            <a:ext cx="255260" cy="246957"/>
            <a:chOff x="3483800" y="1530650"/>
            <a:chExt cx="1459674" cy="1397574"/>
          </a:xfrm>
        </p:grpSpPr>
        <p:sp>
          <p:nvSpPr>
            <p:cNvPr id="2867" name="Google Shape;2867;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76" name="Google Shape;2876;p71"/>
          <p:cNvGrpSpPr/>
          <p:nvPr/>
        </p:nvGrpSpPr>
        <p:grpSpPr>
          <a:xfrm rot="-4322314">
            <a:off x="345217" y="4765505"/>
            <a:ext cx="167563" cy="161982"/>
            <a:chOff x="3483800" y="1530650"/>
            <a:chExt cx="1459674" cy="1397574"/>
          </a:xfrm>
        </p:grpSpPr>
        <p:sp>
          <p:nvSpPr>
            <p:cNvPr id="2877" name="Google Shape;2877;p7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7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7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7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7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7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7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7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886" name="Google Shape;2886;p7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hanks">
  <p:cSld name="CUSTOM_14">
    <p:bg>
      <p:bgPr>
        <a:gradFill>
          <a:gsLst>
            <a:gs pos="0">
              <a:schemeClr val="accent2"/>
            </a:gs>
            <a:gs pos="100000">
              <a:schemeClr val="lt2"/>
            </a:gs>
          </a:gsLst>
          <a:lin ang="2698631" scaled="0"/>
        </a:gradFill>
      </p:bgPr>
    </p:bg>
    <p:spTree>
      <p:nvGrpSpPr>
        <p:cNvPr id="2887" name="Shape 2887"/>
        <p:cNvGrpSpPr/>
        <p:nvPr/>
      </p:nvGrpSpPr>
      <p:grpSpPr>
        <a:xfrm>
          <a:off x="0" y="0"/>
          <a:ext cx="0" cy="0"/>
          <a:chOff x="0" y="0"/>
          <a:chExt cx="0" cy="0"/>
        </a:xfrm>
      </p:grpSpPr>
      <p:sp>
        <p:nvSpPr>
          <p:cNvPr id="2888" name="Google Shape;2888;p72"/>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889" name="Google Shape;2889;p72"/>
          <p:cNvPicPr preferRelativeResize="0"/>
          <p:nvPr/>
        </p:nvPicPr>
        <p:blipFill>
          <a:blip r:embed="rId2">
            <a:alphaModFix/>
          </a:blip>
          <a:stretch>
            <a:fillRect/>
          </a:stretch>
        </p:blipFill>
        <p:spPr>
          <a:xfrm>
            <a:off x="0" y="0"/>
            <a:ext cx="9144000" cy="5143500"/>
          </a:xfrm>
          <a:prstGeom prst="rect">
            <a:avLst/>
          </a:prstGeom>
          <a:noFill/>
          <a:ln>
            <a:noFill/>
          </a:ln>
        </p:spPr>
      </p:pic>
      <p:sp>
        <p:nvSpPr>
          <p:cNvPr id="2890" name="Google Shape;2890;p72"/>
          <p:cNvSpPr txBox="1"/>
          <p:nvPr>
            <p:ph type="title"/>
          </p:nvPr>
        </p:nvSpPr>
        <p:spPr>
          <a:xfrm>
            <a:off x="2758050" y="418850"/>
            <a:ext cx="3627900" cy="11238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sz="72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2891" name="Google Shape;2891;p72"/>
          <p:cNvSpPr txBox="1"/>
          <p:nvPr>
            <p:ph idx="1" type="subTitle"/>
          </p:nvPr>
        </p:nvSpPr>
        <p:spPr>
          <a:xfrm>
            <a:off x="3111750" y="2348464"/>
            <a:ext cx="2920500" cy="10356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2892" name="Google Shape;2892;p72"/>
          <p:cNvSpPr txBox="1"/>
          <p:nvPr/>
        </p:nvSpPr>
        <p:spPr>
          <a:xfrm>
            <a:off x="2351100" y="3710288"/>
            <a:ext cx="4441800" cy="561300"/>
          </a:xfrm>
          <a:prstGeom prst="rect">
            <a:avLst/>
          </a:prstGeom>
          <a:noFill/>
          <a:ln>
            <a:noFill/>
          </a:ln>
        </p:spPr>
        <p:txBody>
          <a:bodyPr anchorCtr="0" anchor="ctr" bIns="91425" lIns="91425" spcFirstLastPara="1" rIns="91425" wrap="square" tIns="91425">
            <a:noAutofit/>
          </a:bodyPr>
          <a:lstStyle/>
          <a:p>
            <a:pPr indent="0" lvl="0" marL="0" rtl="0" algn="ctr">
              <a:lnSpc>
                <a:spcPct val="90000"/>
              </a:lnSpc>
              <a:spcBef>
                <a:spcPts val="0"/>
              </a:spcBef>
              <a:spcAft>
                <a:spcPts val="0"/>
              </a:spcAft>
              <a:buNone/>
            </a:pPr>
            <a:r>
              <a:rPr lang="en" sz="1200">
                <a:solidFill>
                  <a:schemeClr val="dk1"/>
                </a:solidFill>
                <a:latin typeface="Karla"/>
                <a:ea typeface="Karla"/>
                <a:cs typeface="Karla"/>
                <a:sym typeface="Karla"/>
              </a:rPr>
              <a:t>CREDITS: This presentation template was created by </a:t>
            </a:r>
            <a:r>
              <a:rPr b="1" lang="en" sz="1200">
                <a:solidFill>
                  <a:schemeClr val="accent1"/>
                </a:solidFill>
                <a:uFill>
                  <a:noFill/>
                </a:uFill>
                <a:latin typeface="Karla"/>
                <a:ea typeface="Karla"/>
                <a:cs typeface="Karla"/>
                <a:sym typeface="Karla"/>
                <a:hlinkClick r:id="rId3">
                  <a:extLst>
                    <a:ext uri="{A12FA001-AC4F-418D-AE19-62706E023703}">
                      <ahyp:hlinkClr val="tx"/>
                    </a:ext>
                  </a:extLst>
                </a:hlinkClick>
              </a:rPr>
              <a:t>Slidesgo</a:t>
            </a:r>
            <a:r>
              <a:rPr lang="en" sz="1200">
                <a:solidFill>
                  <a:schemeClr val="dk1"/>
                </a:solidFill>
                <a:latin typeface="Karla"/>
                <a:ea typeface="Karla"/>
                <a:cs typeface="Karla"/>
                <a:sym typeface="Karla"/>
              </a:rPr>
              <a:t>, including icons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4">
                  <a:extLst>
                    <a:ext uri="{A12FA001-AC4F-418D-AE19-62706E023703}">
                      <ahyp:hlinkClr val="tx"/>
                    </a:ext>
                  </a:extLst>
                </a:hlinkClick>
              </a:rPr>
              <a:t>Flaticon</a:t>
            </a:r>
            <a:r>
              <a:rPr lang="en" sz="1200">
                <a:solidFill>
                  <a:schemeClr val="dk1"/>
                </a:solidFill>
                <a:latin typeface="Karla"/>
                <a:ea typeface="Karla"/>
                <a:cs typeface="Karla"/>
                <a:sym typeface="Karla"/>
              </a:rPr>
              <a:t>, and infographics &amp; images by</a:t>
            </a:r>
            <a:r>
              <a:rPr lang="en" sz="1200">
                <a:solidFill>
                  <a:schemeClr val="dk2"/>
                </a:solidFill>
                <a:latin typeface="Karla"/>
                <a:ea typeface="Karla"/>
                <a:cs typeface="Karla"/>
                <a:sym typeface="Karla"/>
              </a:rPr>
              <a:t> </a:t>
            </a:r>
            <a:r>
              <a:rPr b="1" lang="en" sz="1200">
                <a:solidFill>
                  <a:schemeClr val="accent1"/>
                </a:solidFill>
                <a:uFill>
                  <a:noFill/>
                </a:uFill>
                <a:latin typeface="Karla"/>
                <a:ea typeface="Karla"/>
                <a:cs typeface="Karla"/>
                <a:sym typeface="Karla"/>
                <a:hlinkClick r:id="rId5">
                  <a:extLst>
                    <a:ext uri="{A12FA001-AC4F-418D-AE19-62706E023703}">
                      <ahyp:hlinkClr val="tx"/>
                    </a:ext>
                  </a:extLst>
                </a:hlinkClick>
              </a:rPr>
              <a:t>Freepik</a:t>
            </a:r>
            <a:r>
              <a:rPr lang="en" sz="1200">
                <a:solidFill>
                  <a:schemeClr val="dk2"/>
                </a:solidFill>
                <a:latin typeface="Karla"/>
                <a:ea typeface="Karla"/>
                <a:cs typeface="Karla"/>
                <a:sym typeface="Karla"/>
              </a:rPr>
              <a:t> </a:t>
            </a:r>
            <a:endParaRPr b="1" sz="1200">
              <a:solidFill>
                <a:schemeClr val="dk2"/>
              </a:solidFill>
              <a:latin typeface="Karla"/>
              <a:ea typeface="Karla"/>
              <a:cs typeface="Karla"/>
              <a:sym typeface="Karla"/>
            </a:endParaRPr>
          </a:p>
        </p:txBody>
      </p:sp>
      <p:sp>
        <p:nvSpPr>
          <p:cNvPr id="2893" name="Google Shape;2893;p72"/>
          <p:cNvSpPr/>
          <p:nvPr/>
        </p:nvSpPr>
        <p:spPr>
          <a:xfrm flipH="1" rot="1675317">
            <a:off x="-1019267" y="-486457"/>
            <a:ext cx="5611744" cy="617338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72"/>
          <p:cNvSpPr/>
          <p:nvPr/>
        </p:nvSpPr>
        <p:spPr>
          <a:xfrm flipH="1">
            <a:off x="6647600" y="-171462"/>
            <a:ext cx="4964599" cy="548642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895" name="Google Shape;2895;p72"/>
          <p:cNvGrpSpPr/>
          <p:nvPr/>
        </p:nvGrpSpPr>
        <p:grpSpPr>
          <a:xfrm rot="-2054985">
            <a:off x="1302743" y="3223629"/>
            <a:ext cx="406156" cy="388178"/>
            <a:chOff x="3483800" y="1530650"/>
            <a:chExt cx="1459674" cy="1397574"/>
          </a:xfrm>
        </p:grpSpPr>
        <p:sp>
          <p:nvSpPr>
            <p:cNvPr id="2896" name="Google Shape;2896;p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5" name="Google Shape;2905;p72"/>
          <p:cNvGrpSpPr/>
          <p:nvPr/>
        </p:nvGrpSpPr>
        <p:grpSpPr>
          <a:xfrm rot="-2977299">
            <a:off x="984163" y="1512239"/>
            <a:ext cx="194255" cy="180400"/>
            <a:chOff x="3931664" y="3196564"/>
            <a:chExt cx="819834" cy="761359"/>
          </a:xfrm>
        </p:grpSpPr>
        <p:sp>
          <p:nvSpPr>
            <p:cNvPr id="2906" name="Google Shape;2906;p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09" name="Google Shape;2909;p72"/>
          <p:cNvGrpSpPr/>
          <p:nvPr/>
        </p:nvGrpSpPr>
        <p:grpSpPr>
          <a:xfrm rot="1370578">
            <a:off x="7577885" y="1527535"/>
            <a:ext cx="244552" cy="227109"/>
            <a:chOff x="3931664" y="3196564"/>
            <a:chExt cx="819834" cy="761359"/>
          </a:xfrm>
        </p:grpSpPr>
        <p:sp>
          <p:nvSpPr>
            <p:cNvPr id="2910" name="Google Shape;2910;p7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7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7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13" name="Google Shape;2913;p72"/>
          <p:cNvGrpSpPr/>
          <p:nvPr/>
        </p:nvGrpSpPr>
        <p:grpSpPr>
          <a:xfrm rot="-2111919">
            <a:off x="7197062" y="2098834"/>
            <a:ext cx="212210" cy="205364"/>
            <a:chOff x="3483800" y="1530650"/>
            <a:chExt cx="1459674" cy="1397574"/>
          </a:xfrm>
        </p:grpSpPr>
        <p:sp>
          <p:nvSpPr>
            <p:cNvPr id="2914" name="Google Shape;2914;p7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7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7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7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7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7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7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7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23" name="Google Shape;2923;p72"/>
          <p:cNvGrpSpPr/>
          <p:nvPr/>
        </p:nvGrpSpPr>
        <p:grpSpPr>
          <a:xfrm>
            <a:off x="607775" y="-517258"/>
            <a:ext cx="1286580" cy="1286580"/>
            <a:chOff x="1565300" y="733100"/>
            <a:chExt cx="1143525" cy="1143525"/>
          </a:xfrm>
        </p:grpSpPr>
        <p:sp>
          <p:nvSpPr>
            <p:cNvPr id="2924" name="Google Shape;2924;p7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7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7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7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7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7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7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31" name="Google Shape;2931;p72"/>
          <p:cNvGrpSpPr/>
          <p:nvPr/>
        </p:nvGrpSpPr>
        <p:grpSpPr>
          <a:xfrm>
            <a:off x="1207456" y="586028"/>
            <a:ext cx="565411" cy="565411"/>
            <a:chOff x="2751400" y="2498775"/>
            <a:chExt cx="652900" cy="652900"/>
          </a:xfrm>
        </p:grpSpPr>
        <p:sp>
          <p:nvSpPr>
            <p:cNvPr id="2932" name="Google Shape;2932;p72"/>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72"/>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72"/>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72"/>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72"/>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72"/>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72"/>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72"/>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72"/>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1" name="Google Shape;2941;p72"/>
          <p:cNvGrpSpPr/>
          <p:nvPr/>
        </p:nvGrpSpPr>
        <p:grpSpPr>
          <a:xfrm rot="-895738">
            <a:off x="8193718" y="4097271"/>
            <a:ext cx="1016157" cy="1012457"/>
            <a:chOff x="4134250" y="882850"/>
            <a:chExt cx="843375" cy="844025"/>
          </a:xfrm>
        </p:grpSpPr>
        <p:sp>
          <p:nvSpPr>
            <p:cNvPr id="2942" name="Google Shape;2942;p72"/>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72"/>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72"/>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72"/>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72"/>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947" name="Google Shape;2947;p7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32" name="Shape 32"/>
        <p:cNvGrpSpPr/>
        <p:nvPr/>
      </p:nvGrpSpPr>
      <p:grpSpPr>
        <a:xfrm>
          <a:off x="0" y="0"/>
          <a:ext cx="0" cy="0"/>
          <a:chOff x="0" y="0"/>
          <a:chExt cx="0" cy="0"/>
        </a:xfrm>
      </p:grpSpPr>
      <p:sp>
        <p:nvSpPr>
          <p:cNvPr id="33" name="Google Shape;33;p8"/>
          <p:cNvSpPr txBox="1"/>
          <p:nvPr>
            <p:ph type="title"/>
          </p:nvPr>
        </p:nvSpPr>
        <p:spPr>
          <a:xfrm>
            <a:off x="490250" y="450150"/>
            <a:ext cx="6367800" cy="4090800"/>
          </a:xfrm>
          <a:prstGeom prst="rect">
            <a:avLst/>
          </a:prstGeom>
        </p:spPr>
        <p:txBody>
          <a:bodyPr anchorCtr="0" anchor="ctr" bIns="91425" lIns="91425" spcFirstLastPara="1" rIns="91425" wrap="square" tIns="91425">
            <a:norm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
        <p:nvSpPr>
          <p:cNvPr id="34" name="Google Shape;34;p8"/>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p:cSld name="CUSTOM_15">
    <p:bg>
      <p:bgPr>
        <a:gradFill>
          <a:gsLst>
            <a:gs pos="0">
              <a:schemeClr val="accent2"/>
            </a:gs>
            <a:gs pos="100000">
              <a:schemeClr val="lt2"/>
            </a:gs>
          </a:gsLst>
          <a:lin ang="13500032" scaled="0"/>
        </a:gradFill>
      </p:bgPr>
    </p:bg>
    <p:spTree>
      <p:nvGrpSpPr>
        <p:cNvPr id="2948" name="Shape 2948"/>
        <p:cNvGrpSpPr/>
        <p:nvPr/>
      </p:nvGrpSpPr>
      <p:grpSpPr>
        <a:xfrm>
          <a:off x="0" y="0"/>
          <a:ext cx="0" cy="0"/>
          <a:chOff x="0" y="0"/>
          <a:chExt cx="0" cy="0"/>
        </a:xfrm>
      </p:grpSpPr>
      <p:pic>
        <p:nvPicPr>
          <p:cNvPr id="2949" name="Google Shape;2949;p73"/>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50" name="Google Shape;2950;p7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73"/>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73"/>
          <p:cNvSpPr txBox="1"/>
          <p:nvPr>
            <p:ph idx="1" type="body"/>
          </p:nvPr>
        </p:nvSpPr>
        <p:spPr>
          <a:xfrm>
            <a:off x="720000" y="1274675"/>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953" name="Google Shape;2953;p73"/>
          <p:cNvSpPr txBox="1"/>
          <p:nvPr>
            <p:ph idx="2" type="body"/>
          </p:nvPr>
        </p:nvSpPr>
        <p:spPr>
          <a:xfrm>
            <a:off x="4678200" y="1274550"/>
            <a:ext cx="3745800" cy="32229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2954" name="Google Shape;2954;p73"/>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2955" name="Google Shape;2955;p7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CUSTOM_16">
    <p:bg>
      <p:bgPr>
        <a:gradFill>
          <a:gsLst>
            <a:gs pos="0">
              <a:schemeClr val="accent2"/>
            </a:gs>
            <a:gs pos="100000">
              <a:schemeClr val="lt2"/>
            </a:gs>
          </a:gsLst>
          <a:lin ang="8099331" scaled="0"/>
        </a:gradFill>
      </p:bgPr>
    </p:bg>
    <p:spTree>
      <p:nvGrpSpPr>
        <p:cNvPr id="2956" name="Shape 2956"/>
        <p:cNvGrpSpPr/>
        <p:nvPr/>
      </p:nvGrpSpPr>
      <p:grpSpPr>
        <a:xfrm>
          <a:off x="0" y="0"/>
          <a:ext cx="0" cy="0"/>
          <a:chOff x="0" y="0"/>
          <a:chExt cx="0" cy="0"/>
        </a:xfrm>
      </p:grpSpPr>
      <p:sp>
        <p:nvSpPr>
          <p:cNvPr id="2957" name="Google Shape;2957;p74"/>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58" name="Google Shape;2958;p74"/>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59" name="Google Shape;2959;p7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1">
  <p:cSld name="CUSTOM_16_1">
    <p:bg>
      <p:bgPr>
        <a:gradFill>
          <a:gsLst>
            <a:gs pos="0">
              <a:schemeClr val="accent2"/>
            </a:gs>
            <a:gs pos="100000">
              <a:schemeClr val="lt2"/>
            </a:gs>
          </a:gsLst>
          <a:lin ang="2698631" scaled="0"/>
        </a:gradFill>
      </p:bgPr>
    </p:bg>
    <p:spTree>
      <p:nvGrpSpPr>
        <p:cNvPr id="2960" name="Shape 2960"/>
        <p:cNvGrpSpPr/>
        <p:nvPr/>
      </p:nvGrpSpPr>
      <p:grpSpPr>
        <a:xfrm>
          <a:off x="0" y="0"/>
          <a:ext cx="0" cy="0"/>
          <a:chOff x="0" y="0"/>
          <a:chExt cx="0" cy="0"/>
        </a:xfrm>
      </p:grpSpPr>
      <p:sp>
        <p:nvSpPr>
          <p:cNvPr id="2961" name="Google Shape;2961;p75"/>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62" name="Google Shape;2962;p75"/>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63" name="Google Shape;2963;p7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2">
  <p:cSld name="CUSTOM_16_1_1">
    <p:bg>
      <p:bgPr>
        <a:gradFill>
          <a:gsLst>
            <a:gs pos="0">
              <a:schemeClr val="accent2"/>
            </a:gs>
            <a:gs pos="100000">
              <a:schemeClr val="lt2"/>
            </a:gs>
          </a:gsLst>
          <a:lin ang="13500032" scaled="0"/>
        </a:gradFill>
      </p:bgPr>
    </p:bg>
    <p:spTree>
      <p:nvGrpSpPr>
        <p:cNvPr id="2964" name="Shape 2964"/>
        <p:cNvGrpSpPr/>
        <p:nvPr/>
      </p:nvGrpSpPr>
      <p:grpSpPr>
        <a:xfrm>
          <a:off x="0" y="0"/>
          <a:ext cx="0" cy="0"/>
          <a:chOff x="0" y="0"/>
          <a:chExt cx="0" cy="0"/>
        </a:xfrm>
      </p:grpSpPr>
      <p:sp>
        <p:nvSpPr>
          <p:cNvPr id="2965" name="Google Shape;2965;p7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66" name="Google Shape;2966;p76"/>
          <p:cNvPicPr preferRelativeResize="0"/>
          <p:nvPr/>
        </p:nvPicPr>
        <p:blipFill>
          <a:blip r:embed="rId2">
            <a:alphaModFix/>
          </a:blip>
          <a:stretch>
            <a:fillRect/>
          </a:stretch>
        </p:blipFill>
        <p:spPr>
          <a:xfrm>
            <a:off x="0" y="0"/>
            <a:ext cx="9144000" cy="5143500"/>
          </a:xfrm>
          <a:prstGeom prst="rect">
            <a:avLst/>
          </a:prstGeom>
          <a:noFill/>
          <a:ln>
            <a:noFill/>
          </a:ln>
        </p:spPr>
      </p:pic>
      <p:sp>
        <p:nvSpPr>
          <p:cNvPr id="2967" name="Google Shape;2967;p7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gradFill>
          <a:gsLst>
            <a:gs pos="0">
              <a:schemeClr val="accent2"/>
            </a:gs>
            <a:gs pos="100000">
              <a:schemeClr val="lt2"/>
            </a:gs>
          </a:gsLst>
          <a:lin ang="8099331" scaled="0"/>
        </a:gradFill>
      </p:bgPr>
    </p:bg>
    <p:spTree>
      <p:nvGrpSpPr>
        <p:cNvPr id="2972" name="Shape 2972"/>
        <p:cNvGrpSpPr/>
        <p:nvPr/>
      </p:nvGrpSpPr>
      <p:grpSpPr>
        <a:xfrm>
          <a:off x="0" y="0"/>
          <a:ext cx="0" cy="0"/>
          <a:chOff x="0" y="0"/>
          <a:chExt cx="0" cy="0"/>
        </a:xfrm>
      </p:grpSpPr>
      <p:sp>
        <p:nvSpPr>
          <p:cNvPr id="2973" name="Google Shape;2973;p78"/>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80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2974" name="Google Shape;2974;p78"/>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2975" name="Google Shape;2975;p78"/>
          <p:cNvGrpSpPr/>
          <p:nvPr/>
        </p:nvGrpSpPr>
        <p:grpSpPr>
          <a:xfrm>
            <a:off x="7487963" y="743725"/>
            <a:ext cx="652900" cy="652900"/>
            <a:chOff x="2751400" y="2498775"/>
            <a:chExt cx="652900" cy="652900"/>
          </a:xfrm>
        </p:grpSpPr>
        <p:sp>
          <p:nvSpPr>
            <p:cNvPr id="2976" name="Google Shape;2976;p7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7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7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7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7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7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7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7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7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85" name="Google Shape;2985;p78"/>
          <p:cNvGrpSpPr/>
          <p:nvPr/>
        </p:nvGrpSpPr>
        <p:grpSpPr>
          <a:xfrm rot="-3210598">
            <a:off x="-327633" y="3737841"/>
            <a:ext cx="1722395" cy="1723723"/>
            <a:chOff x="4134250" y="882850"/>
            <a:chExt cx="843375" cy="844025"/>
          </a:xfrm>
        </p:grpSpPr>
        <p:sp>
          <p:nvSpPr>
            <p:cNvPr id="2986" name="Google Shape;2986;p78"/>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78"/>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78"/>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78"/>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78"/>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91" name="Google Shape;2991;p78"/>
          <p:cNvGrpSpPr/>
          <p:nvPr/>
        </p:nvGrpSpPr>
        <p:grpSpPr>
          <a:xfrm>
            <a:off x="7610758" y="-87602"/>
            <a:ext cx="1345201" cy="1345240"/>
            <a:chOff x="4876725" y="2387875"/>
            <a:chExt cx="874075" cy="874100"/>
          </a:xfrm>
        </p:grpSpPr>
        <p:sp>
          <p:nvSpPr>
            <p:cNvPr id="2992" name="Google Shape;2992;p78"/>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78"/>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78"/>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78"/>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78"/>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78"/>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78"/>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78"/>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78"/>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78"/>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78"/>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78"/>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04" name="Google Shape;3004;p78"/>
          <p:cNvGrpSpPr/>
          <p:nvPr/>
        </p:nvGrpSpPr>
        <p:grpSpPr>
          <a:xfrm>
            <a:off x="7544898" y="3519378"/>
            <a:ext cx="539058" cy="516124"/>
            <a:chOff x="3483800" y="1530650"/>
            <a:chExt cx="1459674" cy="1397574"/>
          </a:xfrm>
        </p:grpSpPr>
        <p:sp>
          <p:nvSpPr>
            <p:cNvPr id="3005" name="Google Shape;3005;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4" name="Google Shape;3014;p78"/>
          <p:cNvGrpSpPr/>
          <p:nvPr/>
        </p:nvGrpSpPr>
        <p:grpSpPr>
          <a:xfrm>
            <a:off x="3836035" y="191744"/>
            <a:ext cx="374992" cy="348246"/>
            <a:chOff x="3931664" y="3196564"/>
            <a:chExt cx="819834" cy="761359"/>
          </a:xfrm>
        </p:grpSpPr>
        <p:sp>
          <p:nvSpPr>
            <p:cNvPr id="3015" name="Google Shape;3015;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18" name="Google Shape;3018;p78"/>
          <p:cNvGrpSpPr/>
          <p:nvPr/>
        </p:nvGrpSpPr>
        <p:grpSpPr>
          <a:xfrm rot="-3462168">
            <a:off x="919648" y="1638791"/>
            <a:ext cx="184279" cy="165931"/>
            <a:chOff x="3931664" y="3196564"/>
            <a:chExt cx="819834" cy="761359"/>
          </a:xfrm>
        </p:grpSpPr>
        <p:sp>
          <p:nvSpPr>
            <p:cNvPr id="3019" name="Google Shape;3019;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2" name="Google Shape;3022;p78"/>
          <p:cNvGrpSpPr/>
          <p:nvPr/>
        </p:nvGrpSpPr>
        <p:grpSpPr>
          <a:xfrm rot="-5681754">
            <a:off x="8241378" y="3006753"/>
            <a:ext cx="184261" cy="165900"/>
            <a:chOff x="3931664" y="3196564"/>
            <a:chExt cx="819834" cy="761359"/>
          </a:xfrm>
        </p:grpSpPr>
        <p:sp>
          <p:nvSpPr>
            <p:cNvPr id="3023" name="Google Shape;3023;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26" name="Google Shape;3026;p78"/>
          <p:cNvGrpSpPr/>
          <p:nvPr/>
        </p:nvGrpSpPr>
        <p:grpSpPr>
          <a:xfrm rot="3093417">
            <a:off x="6550801" y="196673"/>
            <a:ext cx="235009" cy="225010"/>
            <a:chOff x="3483800" y="1530650"/>
            <a:chExt cx="1459674" cy="1397574"/>
          </a:xfrm>
        </p:grpSpPr>
        <p:sp>
          <p:nvSpPr>
            <p:cNvPr id="3027" name="Google Shape;3027;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36" name="Google Shape;3036;p78"/>
          <p:cNvGrpSpPr/>
          <p:nvPr/>
        </p:nvGrpSpPr>
        <p:grpSpPr>
          <a:xfrm rot="3093417">
            <a:off x="939951" y="2223873"/>
            <a:ext cx="235009" cy="225010"/>
            <a:chOff x="3483800" y="1530650"/>
            <a:chExt cx="1459674" cy="1397574"/>
          </a:xfrm>
        </p:grpSpPr>
        <p:sp>
          <p:nvSpPr>
            <p:cNvPr id="3037" name="Google Shape;3037;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46" name="Google Shape;3046;p78"/>
          <p:cNvSpPr/>
          <p:nvPr/>
        </p:nvSpPr>
        <p:spPr>
          <a:xfrm>
            <a:off x="5829900" y="147188"/>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78"/>
          <p:cNvSpPr/>
          <p:nvPr/>
        </p:nvSpPr>
        <p:spPr>
          <a:xfrm flipH="1" rot="5400000">
            <a:off x="-1409607" y="-2627799"/>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048" name="Google Shape;3048;p78"/>
          <p:cNvGrpSpPr/>
          <p:nvPr/>
        </p:nvGrpSpPr>
        <p:grpSpPr>
          <a:xfrm rot="1742423">
            <a:off x="1002631" y="4519665"/>
            <a:ext cx="849685" cy="850248"/>
            <a:chOff x="3026450" y="831475"/>
            <a:chExt cx="944275" cy="944900"/>
          </a:xfrm>
        </p:grpSpPr>
        <p:sp>
          <p:nvSpPr>
            <p:cNvPr id="3049" name="Google Shape;3049;p78"/>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78"/>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78"/>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78"/>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78"/>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78"/>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78"/>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78"/>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78"/>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78"/>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59" name="Google Shape;3059;p78"/>
          <p:cNvGrpSpPr/>
          <p:nvPr/>
        </p:nvGrpSpPr>
        <p:grpSpPr>
          <a:xfrm rot="3093417">
            <a:off x="8636001" y="2058773"/>
            <a:ext cx="235009" cy="225010"/>
            <a:chOff x="3483800" y="1530650"/>
            <a:chExt cx="1459674" cy="1397574"/>
          </a:xfrm>
        </p:grpSpPr>
        <p:sp>
          <p:nvSpPr>
            <p:cNvPr id="3060" name="Google Shape;3060;p78"/>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78"/>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78"/>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78"/>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78"/>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78"/>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78"/>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78"/>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69" name="Google Shape;3069;p78"/>
          <p:cNvGrpSpPr/>
          <p:nvPr/>
        </p:nvGrpSpPr>
        <p:grpSpPr>
          <a:xfrm rot="-2454324">
            <a:off x="5278696" y="4709403"/>
            <a:ext cx="184297" cy="165881"/>
            <a:chOff x="3931664" y="3196564"/>
            <a:chExt cx="819834" cy="761359"/>
          </a:xfrm>
        </p:grpSpPr>
        <p:sp>
          <p:nvSpPr>
            <p:cNvPr id="3070" name="Google Shape;3070;p78"/>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78"/>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78"/>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073" name="Google Shape;3073;p78"/>
          <p:cNvSpPr txBox="1"/>
          <p:nvPr>
            <p:ph type="ctrTitle"/>
          </p:nvPr>
        </p:nvSpPr>
        <p:spPr>
          <a:xfrm>
            <a:off x="1755300" y="1795813"/>
            <a:ext cx="5633400" cy="988800"/>
          </a:xfrm>
          <a:prstGeom prst="rect">
            <a:avLst/>
          </a:prstGeom>
        </p:spPr>
        <p:txBody>
          <a:bodyPr anchorCtr="0" anchor="ctr" bIns="0" lIns="0" spcFirstLastPara="1" rIns="0" wrap="square" tIns="0">
            <a:noAutofit/>
          </a:bodyPr>
          <a:lstStyle>
            <a:lvl1pPr lvl="0" rtl="0" algn="ctr">
              <a:spcBef>
                <a:spcPts val="0"/>
              </a:spcBef>
              <a:spcAft>
                <a:spcPts val="0"/>
              </a:spcAft>
              <a:buSzPts val="5200"/>
              <a:buNone/>
              <a:defRPr sz="8000">
                <a:latin typeface="Cuprum"/>
                <a:ea typeface="Cuprum"/>
                <a:cs typeface="Cuprum"/>
                <a:sym typeface="Cuprum"/>
              </a:defRPr>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3074" name="Google Shape;3074;p78"/>
          <p:cNvSpPr txBox="1"/>
          <p:nvPr>
            <p:ph idx="1" type="subTitle"/>
          </p:nvPr>
        </p:nvSpPr>
        <p:spPr>
          <a:xfrm>
            <a:off x="1755300" y="2831688"/>
            <a:ext cx="5633400" cy="516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800"/>
              <a:buNone/>
              <a:defRPr sz="2300">
                <a:latin typeface="Karla"/>
                <a:ea typeface="Karla"/>
                <a:cs typeface="Karla"/>
                <a:sym typeface="Karla"/>
              </a:defRPr>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3075" name="Google Shape;3075;p7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gradFill>
          <a:gsLst>
            <a:gs pos="0">
              <a:schemeClr val="accent2"/>
            </a:gs>
            <a:gs pos="100000">
              <a:schemeClr val="lt2"/>
            </a:gs>
          </a:gsLst>
          <a:lin ang="13500032" scaled="0"/>
        </a:gradFill>
      </p:bgPr>
    </p:bg>
    <p:spTree>
      <p:nvGrpSpPr>
        <p:cNvPr id="3076" name="Shape 3076"/>
        <p:cNvGrpSpPr/>
        <p:nvPr/>
      </p:nvGrpSpPr>
      <p:grpSpPr>
        <a:xfrm>
          <a:off x="0" y="0"/>
          <a:ext cx="0" cy="0"/>
          <a:chOff x="0" y="0"/>
          <a:chExt cx="0" cy="0"/>
        </a:xfrm>
      </p:grpSpPr>
      <p:pic>
        <p:nvPicPr>
          <p:cNvPr id="3077" name="Google Shape;3077;p79"/>
          <p:cNvPicPr preferRelativeResize="0"/>
          <p:nvPr/>
        </p:nvPicPr>
        <p:blipFill>
          <a:blip r:embed="rId2">
            <a:alphaModFix/>
          </a:blip>
          <a:stretch>
            <a:fillRect/>
          </a:stretch>
        </p:blipFill>
        <p:spPr>
          <a:xfrm>
            <a:off x="0" y="0"/>
            <a:ext cx="9144000" cy="5143500"/>
          </a:xfrm>
          <a:prstGeom prst="rect">
            <a:avLst/>
          </a:prstGeom>
          <a:noFill/>
          <a:ln>
            <a:noFill/>
          </a:ln>
        </p:spPr>
      </p:pic>
      <p:sp>
        <p:nvSpPr>
          <p:cNvPr id="3078" name="Google Shape;3078;p79"/>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79"/>
          <p:cNvSpPr/>
          <p:nvPr/>
        </p:nvSpPr>
        <p:spPr>
          <a:xfrm flipH="1">
            <a:off x="-252064" y="-78198"/>
            <a:ext cx="4824064" cy="5976465"/>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79"/>
          <p:cNvSpPr/>
          <p:nvPr/>
        </p:nvSpPr>
        <p:spPr>
          <a:xfrm flipH="1" rot="-9970999">
            <a:off x="5653541" y="-1105621"/>
            <a:ext cx="5170845" cy="57143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081" name="Google Shape;3081;p79"/>
          <p:cNvGrpSpPr/>
          <p:nvPr/>
        </p:nvGrpSpPr>
        <p:grpSpPr>
          <a:xfrm rot="-1953277">
            <a:off x="7233350" y="3280679"/>
            <a:ext cx="2042473" cy="2462065"/>
            <a:chOff x="2705025" y="356575"/>
            <a:chExt cx="1582750" cy="1907900"/>
          </a:xfrm>
        </p:grpSpPr>
        <p:sp>
          <p:nvSpPr>
            <p:cNvPr id="3082" name="Google Shape;3082;p79"/>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79"/>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79"/>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79"/>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79"/>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79"/>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79"/>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79"/>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79"/>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79"/>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79"/>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93" name="Google Shape;3093;p79"/>
          <p:cNvGrpSpPr/>
          <p:nvPr/>
        </p:nvGrpSpPr>
        <p:grpSpPr>
          <a:xfrm>
            <a:off x="498409" y="1604250"/>
            <a:ext cx="308283" cy="294609"/>
            <a:chOff x="3483800" y="1530650"/>
            <a:chExt cx="1459674" cy="1397574"/>
          </a:xfrm>
        </p:grpSpPr>
        <p:sp>
          <p:nvSpPr>
            <p:cNvPr id="3094" name="Google Shape;3094;p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3" name="Google Shape;3103;p79"/>
          <p:cNvGrpSpPr/>
          <p:nvPr/>
        </p:nvGrpSpPr>
        <p:grpSpPr>
          <a:xfrm rot="3907081">
            <a:off x="7078935" y="1546583"/>
            <a:ext cx="153542" cy="142591"/>
            <a:chOff x="3931664" y="3196564"/>
            <a:chExt cx="819834" cy="761359"/>
          </a:xfrm>
        </p:grpSpPr>
        <p:sp>
          <p:nvSpPr>
            <p:cNvPr id="3104" name="Google Shape;3104;p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07" name="Google Shape;3107;p79"/>
          <p:cNvGrpSpPr/>
          <p:nvPr/>
        </p:nvGrpSpPr>
        <p:grpSpPr>
          <a:xfrm rot="-2977161">
            <a:off x="3670185" y="4602124"/>
            <a:ext cx="288648" cy="268060"/>
            <a:chOff x="3931664" y="3196564"/>
            <a:chExt cx="819834" cy="761359"/>
          </a:xfrm>
        </p:grpSpPr>
        <p:sp>
          <p:nvSpPr>
            <p:cNvPr id="3108" name="Google Shape;3108;p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11" name="Google Shape;3111;p79"/>
          <p:cNvGrpSpPr/>
          <p:nvPr/>
        </p:nvGrpSpPr>
        <p:grpSpPr>
          <a:xfrm rot="-2011775">
            <a:off x="6731571" y="900792"/>
            <a:ext cx="375775" cy="359090"/>
            <a:chOff x="3483800" y="1530650"/>
            <a:chExt cx="1459674" cy="1397574"/>
          </a:xfrm>
        </p:grpSpPr>
        <p:sp>
          <p:nvSpPr>
            <p:cNvPr id="3112" name="Google Shape;3112;p7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7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7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7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7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7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7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7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21" name="Google Shape;3121;p79"/>
          <p:cNvGrpSpPr/>
          <p:nvPr/>
        </p:nvGrpSpPr>
        <p:grpSpPr>
          <a:xfrm rot="3907383">
            <a:off x="1116907" y="1177468"/>
            <a:ext cx="235229" cy="218451"/>
            <a:chOff x="3931664" y="3196564"/>
            <a:chExt cx="819834" cy="761359"/>
          </a:xfrm>
        </p:grpSpPr>
        <p:sp>
          <p:nvSpPr>
            <p:cNvPr id="3122" name="Google Shape;3122;p7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7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7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25" name="Google Shape;3125;p79"/>
          <p:cNvSpPr txBox="1"/>
          <p:nvPr>
            <p:ph type="title"/>
          </p:nvPr>
        </p:nvSpPr>
        <p:spPr>
          <a:xfrm>
            <a:off x="2549400" y="2150850"/>
            <a:ext cx="4045200" cy="841800"/>
          </a:xfrm>
          <a:prstGeom prst="rect">
            <a:avLst/>
          </a:prstGeom>
        </p:spPr>
        <p:txBody>
          <a:bodyPr anchorCtr="0" anchor="ctr" bIns="0" lIns="0" spcFirstLastPara="1" rIns="0" wrap="square" tIns="0">
            <a:noAutofit/>
          </a:bodyPr>
          <a:lstStyle>
            <a:lvl1pPr lvl="0" rtl="0" algn="ctr">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126" name="Google Shape;3126;p79"/>
          <p:cNvSpPr txBox="1"/>
          <p:nvPr>
            <p:ph hasCustomPrompt="1" idx="2" type="title"/>
          </p:nvPr>
        </p:nvSpPr>
        <p:spPr>
          <a:xfrm>
            <a:off x="4010100" y="1026550"/>
            <a:ext cx="1123800" cy="9369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127" name="Google Shape;3127;p79"/>
          <p:cNvSpPr txBox="1"/>
          <p:nvPr>
            <p:ph idx="1" type="subTitle"/>
          </p:nvPr>
        </p:nvSpPr>
        <p:spPr>
          <a:xfrm>
            <a:off x="2549400" y="3180050"/>
            <a:ext cx="4045200" cy="6990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128" name="Google Shape;3128;p79"/>
          <p:cNvGrpSpPr/>
          <p:nvPr/>
        </p:nvGrpSpPr>
        <p:grpSpPr>
          <a:xfrm>
            <a:off x="998376" y="190487"/>
            <a:ext cx="699037" cy="699037"/>
            <a:chOff x="1565300" y="733100"/>
            <a:chExt cx="1143525" cy="1143525"/>
          </a:xfrm>
        </p:grpSpPr>
        <p:sp>
          <p:nvSpPr>
            <p:cNvPr id="3129" name="Google Shape;3129;p7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7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7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7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7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7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7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36" name="Google Shape;3136;p79"/>
          <p:cNvGrpSpPr/>
          <p:nvPr/>
        </p:nvGrpSpPr>
        <p:grpSpPr>
          <a:xfrm rot="-895738">
            <a:off x="359618" y="-299817"/>
            <a:ext cx="1016157" cy="1012457"/>
            <a:chOff x="4134250" y="882850"/>
            <a:chExt cx="843375" cy="844025"/>
          </a:xfrm>
        </p:grpSpPr>
        <p:sp>
          <p:nvSpPr>
            <p:cNvPr id="3137" name="Google Shape;3137;p79"/>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79"/>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79"/>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79"/>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79"/>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42" name="Google Shape;3142;p7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bg>
      <p:bgPr>
        <a:gradFill>
          <a:gsLst>
            <a:gs pos="0">
              <a:schemeClr val="accent2"/>
            </a:gs>
            <a:gs pos="100000">
              <a:schemeClr val="lt2"/>
            </a:gs>
          </a:gsLst>
          <a:lin ang="2698631" scaled="0"/>
        </a:gradFill>
      </p:bgPr>
    </p:bg>
    <p:spTree>
      <p:nvGrpSpPr>
        <p:cNvPr id="3143" name="Shape 3143"/>
        <p:cNvGrpSpPr/>
        <p:nvPr/>
      </p:nvGrpSpPr>
      <p:grpSpPr>
        <a:xfrm>
          <a:off x="0" y="0"/>
          <a:ext cx="0" cy="0"/>
          <a:chOff x="0" y="0"/>
          <a:chExt cx="0" cy="0"/>
        </a:xfrm>
      </p:grpSpPr>
      <p:sp>
        <p:nvSpPr>
          <p:cNvPr id="3144" name="Google Shape;3144;p8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145" name="Google Shape;3145;p80"/>
          <p:cNvPicPr preferRelativeResize="0"/>
          <p:nvPr/>
        </p:nvPicPr>
        <p:blipFill>
          <a:blip r:embed="rId2">
            <a:alphaModFix/>
          </a:blip>
          <a:stretch>
            <a:fillRect/>
          </a:stretch>
        </p:blipFill>
        <p:spPr>
          <a:xfrm>
            <a:off x="0" y="0"/>
            <a:ext cx="9144000" cy="5143500"/>
          </a:xfrm>
          <a:prstGeom prst="rect">
            <a:avLst/>
          </a:prstGeom>
          <a:noFill/>
          <a:ln>
            <a:noFill/>
          </a:ln>
        </p:spPr>
      </p:pic>
      <p:sp>
        <p:nvSpPr>
          <p:cNvPr id="3146" name="Google Shape;3146;p80"/>
          <p:cNvSpPr/>
          <p:nvPr/>
        </p:nvSpPr>
        <p:spPr>
          <a:xfrm>
            <a:off x="368100" y="1064050"/>
            <a:ext cx="8407800" cy="37440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8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148" name="Google Shape;3148;p80"/>
          <p:cNvSpPr txBox="1"/>
          <p:nvPr>
            <p:ph idx="1" type="body"/>
          </p:nvPr>
        </p:nvSpPr>
        <p:spPr>
          <a:xfrm>
            <a:off x="720000" y="1268500"/>
            <a:ext cx="7704000" cy="3335100"/>
          </a:xfrm>
          <a:prstGeom prst="rect">
            <a:avLst/>
          </a:prstGeom>
        </p:spPr>
        <p:txBody>
          <a:bodyPr anchorCtr="0" anchor="t" bIns="0" lIns="0" spcFirstLastPara="1" rIns="0" wrap="square" tIns="0">
            <a:noAutofit/>
          </a:bodyPr>
          <a:lstStyle>
            <a:lvl1pPr indent="-355600" lvl="0" marL="457200" rtl="0">
              <a:lnSpc>
                <a:spcPct val="100000"/>
              </a:lnSpc>
              <a:spcBef>
                <a:spcPts val="0"/>
              </a:spcBef>
              <a:spcAft>
                <a:spcPts val="0"/>
              </a:spcAft>
              <a:buClr>
                <a:schemeClr val="accent1"/>
              </a:buClr>
              <a:buSzPts val="2000"/>
              <a:buChar char="●"/>
              <a:defRPr sz="1200"/>
            </a:lvl1pPr>
            <a:lvl2pPr indent="-330200" lvl="1" marL="914400" rtl="0">
              <a:spcBef>
                <a:spcPts val="1600"/>
              </a:spcBef>
              <a:spcAft>
                <a:spcPts val="0"/>
              </a:spcAft>
              <a:buSzPts val="1600"/>
              <a:buChar char="○"/>
              <a:defRPr/>
            </a:lvl2pPr>
            <a:lvl3pPr indent="-330200" lvl="2" marL="1371600" rtl="0">
              <a:spcBef>
                <a:spcPts val="1600"/>
              </a:spcBef>
              <a:spcAft>
                <a:spcPts val="0"/>
              </a:spcAft>
              <a:buSzPts val="1600"/>
              <a:buChar char="■"/>
              <a:defRPr/>
            </a:lvl3pPr>
            <a:lvl4pPr indent="-330200" lvl="3" marL="1828800" rtl="0">
              <a:spcBef>
                <a:spcPts val="1600"/>
              </a:spcBef>
              <a:spcAft>
                <a:spcPts val="0"/>
              </a:spcAft>
              <a:buSzPts val="1600"/>
              <a:buChar char="●"/>
              <a:defRPr/>
            </a:lvl4pPr>
            <a:lvl5pPr indent="-330200" lvl="4" marL="2286000" rtl="0">
              <a:spcBef>
                <a:spcPts val="1600"/>
              </a:spcBef>
              <a:spcAft>
                <a:spcPts val="0"/>
              </a:spcAft>
              <a:buSzPts val="1600"/>
              <a:buChar char="○"/>
              <a:defRPr/>
            </a:lvl5pPr>
            <a:lvl6pPr indent="-330200" lvl="5" marL="2743200" rtl="0">
              <a:spcBef>
                <a:spcPts val="1600"/>
              </a:spcBef>
              <a:spcAft>
                <a:spcPts val="0"/>
              </a:spcAft>
              <a:buSzPts val="1600"/>
              <a:buChar char="■"/>
              <a:defRPr/>
            </a:lvl6pPr>
            <a:lvl7pPr indent="-330200" lvl="6" marL="3200400" rtl="0">
              <a:spcBef>
                <a:spcPts val="1600"/>
              </a:spcBef>
              <a:spcAft>
                <a:spcPts val="0"/>
              </a:spcAft>
              <a:buSzPts val="1600"/>
              <a:buChar char="●"/>
              <a:defRPr/>
            </a:lvl7pPr>
            <a:lvl8pPr indent="-330200" lvl="7" marL="3657600" rtl="0">
              <a:spcBef>
                <a:spcPts val="1600"/>
              </a:spcBef>
              <a:spcAft>
                <a:spcPts val="0"/>
              </a:spcAft>
              <a:buSzPts val="1600"/>
              <a:buChar char="○"/>
              <a:defRPr/>
            </a:lvl8pPr>
            <a:lvl9pPr indent="-330200" lvl="8" marL="4114800" rtl="0">
              <a:spcBef>
                <a:spcPts val="1600"/>
              </a:spcBef>
              <a:spcAft>
                <a:spcPts val="1600"/>
              </a:spcAft>
              <a:buSzPts val="1600"/>
              <a:buChar char="■"/>
              <a:defRPr/>
            </a:lvl9pPr>
          </a:lstStyle>
          <a:p/>
        </p:txBody>
      </p:sp>
      <p:sp>
        <p:nvSpPr>
          <p:cNvPr id="3149" name="Google Shape;3149;p8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bg>
      <p:bgPr>
        <a:gradFill>
          <a:gsLst>
            <a:gs pos="0">
              <a:schemeClr val="accent2"/>
            </a:gs>
            <a:gs pos="100000">
              <a:schemeClr val="lt2"/>
            </a:gs>
          </a:gsLst>
          <a:lin ang="2698631" scaled="0"/>
        </a:gradFill>
      </p:bgPr>
    </p:bg>
    <p:spTree>
      <p:nvGrpSpPr>
        <p:cNvPr id="3150" name="Shape 3150"/>
        <p:cNvGrpSpPr/>
        <p:nvPr/>
      </p:nvGrpSpPr>
      <p:grpSpPr>
        <a:xfrm>
          <a:off x="0" y="0"/>
          <a:ext cx="0" cy="0"/>
          <a:chOff x="0" y="0"/>
          <a:chExt cx="0" cy="0"/>
        </a:xfrm>
      </p:grpSpPr>
      <p:sp>
        <p:nvSpPr>
          <p:cNvPr id="3151" name="Google Shape;3151;p8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152" name="Google Shape;3152;p81"/>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153" name="Google Shape;3153;p81"/>
          <p:cNvGrpSpPr/>
          <p:nvPr/>
        </p:nvGrpSpPr>
        <p:grpSpPr>
          <a:xfrm>
            <a:off x="8551254" y="4681889"/>
            <a:ext cx="193699" cy="185318"/>
            <a:chOff x="3483800" y="1530650"/>
            <a:chExt cx="1459674" cy="1397574"/>
          </a:xfrm>
        </p:grpSpPr>
        <p:sp>
          <p:nvSpPr>
            <p:cNvPr id="3154" name="Google Shape;3154;p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3" name="Google Shape;3163;p81"/>
          <p:cNvGrpSpPr/>
          <p:nvPr/>
        </p:nvGrpSpPr>
        <p:grpSpPr>
          <a:xfrm>
            <a:off x="138749" y="4109622"/>
            <a:ext cx="318260" cy="295560"/>
            <a:chOff x="3931664" y="3196564"/>
            <a:chExt cx="819834" cy="761359"/>
          </a:xfrm>
        </p:grpSpPr>
        <p:sp>
          <p:nvSpPr>
            <p:cNvPr id="3164" name="Google Shape;3164;p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67" name="Google Shape;3167;p81"/>
          <p:cNvGrpSpPr/>
          <p:nvPr/>
        </p:nvGrpSpPr>
        <p:grpSpPr>
          <a:xfrm>
            <a:off x="8453589" y="3940297"/>
            <a:ext cx="500427" cy="464734"/>
            <a:chOff x="3931664" y="3196564"/>
            <a:chExt cx="819834" cy="761359"/>
          </a:xfrm>
        </p:grpSpPr>
        <p:sp>
          <p:nvSpPr>
            <p:cNvPr id="3168" name="Google Shape;3168;p8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8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8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71" name="Google Shape;3171;p81"/>
          <p:cNvGrpSpPr/>
          <p:nvPr/>
        </p:nvGrpSpPr>
        <p:grpSpPr>
          <a:xfrm>
            <a:off x="457004" y="2344739"/>
            <a:ext cx="193699" cy="185318"/>
            <a:chOff x="3483800" y="1530650"/>
            <a:chExt cx="1459674" cy="1397574"/>
          </a:xfrm>
        </p:grpSpPr>
        <p:sp>
          <p:nvSpPr>
            <p:cNvPr id="3172" name="Google Shape;3172;p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181" name="Google Shape;3181;p81"/>
          <p:cNvGrpSpPr/>
          <p:nvPr/>
        </p:nvGrpSpPr>
        <p:grpSpPr>
          <a:xfrm>
            <a:off x="23083" y="1115322"/>
            <a:ext cx="117212" cy="111946"/>
            <a:chOff x="3483800" y="1530650"/>
            <a:chExt cx="1459674" cy="1397574"/>
          </a:xfrm>
        </p:grpSpPr>
        <p:sp>
          <p:nvSpPr>
            <p:cNvPr id="3182" name="Google Shape;3182;p8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8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8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8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8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8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8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8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191" name="Google Shape;3191;p81"/>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192" name="Google Shape;3192;p81"/>
          <p:cNvSpPr/>
          <p:nvPr/>
        </p:nvSpPr>
        <p:spPr>
          <a:xfrm>
            <a:off x="942800" y="16038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81"/>
          <p:cNvSpPr/>
          <p:nvPr/>
        </p:nvSpPr>
        <p:spPr>
          <a:xfrm>
            <a:off x="4859500" y="1603725"/>
            <a:ext cx="3341700" cy="2505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81"/>
          <p:cNvSpPr txBox="1"/>
          <p:nvPr>
            <p:ph idx="1" type="subTitle"/>
          </p:nvPr>
        </p:nvSpPr>
        <p:spPr>
          <a:xfrm>
            <a:off x="13168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95" name="Google Shape;3195;p81"/>
          <p:cNvSpPr txBox="1"/>
          <p:nvPr>
            <p:ph idx="2" type="subTitle"/>
          </p:nvPr>
        </p:nvSpPr>
        <p:spPr>
          <a:xfrm>
            <a:off x="5233588" y="2808025"/>
            <a:ext cx="2593500" cy="12351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196" name="Google Shape;3196;p81"/>
          <p:cNvSpPr txBox="1"/>
          <p:nvPr>
            <p:ph idx="3" type="title"/>
          </p:nvPr>
        </p:nvSpPr>
        <p:spPr>
          <a:xfrm>
            <a:off x="11861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197" name="Google Shape;3197;p81"/>
          <p:cNvSpPr txBox="1"/>
          <p:nvPr>
            <p:ph idx="4" type="title"/>
          </p:nvPr>
        </p:nvSpPr>
        <p:spPr>
          <a:xfrm>
            <a:off x="5102800" y="2648888"/>
            <a:ext cx="28551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198" name="Google Shape;3198;p8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bg>
      <p:bgPr>
        <a:gradFill>
          <a:gsLst>
            <a:gs pos="0">
              <a:schemeClr val="accent2"/>
            </a:gs>
            <a:gs pos="100000">
              <a:schemeClr val="lt2"/>
            </a:gs>
          </a:gsLst>
          <a:lin ang="8099331" scaled="0"/>
        </a:gradFill>
      </p:bgPr>
    </p:bg>
    <p:spTree>
      <p:nvGrpSpPr>
        <p:cNvPr id="3199" name="Shape 3199"/>
        <p:cNvGrpSpPr/>
        <p:nvPr/>
      </p:nvGrpSpPr>
      <p:grpSpPr>
        <a:xfrm>
          <a:off x="0" y="0"/>
          <a:ext cx="0" cy="0"/>
          <a:chOff x="0" y="0"/>
          <a:chExt cx="0" cy="0"/>
        </a:xfrm>
      </p:grpSpPr>
      <p:sp>
        <p:nvSpPr>
          <p:cNvPr id="3200" name="Google Shape;3200;p82"/>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01" name="Google Shape;3201;p82"/>
          <p:cNvPicPr preferRelativeResize="0"/>
          <p:nvPr/>
        </p:nvPicPr>
        <p:blipFill>
          <a:blip r:embed="rId2">
            <a:alphaModFix/>
          </a:blip>
          <a:stretch>
            <a:fillRect/>
          </a:stretch>
        </p:blipFill>
        <p:spPr>
          <a:xfrm>
            <a:off x="0" y="0"/>
            <a:ext cx="9144000" cy="5143500"/>
          </a:xfrm>
          <a:prstGeom prst="rect">
            <a:avLst/>
          </a:prstGeom>
          <a:noFill/>
          <a:ln>
            <a:noFill/>
          </a:ln>
        </p:spPr>
      </p:pic>
      <p:sp>
        <p:nvSpPr>
          <p:cNvPr id="3202" name="Google Shape;3202;p82"/>
          <p:cNvSpPr/>
          <p:nvPr/>
        </p:nvSpPr>
        <p:spPr>
          <a:xfrm>
            <a:off x="5554700" y="136300"/>
            <a:ext cx="4757717" cy="589426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82"/>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204" name="Google Shape;3204;p82"/>
          <p:cNvGrpSpPr/>
          <p:nvPr/>
        </p:nvGrpSpPr>
        <p:grpSpPr>
          <a:xfrm rot="-7340515">
            <a:off x="7972572" y="485342"/>
            <a:ext cx="1893455" cy="683957"/>
            <a:chOff x="5725894" y="2571645"/>
            <a:chExt cx="1443144" cy="521294"/>
          </a:xfrm>
        </p:grpSpPr>
        <p:grpSp>
          <p:nvGrpSpPr>
            <p:cNvPr id="3205" name="Google Shape;3205;p82"/>
            <p:cNvGrpSpPr/>
            <p:nvPr/>
          </p:nvGrpSpPr>
          <p:grpSpPr>
            <a:xfrm rot="5400000">
              <a:off x="6186819" y="2110721"/>
              <a:ext cx="521294" cy="1443144"/>
              <a:chOff x="2916100" y="2780750"/>
              <a:chExt cx="389200" cy="1077375"/>
            </a:xfrm>
          </p:grpSpPr>
          <p:sp>
            <p:nvSpPr>
              <p:cNvPr id="3206" name="Google Shape;3206;p82"/>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82"/>
              <p:cNvSpPr/>
              <p:nvPr/>
            </p:nvSpPr>
            <p:spPr>
              <a:xfrm>
                <a:off x="3063875" y="3452950"/>
                <a:ext cx="97050" cy="196325"/>
              </a:xfrm>
              <a:custGeom>
                <a:rect b="b" l="l" r="r" t="t"/>
                <a:pathLst>
                  <a:path extrusionOk="0" h="7853" w="3882">
                    <a:moveTo>
                      <a:pt x="1" y="0"/>
                    </a:moveTo>
                    <a:lnTo>
                      <a:pt x="1941" y="7852"/>
                    </a:lnTo>
                    <a:lnTo>
                      <a:pt x="3881" y="0"/>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82"/>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82"/>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82"/>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82"/>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82"/>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82"/>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82"/>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82"/>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82"/>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82"/>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82"/>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82"/>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20" name="Google Shape;3220;p82"/>
            <p:cNvSpPr/>
            <p:nvPr/>
          </p:nvSpPr>
          <p:spPr>
            <a:xfrm rot="5400000">
              <a:off x="6569756" y="2493657"/>
              <a:ext cx="263728" cy="934837"/>
            </a:xfrm>
            <a:custGeom>
              <a:rect b="b" l="l" r="r" t="t"/>
              <a:pathLst>
                <a:path extrusionOk="0" h="27916" w="7876">
                  <a:moveTo>
                    <a:pt x="137" y="0"/>
                  </a:moveTo>
                  <a:cubicBezTo>
                    <a:pt x="114" y="0"/>
                    <a:pt x="92" y="23"/>
                    <a:pt x="92" y="23"/>
                  </a:cubicBezTo>
                  <a:cubicBezTo>
                    <a:pt x="1644" y="4542"/>
                    <a:pt x="2169" y="9404"/>
                    <a:pt x="2100" y="13969"/>
                  </a:cubicBezTo>
                  <a:cubicBezTo>
                    <a:pt x="2055" y="18671"/>
                    <a:pt x="1187" y="24240"/>
                    <a:pt x="0" y="27915"/>
                  </a:cubicBezTo>
                  <a:cubicBezTo>
                    <a:pt x="731" y="27915"/>
                    <a:pt x="1484" y="27915"/>
                    <a:pt x="2237" y="27892"/>
                  </a:cubicBezTo>
                  <a:cubicBezTo>
                    <a:pt x="2922" y="27870"/>
                    <a:pt x="3424" y="27276"/>
                    <a:pt x="3287" y="26660"/>
                  </a:cubicBezTo>
                  <a:cubicBezTo>
                    <a:pt x="3082" y="25815"/>
                    <a:pt x="2899" y="24971"/>
                    <a:pt x="2717" y="24126"/>
                  </a:cubicBezTo>
                  <a:lnTo>
                    <a:pt x="2717" y="24126"/>
                  </a:lnTo>
                  <a:cubicBezTo>
                    <a:pt x="3196" y="24377"/>
                    <a:pt x="3721" y="24948"/>
                    <a:pt x="3515" y="26203"/>
                  </a:cubicBezTo>
                  <a:cubicBezTo>
                    <a:pt x="3449" y="26649"/>
                    <a:pt x="3562" y="27023"/>
                    <a:pt x="3907" y="27023"/>
                  </a:cubicBezTo>
                  <a:cubicBezTo>
                    <a:pt x="4038" y="27023"/>
                    <a:pt x="4204" y="26969"/>
                    <a:pt x="4406" y="26843"/>
                  </a:cubicBezTo>
                  <a:cubicBezTo>
                    <a:pt x="6939" y="25039"/>
                    <a:pt x="7875" y="20908"/>
                    <a:pt x="5068" y="18352"/>
                  </a:cubicBezTo>
                  <a:cubicBezTo>
                    <a:pt x="5638" y="16662"/>
                    <a:pt x="6003" y="14722"/>
                    <a:pt x="6003" y="12691"/>
                  </a:cubicBezTo>
                  <a:cubicBezTo>
                    <a:pt x="6026" y="9450"/>
                    <a:pt x="4839" y="6482"/>
                    <a:pt x="3538" y="4223"/>
                  </a:cubicBezTo>
                  <a:cubicBezTo>
                    <a:pt x="3447" y="4063"/>
                    <a:pt x="3356" y="3903"/>
                    <a:pt x="3264" y="3766"/>
                  </a:cubicBezTo>
                  <a:cubicBezTo>
                    <a:pt x="3264" y="3766"/>
                    <a:pt x="3264" y="3766"/>
                    <a:pt x="3264" y="3743"/>
                  </a:cubicBezTo>
                  <a:cubicBezTo>
                    <a:pt x="3082" y="3447"/>
                    <a:pt x="2876" y="3150"/>
                    <a:pt x="2694" y="2876"/>
                  </a:cubicBezTo>
                  <a:cubicBezTo>
                    <a:pt x="2694" y="2876"/>
                    <a:pt x="2671" y="2853"/>
                    <a:pt x="2671" y="2830"/>
                  </a:cubicBezTo>
                  <a:cubicBezTo>
                    <a:pt x="2580" y="2716"/>
                    <a:pt x="2511" y="2602"/>
                    <a:pt x="2420" y="2488"/>
                  </a:cubicBezTo>
                  <a:cubicBezTo>
                    <a:pt x="2397" y="2465"/>
                    <a:pt x="2374" y="2442"/>
                    <a:pt x="2374" y="2397"/>
                  </a:cubicBezTo>
                  <a:cubicBezTo>
                    <a:pt x="2306" y="2305"/>
                    <a:pt x="2237" y="2214"/>
                    <a:pt x="2169" y="2123"/>
                  </a:cubicBezTo>
                  <a:cubicBezTo>
                    <a:pt x="2123" y="2100"/>
                    <a:pt x="2100" y="2054"/>
                    <a:pt x="2077" y="2031"/>
                  </a:cubicBezTo>
                  <a:cubicBezTo>
                    <a:pt x="2009" y="1940"/>
                    <a:pt x="1963" y="1872"/>
                    <a:pt x="1895" y="1780"/>
                  </a:cubicBezTo>
                  <a:cubicBezTo>
                    <a:pt x="1872" y="1758"/>
                    <a:pt x="1849" y="1712"/>
                    <a:pt x="1803" y="1689"/>
                  </a:cubicBezTo>
                  <a:cubicBezTo>
                    <a:pt x="1758" y="1621"/>
                    <a:pt x="1689" y="1552"/>
                    <a:pt x="1644" y="1484"/>
                  </a:cubicBezTo>
                  <a:cubicBezTo>
                    <a:pt x="1621" y="1438"/>
                    <a:pt x="1598" y="1415"/>
                    <a:pt x="1552" y="1370"/>
                  </a:cubicBezTo>
                  <a:cubicBezTo>
                    <a:pt x="1507" y="1324"/>
                    <a:pt x="1461" y="1255"/>
                    <a:pt x="1415" y="1187"/>
                  </a:cubicBezTo>
                  <a:cubicBezTo>
                    <a:pt x="1370" y="1164"/>
                    <a:pt x="1347" y="1118"/>
                    <a:pt x="1324" y="1096"/>
                  </a:cubicBezTo>
                  <a:cubicBezTo>
                    <a:pt x="1279" y="1050"/>
                    <a:pt x="1233" y="981"/>
                    <a:pt x="1187" y="936"/>
                  </a:cubicBezTo>
                  <a:cubicBezTo>
                    <a:pt x="1142" y="913"/>
                    <a:pt x="1119" y="867"/>
                    <a:pt x="1096" y="845"/>
                  </a:cubicBezTo>
                  <a:cubicBezTo>
                    <a:pt x="1050" y="799"/>
                    <a:pt x="1005" y="753"/>
                    <a:pt x="959" y="708"/>
                  </a:cubicBezTo>
                  <a:cubicBezTo>
                    <a:pt x="936" y="685"/>
                    <a:pt x="913" y="662"/>
                    <a:pt x="890" y="639"/>
                  </a:cubicBezTo>
                  <a:cubicBezTo>
                    <a:pt x="845" y="593"/>
                    <a:pt x="822" y="548"/>
                    <a:pt x="776" y="525"/>
                  </a:cubicBezTo>
                  <a:cubicBezTo>
                    <a:pt x="754" y="479"/>
                    <a:pt x="731" y="457"/>
                    <a:pt x="708" y="434"/>
                  </a:cubicBezTo>
                  <a:cubicBezTo>
                    <a:pt x="662" y="411"/>
                    <a:pt x="639" y="388"/>
                    <a:pt x="594" y="342"/>
                  </a:cubicBezTo>
                  <a:cubicBezTo>
                    <a:pt x="571" y="320"/>
                    <a:pt x="548" y="320"/>
                    <a:pt x="548" y="297"/>
                  </a:cubicBezTo>
                  <a:cubicBezTo>
                    <a:pt x="502" y="274"/>
                    <a:pt x="480" y="228"/>
                    <a:pt x="457" y="205"/>
                  </a:cubicBezTo>
                  <a:cubicBezTo>
                    <a:pt x="434" y="205"/>
                    <a:pt x="411" y="183"/>
                    <a:pt x="388" y="160"/>
                  </a:cubicBezTo>
                  <a:cubicBezTo>
                    <a:pt x="365" y="137"/>
                    <a:pt x="343" y="137"/>
                    <a:pt x="320" y="114"/>
                  </a:cubicBezTo>
                  <a:cubicBezTo>
                    <a:pt x="297" y="114"/>
                    <a:pt x="297" y="91"/>
                    <a:pt x="274" y="91"/>
                  </a:cubicBezTo>
                  <a:cubicBezTo>
                    <a:pt x="251" y="68"/>
                    <a:pt x="229" y="46"/>
                    <a:pt x="206" y="46"/>
                  </a:cubicBezTo>
                  <a:cubicBezTo>
                    <a:pt x="206" y="46"/>
                    <a:pt x="206" y="23"/>
                    <a:pt x="183" y="23"/>
                  </a:cubicBezTo>
                  <a:cubicBezTo>
                    <a:pt x="160" y="23"/>
                    <a:pt x="137" y="0"/>
                    <a:pt x="137" y="0"/>
                  </a:cubicBezTo>
                  <a:close/>
                </a:path>
              </a:pathLst>
            </a:custGeom>
            <a:solidFill>
              <a:srgbClr val="A9A7A7">
                <a:alpha val="4063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21" name="Google Shape;3221;p82"/>
          <p:cNvGrpSpPr/>
          <p:nvPr/>
        </p:nvGrpSpPr>
        <p:grpSpPr>
          <a:xfrm rot="3203653">
            <a:off x="240691" y="985951"/>
            <a:ext cx="297660" cy="239057"/>
            <a:chOff x="3483800" y="1530650"/>
            <a:chExt cx="1459674" cy="1397574"/>
          </a:xfrm>
        </p:grpSpPr>
        <p:sp>
          <p:nvSpPr>
            <p:cNvPr id="3222" name="Google Shape;3222;p8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8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8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8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8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8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8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8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31" name="Google Shape;3231;p82"/>
          <p:cNvGrpSpPr/>
          <p:nvPr/>
        </p:nvGrpSpPr>
        <p:grpSpPr>
          <a:xfrm>
            <a:off x="447585" y="150969"/>
            <a:ext cx="374992" cy="348246"/>
            <a:chOff x="3931664" y="3196564"/>
            <a:chExt cx="819834" cy="761359"/>
          </a:xfrm>
        </p:grpSpPr>
        <p:sp>
          <p:nvSpPr>
            <p:cNvPr id="3232" name="Google Shape;3232;p8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8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8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35" name="Google Shape;3235;p8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bg>
      <p:bgPr>
        <a:gradFill>
          <a:gsLst>
            <a:gs pos="0">
              <a:schemeClr val="accent2"/>
            </a:gs>
            <a:gs pos="100000">
              <a:schemeClr val="lt2"/>
            </a:gs>
          </a:gsLst>
          <a:lin ang="13500032" scaled="0"/>
        </a:gradFill>
      </p:bgPr>
    </p:bg>
    <p:spTree>
      <p:nvGrpSpPr>
        <p:cNvPr id="3236" name="Shape 3236"/>
        <p:cNvGrpSpPr/>
        <p:nvPr/>
      </p:nvGrpSpPr>
      <p:grpSpPr>
        <a:xfrm>
          <a:off x="0" y="0"/>
          <a:ext cx="0" cy="0"/>
          <a:chOff x="0" y="0"/>
          <a:chExt cx="0" cy="0"/>
        </a:xfrm>
      </p:grpSpPr>
      <p:sp>
        <p:nvSpPr>
          <p:cNvPr id="3237" name="Google Shape;3237;p83"/>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238" name="Google Shape;3238;p83"/>
          <p:cNvPicPr preferRelativeResize="0"/>
          <p:nvPr/>
        </p:nvPicPr>
        <p:blipFill>
          <a:blip r:embed="rId2">
            <a:alphaModFix/>
          </a:blip>
          <a:stretch>
            <a:fillRect/>
          </a:stretch>
        </p:blipFill>
        <p:spPr>
          <a:xfrm>
            <a:off x="0" y="0"/>
            <a:ext cx="9144000" cy="5143500"/>
          </a:xfrm>
          <a:prstGeom prst="rect">
            <a:avLst/>
          </a:prstGeom>
          <a:noFill/>
          <a:ln>
            <a:noFill/>
          </a:ln>
        </p:spPr>
      </p:pic>
      <p:sp>
        <p:nvSpPr>
          <p:cNvPr id="3239" name="Google Shape;3239;p83"/>
          <p:cNvSpPr/>
          <p:nvPr/>
        </p:nvSpPr>
        <p:spPr>
          <a:xfrm flipH="1">
            <a:off x="-1802521" y="-114300"/>
            <a:ext cx="4423146" cy="6000703"/>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83"/>
          <p:cNvSpPr/>
          <p:nvPr/>
        </p:nvSpPr>
        <p:spPr>
          <a:xfrm rot="10800000">
            <a:off x="7479301" y="-542730"/>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241" name="Google Shape;3241;p83"/>
          <p:cNvGrpSpPr/>
          <p:nvPr/>
        </p:nvGrpSpPr>
        <p:grpSpPr>
          <a:xfrm>
            <a:off x="6985149" y="261297"/>
            <a:ext cx="318260" cy="295560"/>
            <a:chOff x="3931664" y="3196564"/>
            <a:chExt cx="819834" cy="761359"/>
          </a:xfrm>
        </p:grpSpPr>
        <p:sp>
          <p:nvSpPr>
            <p:cNvPr id="3242" name="Google Shape;3242;p8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8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8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45" name="Google Shape;3245;p83"/>
          <p:cNvGrpSpPr/>
          <p:nvPr/>
        </p:nvGrpSpPr>
        <p:grpSpPr>
          <a:xfrm>
            <a:off x="7030779" y="728689"/>
            <a:ext cx="193699" cy="185318"/>
            <a:chOff x="3483800" y="1530650"/>
            <a:chExt cx="1459674" cy="1397574"/>
          </a:xfrm>
        </p:grpSpPr>
        <p:sp>
          <p:nvSpPr>
            <p:cNvPr id="3246" name="Google Shape;3246;p8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8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8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8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8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8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8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8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55" name="Google Shape;3255;p83"/>
          <p:cNvSpPr txBox="1"/>
          <p:nvPr>
            <p:ph type="title"/>
          </p:nvPr>
        </p:nvSpPr>
        <p:spPr>
          <a:xfrm>
            <a:off x="3168000" y="1646125"/>
            <a:ext cx="2808000" cy="7557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b="1" sz="8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256" name="Google Shape;3256;p83"/>
          <p:cNvSpPr txBox="1"/>
          <p:nvPr>
            <p:ph idx="1" type="subTitle"/>
          </p:nvPr>
        </p:nvSpPr>
        <p:spPr>
          <a:xfrm>
            <a:off x="2734050" y="2671158"/>
            <a:ext cx="3675900" cy="8262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257" name="Google Shape;3257;p83"/>
          <p:cNvGrpSpPr/>
          <p:nvPr/>
        </p:nvGrpSpPr>
        <p:grpSpPr>
          <a:xfrm>
            <a:off x="7133488" y="3542250"/>
            <a:ext cx="652900" cy="652900"/>
            <a:chOff x="2751400" y="2498775"/>
            <a:chExt cx="652900" cy="652900"/>
          </a:xfrm>
        </p:grpSpPr>
        <p:sp>
          <p:nvSpPr>
            <p:cNvPr id="3258" name="Google Shape;3258;p83"/>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83"/>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83"/>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83"/>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83"/>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83"/>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83"/>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83"/>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83"/>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67" name="Google Shape;3267;p83"/>
          <p:cNvGrpSpPr/>
          <p:nvPr/>
        </p:nvGrpSpPr>
        <p:grpSpPr>
          <a:xfrm>
            <a:off x="591150" y="540000"/>
            <a:ext cx="1040525" cy="1040525"/>
            <a:chOff x="591150" y="540000"/>
            <a:chExt cx="1040525" cy="1040525"/>
          </a:xfrm>
        </p:grpSpPr>
        <p:sp>
          <p:nvSpPr>
            <p:cNvPr id="3268" name="Google Shape;3268;p83"/>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83"/>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83"/>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83"/>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83"/>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83"/>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83"/>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83"/>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83"/>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83"/>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83"/>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279" name="Google Shape;3279;p8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spTree>
      <p:nvGrpSpPr>
        <p:cNvPr id="35" name="Shape 35"/>
        <p:cNvGrpSpPr/>
        <p:nvPr/>
      </p:nvGrpSpPr>
      <p:grpSpPr>
        <a:xfrm>
          <a:off x="0" y="0"/>
          <a:ext cx="0" cy="0"/>
          <a:chOff x="0" y="0"/>
          <a:chExt cx="0" cy="0"/>
        </a:xfrm>
      </p:grpSpPr>
      <p:sp>
        <p:nvSpPr>
          <p:cNvPr id="36" name="Google Shape;36;p9"/>
          <p:cNvSpPr/>
          <p:nvPr/>
        </p:nvSpPr>
        <p:spPr>
          <a:xfrm>
            <a:off x="4572000" y="-125"/>
            <a:ext cx="4572000" cy="5143500"/>
          </a:xfrm>
          <a:prstGeom prst="rect">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 name="Google Shape;37;p9"/>
          <p:cNvSpPr txBox="1"/>
          <p:nvPr>
            <p:ph type="title"/>
          </p:nvPr>
        </p:nvSpPr>
        <p:spPr>
          <a:xfrm>
            <a:off x="265500" y="1233175"/>
            <a:ext cx="4045200" cy="1482300"/>
          </a:xfrm>
          <a:prstGeom prst="rect">
            <a:avLst/>
          </a:prstGeom>
        </p:spPr>
        <p:txBody>
          <a:bodyPr anchorCtr="0" anchor="b" bIns="91425" lIns="91425" spcFirstLastPara="1" rIns="91425" wrap="square" tIns="91425">
            <a:norm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p:txBody>
      </p:sp>
      <p:sp>
        <p:nvSpPr>
          <p:cNvPr id="38" name="Google Shape;38;p9"/>
          <p:cNvSpPr txBox="1"/>
          <p:nvPr>
            <p:ph idx="1" type="subTitle"/>
          </p:nvPr>
        </p:nvSpPr>
        <p:spPr>
          <a:xfrm>
            <a:off x="265500" y="2803075"/>
            <a:ext cx="4045200" cy="1235100"/>
          </a:xfrm>
          <a:prstGeom prst="rect">
            <a:avLst/>
          </a:prstGeom>
        </p:spPr>
        <p:txBody>
          <a:bodyPr anchorCtr="0" anchor="t" bIns="91425" lIns="91425" spcFirstLastPara="1" rIns="91425" wrap="square" tIns="91425">
            <a:normAutofit/>
          </a:bodyPr>
          <a:lstStyle>
            <a:lvl1pPr lvl="0" algn="ctr">
              <a:lnSpc>
                <a:spcPct val="100000"/>
              </a:lnSpc>
              <a:spcBef>
                <a:spcPts val="0"/>
              </a:spcBef>
              <a:spcAft>
                <a:spcPts val="0"/>
              </a:spcAft>
              <a:buSzPts val="2100"/>
              <a:buNone/>
              <a:defRPr sz="21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p:txBody>
      </p:sp>
      <p:sp>
        <p:nvSpPr>
          <p:cNvPr id="39" name="Google Shape;39;p9"/>
          <p:cNvSpPr txBox="1"/>
          <p:nvPr>
            <p:ph idx="2" type="body"/>
          </p:nvPr>
        </p:nvSpPr>
        <p:spPr>
          <a:xfrm>
            <a:off x="4939500" y="724075"/>
            <a:ext cx="3837000" cy="3695100"/>
          </a:xfrm>
          <a:prstGeom prst="rect">
            <a:avLst/>
          </a:prstGeom>
        </p:spPr>
        <p:txBody>
          <a:bodyPr anchorCtr="0" anchor="ctr" bIns="91425" lIns="91425" spcFirstLastPara="1" rIns="91425" wrap="square" tIns="91425">
            <a:normAutofit/>
          </a:bodyPr>
          <a:lstStyle>
            <a:lvl1pPr indent="-342900" lvl="0" marL="457200">
              <a:spcBef>
                <a:spcPts val="0"/>
              </a:spcBef>
              <a:spcAft>
                <a:spcPts val="0"/>
              </a:spcAft>
              <a:buSzPts val="1800"/>
              <a:buChar char="●"/>
              <a:defRPr/>
            </a:lvl1pPr>
            <a:lvl2pPr indent="-317500" lvl="1" marL="914400">
              <a:spcBef>
                <a:spcPts val="0"/>
              </a:spcBef>
              <a:spcAft>
                <a:spcPts val="0"/>
              </a:spcAft>
              <a:buSzPts val="1400"/>
              <a:buChar char="○"/>
              <a:defRPr/>
            </a:lvl2pPr>
            <a:lvl3pPr indent="-317500" lvl="2" marL="1371600">
              <a:spcBef>
                <a:spcPts val="0"/>
              </a:spcBef>
              <a:spcAft>
                <a:spcPts val="0"/>
              </a:spcAft>
              <a:buSzPts val="1400"/>
              <a:buChar char="■"/>
              <a:defRPr/>
            </a:lvl3pPr>
            <a:lvl4pPr indent="-317500" lvl="3" marL="1828800">
              <a:spcBef>
                <a:spcPts val="0"/>
              </a:spcBef>
              <a:spcAft>
                <a:spcPts val="0"/>
              </a:spcAft>
              <a:buSzPts val="1400"/>
              <a:buChar char="●"/>
              <a:defRPr/>
            </a:lvl4pPr>
            <a:lvl5pPr indent="-317500" lvl="4" marL="2286000">
              <a:spcBef>
                <a:spcPts val="0"/>
              </a:spcBef>
              <a:spcAft>
                <a:spcPts val="0"/>
              </a:spcAft>
              <a:buSzPts val="1400"/>
              <a:buChar char="○"/>
              <a:defRPr/>
            </a:lvl5pPr>
            <a:lvl6pPr indent="-317500" lvl="5" marL="2743200">
              <a:spcBef>
                <a:spcPts val="0"/>
              </a:spcBef>
              <a:spcAft>
                <a:spcPts val="0"/>
              </a:spcAft>
              <a:buSzPts val="1400"/>
              <a:buChar char="■"/>
              <a:defRPr/>
            </a:lvl6pPr>
            <a:lvl7pPr indent="-317500" lvl="6" marL="3200400">
              <a:spcBef>
                <a:spcPts val="0"/>
              </a:spcBef>
              <a:spcAft>
                <a:spcPts val="0"/>
              </a:spcAft>
              <a:buSzPts val="1400"/>
              <a:buChar char="●"/>
              <a:defRPr/>
            </a:lvl7pPr>
            <a:lvl8pPr indent="-317500" lvl="7" marL="3657600">
              <a:spcBef>
                <a:spcPts val="0"/>
              </a:spcBef>
              <a:spcAft>
                <a:spcPts val="0"/>
              </a:spcAft>
              <a:buSzPts val="1400"/>
              <a:buChar char="○"/>
              <a:defRPr/>
            </a:lvl8pPr>
            <a:lvl9pPr indent="-317500" lvl="8" marL="4114800">
              <a:spcBef>
                <a:spcPts val="0"/>
              </a:spcBef>
              <a:spcAft>
                <a:spcPts val="0"/>
              </a:spcAft>
              <a:buSzPts val="1400"/>
              <a:buChar char="■"/>
              <a:defRPr/>
            </a:lvl9pPr>
          </a:lstStyle>
          <a:p/>
        </p:txBody>
      </p:sp>
      <p:sp>
        <p:nvSpPr>
          <p:cNvPr id="40" name="Google Shape;40;p9"/>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bg>
      <p:bgPr>
        <a:gradFill>
          <a:gsLst>
            <a:gs pos="0">
              <a:schemeClr val="accent2"/>
            </a:gs>
            <a:gs pos="100000">
              <a:schemeClr val="lt2"/>
            </a:gs>
          </a:gsLst>
          <a:lin ang="2698631" scaled="0"/>
        </a:gradFill>
      </p:bgPr>
    </p:bg>
    <p:spTree>
      <p:nvGrpSpPr>
        <p:cNvPr id="3280" name="Shape 3280"/>
        <p:cNvGrpSpPr/>
        <p:nvPr/>
      </p:nvGrpSpPr>
      <p:grpSpPr>
        <a:xfrm>
          <a:off x="0" y="0"/>
          <a:ext cx="0" cy="0"/>
          <a:chOff x="0" y="0"/>
          <a:chExt cx="0" cy="0"/>
        </a:xfrm>
      </p:grpSpPr>
      <p:pic>
        <p:nvPicPr>
          <p:cNvPr id="3281" name="Google Shape;3281;p84"/>
          <p:cNvPicPr preferRelativeResize="0"/>
          <p:nvPr/>
        </p:nvPicPr>
        <p:blipFill>
          <a:blip r:embed="rId2">
            <a:alphaModFix/>
          </a:blip>
          <a:stretch>
            <a:fillRect/>
          </a:stretch>
        </p:blipFill>
        <p:spPr>
          <a:xfrm>
            <a:off x="0" y="-30050"/>
            <a:ext cx="9144000" cy="5143500"/>
          </a:xfrm>
          <a:prstGeom prst="rect">
            <a:avLst/>
          </a:prstGeom>
          <a:noFill/>
          <a:ln>
            <a:noFill/>
          </a:ln>
        </p:spPr>
      </p:pic>
      <p:sp>
        <p:nvSpPr>
          <p:cNvPr id="3282" name="Google Shape;3282;p84"/>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84"/>
          <p:cNvSpPr/>
          <p:nvPr/>
        </p:nvSpPr>
        <p:spPr>
          <a:xfrm rot="-5400000">
            <a:off x="5143212" y="-1885062"/>
            <a:ext cx="5253633" cy="580583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3284" name="Google Shape;3284;p84"/>
          <p:cNvSpPr/>
          <p:nvPr/>
        </p:nvSpPr>
        <p:spPr>
          <a:xfrm flipH="1">
            <a:off x="-457808" y="-95587"/>
            <a:ext cx="4423146" cy="5969089"/>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285" name="Google Shape;3285;p84"/>
          <p:cNvGrpSpPr/>
          <p:nvPr/>
        </p:nvGrpSpPr>
        <p:grpSpPr>
          <a:xfrm>
            <a:off x="-163700" y="-187875"/>
            <a:ext cx="1143525" cy="1143525"/>
            <a:chOff x="1565300" y="733100"/>
            <a:chExt cx="1143525" cy="1143525"/>
          </a:xfrm>
        </p:grpSpPr>
        <p:sp>
          <p:nvSpPr>
            <p:cNvPr id="3286" name="Google Shape;3286;p84"/>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84"/>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84"/>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84"/>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84"/>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84"/>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84"/>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3" name="Google Shape;3293;p84"/>
          <p:cNvGrpSpPr/>
          <p:nvPr/>
        </p:nvGrpSpPr>
        <p:grpSpPr>
          <a:xfrm>
            <a:off x="7449323" y="2055628"/>
            <a:ext cx="539058" cy="516124"/>
            <a:chOff x="3483800" y="1530650"/>
            <a:chExt cx="1459674" cy="1397574"/>
          </a:xfrm>
        </p:grpSpPr>
        <p:sp>
          <p:nvSpPr>
            <p:cNvPr id="3294" name="Google Shape;3294;p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3" name="Google Shape;3303;p84"/>
          <p:cNvGrpSpPr/>
          <p:nvPr/>
        </p:nvGrpSpPr>
        <p:grpSpPr>
          <a:xfrm>
            <a:off x="3836035" y="191744"/>
            <a:ext cx="374992" cy="348246"/>
            <a:chOff x="3931664" y="3196564"/>
            <a:chExt cx="819834" cy="761359"/>
          </a:xfrm>
        </p:grpSpPr>
        <p:sp>
          <p:nvSpPr>
            <p:cNvPr id="3304" name="Google Shape;3304;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07" name="Google Shape;3307;p84"/>
          <p:cNvGrpSpPr/>
          <p:nvPr/>
        </p:nvGrpSpPr>
        <p:grpSpPr>
          <a:xfrm rot="-3462168">
            <a:off x="3282873" y="282904"/>
            <a:ext cx="184279" cy="165931"/>
            <a:chOff x="3931664" y="3196564"/>
            <a:chExt cx="819834" cy="761359"/>
          </a:xfrm>
        </p:grpSpPr>
        <p:sp>
          <p:nvSpPr>
            <p:cNvPr id="3308" name="Google Shape;3308;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1" name="Google Shape;3311;p84"/>
          <p:cNvGrpSpPr/>
          <p:nvPr/>
        </p:nvGrpSpPr>
        <p:grpSpPr>
          <a:xfrm rot="-5681754">
            <a:off x="8241378" y="3006753"/>
            <a:ext cx="184261" cy="165900"/>
            <a:chOff x="3931664" y="3196564"/>
            <a:chExt cx="819834" cy="761359"/>
          </a:xfrm>
        </p:grpSpPr>
        <p:sp>
          <p:nvSpPr>
            <p:cNvPr id="3312" name="Google Shape;3312;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15" name="Google Shape;3315;p84"/>
          <p:cNvGrpSpPr/>
          <p:nvPr/>
        </p:nvGrpSpPr>
        <p:grpSpPr>
          <a:xfrm rot="3093407">
            <a:off x="323639" y="1552011"/>
            <a:ext cx="404044" cy="329363"/>
            <a:chOff x="3483800" y="1530650"/>
            <a:chExt cx="1459674" cy="1397574"/>
          </a:xfrm>
        </p:grpSpPr>
        <p:sp>
          <p:nvSpPr>
            <p:cNvPr id="3316" name="Google Shape;3316;p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25" name="Google Shape;3325;p84"/>
          <p:cNvGrpSpPr/>
          <p:nvPr/>
        </p:nvGrpSpPr>
        <p:grpSpPr>
          <a:xfrm rot="3093417">
            <a:off x="3136301" y="4652973"/>
            <a:ext cx="235009" cy="225010"/>
            <a:chOff x="3483800" y="1530650"/>
            <a:chExt cx="1459674" cy="1397574"/>
          </a:xfrm>
        </p:grpSpPr>
        <p:sp>
          <p:nvSpPr>
            <p:cNvPr id="3326" name="Google Shape;3326;p84"/>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84"/>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84"/>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84"/>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84"/>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84"/>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84"/>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84"/>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35" name="Google Shape;3335;p84"/>
          <p:cNvGrpSpPr/>
          <p:nvPr/>
        </p:nvGrpSpPr>
        <p:grpSpPr>
          <a:xfrm>
            <a:off x="1646560" y="3582869"/>
            <a:ext cx="374992" cy="348246"/>
            <a:chOff x="3931664" y="3196564"/>
            <a:chExt cx="819834" cy="761359"/>
          </a:xfrm>
        </p:grpSpPr>
        <p:sp>
          <p:nvSpPr>
            <p:cNvPr id="3336" name="Google Shape;3336;p84"/>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84"/>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84"/>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39" name="Google Shape;3339;p84"/>
          <p:cNvSpPr txBox="1"/>
          <p:nvPr>
            <p:ph type="title"/>
          </p:nvPr>
        </p:nvSpPr>
        <p:spPr>
          <a:xfrm>
            <a:off x="1952550" y="1739550"/>
            <a:ext cx="5238900" cy="1664400"/>
          </a:xfrm>
          <a:prstGeom prst="rect">
            <a:avLst/>
          </a:prstGeom>
        </p:spPr>
        <p:txBody>
          <a:bodyPr anchorCtr="0" anchor="ctr" bIns="0" lIns="0" spcFirstLastPara="1" rIns="0" wrap="square" tIns="0">
            <a:noAutofit/>
          </a:bodyPr>
          <a:lstStyle>
            <a:lvl1pPr lvl="0" rtl="0">
              <a:spcBef>
                <a:spcPts val="0"/>
              </a:spcBef>
              <a:spcAft>
                <a:spcPts val="0"/>
              </a:spcAft>
              <a:buSzPts val="4800"/>
              <a:buNone/>
              <a:defRPr sz="6000"/>
            </a:lvl1pPr>
            <a:lvl2pPr lvl="1" rtl="0">
              <a:spcBef>
                <a:spcPts val="0"/>
              </a:spcBef>
              <a:spcAft>
                <a:spcPts val="0"/>
              </a:spcAft>
              <a:buSzPts val="4800"/>
              <a:buNone/>
              <a:defRPr sz="4800"/>
            </a:lvl2pPr>
            <a:lvl3pPr lvl="2" rtl="0">
              <a:spcBef>
                <a:spcPts val="0"/>
              </a:spcBef>
              <a:spcAft>
                <a:spcPts val="0"/>
              </a:spcAft>
              <a:buSzPts val="4800"/>
              <a:buNone/>
              <a:defRPr sz="4800"/>
            </a:lvl3pPr>
            <a:lvl4pPr lvl="3" rtl="0">
              <a:spcBef>
                <a:spcPts val="0"/>
              </a:spcBef>
              <a:spcAft>
                <a:spcPts val="0"/>
              </a:spcAft>
              <a:buSzPts val="4800"/>
              <a:buNone/>
              <a:defRPr sz="4800"/>
            </a:lvl4pPr>
            <a:lvl5pPr lvl="4" rtl="0">
              <a:spcBef>
                <a:spcPts val="0"/>
              </a:spcBef>
              <a:spcAft>
                <a:spcPts val="0"/>
              </a:spcAft>
              <a:buSzPts val="4800"/>
              <a:buNone/>
              <a:defRPr sz="4800"/>
            </a:lvl5pPr>
            <a:lvl6pPr lvl="5" rtl="0">
              <a:spcBef>
                <a:spcPts val="0"/>
              </a:spcBef>
              <a:spcAft>
                <a:spcPts val="0"/>
              </a:spcAft>
              <a:buSzPts val="4800"/>
              <a:buNone/>
              <a:defRPr sz="4800"/>
            </a:lvl6pPr>
            <a:lvl7pPr lvl="6" rtl="0">
              <a:spcBef>
                <a:spcPts val="0"/>
              </a:spcBef>
              <a:spcAft>
                <a:spcPts val="0"/>
              </a:spcAft>
              <a:buSzPts val="4800"/>
              <a:buNone/>
              <a:defRPr sz="4800"/>
            </a:lvl7pPr>
            <a:lvl8pPr lvl="7" rtl="0">
              <a:spcBef>
                <a:spcPts val="0"/>
              </a:spcBef>
              <a:spcAft>
                <a:spcPts val="0"/>
              </a:spcAft>
              <a:buSzPts val="4800"/>
              <a:buNone/>
              <a:defRPr sz="4800"/>
            </a:lvl8pPr>
            <a:lvl9pPr lvl="8" rtl="0">
              <a:spcBef>
                <a:spcPts val="0"/>
              </a:spcBef>
              <a:spcAft>
                <a:spcPts val="0"/>
              </a:spcAft>
              <a:buSzPts val="4800"/>
              <a:buNone/>
              <a:defRPr sz="4800"/>
            </a:lvl9pPr>
          </a:lstStyle>
          <a:p/>
        </p:txBody>
      </p:sp>
      <p:grpSp>
        <p:nvGrpSpPr>
          <p:cNvPr id="3340" name="Google Shape;3340;p84"/>
          <p:cNvGrpSpPr/>
          <p:nvPr/>
        </p:nvGrpSpPr>
        <p:grpSpPr>
          <a:xfrm rot="-899098">
            <a:off x="7338657" y="3773043"/>
            <a:ext cx="1912361" cy="1912091"/>
            <a:chOff x="4134250" y="882850"/>
            <a:chExt cx="843375" cy="844025"/>
          </a:xfrm>
        </p:grpSpPr>
        <p:sp>
          <p:nvSpPr>
            <p:cNvPr id="3341" name="Google Shape;3341;p8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8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8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8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8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46" name="Google Shape;3346;p84"/>
          <p:cNvGrpSpPr/>
          <p:nvPr/>
        </p:nvGrpSpPr>
        <p:grpSpPr>
          <a:xfrm>
            <a:off x="657488" y="430950"/>
            <a:ext cx="652900" cy="652900"/>
            <a:chOff x="2751400" y="2498775"/>
            <a:chExt cx="652900" cy="652900"/>
          </a:xfrm>
        </p:grpSpPr>
        <p:sp>
          <p:nvSpPr>
            <p:cNvPr id="3347" name="Google Shape;3347;p8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8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8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8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8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8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8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8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8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56" name="Google Shape;3356;p8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gradFill>
          <a:gsLst>
            <a:gs pos="0">
              <a:schemeClr val="accent2"/>
            </a:gs>
            <a:gs pos="100000">
              <a:schemeClr val="lt2"/>
            </a:gs>
          </a:gsLst>
          <a:lin ang="8099331" scaled="0"/>
        </a:gradFill>
      </p:bgPr>
    </p:bg>
    <p:spTree>
      <p:nvGrpSpPr>
        <p:cNvPr id="3357" name="Shape 3357"/>
        <p:cNvGrpSpPr/>
        <p:nvPr/>
      </p:nvGrpSpPr>
      <p:grpSpPr>
        <a:xfrm>
          <a:off x="0" y="0"/>
          <a:ext cx="0" cy="0"/>
          <a:chOff x="0" y="0"/>
          <a:chExt cx="0" cy="0"/>
        </a:xfrm>
      </p:grpSpPr>
      <p:sp>
        <p:nvSpPr>
          <p:cNvPr id="3358" name="Google Shape;3358;p85"/>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359" name="Google Shape;3359;p85"/>
          <p:cNvPicPr preferRelativeResize="0"/>
          <p:nvPr/>
        </p:nvPicPr>
        <p:blipFill>
          <a:blip r:embed="rId2">
            <a:alphaModFix/>
          </a:blip>
          <a:stretch>
            <a:fillRect/>
          </a:stretch>
        </p:blipFill>
        <p:spPr>
          <a:xfrm>
            <a:off x="0" y="0"/>
            <a:ext cx="9144000" cy="5143500"/>
          </a:xfrm>
          <a:prstGeom prst="rect">
            <a:avLst/>
          </a:prstGeom>
          <a:noFill/>
          <a:ln>
            <a:noFill/>
          </a:ln>
        </p:spPr>
      </p:pic>
      <p:sp>
        <p:nvSpPr>
          <p:cNvPr id="3360" name="Google Shape;3360;p85"/>
          <p:cNvSpPr txBox="1"/>
          <p:nvPr>
            <p:ph type="title"/>
          </p:nvPr>
        </p:nvSpPr>
        <p:spPr>
          <a:xfrm>
            <a:off x="1334875" y="2150850"/>
            <a:ext cx="4045200" cy="841800"/>
          </a:xfrm>
          <a:prstGeom prst="rect">
            <a:avLst/>
          </a:prstGeom>
        </p:spPr>
        <p:txBody>
          <a:bodyPr anchorCtr="0" anchor="ctr" bIns="0" lIns="0" spcFirstLastPara="1" rIns="0" wrap="square" tIns="0">
            <a:noAutofit/>
          </a:bodyPr>
          <a:lstStyle>
            <a:lvl1pPr lvl="0" rtl="0" algn="l">
              <a:spcBef>
                <a:spcPts val="0"/>
              </a:spcBef>
              <a:spcAft>
                <a:spcPts val="0"/>
              </a:spcAft>
              <a:buSzPts val="3600"/>
              <a:buNone/>
              <a:defRPr sz="36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p:txBody>
      </p:sp>
      <p:sp>
        <p:nvSpPr>
          <p:cNvPr id="3361" name="Google Shape;3361;p85"/>
          <p:cNvSpPr txBox="1"/>
          <p:nvPr>
            <p:ph hasCustomPrompt="1" idx="2" type="title"/>
          </p:nvPr>
        </p:nvSpPr>
        <p:spPr>
          <a:xfrm>
            <a:off x="1334875" y="1049700"/>
            <a:ext cx="1153500" cy="936900"/>
          </a:xfrm>
          <a:prstGeom prst="rect">
            <a:avLst/>
          </a:prstGeom>
        </p:spPr>
        <p:txBody>
          <a:bodyPr anchorCtr="0" anchor="ctr" bIns="0" lIns="0" spcFirstLastPara="1" rIns="0" wrap="square" tIns="0">
            <a:noAutofit/>
          </a:bodyPr>
          <a:lstStyle>
            <a:lvl1pPr lvl="0" rtl="0" algn="l">
              <a:spcBef>
                <a:spcPts val="0"/>
              </a:spcBef>
              <a:spcAft>
                <a:spcPts val="0"/>
              </a:spcAft>
              <a:buSzPts val="12000"/>
              <a:buNone/>
              <a:defRPr sz="8000">
                <a:solidFill>
                  <a:schemeClr val="accent1"/>
                </a:solidFill>
              </a:defRPr>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362" name="Google Shape;3362;p85"/>
          <p:cNvSpPr txBox="1"/>
          <p:nvPr>
            <p:ph idx="1" type="subTitle"/>
          </p:nvPr>
        </p:nvSpPr>
        <p:spPr>
          <a:xfrm>
            <a:off x="1334875" y="3175900"/>
            <a:ext cx="4045200" cy="6990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363" name="Google Shape;3363;p85"/>
          <p:cNvGrpSpPr/>
          <p:nvPr/>
        </p:nvGrpSpPr>
        <p:grpSpPr>
          <a:xfrm>
            <a:off x="7784681" y="-567513"/>
            <a:ext cx="1408670" cy="1408647"/>
            <a:chOff x="3174950" y="3673600"/>
            <a:chExt cx="1481875" cy="1481850"/>
          </a:xfrm>
        </p:grpSpPr>
        <p:sp>
          <p:nvSpPr>
            <p:cNvPr id="3364" name="Google Shape;3364;p85"/>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85"/>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85"/>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85"/>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85"/>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369" name="Google Shape;3369;p85"/>
          <p:cNvSpPr/>
          <p:nvPr/>
        </p:nvSpPr>
        <p:spPr>
          <a:xfrm rot="-9888660">
            <a:off x="-1518922" y="-1670745"/>
            <a:ext cx="3765401" cy="41611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370" name="Google Shape;3370;p85"/>
          <p:cNvGrpSpPr/>
          <p:nvPr/>
        </p:nvGrpSpPr>
        <p:grpSpPr>
          <a:xfrm rot="3204881">
            <a:off x="466980" y="4420212"/>
            <a:ext cx="229230" cy="183924"/>
            <a:chOff x="3483800" y="1530650"/>
            <a:chExt cx="1459674" cy="1397574"/>
          </a:xfrm>
        </p:grpSpPr>
        <p:sp>
          <p:nvSpPr>
            <p:cNvPr id="3371" name="Google Shape;3371;p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0" name="Google Shape;3380;p85"/>
          <p:cNvGrpSpPr/>
          <p:nvPr/>
        </p:nvGrpSpPr>
        <p:grpSpPr>
          <a:xfrm rot="-2016257">
            <a:off x="288240" y="3163002"/>
            <a:ext cx="258192" cy="239776"/>
            <a:chOff x="3931664" y="3196564"/>
            <a:chExt cx="819834" cy="761359"/>
          </a:xfrm>
        </p:grpSpPr>
        <p:sp>
          <p:nvSpPr>
            <p:cNvPr id="3381" name="Google Shape;3381;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4" name="Google Shape;3384;p85"/>
          <p:cNvGrpSpPr/>
          <p:nvPr/>
        </p:nvGrpSpPr>
        <p:grpSpPr>
          <a:xfrm>
            <a:off x="431988" y="1892466"/>
            <a:ext cx="288008" cy="267466"/>
            <a:chOff x="3931664" y="3196564"/>
            <a:chExt cx="819834" cy="761359"/>
          </a:xfrm>
        </p:grpSpPr>
        <p:sp>
          <p:nvSpPr>
            <p:cNvPr id="3385" name="Google Shape;3385;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88" name="Google Shape;3388;p85"/>
          <p:cNvGrpSpPr/>
          <p:nvPr/>
        </p:nvGrpSpPr>
        <p:grpSpPr>
          <a:xfrm rot="-2016257">
            <a:off x="5475190" y="169002"/>
            <a:ext cx="258192" cy="239776"/>
            <a:chOff x="3931664" y="3196564"/>
            <a:chExt cx="819834" cy="761359"/>
          </a:xfrm>
        </p:grpSpPr>
        <p:sp>
          <p:nvSpPr>
            <p:cNvPr id="3389" name="Google Shape;3389;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392" name="Google Shape;3392;p85"/>
          <p:cNvGrpSpPr/>
          <p:nvPr/>
        </p:nvGrpSpPr>
        <p:grpSpPr>
          <a:xfrm rot="3204881">
            <a:off x="6748605" y="935912"/>
            <a:ext cx="229230" cy="183924"/>
            <a:chOff x="3483800" y="1530650"/>
            <a:chExt cx="1459674" cy="1397574"/>
          </a:xfrm>
        </p:grpSpPr>
        <p:sp>
          <p:nvSpPr>
            <p:cNvPr id="3393" name="Google Shape;3393;p8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8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8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8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8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8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8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8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02" name="Google Shape;3402;p85"/>
          <p:cNvGrpSpPr/>
          <p:nvPr/>
        </p:nvGrpSpPr>
        <p:grpSpPr>
          <a:xfrm rot="5983681">
            <a:off x="5765480" y="1066980"/>
            <a:ext cx="305186" cy="290029"/>
            <a:chOff x="3931664" y="3196564"/>
            <a:chExt cx="819834" cy="761359"/>
          </a:xfrm>
        </p:grpSpPr>
        <p:sp>
          <p:nvSpPr>
            <p:cNvPr id="3403" name="Google Shape;3403;p8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8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8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06" name="Google Shape;3406;p85"/>
          <p:cNvSpPr/>
          <p:nvPr/>
        </p:nvSpPr>
        <p:spPr>
          <a:xfrm>
            <a:off x="4310250" y="876302"/>
            <a:ext cx="6000697" cy="663109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07" name="Google Shape;3407;p85"/>
          <p:cNvGrpSpPr/>
          <p:nvPr/>
        </p:nvGrpSpPr>
        <p:grpSpPr>
          <a:xfrm rot="1855">
            <a:off x="7475888" y="418266"/>
            <a:ext cx="781556" cy="781145"/>
            <a:chOff x="4134250" y="882850"/>
            <a:chExt cx="843375" cy="844025"/>
          </a:xfrm>
        </p:grpSpPr>
        <p:sp>
          <p:nvSpPr>
            <p:cNvPr id="3408" name="Google Shape;3408;p8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8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8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8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8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13" name="Google Shape;3413;p8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gradFill>
          <a:gsLst>
            <a:gs pos="0">
              <a:schemeClr val="accent2"/>
            </a:gs>
            <a:gs pos="100000">
              <a:schemeClr val="lt2"/>
            </a:gs>
          </a:gsLst>
          <a:lin ang="13500032" scaled="0"/>
        </a:gradFill>
      </p:bgPr>
    </p:bg>
    <p:spTree>
      <p:nvGrpSpPr>
        <p:cNvPr id="3414" name="Shape 3414"/>
        <p:cNvGrpSpPr/>
        <p:nvPr/>
      </p:nvGrpSpPr>
      <p:grpSpPr>
        <a:xfrm>
          <a:off x="0" y="0"/>
          <a:ext cx="0" cy="0"/>
          <a:chOff x="0" y="0"/>
          <a:chExt cx="0" cy="0"/>
        </a:xfrm>
      </p:grpSpPr>
      <p:sp>
        <p:nvSpPr>
          <p:cNvPr id="3415" name="Google Shape;3415;p86"/>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16" name="Google Shape;3416;p86"/>
          <p:cNvPicPr preferRelativeResize="0"/>
          <p:nvPr/>
        </p:nvPicPr>
        <p:blipFill>
          <a:blip r:embed="rId2">
            <a:alphaModFix/>
          </a:blip>
          <a:stretch>
            <a:fillRect/>
          </a:stretch>
        </p:blipFill>
        <p:spPr>
          <a:xfrm>
            <a:off x="0" y="0"/>
            <a:ext cx="9144000" cy="5143500"/>
          </a:xfrm>
          <a:prstGeom prst="rect">
            <a:avLst/>
          </a:prstGeom>
          <a:noFill/>
          <a:ln>
            <a:noFill/>
          </a:ln>
        </p:spPr>
      </p:pic>
      <p:sp>
        <p:nvSpPr>
          <p:cNvPr id="3417" name="Google Shape;3417;p8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418" name="Google Shape;3418;p86"/>
          <p:cNvSpPr/>
          <p:nvPr/>
        </p:nvSpPr>
        <p:spPr>
          <a:xfrm rot="7284063">
            <a:off x="-1608916" y="2665095"/>
            <a:ext cx="2949182" cy="325916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19" name="Google Shape;3419;p86"/>
          <p:cNvGrpSpPr/>
          <p:nvPr/>
        </p:nvGrpSpPr>
        <p:grpSpPr>
          <a:xfrm rot="3204101">
            <a:off x="8405188" y="4689994"/>
            <a:ext cx="197087" cy="158154"/>
            <a:chOff x="3483800" y="1530650"/>
            <a:chExt cx="1459674" cy="1397574"/>
          </a:xfrm>
        </p:grpSpPr>
        <p:sp>
          <p:nvSpPr>
            <p:cNvPr id="3420" name="Google Shape;3420;p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29" name="Google Shape;3429;p86"/>
          <p:cNvGrpSpPr/>
          <p:nvPr/>
        </p:nvGrpSpPr>
        <p:grpSpPr>
          <a:xfrm>
            <a:off x="8716960" y="3747944"/>
            <a:ext cx="374992" cy="348246"/>
            <a:chOff x="3931664" y="3196564"/>
            <a:chExt cx="819834" cy="761359"/>
          </a:xfrm>
        </p:grpSpPr>
        <p:sp>
          <p:nvSpPr>
            <p:cNvPr id="3430" name="Google Shape;3430;p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33" name="Google Shape;3433;p86"/>
          <p:cNvGrpSpPr/>
          <p:nvPr/>
        </p:nvGrpSpPr>
        <p:grpSpPr>
          <a:xfrm rot="3203653">
            <a:off x="8538041" y="1607001"/>
            <a:ext cx="297660" cy="239057"/>
            <a:chOff x="3483800" y="1530650"/>
            <a:chExt cx="1459674" cy="1397574"/>
          </a:xfrm>
        </p:grpSpPr>
        <p:sp>
          <p:nvSpPr>
            <p:cNvPr id="3434" name="Google Shape;3434;p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3" name="Google Shape;3443;p86"/>
          <p:cNvGrpSpPr/>
          <p:nvPr/>
        </p:nvGrpSpPr>
        <p:grpSpPr>
          <a:xfrm>
            <a:off x="167635" y="707019"/>
            <a:ext cx="374992" cy="348246"/>
            <a:chOff x="3931664" y="3196564"/>
            <a:chExt cx="819834" cy="761359"/>
          </a:xfrm>
        </p:grpSpPr>
        <p:sp>
          <p:nvSpPr>
            <p:cNvPr id="3444" name="Google Shape;3444;p8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8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8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47" name="Google Shape;3447;p86"/>
          <p:cNvGrpSpPr/>
          <p:nvPr/>
        </p:nvGrpSpPr>
        <p:grpSpPr>
          <a:xfrm rot="3205120">
            <a:off x="435170" y="1966795"/>
            <a:ext cx="208678" cy="167461"/>
            <a:chOff x="3483800" y="1530650"/>
            <a:chExt cx="1459674" cy="1397574"/>
          </a:xfrm>
        </p:grpSpPr>
        <p:sp>
          <p:nvSpPr>
            <p:cNvPr id="3448" name="Google Shape;3448;p8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8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8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8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8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8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8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8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457" name="Google Shape;3457;p8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gradFill>
          <a:gsLst>
            <a:gs pos="0">
              <a:schemeClr val="accent2"/>
            </a:gs>
            <a:gs pos="100000">
              <a:schemeClr val="lt2"/>
            </a:gs>
          </a:gsLst>
          <a:lin ang="2698631" scaled="0"/>
        </a:gradFill>
      </p:bgPr>
    </p:bg>
    <p:spTree>
      <p:nvGrpSpPr>
        <p:cNvPr id="3458" name="Shape 3458"/>
        <p:cNvGrpSpPr/>
        <p:nvPr/>
      </p:nvGrpSpPr>
      <p:grpSpPr>
        <a:xfrm>
          <a:off x="0" y="0"/>
          <a:ext cx="0" cy="0"/>
          <a:chOff x="0" y="0"/>
          <a:chExt cx="0" cy="0"/>
        </a:xfrm>
      </p:grpSpPr>
      <p:sp>
        <p:nvSpPr>
          <p:cNvPr id="3459" name="Google Shape;3459;p8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460" name="Google Shape;3460;p87"/>
          <p:cNvPicPr preferRelativeResize="0"/>
          <p:nvPr/>
        </p:nvPicPr>
        <p:blipFill>
          <a:blip r:embed="rId2">
            <a:alphaModFix/>
          </a:blip>
          <a:stretch>
            <a:fillRect/>
          </a:stretch>
        </p:blipFill>
        <p:spPr>
          <a:xfrm>
            <a:off x="0" y="0"/>
            <a:ext cx="9144000" cy="5143500"/>
          </a:xfrm>
          <a:prstGeom prst="rect">
            <a:avLst/>
          </a:prstGeom>
          <a:noFill/>
          <a:ln>
            <a:noFill/>
          </a:ln>
        </p:spPr>
      </p:pic>
      <p:sp>
        <p:nvSpPr>
          <p:cNvPr id="3461" name="Google Shape;3461;p87"/>
          <p:cNvSpPr txBox="1"/>
          <p:nvPr>
            <p:ph hasCustomPrompt="1" type="title"/>
          </p:nvPr>
        </p:nvSpPr>
        <p:spPr>
          <a:xfrm>
            <a:off x="1738200" y="1789200"/>
            <a:ext cx="5667300" cy="1118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73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3462" name="Google Shape;3462;p87"/>
          <p:cNvSpPr txBox="1"/>
          <p:nvPr>
            <p:ph idx="1" type="subTitle"/>
          </p:nvPr>
        </p:nvSpPr>
        <p:spPr>
          <a:xfrm>
            <a:off x="1738350" y="2907300"/>
            <a:ext cx="5667300" cy="4470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1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463" name="Google Shape;3463;p87"/>
          <p:cNvSpPr/>
          <p:nvPr/>
        </p:nvSpPr>
        <p:spPr>
          <a:xfrm rot="10800000">
            <a:off x="-954470" y="-803671"/>
            <a:ext cx="5088319" cy="6303847"/>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87"/>
          <p:cNvSpPr/>
          <p:nvPr/>
        </p:nvSpPr>
        <p:spPr>
          <a:xfrm>
            <a:off x="5860951" y="1293898"/>
            <a:ext cx="4776432" cy="527847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465" name="Google Shape;3465;p87"/>
          <p:cNvGrpSpPr/>
          <p:nvPr/>
        </p:nvGrpSpPr>
        <p:grpSpPr>
          <a:xfrm>
            <a:off x="6887075" y="3970549"/>
            <a:ext cx="367254" cy="351630"/>
            <a:chOff x="3483800" y="1530650"/>
            <a:chExt cx="1459674" cy="1397574"/>
          </a:xfrm>
        </p:grpSpPr>
        <p:sp>
          <p:nvSpPr>
            <p:cNvPr id="3466" name="Google Shape;3466;p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5" name="Google Shape;3475;p87"/>
          <p:cNvGrpSpPr/>
          <p:nvPr/>
        </p:nvGrpSpPr>
        <p:grpSpPr>
          <a:xfrm rot="-3461964">
            <a:off x="1425952" y="1279122"/>
            <a:ext cx="242869" cy="218617"/>
            <a:chOff x="3931664" y="3196564"/>
            <a:chExt cx="819834" cy="761359"/>
          </a:xfrm>
        </p:grpSpPr>
        <p:sp>
          <p:nvSpPr>
            <p:cNvPr id="3476" name="Google Shape;3476;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79" name="Google Shape;3479;p87"/>
          <p:cNvGrpSpPr/>
          <p:nvPr/>
        </p:nvGrpSpPr>
        <p:grpSpPr>
          <a:xfrm rot="-5681754">
            <a:off x="7480828" y="255078"/>
            <a:ext cx="184261" cy="165900"/>
            <a:chOff x="3931664" y="3196564"/>
            <a:chExt cx="819834" cy="761359"/>
          </a:xfrm>
        </p:grpSpPr>
        <p:sp>
          <p:nvSpPr>
            <p:cNvPr id="3480" name="Google Shape;3480;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3" name="Google Shape;3483;p87"/>
          <p:cNvGrpSpPr/>
          <p:nvPr/>
        </p:nvGrpSpPr>
        <p:grpSpPr>
          <a:xfrm rot="3093417">
            <a:off x="557651" y="2840748"/>
            <a:ext cx="235009" cy="225010"/>
            <a:chOff x="3483800" y="1530650"/>
            <a:chExt cx="1459674" cy="1397574"/>
          </a:xfrm>
        </p:grpSpPr>
        <p:sp>
          <p:nvSpPr>
            <p:cNvPr id="3484" name="Google Shape;3484;p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93" name="Google Shape;3493;p87"/>
          <p:cNvGrpSpPr/>
          <p:nvPr/>
        </p:nvGrpSpPr>
        <p:grpSpPr>
          <a:xfrm rot="-421626">
            <a:off x="5835769" y="455383"/>
            <a:ext cx="349591" cy="334718"/>
            <a:chOff x="3483800" y="1530650"/>
            <a:chExt cx="1459674" cy="1397574"/>
          </a:xfrm>
        </p:grpSpPr>
        <p:sp>
          <p:nvSpPr>
            <p:cNvPr id="3494" name="Google Shape;3494;p8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8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8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8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8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8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8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8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3" name="Google Shape;3503;p87"/>
          <p:cNvGrpSpPr/>
          <p:nvPr/>
        </p:nvGrpSpPr>
        <p:grpSpPr>
          <a:xfrm rot="-3461807">
            <a:off x="3312132" y="249026"/>
            <a:ext cx="326001" cy="293428"/>
            <a:chOff x="3931664" y="3196564"/>
            <a:chExt cx="819834" cy="761359"/>
          </a:xfrm>
        </p:grpSpPr>
        <p:sp>
          <p:nvSpPr>
            <p:cNvPr id="3504" name="Google Shape;3504;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07" name="Google Shape;3507;p87"/>
          <p:cNvGrpSpPr/>
          <p:nvPr/>
        </p:nvGrpSpPr>
        <p:grpSpPr>
          <a:xfrm rot="-5681754">
            <a:off x="4905266" y="4520553"/>
            <a:ext cx="184261" cy="165900"/>
            <a:chOff x="3931664" y="3196564"/>
            <a:chExt cx="819834" cy="761359"/>
          </a:xfrm>
        </p:grpSpPr>
        <p:sp>
          <p:nvSpPr>
            <p:cNvPr id="3508" name="Google Shape;3508;p8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8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8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11" name="Google Shape;3511;p87"/>
          <p:cNvGrpSpPr/>
          <p:nvPr/>
        </p:nvGrpSpPr>
        <p:grpSpPr>
          <a:xfrm rot="-1799949">
            <a:off x="-352113" y="3255243"/>
            <a:ext cx="2570135" cy="3098127"/>
            <a:chOff x="2705025" y="356575"/>
            <a:chExt cx="1582750" cy="1907900"/>
          </a:xfrm>
        </p:grpSpPr>
        <p:sp>
          <p:nvSpPr>
            <p:cNvPr id="3512" name="Google Shape;3512;p87"/>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87"/>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87"/>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87"/>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87"/>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87"/>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87"/>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87"/>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87"/>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87"/>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87"/>
            <p:cNvSpPr/>
            <p:nvPr/>
          </p:nvSpPr>
          <p:spPr>
            <a:xfrm>
              <a:off x="2705025" y="356575"/>
              <a:ext cx="1582750" cy="1907900"/>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23" name="Google Shape;3523;p87"/>
          <p:cNvGrpSpPr/>
          <p:nvPr/>
        </p:nvGrpSpPr>
        <p:grpSpPr>
          <a:xfrm>
            <a:off x="8317557" y="-49211"/>
            <a:ext cx="1198006" cy="1198006"/>
            <a:chOff x="2751400" y="2498775"/>
            <a:chExt cx="652900" cy="652900"/>
          </a:xfrm>
        </p:grpSpPr>
        <p:sp>
          <p:nvSpPr>
            <p:cNvPr id="3524" name="Google Shape;3524;p87"/>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87"/>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87"/>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87"/>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87"/>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87"/>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87"/>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87"/>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87"/>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33" name="Google Shape;3533;p87"/>
          <p:cNvGrpSpPr/>
          <p:nvPr/>
        </p:nvGrpSpPr>
        <p:grpSpPr>
          <a:xfrm>
            <a:off x="7955883" y="618584"/>
            <a:ext cx="799095" cy="799095"/>
            <a:chOff x="1565300" y="733100"/>
            <a:chExt cx="1143525" cy="1143525"/>
          </a:xfrm>
        </p:grpSpPr>
        <p:sp>
          <p:nvSpPr>
            <p:cNvPr id="3534" name="Google Shape;3534;p87"/>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87"/>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87"/>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87"/>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87"/>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87"/>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87"/>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541" name="Google Shape;3541;p8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542" name="Shape 3542"/>
        <p:cNvGrpSpPr/>
        <p:nvPr/>
      </p:nvGrpSpPr>
      <p:grpSpPr>
        <a:xfrm>
          <a:off x="0" y="0"/>
          <a:ext cx="0" cy="0"/>
          <a:chOff x="0" y="0"/>
          <a:chExt cx="0" cy="0"/>
        </a:xfrm>
      </p:grpSpPr>
      <p:sp>
        <p:nvSpPr>
          <p:cNvPr id="3543" name="Google Shape;3543;p8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CUSTOM">
    <p:bg>
      <p:bgPr>
        <a:gradFill>
          <a:gsLst>
            <a:gs pos="0">
              <a:schemeClr val="accent2"/>
            </a:gs>
            <a:gs pos="100000">
              <a:schemeClr val="lt2"/>
            </a:gs>
          </a:gsLst>
          <a:lin ang="8099331" scaled="0"/>
        </a:gradFill>
      </p:bgPr>
    </p:bg>
    <p:spTree>
      <p:nvGrpSpPr>
        <p:cNvPr id="3544" name="Shape 3544"/>
        <p:cNvGrpSpPr/>
        <p:nvPr/>
      </p:nvGrpSpPr>
      <p:grpSpPr>
        <a:xfrm>
          <a:off x="0" y="0"/>
          <a:ext cx="0" cy="0"/>
          <a:chOff x="0" y="0"/>
          <a:chExt cx="0" cy="0"/>
        </a:xfrm>
      </p:grpSpPr>
      <p:sp>
        <p:nvSpPr>
          <p:cNvPr id="3545" name="Google Shape;3545;p8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546" name="Google Shape;3546;p89"/>
          <p:cNvPicPr preferRelativeResize="0"/>
          <p:nvPr/>
        </p:nvPicPr>
        <p:blipFill>
          <a:blip r:embed="rId2">
            <a:alphaModFix/>
          </a:blip>
          <a:stretch>
            <a:fillRect/>
          </a:stretch>
        </p:blipFill>
        <p:spPr>
          <a:xfrm>
            <a:off x="0" y="0"/>
            <a:ext cx="9144000" cy="5143500"/>
          </a:xfrm>
          <a:prstGeom prst="rect">
            <a:avLst/>
          </a:prstGeom>
          <a:noFill/>
          <a:ln>
            <a:noFill/>
          </a:ln>
        </p:spPr>
      </p:pic>
      <p:sp>
        <p:nvSpPr>
          <p:cNvPr id="3547" name="Google Shape;3547;p89"/>
          <p:cNvSpPr/>
          <p:nvPr/>
        </p:nvSpPr>
        <p:spPr>
          <a:xfrm>
            <a:off x="52769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89"/>
          <p:cNvSpPr/>
          <p:nvPr/>
        </p:nvSpPr>
        <p:spPr>
          <a:xfrm>
            <a:off x="-3519225" y="0"/>
            <a:ext cx="5253633" cy="5276847"/>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sp>
        <p:nvSpPr>
          <p:cNvPr id="3549" name="Google Shape;3549;p89"/>
          <p:cNvSpPr txBox="1"/>
          <p:nvPr>
            <p:ph type="title"/>
          </p:nvPr>
        </p:nvSpPr>
        <p:spPr>
          <a:xfrm>
            <a:off x="2295600" y="3021563"/>
            <a:ext cx="4553100" cy="436800"/>
          </a:xfrm>
          <a:prstGeom prst="rect">
            <a:avLst/>
          </a:prstGeom>
        </p:spPr>
        <p:txBody>
          <a:bodyPr anchorCtr="0" anchor="ctr" bIns="0" lIns="0" spcFirstLastPara="1" rIns="0" wrap="square" tIns="0">
            <a:noAutofit/>
          </a:bodyPr>
          <a:lstStyle>
            <a:lvl1pPr lvl="0" rtl="0">
              <a:spcBef>
                <a:spcPts val="0"/>
              </a:spcBef>
              <a:spcAft>
                <a:spcPts val="0"/>
              </a:spcAft>
              <a:buSzPts val="2400"/>
              <a:buNone/>
              <a:defRPr sz="2000"/>
            </a:lvl1pPr>
            <a:lvl2pPr lvl="1" rtl="0">
              <a:spcBef>
                <a:spcPts val="0"/>
              </a:spcBef>
              <a:spcAft>
                <a:spcPts val="0"/>
              </a:spcAft>
              <a:buSzPts val="2400"/>
              <a:buNone/>
              <a:defRPr sz="2400"/>
            </a:lvl2pPr>
            <a:lvl3pPr lvl="2" rtl="0">
              <a:spcBef>
                <a:spcPts val="0"/>
              </a:spcBef>
              <a:spcAft>
                <a:spcPts val="0"/>
              </a:spcAft>
              <a:buSzPts val="2400"/>
              <a:buNone/>
              <a:defRPr sz="2400"/>
            </a:lvl3pPr>
            <a:lvl4pPr lvl="3" rtl="0">
              <a:spcBef>
                <a:spcPts val="0"/>
              </a:spcBef>
              <a:spcAft>
                <a:spcPts val="0"/>
              </a:spcAft>
              <a:buSzPts val="2400"/>
              <a:buNone/>
              <a:defRPr sz="2400"/>
            </a:lvl4pPr>
            <a:lvl5pPr lvl="4" rtl="0">
              <a:spcBef>
                <a:spcPts val="0"/>
              </a:spcBef>
              <a:spcAft>
                <a:spcPts val="0"/>
              </a:spcAft>
              <a:buSzPts val="2400"/>
              <a:buNone/>
              <a:defRPr sz="2400"/>
            </a:lvl5pPr>
            <a:lvl6pPr lvl="5" rtl="0">
              <a:spcBef>
                <a:spcPts val="0"/>
              </a:spcBef>
              <a:spcAft>
                <a:spcPts val="0"/>
              </a:spcAft>
              <a:buSzPts val="2400"/>
              <a:buNone/>
              <a:defRPr sz="2400"/>
            </a:lvl6pPr>
            <a:lvl7pPr lvl="6" rtl="0">
              <a:spcBef>
                <a:spcPts val="0"/>
              </a:spcBef>
              <a:spcAft>
                <a:spcPts val="0"/>
              </a:spcAft>
              <a:buSzPts val="2400"/>
              <a:buNone/>
              <a:defRPr sz="2400"/>
            </a:lvl7pPr>
            <a:lvl8pPr lvl="7" rtl="0">
              <a:spcBef>
                <a:spcPts val="0"/>
              </a:spcBef>
              <a:spcAft>
                <a:spcPts val="0"/>
              </a:spcAft>
              <a:buSzPts val="2400"/>
              <a:buNone/>
              <a:defRPr sz="2400"/>
            </a:lvl8pPr>
            <a:lvl9pPr lvl="8" rtl="0">
              <a:spcBef>
                <a:spcPts val="0"/>
              </a:spcBef>
              <a:spcAft>
                <a:spcPts val="0"/>
              </a:spcAft>
              <a:buSzPts val="2400"/>
              <a:buNone/>
              <a:defRPr sz="2400"/>
            </a:lvl9pPr>
          </a:lstStyle>
          <a:p/>
        </p:txBody>
      </p:sp>
      <p:sp>
        <p:nvSpPr>
          <p:cNvPr id="3550" name="Google Shape;3550;p89"/>
          <p:cNvSpPr txBox="1"/>
          <p:nvPr>
            <p:ph idx="1" type="subTitle"/>
          </p:nvPr>
        </p:nvSpPr>
        <p:spPr>
          <a:xfrm>
            <a:off x="2295450" y="1685138"/>
            <a:ext cx="4553100" cy="12351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sz="2000"/>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551" name="Google Shape;3551;p89"/>
          <p:cNvGrpSpPr/>
          <p:nvPr/>
        </p:nvGrpSpPr>
        <p:grpSpPr>
          <a:xfrm>
            <a:off x="1535429" y="583264"/>
            <a:ext cx="193699" cy="185318"/>
            <a:chOff x="3483800" y="1530650"/>
            <a:chExt cx="1459674" cy="1397574"/>
          </a:xfrm>
        </p:grpSpPr>
        <p:sp>
          <p:nvSpPr>
            <p:cNvPr id="3552" name="Google Shape;3552;p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1" name="Google Shape;3561;p89"/>
          <p:cNvGrpSpPr/>
          <p:nvPr/>
        </p:nvGrpSpPr>
        <p:grpSpPr>
          <a:xfrm>
            <a:off x="7089424" y="3405872"/>
            <a:ext cx="318260" cy="295560"/>
            <a:chOff x="3931664" y="3196564"/>
            <a:chExt cx="819834" cy="761359"/>
          </a:xfrm>
        </p:grpSpPr>
        <p:sp>
          <p:nvSpPr>
            <p:cNvPr id="3562" name="Google Shape;3562;p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5" name="Google Shape;3565;p89"/>
          <p:cNvGrpSpPr/>
          <p:nvPr/>
        </p:nvGrpSpPr>
        <p:grpSpPr>
          <a:xfrm>
            <a:off x="575339" y="1284522"/>
            <a:ext cx="500427" cy="464734"/>
            <a:chOff x="3931664" y="3196564"/>
            <a:chExt cx="819834" cy="761359"/>
          </a:xfrm>
        </p:grpSpPr>
        <p:sp>
          <p:nvSpPr>
            <p:cNvPr id="3566" name="Google Shape;3566;p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69" name="Google Shape;3569;p89"/>
          <p:cNvGrpSpPr/>
          <p:nvPr/>
        </p:nvGrpSpPr>
        <p:grpSpPr>
          <a:xfrm>
            <a:off x="7972429" y="2479089"/>
            <a:ext cx="193699" cy="185318"/>
            <a:chOff x="3483800" y="1530650"/>
            <a:chExt cx="1459674" cy="1397574"/>
          </a:xfrm>
        </p:grpSpPr>
        <p:sp>
          <p:nvSpPr>
            <p:cNvPr id="3570" name="Google Shape;3570;p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79" name="Google Shape;3579;p89"/>
          <p:cNvGrpSpPr/>
          <p:nvPr/>
        </p:nvGrpSpPr>
        <p:grpSpPr>
          <a:xfrm rot="-2700000">
            <a:off x="2741984" y="4418164"/>
            <a:ext cx="307579" cy="294296"/>
            <a:chOff x="3483800" y="1530650"/>
            <a:chExt cx="1459674" cy="1397574"/>
          </a:xfrm>
        </p:grpSpPr>
        <p:sp>
          <p:nvSpPr>
            <p:cNvPr id="3580" name="Google Shape;3580;p8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8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8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8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8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8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8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8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89" name="Google Shape;3589;p89"/>
          <p:cNvGrpSpPr/>
          <p:nvPr/>
        </p:nvGrpSpPr>
        <p:grpSpPr>
          <a:xfrm rot="-3121908">
            <a:off x="7407403" y="392194"/>
            <a:ext cx="318220" cy="295523"/>
            <a:chOff x="3931664" y="3196564"/>
            <a:chExt cx="819834" cy="761359"/>
          </a:xfrm>
        </p:grpSpPr>
        <p:sp>
          <p:nvSpPr>
            <p:cNvPr id="3590" name="Google Shape;3590;p8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8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8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593" name="Google Shape;3593;p89"/>
          <p:cNvGrpSpPr/>
          <p:nvPr/>
        </p:nvGrpSpPr>
        <p:grpSpPr>
          <a:xfrm>
            <a:off x="8370337" y="-422491"/>
            <a:ext cx="1143068" cy="1143068"/>
            <a:chOff x="1565300" y="733100"/>
            <a:chExt cx="1143525" cy="1143525"/>
          </a:xfrm>
        </p:grpSpPr>
        <p:sp>
          <p:nvSpPr>
            <p:cNvPr id="3594" name="Google Shape;3594;p89"/>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89"/>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89"/>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89"/>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89"/>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89"/>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89"/>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01" name="Google Shape;3601;p89"/>
          <p:cNvGrpSpPr/>
          <p:nvPr/>
        </p:nvGrpSpPr>
        <p:grpSpPr>
          <a:xfrm>
            <a:off x="-324835" y="3402341"/>
            <a:ext cx="1933254" cy="1933222"/>
            <a:chOff x="3174950" y="3673600"/>
            <a:chExt cx="1481875" cy="1481850"/>
          </a:xfrm>
        </p:grpSpPr>
        <p:sp>
          <p:nvSpPr>
            <p:cNvPr id="3602" name="Google Shape;3602;p89"/>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89"/>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89"/>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89"/>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89"/>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07" name="Google Shape;3607;p8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CUSTOM_1">
    <p:bg>
      <p:bgPr>
        <a:gradFill>
          <a:gsLst>
            <a:gs pos="0">
              <a:schemeClr val="accent2"/>
            </a:gs>
            <a:gs pos="100000">
              <a:schemeClr val="lt2"/>
            </a:gs>
          </a:gsLst>
          <a:lin ang="2698631" scaled="0"/>
        </a:gradFill>
      </p:bgPr>
    </p:bg>
    <p:spTree>
      <p:nvGrpSpPr>
        <p:cNvPr id="3608" name="Shape 3608"/>
        <p:cNvGrpSpPr/>
        <p:nvPr/>
      </p:nvGrpSpPr>
      <p:grpSpPr>
        <a:xfrm>
          <a:off x="0" y="0"/>
          <a:ext cx="0" cy="0"/>
          <a:chOff x="0" y="0"/>
          <a:chExt cx="0" cy="0"/>
        </a:xfrm>
      </p:grpSpPr>
      <p:sp>
        <p:nvSpPr>
          <p:cNvPr id="3609" name="Google Shape;3609;p9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10" name="Google Shape;3610;p9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3611" name="Google Shape;3611;p90"/>
          <p:cNvGrpSpPr/>
          <p:nvPr/>
        </p:nvGrpSpPr>
        <p:grpSpPr>
          <a:xfrm>
            <a:off x="239179" y="908649"/>
            <a:ext cx="309897" cy="287794"/>
            <a:chOff x="3931664" y="3196564"/>
            <a:chExt cx="819834" cy="761359"/>
          </a:xfrm>
        </p:grpSpPr>
        <p:sp>
          <p:nvSpPr>
            <p:cNvPr id="3612" name="Google Shape;3612;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15" name="Google Shape;3615;p90"/>
          <p:cNvGrpSpPr/>
          <p:nvPr/>
        </p:nvGrpSpPr>
        <p:grpSpPr>
          <a:xfrm>
            <a:off x="8830437" y="4641113"/>
            <a:ext cx="406227" cy="388246"/>
            <a:chOff x="3483800" y="1530650"/>
            <a:chExt cx="1459674" cy="1397574"/>
          </a:xfrm>
        </p:grpSpPr>
        <p:sp>
          <p:nvSpPr>
            <p:cNvPr id="3616" name="Google Shape;3616;p9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9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9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9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9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9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9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9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5" name="Google Shape;3625;p90"/>
          <p:cNvGrpSpPr/>
          <p:nvPr/>
        </p:nvGrpSpPr>
        <p:grpSpPr>
          <a:xfrm rot="3907081">
            <a:off x="128235" y="1501958"/>
            <a:ext cx="153542" cy="142591"/>
            <a:chOff x="3931664" y="3196564"/>
            <a:chExt cx="819834" cy="761359"/>
          </a:xfrm>
        </p:grpSpPr>
        <p:sp>
          <p:nvSpPr>
            <p:cNvPr id="3626" name="Google Shape;3626;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29" name="Google Shape;3629;p90"/>
          <p:cNvGrpSpPr/>
          <p:nvPr/>
        </p:nvGrpSpPr>
        <p:grpSpPr>
          <a:xfrm rot="3907081">
            <a:off x="8616760" y="4004183"/>
            <a:ext cx="153542" cy="142591"/>
            <a:chOff x="3931664" y="3196564"/>
            <a:chExt cx="819834" cy="761359"/>
          </a:xfrm>
        </p:grpSpPr>
        <p:sp>
          <p:nvSpPr>
            <p:cNvPr id="3630" name="Google Shape;3630;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33" name="Google Shape;3633;p90"/>
          <p:cNvGrpSpPr/>
          <p:nvPr/>
        </p:nvGrpSpPr>
        <p:grpSpPr>
          <a:xfrm rot="-2977161">
            <a:off x="8962885" y="3149974"/>
            <a:ext cx="288648" cy="268060"/>
            <a:chOff x="3931664" y="3196564"/>
            <a:chExt cx="819834" cy="761359"/>
          </a:xfrm>
        </p:grpSpPr>
        <p:sp>
          <p:nvSpPr>
            <p:cNvPr id="3634" name="Google Shape;3634;p9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9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9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37" name="Google Shape;3637;p9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spcBef>
                <a:spcPts val="0"/>
              </a:spcBef>
              <a:spcAft>
                <a:spcPts val="0"/>
              </a:spcAft>
              <a:buSzPts val="36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638" name="Google Shape;3638;p90"/>
          <p:cNvSpPr/>
          <p:nvPr/>
        </p:nvSpPr>
        <p:spPr>
          <a:xfrm>
            <a:off x="720825" y="1451400"/>
            <a:ext cx="7704000" cy="31521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90"/>
          <p:cNvSpPr txBox="1"/>
          <p:nvPr>
            <p:ph idx="1" type="subTitle"/>
          </p:nvPr>
        </p:nvSpPr>
        <p:spPr>
          <a:xfrm>
            <a:off x="1867611"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0" name="Google Shape;3640;p90"/>
          <p:cNvSpPr txBox="1"/>
          <p:nvPr>
            <p:ph idx="2" type="title"/>
          </p:nvPr>
        </p:nvSpPr>
        <p:spPr>
          <a:xfrm>
            <a:off x="1867611"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1" name="Google Shape;3641;p90"/>
          <p:cNvSpPr txBox="1"/>
          <p:nvPr>
            <p:ph idx="3" type="subTitle"/>
          </p:nvPr>
        </p:nvSpPr>
        <p:spPr>
          <a:xfrm>
            <a:off x="5544486" y="2207550"/>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2" name="Google Shape;3642;p90"/>
          <p:cNvSpPr txBox="1"/>
          <p:nvPr>
            <p:ph idx="4" type="title"/>
          </p:nvPr>
        </p:nvSpPr>
        <p:spPr>
          <a:xfrm>
            <a:off x="5544486" y="1865550"/>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3" name="Google Shape;3643;p90"/>
          <p:cNvSpPr txBox="1"/>
          <p:nvPr>
            <p:ph idx="5" type="subTitle"/>
          </p:nvPr>
        </p:nvSpPr>
        <p:spPr>
          <a:xfrm>
            <a:off x="1867611"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4" name="Google Shape;3644;p90"/>
          <p:cNvSpPr txBox="1"/>
          <p:nvPr>
            <p:ph idx="6" type="title"/>
          </p:nvPr>
        </p:nvSpPr>
        <p:spPr>
          <a:xfrm>
            <a:off x="1867462"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5" name="Google Shape;3645;p90"/>
          <p:cNvSpPr txBox="1"/>
          <p:nvPr>
            <p:ph idx="7" type="subTitle"/>
          </p:nvPr>
        </p:nvSpPr>
        <p:spPr>
          <a:xfrm>
            <a:off x="5544486" y="3543425"/>
            <a:ext cx="2295600" cy="6810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646" name="Google Shape;3646;p90"/>
          <p:cNvSpPr txBox="1"/>
          <p:nvPr>
            <p:ph idx="8" type="title"/>
          </p:nvPr>
        </p:nvSpPr>
        <p:spPr>
          <a:xfrm>
            <a:off x="5544486" y="3201425"/>
            <a:ext cx="22956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647" name="Google Shape;3647;p90"/>
          <p:cNvSpPr txBox="1"/>
          <p:nvPr>
            <p:ph hasCustomPrompt="1" idx="9" type="title"/>
          </p:nvPr>
        </p:nvSpPr>
        <p:spPr>
          <a:xfrm>
            <a:off x="1303913"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648" name="Google Shape;3648;p90"/>
          <p:cNvSpPr txBox="1"/>
          <p:nvPr>
            <p:ph hasCustomPrompt="1" idx="13" type="title"/>
          </p:nvPr>
        </p:nvSpPr>
        <p:spPr>
          <a:xfrm>
            <a:off x="1303913"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649" name="Google Shape;3649;p90"/>
          <p:cNvSpPr txBox="1"/>
          <p:nvPr>
            <p:ph hasCustomPrompt="1" idx="14" type="title"/>
          </p:nvPr>
        </p:nvSpPr>
        <p:spPr>
          <a:xfrm>
            <a:off x="4980788" y="1865550"/>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sp>
        <p:nvSpPr>
          <p:cNvPr id="3650" name="Google Shape;3650;p90"/>
          <p:cNvSpPr txBox="1"/>
          <p:nvPr>
            <p:ph hasCustomPrompt="1" idx="15" type="title"/>
          </p:nvPr>
        </p:nvSpPr>
        <p:spPr>
          <a:xfrm>
            <a:off x="4980788" y="3201425"/>
            <a:ext cx="414600" cy="342000"/>
          </a:xfrm>
          <a:prstGeom prst="rect">
            <a:avLst/>
          </a:prstGeom>
        </p:spPr>
        <p:txBody>
          <a:bodyPr anchorCtr="0" anchor="ctr" bIns="0" lIns="0" spcFirstLastPara="1" rIns="0" wrap="square" tIns="0">
            <a:noAutofit/>
          </a:bodyPr>
          <a:lstStyle>
            <a:lvl1pPr lvl="0" rtl="0" algn="ctr">
              <a:spcBef>
                <a:spcPts val="0"/>
              </a:spcBef>
              <a:spcAft>
                <a:spcPts val="0"/>
              </a:spcAft>
              <a:buSzPts val="2400"/>
              <a:buNone/>
              <a:defRPr sz="3000">
                <a:solidFill>
                  <a:schemeClr val="accent1"/>
                </a:solidFill>
              </a:defRPr>
            </a:lvl1pPr>
            <a:lvl2pPr lvl="1" rtl="0" algn="ctr">
              <a:spcBef>
                <a:spcPts val="0"/>
              </a:spcBef>
              <a:spcAft>
                <a:spcPts val="0"/>
              </a:spcAft>
              <a:buSzPts val="2400"/>
              <a:buNone/>
              <a:defRPr sz="2400"/>
            </a:lvl2pPr>
            <a:lvl3pPr lvl="2" rtl="0" algn="ctr">
              <a:spcBef>
                <a:spcPts val="0"/>
              </a:spcBef>
              <a:spcAft>
                <a:spcPts val="0"/>
              </a:spcAft>
              <a:buSzPts val="2400"/>
              <a:buNone/>
              <a:defRPr sz="2400"/>
            </a:lvl3pPr>
            <a:lvl4pPr lvl="3" rtl="0" algn="ctr">
              <a:spcBef>
                <a:spcPts val="0"/>
              </a:spcBef>
              <a:spcAft>
                <a:spcPts val="0"/>
              </a:spcAft>
              <a:buSzPts val="2400"/>
              <a:buNone/>
              <a:defRPr sz="2400"/>
            </a:lvl4pPr>
            <a:lvl5pPr lvl="4" rtl="0" algn="ctr">
              <a:spcBef>
                <a:spcPts val="0"/>
              </a:spcBef>
              <a:spcAft>
                <a:spcPts val="0"/>
              </a:spcAft>
              <a:buSzPts val="2400"/>
              <a:buNone/>
              <a:defRPr sz="2400"/>
            </a:lvl5pPr>
            <a:lvl6pPr lvl="5" rtl="0" algn="ctr">
              <a:spcBef>
                <a:spcPts val="0"/>
              </a:spcBef>
              <a:spcAft>
                <a:spcPts val="0"/>
              </a:spcAft>
              <a:buSzPts val="2400"/>
              <a:buNone/>
              <a:defRPr sz="2400"/>
            </a:lvl6pPr>
            <a:lvl7pPr lvl="6" rtl="0" algn="ctr">
              <a:spcBef>
                <a:spcPts val="0"/>
              </a:spcBef>
              <a:spcAft>
                <a:spcPts val="0"/>
              </a:spcAft>
              <a:buSzPts val="2400"/>
              <a:buNone/>
              <a:defRPr sz="2400"/>
            </a:lvl7pPr>
            <a:lvl8pPr lvl="7" rtl="0" algn="ctr">
              <a:spcBef>
                <a:spcPts val="0"/>
              </a:spcBef>
              <a:spcAft>
                <a:spcPts val="0"/>
              </a:spcAft>
              <a:buSzPts val="2400"/>
              <a:buNone/>
              <a:defRPr sz="2400"/>
            </a:lvl8pPr>
            <a:lvl9pPr lvl="8" rtl="0" algn="ctr">
              <a:spcBef>
                <a:spcPts val="0"/>
              </a:spcBef>
              <a:spcAft>
                <a:spcPts val="0"/>
              </a:spcAft>
              <a:buSzPts val="2400"/>
              <a:buNone/>
              <a:defRPr sz="2400"/>
            </a:lvl9pPr>
          </a:lstStyle>
          <a:p>
            <a:r>
              <a:t>xx%</a:t>
            </a:r>
          </a:p>
        </p:txBody>
      </p:sp>
      <p:grpSp>
        <p:nvGrpSpPr>
          <p:cNvPr id="3651" name="Google Shape;3651;p90"/>
          <p:cNvGrpSpPr/>
          <p:nvPr/>
        </p:nvGrpSpPr>
        <p:grpSpPr>
          <a:xfrm>
            <a:off x="-244345" y="-118031"/>
            <a:ext cx="898724" cy="898750"/>
            <a:chOff x="4876725" y="2387875"/>
            <a:chExt cx="874075" cy="874100"/>
          </a:xfrm>
        </p:grpSpPr>
        <p:sp>
          <p:nvSpPr>
            <p:cNvPr id="3652" name="Google Shape;3652;p90"/>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90"/>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90"/>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90"/>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90"/>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90"/>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90"/>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90"/>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90"/>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90"/>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90"/>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90"/>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64" name="Google Shape;3664;p9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p:cSld name="CUSTOM_2">
    <p:bg>
      <p:bgPr>
        <a:gradFill>
          <a:gsLst>
            <a:gs pos="0">
              <a:schemeClr val="accent2"/>
            </a:gs>
            <a:gs pos="100000">
              <a:schemeClr val="lt2"/>
            </a:gs>
          </a:gsLst>
          <a:lin ang="8099331" scaled="0"/>
        </a:gradFill>
      </p:bgPr>
    </p:bg>
    <p:spTree>
      <p:nvGrpSpPr>
        <p:cNvPr id="3665" name="Shape 3665"/>
        <p:cNvGrpSpPr/>
        <p:nvPr/>
      </p:nvGrpSpPr>
      <p:grpSpPr>
        <a:xfrm>
          <a:off x="0" y="0"/>
          <a:ext cx="0" cy="0"/>
          <a:chOff x="0" y="0"/>
          <a:chExt cx="0" cy="0"/>
        </a:xfrm>
      </p:grpSpPr>
      <p:sp>
        <p:nvSpPr>
          <p:cNvPr id="3666" name="Google Shape;3666;p91"/>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667" name="Google Shape;3667;p91"/>
          <p:cNvPicPr preferRelativeResize="0"/>
          <p:nvPr/>
        </p:nvPicPr>
        <p:blipFill>
          <a:blip r:embed="rId2">
            <a:alphaModFix/>
          </a:blip>
          <a:stretch>
            <a:fillRect/>
          </a:stretch>
        </p:blipFill>
        <p:spPr>
          <a:xfrm>
            <a:off x="0" y="0"/>
            <a:ext cx="9144000" cy="5143500"/>
          </a:xfrm>
          <a:prstGeom prst="rect">
            <a:avLst/>
          </a:prstGeom>
          <a:noFill/>
          <a:ln>
            <a:noFill/>
          </a:ln>
        </p:spPr>
      </p:pic>
      <p:sp>
        <p:nvSpPr>
          <p:cNvPr id="3668" name="Google Shape;3668;p91"/>
          <p:cNvSpPr/>
          <p:nvPr/>
        </p:nvSpPr>
        <p:spPr>
          <a:xfrm flipH="1" rot="5400000">
            <a:off x="-2054751" y="-2695254"/>
            <a:ext cx="6090356" cy="673050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09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669" name="Google Shape;3669;p91"/>
          <p:cNvGrpSpPr/>
          <p:nvPr/>
        </p:nvGrpSpPr>
        <p:grpSpPr>
          <a:xfrm>
            <a:off x="8830437" y="4641113"/>
            <a:ext cx="406227" cy="388246"/>
            <a:chOff x="3483800" y="1530650"/>
            <a:chExt cx="1459674" cy="1397574"/>
          </a:xfrm>
        </p:grpSpPr>
        <p:sp>
          <p:nvSpPr>
            <p:cNvPr id="3670" name="Google Shape;3670;p9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9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9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9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9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9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9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9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79" name="Google Shape;3679;p91"/>
          <p:cNvGrpSpPr/>
          <p:nvPr/>
        </p:nvGrpSpPr>
        <p:grpSpPr>
          <a:xfrm rot="3907081">
            <a:off x="8616760" y="4004183"/>
            <a:ext cx="153542" cy="142591"/>
            <a:chOff x="3931664" y="3196564"/>
            <a:chExt cx="819834" cy="761359"/>
          </a:xfrm>
        </p:grpSpPr>
        <p:sp>
          <p:nvSpPr>
            <p:cNvPr id="3680" name="Google Shape;3680;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3" name="Google Shape;3683;p91"/>
          <p:cNvGrpSpPr/>
          <p:nvPr/>
        </p:nvGrpSpPr>
        <p:grpSpPr>
          <a:xfrm rot="-2977161">
            <a:off x="8962885" y="3149974"/>
            <a:ext cx="288648" cy="268060"/>
            <a:chOff x="3931664" y="3196564"/>
            <a:chExt cx="819834" cy="761359"/>
          </a:xfrm>
        </p:grpSpPr>
        <p:sp>
          <p:nvSpPr>
            <p:cNvPr id="3684" name="Google Shape;3684;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87" name="Google Shape;3687;p91"/>
          <p:cNvGrpSpPr/>
          <p:nvPr/>
        </p:nvGrpSpPr>
        <p:grpSpPr>
          <a:xfrm>
            <a:off x="239179" y="908649"/>
            <a:ext cx="309897" cy="287794"/>
            <a:chOff x="3931664" y="3196564"/>
            <a:chExt cx="819834" cy="761359"/>
          </a:xfrm>
        </p:grpSpPr>
        <p:sp>
          <p:nvSpPr>
            <p:cNvPr id="3688" name="Google Shape;3688;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91" name="Google Shape;3691;p91"/>
          <p:cNvGrpSpPr/>
          <p:nvPr/>
        </p:nvGrpSpPr>
        <p:grpSpPr>
          <a:xfrm rot="3907081">
            <a:off x="128235" y="1501958"/>
            <a:ext cx="153542" cy="142591"/>
            <a:chOff x="3931664" y="3196564"/>
            <a:chExt cx="819834" cy="761359"/>
          </a:xfrm>
        </p:grpSpPr>
        <p:sp>
          <p:nvSpPr>
            <p:cNvPr id="3692" name="Google Shape;3692;p9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9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9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695" name="Google Shape;3695;p91"/>
          <p:cNvSpPr txBox="1"/>
          <p:nvPr>
            <p:ph idx="1" type="subTitle"/>
          </p:nvPr>
        </p:nvSpPr>
        <p:spPr>
          <a:xfrm>
            <a:off x="720000" y="1875650"/>
            <a:ext cx="5969100" cy="2727900"/>
          </a:xfrm>
          <a:prstGeom prst="rect">
            <a:avLst/>
          </a:prstGeom>
        </p:spPr>
        <p:txBody>
          <a:bodyPr anchorCtr="0" anchor="ctr" bIns="0" lIns="0" spcFirstLastPara="1" rIns="0" wrap="square" tIns="0">
            <a:noAutofit/>
          </a:bodyPr>
          <a:lstStyle>
            <a:lvl1pPr lvl="0" rtl="0">
              <a:lnSpc>
                <a:spcPct val="100000"/>
              </a:lnSpc>
              <a:spcBef>
                <a:spcPts val="0"/>
              </a:spcBef>
              <a:spcAft>
                <a:spcPts val="0"/>
              </a:spcAft>
              <a:buClr>
                <a:schemeClr val="accent1"/>
              </a:buClr>
              <a:buSzPts val="1600"/>
              <a:buChar char="●"/>
              <a:defRPr/>
            </a:lvl1pPr>
            <a:lvl2pPr lvl="1" rtl="0">
              <a:lnSpc>
                <a:spcPct val="100000"/>
              </a:lnSpc>
              <a:spcBef>
                <a:spcPts val="0"/>
              </a:spcBef>
              <a:spcAft>
                <a:spcPts val="0"/>
              </a:spcAft>
              <a:buSzPts val="1600"/>
              <a:buChar char="○"/>
              <a:defRPr/>
            </a:lvl2pPr>
            <a:lvl3pPr lvl="2" rtl="0">
              <a:lnSpc>
                <a:spcPct val="100000"/>
              </a:lnSpc>
              <a:spcBef>
                <a:spcPts val="0"/>
              </a:spcBef>
              <a:spcAft>
                <a:spcPts val="0"/>
              </a:spcAft>
              <a:buSzPts val="1600"/>
              <a:buChar char="■"/>
              <a:defRPr/>
            </a:lvl3pPr>
            <a:lvl4pPr lvl="3" rtl="0">
              <a:lnSpc>
                <a:spcPct val="100000"/>
              </a:lnSpc>
              <a:spcBef>
                <a:spcPts val="0"/>
              </a:spcBef>
              <a:spcAft>
                <a:spcPts val="0"/>
              </a:spcAft>
              <a:buSzPts val="1600"/>
              <a:buChar char="●"/>
              <a:defRPr/>
            </a:lvl4pPr>
            <a:lvl5pPr lvl="4" rtl="0">
              <a:lnSpc>
                <a:spcPct val="100000"/>
              </a:lnSpc>
              <a:spcBef>
                <a:spcPts val="0"/>
              </a:spcBef>
              <a:spcAft>
                <a:spcPts val="0"/>
              </a:spcAft>
              <a:buSzPts val="1600"/>
              <a:buChar char="○"/>
              <a:defRPr/>
            </a:lvl5pPr>
            <a:lvl6pPr lvl="5" rtl="0">
              <a:lnSpc>
                <a:spcPct val="100000"/>
              </a:lnSpc>
              <a:spcBef>
                <a:spcPts val="0"/>
              </a:spcBef>
              <a:spcAft>
                <a:spcPts val="0"/>
              </a:spcAft>
              <a:buSzPts val="1600"/>
              <a:buChar char="■"/>
              <a:defRPr/>
            </a:lvl6pPr>
            <a:lvl7pPr lvl="6" rtl="0">
              <a:lnSpc>
                <a:spcPct val="100000"/>
              </a:lnSpc>
              <a:spcBef>
                <a:spcPts val="0"/>
              </a:spcBef>
              <a:spcAft>
                <a:spcPts val="0"/>
              </a:spcAft>
              <a:buSzPts val="1600"/>
              <a:buChar char="●"/>
              <a:defRPr/>
            </a:lvl7pPr>
            <a:lvl8pPr lvl="7" rtl="0">
              <a:lnSpc>
                <a:spcPct val="100000"/>
              </a:lnSpc>
              <a:spcBef>
                <a:spcPts val="0"/>
              </a:spcBef>
              <a:spcAft>
                <a:spcPts val="0"/>
              </a:spcAft>
              <a:buSzPts val="1600"/>
              <a:buChar char="○"/>
              <a:defRPr/>
            </a:lvl8pPr>
            <a:lvl9pPr lvl="8" rtl="0">
              <a:lnSpc>
                <a:spcPct val="100000"/>
              </a:lnSpc>
              <a:spcBef>
                <a:spcPts val="0"/>
              </a:spcBef>
              <a:spcAft>
                <a:spcPts val="0"/>
              </a:spcAft>
              <a:buSzPts val="1600"/>
              <a:buChar char="■"/>
              <a:defRPr/>
            </a:lvl9pPr>
          </a:lstStyle>
          <a:p/>
        </p:txBody>
      </p:sp>
      <p:sp>
        <p:nvSpPr>
          <p:cNvPr id="3696" name="Google Shape;3696;p91"/>
          <p:cNvSpPr txBox="1"/>
          <p:nvPr>
            <p:ph type="title"/>
          </p:nvPr>
        </p:nvSpPr>
        <p:spPr>
          <a:xfrm>
            <a:off x="4572000" y="431350"/>
            <a:ext cx="3852000" cy="4773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grpSp>
        <p:nvGrpSpPr>
          <p:cNvPr id="3697" name="Google Shape;3697;p91"/>
          <p:cNvGrpSpPr/>
          <p:nvPr/>
        </p:nvGrpSpPr>
        <p:grpSpPr>
          <a:xfrm rot="-895738">
            <a:off x="715843" y="-317192"/>
            <a:ext cx="1016157" cy="1012457"/>
            <a:chOff x="4134250" y="882850"/>
            <a:chExt cx="843375" cy="844025"/>
          </a:xfrm>
        </p:grpSpPr>
        <p:sp>
          <p:nvSpPr>
            <p:cNvPr id="3698" name="Google Shape;3698;p91"/>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91"/>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91"/>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91"/>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91"/>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03" name="Google Shape;3703;p9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p:cSld name="CUSTOM_3">
    <p:bg>
      <p:bgPr>
        <a:gradFill>
          <a:gsLst>
            <a:gs pos="0">
              <a:schemeClr val="accent2"/>
            </a:gs>
            <a:gs pos="100000">
              <a:schemeClr val="lt2"/>
            </a:gs>
          </a:gsLst>
          <a:lin ang="13500032" scaled="0"/>
        </a:gradFill>
      </p:bgPr>
    </p:bg>
    <p:spTree>
      <p:nvGrpSpPr>
        <p:cNvPr id="3704" name="Shape 3704"/>
        <p:cNvGrpSpPr/>
        <p:nvPr/>
      </p:nvGrpSpPr>
      <p:grpSpPr>
        <a:xfrm>
          <a:off x="0" y="0"/>
          <a:ext cx="0" cy="0"/>
          <a:chOff x="0" y="0"/>
          <a:chExt cx="0" cy="0"/>
        </a:xfrm>
      </p:grpSpPr>
      <p:sp>
        <p:nvSpPr>
          <p:cNvPr id="3705" name="Google Shape;3705;p9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706" name="Google Shape;3706;p92"/>
          <p:cNvPicPr preferRelativeResize="0"/>
          <p:nvPr/>
        </p:nvPicPr>
        <p:blipFill>
          <a:blip r:embed="rId2">
            <a:alphaModFix/>
          </a:blip>
          <a:stretch>
            <a:fillRect/>
          </a:stretch>
        </p:blipFill>
        <p:spPr>
          <a:xfrm>
            <a:off x="0" y="0"/>
            <a:ext cx="9144000" cy="5143500"/>
          </a:xfrm>
          <a:prstGeom prst="rect">
            <a:avLst/>
          </a:prstGeom>
          <a:noFill/>
          <a:ln>
            <a:noFill/>
          </a:ln>
        </p:spPr>
      </p:pic>
      <p:sp>
        <p:nvSpPr>
          <p:cNvPr id="3707" name="Google Shape;3707;p92"/>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08" name="Google Shape;3708;p92"/>
          <p:cNvSpPr/>
          <p:nvPr/>
        </p:nvSpPr>
        <p:spPr>
          <a:xfrm>
            <a:off x="6249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92"/>
          <p:cNvSpPr/>
          <p:nvPr/>
        </p:nvSpPr>
        <p:spPr>
          <a:xfrm>
            <a:off x="613020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92"/>
          <p:cNvSpPr/>
          <p:nvPr/>
        </p:nvSpPr>
        <p:spPr>
          <a:xfrm>
            <a:off x="3377550" y="2005450"/>
            <a:ext cx="2388900" cy="2343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92"/>
          <p:cNvSpPr txBox="1"/>
          <p:nvPr>
            <p:ph idx="1" type="subTitle"/>
          </p:nvPr>
        </p:nvSpPr>
        <p:spPr>
          <a:xfrm>
            <a:off x="720000" y="35337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712" name="Google Shape;3712;p92"/>
          <p:cNvSpPr txBox="1"/>
          <p:nvPr>
            <p:ph idx="2" type="title"/>
          </p:nvPr>
        </p:nvSpPr>
        <p:spPr>
          <a:xfrm>
            <a:off x="720000" y="3117163"/>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13" name="Google Shape;3713;p92"/>
          <p:cNvSpPr txBox="1"/>
          <p:nvPr>
            <p:ph idx="3" type="subTitle"/>
          </p:nvPr>
        </p:nvSpPr>
        <p:spPr>
          <a:xfrm>
            <a:off x="347264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714" name="Google Shape;3714;p92"/>
          <p:cNvSpPr txBox="1"/>
          <p:nvPr>
            <p:ph idx="4" type="title"/>
          </p:nvPr>
        </p:nvSpPr>
        <p:spPr>
          <a:xfrm>
            <a:off x="347265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15" name="Google Shape;3715;p92"/>
          <p:cNvSpPr txBox="1"/>
          <p:nvPr>
            <p:ph idx="5" type="subTitle"/>
          </p:nvPr>
        </p:nvSpPr>
        <p:spPr>
          <a:xfrm>
            <a:off x="6225299" y="3536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716" name="Google Shape;3716;p92"/>
          <p:cNvSpPr txBox="1"/>
          <p:nvPr>
            <p:ph idx="6" type="title"/>
          </p:nvPr>
        </p:nvSpPr>
        <p:spPr>
          <a:xfrm>
            <a:off x="6225300" y="3119425"/>
            <a:ext cx="2198700" cy="342000"/>
          </a:xfrm>
          <a:prstGeom prst="rect">
            <a:avLst/>
          </a:prstGeom>
        </p:spPr>
        <p:txBody>
          <a:bodyPr anchorCtr="0" anchor="ctr" bIns="0" lIns="0" spcFirstLastPara="1" rIns="0" wrap="square" tIns="0">
            <a:noAutofit/>
          </a:bodyPr>
          <a:lstStyle>
            <a:lvl1pPr lvl="0" rtl="0" algn="ctr">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717" name="Google Shape;3717;p92"/>
          <p:cNvGrpSpPr/>
          <p:nvPr/>
        </p:nvGrpSpPr>
        <p:grpSpPr>
          <a:xfrm flipH="1">
            <a:off x="67046" y="1212064"/>
            <a:ext cx="193699" cy="185318"/>
            <a:chOff x="3483800" y="1530650"/>
            <a:chExt cx="1459674" cy="1397574"/>
          </a:xfrm>
        </p:grpSpPr>
        <p:sp>
          <p:nvSpPr>
            <p:cNvPr id="3718" name="Google Shape;3718;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1" name="Google Shape;3721;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2" name="Google Shape;3722;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4" name="Google Shape;3724;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5" name="Google Shape;3725;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92"/>
          <p:cNvGrpSpPr/>
          <p:nvPr/>
        </p:nvGrpSpPr>
        <p:grpSpPr>
          <a:xfrm flipH="1">
            <a:off x="8629015" y="4491897"/>
            <a:ext cx="318260" cy="295560"/>
            <a:chOff x="3931664" y="3196564"/>
            <a:chExt cx="819834" cy="761359"/>
          </a:xfrm>
        </p:grpSpPr>
        <p:sp>
          <p:nvSpPr>
            <p:cNvPr id="3728" name="Google Shape;3728;p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0" name="Google Shape;3730;p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1" name="Google Shape;3731;p92"/>
          <p:cNvGrpSpPr/>
          <p:nvPr/>
        </p:nvGrpSpPr>
        <p:grpSpPr>
          <a:xfrm flipH="1">
            <a:off x="-67743" y="586194"/>
            <a:ext cx="351053" cy="326014"/>
            <a:chOff x="3931664" y="3196564"/>
            <a:chExt cx="819834" cy="761359"/>
          </a:xfrm>
        </p:grpSpPr>
        <p:sp>
          <p:nvSpPr>
            <p:cNvPr id="3732" name="Google Shape;3732;p9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3" name="Google Shape;3733;p9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4" name="Google Shape;3734;p9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5" name="Google Shape;3735;p92"/>
          <p:cNvGrpSpPr/>
          <p:nvPr/>
        </p:nvGrpSpPr>
        <p:grpSpPr>
          <a:xfrm flipH="1">
            <a:off x="8691296" y="2386439"/>
            <a:ext cx="193699" cy="185318"/>
            <a:chOff x="3483800" y="1530650"/>
            <a:chExt cx="1459674" cy="1397574"/>
          </a:xfrm>
        </p:grpSpPr>
        <p:sp>
          <p:nvSpPr>
            <p:cNvPr id="3736" name="Google Shape;3736;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7" name="Google Shape;3737;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8" name="Google Shape;3738;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1" name="Google Shape;3741;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2" name="Google Shape;3742;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5" name="Google Shape;3745;p92"/>
          <p:cNvGrpSpPr/>
          <p:nvPr/>
        </p:nvGrpSpPr>
        <p:grpSpPr>
          <a:xfrm flipH="1">
            <a:off x="7828954" y="4747047"/>
            <a:ext cx="117212" cy="111946"/>
            <a:chOff x="3483800" y="1530650"/>
            <a:chExt cx="1459674" cy="1397574"/>
          </a:xfrm>
        </p:grpSpPr>
        <p:sp>
          <p:nvSpPr>
            <p:cNvPr id="3746" name="Google Shape;3746;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7" name="Google Shape;3747;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9" name="Google Shape;3749;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1" name="Google Shape;3751;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2" name="Google Shape;3752;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55" name="Google Shape;3755;p92"/>
          <p:cNvGrpSpPr/>
          <p:nvPr/>
        </p:nvGrpSpPr>
        <p:grpSpPr>
          <a:xfrm flipH="1">
            <a:off x="8519096" y="447339"/>
            <a:ext cx="193699" cy="185318"/>
            <a:chOff x="3483800" y="1530650"/>
            <a:chExt cx="1459674" cy="1397574"/>
          </a:xfrm>
        </p:grpSpPr>
        <p:sp>
          <p:nvSpPr>
            <p:cNvPr id="3756" name="Google Shape;3756;p9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9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9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9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9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9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9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9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65" name="Google Shape;3765;p9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1">
  <p:cSld name="CUSTOM_4">
    <p:bg>
      <p:bgPr>
        <a:gradFill>
          <a:gsLst>
            <a:gs pos="0">
              <a:schemeClr val="accent2"/>
            </a:gs>
            <a:gs pos="100000">
              <a:schemeClr val="lt2"/>
            </a:gs>
          </a:gsLst>
          <a:lin ang="8099331" scaled="0"/>
        </a:gradFill>
      </p:bgPr>
    </p:bg>
    <p:spTree>
      <p:nvGrpSpPr>
        <p:cNvPr id="3766" name="Shape 3766"/>
        <p:cNvGrpSpPr/>
        <p:nvPr/>
      </p:nvGrpSpPr>
      <p:grpSpPr>
        <a:xfrm>
          <a:off x="0" y="0"/>
          <a:ext cx="0" cy="0"/>
          <a:chOff x="0" y="0"/>
          <a:chExt cx="0" cy="0"/>
        </a:xfrm>
      </p:grpSpPr>
      <p:sp>
        <p:nvSpPr>
          <p:cNvPr id="3767" name="Google Shape;3767;p93"/>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768" name="Google Shape;3768;p93"/>
          <p:cNvPicPr preferRelativeResize="0"/>
          <p:nvPr/>
        </p:nvPicPr>
        <p:blipFill>
          <a:blip r:embed="rId2">
            <a:alphaModFix/>
          </a:blip>
          <a:stretch>
            <a:fillRect/>
          </a:stretch>
        </p:blipFill>
        <p:spPr>
          <a:xfrm>
            <a:off x="0" y="0"/>
            <a:ext cx="9144000" cy="5143500"/>
          </a:xfrm>
          <a:prstGeom prst="rect">
            <a:avLst/>
          </a:prstGeom>
          <a:noFill/>
          <a:ln>
            <a:noFill/>
          </a:ln>
        </p:spPr>
      </p:pic>
      <p:sp>
        <p:nvSpPr>
          <p:cNvPr id="3769" name="Google Shape;3769;p93"/>
          <p:cNvSpPr txBox="1"/>
          <p:nvPr>
            <p:ph type="title"/>
          </p:nvPr>
        </p:nvSpPr>
        <p:spPr>
          <a:xfrm>
            <a:off x="720000" y="1149300"/>
            <a:ext cx="4430700" cy="16713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770" name="Google Shape;3770;p93"/>
          <p:cNvSpPr txBox="1"/>
          <p:nvPr>
            <p:ph idx="1" type="subTitle"/>
          </p:nvPr>
        </p:nvSpPr>
        <p:spPr>
          <a:xfrm>
            <a:off x="720000" y="3179707"/>
            <a:ext cx="2920500" cy="8145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grpSp>
        <p:nvGrpSpPr>
          <p:cNvPr id="3771" name="Google Shape;3771;p93"/>
          <p:cNvGrpSpPr/>
          <p:nvPr/>
        </p:nvGrpSpPr>
        <p:grpSpPr>
          <a:xfrm>
            <a:off x="623154" y="244439"/>
            <a:ext cx="193699" cy="185318"/>
            <a:chOff x="3483800" y="1530650"/>
            <a:chExt cx="1459674" cy="1397574"/>
          </a:xfrm>
        </p:grpSpPr>
        <p:sp>
          <p:nvSpPr>
            <p:cNvPr id="3772" name="Google Shape;3772;p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1" name="Google Shape;3781;p93"/>
          <p:cNvGrpSpPr/>
          <p:nvPr/>
        </p:nvGrpSpPr>
        <p:grpSpPr>
          <a:xfrm>
            <a:off x="138749" y="4109622"/>
            <a:ext cx="318260" cy="295560"/>
            <a:chOff x="3931664" y="3196564"/>
            <a:chExt cx="819834" cy="761359"/>
          </a:xfrm>
        </p:grpSpPr>
        <p:sp>
          <p:nvSpPr>
            <p:cNvPr id="3782" name="Google Shape;3782;p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5" name="Google Shape;3785;p93"/>
          <p:cNvGrpSpPr/>
          <p:nvPr/>
        </p:nvGrpSpPr>
        <p:grpSpPr>
          <a:xfrm>
            <a:off x="-180561" y="641597"/>
            <a:ext cx="500427" cy="464734"/>
            <a:chOff x="3931664" y="3196564"/>
            <a:chExt cx="819834" cy="761359"/>
          </a:xfrm>
        </p:grpSpPr>
        <p:sp>
          <p:nvSpPr>
            <p:cNvPr id="3786" name="Google Shape;3786;p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89" name="Google Shape;3789;p93"/>
          <p:cNvGrpSpPr/>
          <p:nvPr/>
        </p:nvGrpSpPr>
        <p:grpSpPr>
          <a:xfrm>
            <a:off x="457004" y="4794839"/>
            <a:ext cx="193699" cy="185318"/>
            <a:chOff x="3483800" y="1530650"/>
            <a:chExt cx="1459674" cy="1397574"/>
          </a:xfrm>
        </p:grpSpPr>
        <p:sp>
          <p:nvSpPr>
            <p:cNvPr id="3790" name="Google Shape;3790;p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99" name="Google Shape;3799;p93"/>
          <p:cNvGrpSpPr/>
          <p:nvPr/>
        </p:nvGrpSpPr>
        <p:grpSpPr>
          <a:xfrm>
            <a:off x="8323174" y="244447"/>
            <a:ext cx="318260" cy="295560"/>
            <a:chOff x="3931664" y="3196564"/>
            <a:chExt cx="819834" cy="761359"/>
          </a:xfrm>
        </p:grpSpPr>
        <p:sp>
          <p:nvSpPr>
            <p:cNvPr id="3800" name="Google Shape;3800;p9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9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9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03" name="Google Shape;3803;p93"/>
          <p:cNvGrpSpPr/>
          <p:nvPr/>
        </p:nvGrpSpPr>
        <p:grpSpPr>
          <a:xfrm>
            <a:off x="8716329" y="963989"/>
            <a:ext cx="193699" cy="185318"/>
            <a:chOff x="3483800" y="1530650"/>
            <a:chExt cx="1459674" cy="1397574"/>
          </a:xfrm>
        </p:grpSpPr>
        <p:sp>
          <p:nvSpPr>
            <p:cNvPr id="3804" name="Google Shape;3804;p9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9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9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9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9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9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9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9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13" name="Google Shape;3813;p9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spTree>
      <p:nvGrpSpPr>
        <p:cNvPr id="41" name="Shape 41"/>
        <p:cNvGrpSpPr/>
        <p:nvPr/>
      </p:nvGrpSpPr>
      <p:grpSpPr>
        <a:xfrm>
          <a:off x="0" y="0"/>
          <a:ext cx="0" cy="0"/>
          <a:chOff x="0" y="0"/>
          <a:chExt cx="0" cy="0"/>
        </a:xfrm>
      </p:grpSpPr>
      <p:sp>
        <p:nvSpPr>
          <p:cNvPr id="42" name="Google Shape;42;p10"/>
          <p:cNvSpPr txBox="1"/>
          <p:nvPr>
            <p:ph idx="1" type="body"/>
          </p:nvPr>
        </p:nvSpPr>
        <p:spPr>
          <a:xfrm>
            <a:off x="311700" y="4230575"/>
            <a:ext cx="5998800" cy="605100"/>
          </a:xfrm>
          <a:prstGeom prst="rect">
            <a:avLst/>
          </a:prstGeom>
        </p:spPr>
        <p:txBody>
          <a:bodyPr anchorCtr="0" anchor="ctr" bIns="91425" lIns="91425" spcFirstLastPara="1" rIns="91425" wrap="square" tIns="91425">
            <a:normAutofit/>
          </a:bodyPr>
          <a:lstStyle>
            <a:lvl1pPr indent="-228600" lvl="0" marL="457200">
              <a:lnSpc>
                <a:spcPct val="100000"/>
              </a:lnSpc>
              <a:spcBef>
                <a:spcPts val="0"/>
              </a:spcBef>
              <a:spcAft>
                <a:spcPts val="0"/>
              </a:spcAft>
              <a:buSzPts val="1800"/>
              <a:buNone/>
              <a:defRPr/>
            </a:lvl1pPr>
          </a:lstStyle>
          <a:p/>
        </p:txBody>
      </p:sp>
      <p:sp>
        <p:nvSpPr>
          <p:cNvPr id="43" name="Google Shape;43;p10"/>
          <p:cNvSpPr txBox="1"/>
          <p:nvPr>
            <p:ph idx="12" type="sldNum"/>
          </p:nvPr>
        </p:nvSpPr>
        <p:spPr>
          <a:xfrm>
            <a:off x="8472458" y="4663217"/>
            <a:ext cx="548700" cy="393600"/>
          </a:xfrm>
          <a:prstGeom prst="rect">
            <a:avLst/>
          </a:prstGeom>
        </p:spPr>
        <p:txBody>
          <a:bodyPr anchorCtr="0" anchor="ctr" bIns="91425" lIns="91425" spcFirstLastPara="1" rIns="91425" wrap="square" tIns="91425">
            <a:norm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Title">
  <p:cSld name="CUSTOM_5">
    <p:spTree>
      <p:nvGrpSpPr>
        <p:cNvPr id="3814" name="Shape 3814"/>
        <p:cNvGrpSpPr/>
        <p:nvPr/>
      </p:nvGrpSpPr>
      <p:grpSpPr>
        <a:xfrm>
          <a:off x="0" y="0"/>
          <a:ext cx="0" cy="0"/>
          <a:chOff x="0" y="0"/>
          <a:chExt cx="0" cy="0"/>
        </a:xfrm>
      </p:grpSpPr>
      <p:sp>
        <p:nvSpPr>
          <p:cNvPr id="3815" name="Google Shape;3815;p94"/>
          <p:cNvSpPr txBox="1"/>
          <p:nvPr>
            <p:ph type="title"/>
          </p:nvPr>
        </p:nvSpPr>
        <p:spPr>
          <a:xfrm>
            <a:off x="2126700" y="1729525"/>
            <a:ext cx="4890600" cy="1268100"/>
          </a:xfrm>
          <a:prstGeom prst="rect">
            <a:avLst/>
          </a:prstGeom>
        </p:spPr>
        <p:txBody>
          <a:bodyPr anchorCtr="0" anchor="t" bIns="0" lIns="0" spcFirstLastPara="1" rIns="0" wrap="square" tIns="0">
            <a:noAutofit/>
          </a:bodyPr>
          <a:lstStyle>
            <a:lvl1pPr lvl="0" rtl="0">
              <a:spcBef>
                <a:spcPts val="0"/>
              </a:spcBef>
              <a:spcAft>
                <a:spcPts val="0"/>
              </a:spcAft>
              <a:buClr>
                <a:srgbClr val="F3F3F3"/>
              </a:buClr>
              <a:buSzPts val="3600"/>
              <a:buNone/>
              <a:defRPr sz="4400">
                <a:solidFill>
                  <a:srgbClr val="F3F3F3"/>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p:txBody>
      </p:sp>
      <p:sp>
        <p:nvSpPr>
          <p:cNvPr id="3816" name="Google Shape;3816;p94"/>
          <p:cNvSpPr/>
          <p:nvPr/>
        </p:nvSpPr>
        <p:spPr>
          <a:xfrm>
            <a:off x="4825125" y="0"/>
            <a:ext cx="4423146" cy="5829284"/>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94"/>
          <p:cNvSpPr/>
          <p:nvPr/>
        </p:nvSpPr>
        <p:spPr>
          <a:xfrm flipH="1" rot="10800000">
            <a:off x="-3321749" y="-740555"/>
            <a:ext cx="5253633" cy="5884059"/>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B37FEF"/>
              </a:solidFill>
            </a:endParaRPr>
          </a:p>
        </p:txBody>
      </p:sp>
      <p:grpSp>
        <p:nvGrpSpPr>
          <p:cNvPr id="3818" name="Google Shape;3818;p94"/>
          <p:cNvGrpSpPr/>
          <p:nvPr/>
        </p:nvGrpSpPr>
        <p:grpSpPr>
          <a:xfrm>
            <a:off x="708085" y="4068918"/>
            <a:ext cx="858890" cy="858890"/>
            <a:chOff x="2751400" y="2498775"/>
            <a:chExt cx="652900" cy="652900"/>
          </a:xfrm>
        </p:grpSpPr>
        <p:sp>
          <p:nvSpPr>
            <p:cNvPr id="3819" name="Google Shape;3819;p94"/>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94"/>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94"/>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94"/>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94"/>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94"/>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94"/>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94"/>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94"/>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28" name="Google Shape;3828;p94"/>
          <p:cNvGrpSpPr/>
          <p:nvPr/>
        </p:nvGrpSpPr>
        <p:grpSpPr>
          <a:xfrm>
            <a:off x="8250814" y="-120033"/>
            <a:ext cx="1021881" cy="1021910"/>
            <a:chOff x="4876725" y="2387875"/>
            <a:chExt cx="874075" cy="874100"/>
          </a:xfrm>
        </p:grpSpPr>
        <p:sp>
          <p:nvSpPr>
            <p:cNvPr id="3829" name="Google Shape;3829;p94"/>
            <p:cNvSpPr/>
            <p:nvPr/>
          </p:nvSpPr>
          <p:spPr>
            <a:xfrm>
              <a:off x="4876725" y="2387875"/>
              <a:ext cx="874075" cy="874100"/>
            </a:xfrm>
            <a:custGeom>
              <a:rect b="b" l="l" r="r" t="t"/>
              <a:pathLst>
                <a:path extrusionOk="0" h="34964" w="34963">
                  <a:moveTo>
                    <a:pt x="17469" y="0"/>
                  </a:moveTo>
                  <a:cubicBezTo>
                    <a:pt x="7820" y="0"/>
                    <a:pt x="0" y="7845"/>
                    <a:pt x="0" y="17494"/>
                  </a:cubicBezTo>
                  <a:cubicBezTo>
                    <a:pt x="0" y="27143"/>
                    <a:pt x="7820" y="34963"/>
                    <a:pt x="17469" y="34963"/>
                  </a:cubicBezTo>
                  <a:cubicBezTo>
                    <a:pt x="27118" y="34963"/>
                    <a:pt x="34963" y="27143"/>
                    <a:pt x="34963" y="17494"/>
                  </a:cubicBezTo>
                  <a:cubicBezTo>
                    <a:pt x="34963" y="7845"/>
                    <a:pt x="27118" y="0"/>
                    <a:pt x="17469"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94"/>
            <p:cNvSpPr/>
            <p:nvPr/>
          </p:nvSpPr>
          <p:spPr>
            <a:xfrm>
              <a:off x="4881725" y="2387875"/>
              <a:ext cx="853425" cy="674625"/>
            </a:xfrm>
            <a:custGeom>
              <a:rect b="b" l="l" r="r" t="t"/>
              <a:pathLst>
                <a:path extrusionOk="0" h="26985" w="34137">
                  <a:moveTo>
                    <a:pt x="17269" y="0"/>
                  </a:moveTo>
                  <a:cubicBezTo>
                    <a:pt x="8472" y="0"/>
                    <a:pt x="1204" y="6542"/>
                    <a:pt x="1" y="15013"/>
                  </a:cubicBezTo>
                  <a:cubicBezTo>
                    <a:pt x="1931" y="15088"/>
                    <a:pt x="4462" y="15013"/>
                    <a:pt x="5440" y="16341"/>
                  </a:cubicBezTo>
                  <a:cubicBezTo>
                    <a:pt x="7008" y="18495"/>
                    <a:pt x="6478" y="22112"/>
                    <a:pt x="8850" y="22112"/>
                  </a:cubicBezTo>
                  <a:cubicBezTo>
                    <a:pt x="9018" y="22112"/>
                    <a:pt x="9200" y="22094"/>
                    <a:pt x="9399" y="22056"/>
                  </a:cubicBezTo>
                  <a:cubicBezTo>
                    <a:pt x="12349" y="21495"/>
                    <a:pt x="16793" y="19796"/>
                    <a:pt x="18902" y="19796"/>
                  </a:cubicBezTo>
                  <a:cubicBezTo>
                    <a:pt x="18961" y="19796"/>
                    <a:pt x="19018" y="19797"/>
                    <a:pt x="19074" y="19800"/>
                  </a:cubicBezTo>
                  <a:cubicBezTo>
                    <a:pt x="21104" y="19875"/>
                    <a:pt x="22432" y="24437"/>
                    <a:pt x="24487" y="26517"/>
                  </a:cubicBezTo>
                  <a:cubicBezTo>
                    <a:pt x="24810" y="26844"/>
                    <a:pt x="25109" y="26984"/>
                    <a:pt x="25390" y="26984"/>
                  </a:cubicBezTo>
                  <a:cubicBezTo>
                    <a:pt x="26873" y="26984"/>
                    <a:pt x="27869" y="23067"/>
                    <a:pt x="29450" y="22056"/>
                  </a:cubicBezTo>
                  <a:cubicBezTo>
                    <a:pt x="31304" y="20853"/>
                    <a:pt x="34136" y="14286"/>
                    <a:pt x="32106" y="12958"/>
                  </a:cubicBezTo>
                  <a:cubicBezTo>
                    <a:pt x="30051" y="11630"/>
                    <a:pt x="27244" y="8948"/>
                    <a:pt x="28197" y="6792"/>
                  </a:cubicBezTo>
                  <a:cubicBezTo>
                    <a:pt x="28472" y="6191"/>
                    <a:pt x="29074" y="5690"/>
                    <a:pt x="29725" y="5239"/>
                  </a:cubicBezTo>
                  <a:cubicBezTo>
                    <a:pt x="26567" y="2005"/>
                    <a:pt x="22156" y="0"/>
                    <a:pt x="1726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94"/>
            <p:cNvSpPr/>
            <p:nvPr/>
          </p:nvSpPr>
          <p:spPr>
            <a:xfrm>
              <a:off x="5011425" y="2387875"/>
              <a:ext cx="511325" cy="495050"/>
            </a:xfrm>
            <a:custGeom>
              <a:rect b="b" l="l" r="r" t="t"/>
              <a:pathLst>
                <a:path extrusionOk="0" h="19802" w="20453">
                  <a:moveTo>
                    <a:pt x="12081" y="0"/>
                  </a:moveTo>
                  <a:cubicBezTo>
                    <a:pt x="7620" y="0"/>
                    <a:pt x="3560" y="1705"/>
                    <a:pt x="477" y="4462"/>
                  </a:cubicBezTo>
                  <a:cubicBezTo>
                    <a:pt x="1" y="5640"/>
                    <a:pt x="277" y="6567"/>
                    <a:pt x="1555" y="6792"/>
                  </a:cubicBezTo>
                  <a:cubicBezTo>
                    <a:pt x="4412" y="7294"/>
                    <a:pt x="8121" y="8973"/>
                    <a:pt x="6267" y="10652"/>
                  </a:cubicBezTo>
                  <a:cubicBezTo>
                    <a:pt x="4412" y="12356"/>
                    <a:pt x="2432" y="11805"/>
                    <a:pt x="3510" y="14111"/>
                  </a:cubicBezTo>
                  <a:cubicBezTo>
                    <a:pt x="4576" y="16392"/>
                    <a:pt x="5274" y="19801"/>
                    <a:pt x="8031" y="19801"/>
                  </a:cubicBezTo>
                  <a:cubicBezTo>
                    <a:pt x="8061" y="19801"/>
                    <a:pt x="8091" y="19801"/>
                    <a:pt x="8121" y="19800"/>
                  </a:cubicBezTo>
                  <a:cubicBezTo>
                    <a:pt x="10953" y="19700"/>
                    <a:pt x="13084" y="15439"/>
                    <a:pt x="14587" y="13058"/>
                  </a:cubicBezTo>
                  <a:cubicBezTo>
                    <a:pt x="16091" y="10652"/>
                    <a:pt x="17971" y="11855"/>
                    <a:pt x="18848" y="9173"/>
                  </a:cubicBezTo>
                  <a:cubicBezTo>
                    <a:pt x="19725" y="6492"/>
                    <a:pt x="20452" y="4462"/>
                    <a:pt x="17695" y="4186"/>
                  </a:cubicBezTo>
                  <a:cubicBezTo>
                    <a:pt x="17423" y="4161"/>
                    <a:pt x="17159" y="4151"/>
                    <a:pt x="16906" y="4151"/>
                  </a:cubicBezTo>
                  <a:cubicBezTo>
                    <a:pt x="15645" y="4151"/>
                    <a:pt x="14622" y="4406"/>
                    <a:pt x="13852" y="4406"/>
                  </a:cubicBezTo>
                  <a:cubicBezTo>
                    <a:pt x="13211" y="4406"/>
                    <a:pt x="12744" y="4230"/>
                    <a:pt x="12457" y="3584"/>
                  </a:cubicBezTo>
                  <a:cubicBezTo>
                    <a:pt x="11956" y="2432"/>
                    <a:pt x="12432" y="1203"/>
                    <a:pt x="12933" y="51"/>
                  </a:cubicBezTo>
                  <a:cubicBezTo>
                    <a:pt x="12633" y="51"/>
                    <a:pt x="12382" y="0"/>
                    <a:pt x="12081" y="0"/>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94"/>
            <p:cNvSpPr/>
            <p:nvPr/>
          </p:nvSpPr>
          <p:spPr>
            <a:xfrm>
              <a:off x="5453575" y="2644250"/>
              <a:ext cx="297225" cy="386575"/>
            </a:xfrm>
            <a:custGeom>
              <a:rect b="b" l="l" r="r" t="t"/>
              <a:pathLst>
                <a:path extrusionOk="0" h="15463" w="11889">
                  <a:moveTo>
                    <a:pt x="9459" y="1"/>
                  </a:moveTo>
                  <a:cubicBezTo>
                    <a:pt x="9239" y="1"/>
                    <a:pt x="9012" y="15"/>
                    <a:pt x="8781" y="46"/>
                  </a:cubicBezTo>
                  <a:cubicBezTo>
                    <a:pt x="5799" y="472"/>
                    <a:pt x="2616" y="497"/>
                    <a:pt x="3217" y="3605"/>
                  </a:cubicBezTo>
                  <a:cubicBezTo>
                    <a:pt x="3819" y="6688"/>
                    <a:pt x="4821" y="9269"/>
                    <a:pt x="3217" y="9545"/>
                  </a:cubicBezTo>
                  <a:cubicBezTo>
                    <a:pt x="3093" y="9564"/>
                    <a:pt x="2967" y="9573"/>
                    <a:pt x="2839" y="9573"/>
                  </a:cubicBezTo>
                  <a:cubicBezTo>
                    <a:pt x="1961" y="9573"/>
                    <a:pt x="1025" y="9173"/>
                    <a:pt x="517" y="9173"/>
                  </a:cubicBezTo>
                  <a:cubicBezTo>
                    <a:pt x="142" y="9173"/>
                    <a:pt x="0" y="9391"/>
                    <a:pt x="285" y="10147"/>
                  </a:cubicBezTo>
                  <a:cubicBezTo>
                    <a:pt x="987" y="12101"/>
                    <a:pt x="2390" y="13881"/>
                    <a:pt x="3719" y="14407"/>
                  </a:cubicBezTo>
                  <a:cubicBezTo>
                    <a:pt x="5047" y="14934"/>
                    <a:pt x="6375" y="15385"/>
                    <a:pt x="7102" y="15460"/>
                  </a:cubicBezTo>
                  <a:cubicBezTo>
                    <a:pt x="7114" y="15462"/>
                    <a:pt x="7126" y="15462"/>
                    <a:pt x="7138" y="15462"/>
                  </a:cubicBezTo>
                  <a:cubicBezTo>
                    <a:pt x="7851" y="15462"/>
                    <a:pt x="9213" y="12653"/>
                    <a:pt x="11012" y="12653"/>
                  </a:cubicBezTo>
                  <a:cubicBezTo>
                    <a:pt x="11563" y="10949"/>
                    <a:pt x="11889" y="9119"/>
                    <a:pt x="11889" y="7239"/>
                  </a:cubicBezTo>
                  <a:cubicBezTo>
                    <a:pt x="11889" y="4683"/>
                    <a:pt x="11313" y="2252"/>
                    <a:pt x="10335" y="71"/>
                  </a:cubicBezTo>
                  <a:cubicBezTo>
                    <a:pt x="10058" y="28"/>
                    <a:pt x="9765" y="1"/>
                    <a:pt x="945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94"/>
            <p:cNvSpPr/>
            <p:nvPr/>
          </p:nvSpPr>
          <p:spPr>
            <a:xfrm>
              <a:off x="4896150" y="2939125"/>
              <a:ext cx="609050" cy="322850"/>
            </a:xfrm>
            <a:custGeom>
              <a:rect b="b" l="l" r="r" t="t"/>
              <a:pathLst>
                <a:path extrusionOk="0" h="12914" w="24362">
                  <a:moveTo>
                    <a:pt x="2449" y="1"/>
                  </a:moveTo>
                  <a:cubicBezTo>
                    <a:pt x="1605" y="1"/>
                    <a:pt x="763" y="234"/>
                    <a:pt x="0" y="557"/>
                  </a:cubicBezTo>
                  <a:cubicBezTo>
                    <a:pt x="2181" y="7700"/>
                    <a:pt x="8848" y="12913"/>
                    <a:pt x="16692" y="12913"/>
                  </a:cubicBezTo>
                  <a:cubicBezTo>
                    <a:pt x="19449" y="12913"/>
                    <a:pt x="22056" y="12261"/>
                    <a:pt x="24361" y="11134"/>
                  </a:cubicBezTo>
                  <a:cubicBezTo>
                    <a:pt x="23234" y="10833"/>
                    <a:pt x="21630" y="10607"/>
                    <a:pt x="21153" y="9805"/>
                  </a:cubicBezTo>
                  <a:cubicBezTo>
                    <a:pt x="20176" y="8126"/>
                    <a:pt x="21780" y="7474"/>
                    <a:pt x="21153" y="4918"/>
                  </a:cubicBezTo>
                  <a:cubicBezTo>
                    <a:pt x="20527" y="2337"/>
                    <a:pt x="19299" y="3239"/>
                    <a:pt x="17168" y="1459"/>
                  </a:cubicBezTo>
                  <a:cubicBezTo>
                    <a:pt x="16653" y="1029"/>
                    <a:pt x="16143" y="843"/>
                    <a:pt x="15653" y="843"/>
                  </a:cubicBezTo>
                  <a:cubicBezTo>
                    <a:pt x="14117" y="843"/>
                    <a:pt x="12771" y="2662"/>
                    <a:pt x="12030" y="4467"/>
                  </a:cubicBezTo>
                  <a:cubicBezTo>
                    <a:pt x="11784" y="5061"/>
                    <a:pt x="11397" y="5311"/>
                    <a:pt x="10915" y="5311"/>
                  </a:cubicBezTo>
                  <a:cubicBezTo>
                    <a:pt x="9486" y="5311"/>
                    <a:pt x="7219" y="3114"/>
                    <a:pt x="5289" y="1184"/>
                  </a:cubicBezTo>
                  <a:cubicBezTo>
                    <a:pt x="4424" y="319"/>
                    <a:pt x="3436" y="1"/>
                    <a:pt x="2449"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94"/>
            <p:cNvSpPr/>
            <p:nvPr/>
          </p:nvSpPr>
          <p:spPr>
            <a:xfrm>
              <a:off x="5159300" y="2454100"/>
              <a:ext cx="224975" cy="353875"/>
            </a:xfrm>
            <a:custGeom>
              <a:rect b="b" l="l" r="r" t="t"/>
              <a:pathLst>
                <a:path extrusionOk="0" h="14155" w="8999">
                  <a:moveTo>
                    <a:pt x="4556" y="1"/>
                  </a:moveTo>
                  <a:cubicBezTo>
                    <a:pt x="4412" y="1"/>
                    <a:pt x="4240" y="11"/>
                    <a:pt x="4036" y="33"/>
                  </a:cubicBezTo>
                  <a:cubicBezTo>
                    <a:pt x="1680" y="309"/>
                    <a:pt x="176" y="209"/>
                    <a:pt x="76" y="1186"/>
                  </a:cubicBezTo>
                  <a:cubicBezTo>
                    <a:pt x="1" y="2163"/>
                    <a:pt x="1053" y="4118"/>
                    <a:pt x="2031" y="5046"/>
                  </a:cubicBezTo>
                  <a:cubicBezTo>
                    <a:pt x="3008" y="5973"/>
                    <a:pt x="3635" y="8404"/>
                    <a:pt x="2557" y="9457"/>
                  </a:cubicBezTo>
                  <a:cubicBezTo>
                    <a:pt x="1129" y="10835"/>
                    <a:pt x="1" y="11211"/>
                    <a:pt x="1580" y="12640"/>
                  </a:cubicBezTo>
                  <a:cubicBezTo>
                    <a:pt x="2492" y="13438"/>
                    <a:pt x="2950" y="14155"/>
                    <a:pt x="3434" y="14155"/>
                  </a:cubicBezTo>
                  <a:cubicBezTo>
                    <a:pt x="3801" y="14155"/>
                    <a:pt x="4182" y="13742"/>
                    <a:pt x="4788" y="12640"/>
                  </a:cubicBezTo>
                  <a:cubicBezTo>
                    <a:pt x="6166" y="10058"/>
                    <a:pt x="7344" y="8880"/>
                    <a:pt x="7971" y="7602"/>
                  </a:cubicBezTo>
                  <a:cubicBezTo>
                    <a:pt x="8597" y="6324"/>
                    <a:pt x="8998" y="4444"/>
                    <a:pt x="7520" y="4143"/>
                  </a:cubicBezTo>
                  <a:cubicBezTo>
                    <a:pt x="6041" y="3843"/>
                    <a:pt x="4863" y="4194"/>
                    <a:pt x="4687" y="2615"/>
                  </a:cubicBezTo>
                  <a:cubicBezTo>
                    <a:pt x="4527" y="1151"/>
                    <a:pt x="6057" y="1"/>
                    <a:pt x="455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94"/>
            <p:cNvSpPr/>
            <p:nvPr/>
          </p:nvSpPr>
          <p:spPr>
            <a:xfrm>
              <a:off x="5386800" y="2744225"/>
              <a:ext cx="73900" cy="54075"/>
            </a:xfrm>
            <a:custGeom>
              <a:rect b="b" l="l" r="r" t="t"/>
              <a:pathLst>
                <a:path extrusionOk="0" h="2163" w="2956">
                  <a:moveTo>
                    <a:pt x="973" y="0"/>
                  </a:moveTo>
                  <a:cubicBezTo>
                    <a:pt x="35" y="0"/>
                    <a:pt x="1" y="2163"/>
                    <a:pt x="901" y="2163"/>
                  </a:cubicBezTo>
                  <a:cubicBezTo>
                    <a:pt x="1978" y="2163"/>
                    <a:pt x="2956" y="1185"/>
                    <a:pt x="1527" y="208"/>
                  </a:cubicBezTo>
                  <a:cubicBezTo>
                    <a:pt x="1317" y="62"/>
                    <a:pt x="1132" y="0"/>
                    <a:pt x="973"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94"/>
            <p:cNvSpPr/>
            <p:nvPr/>
          </p:nvSpPr>
          <p:spPr>
            <a:xfrm>
              <a:off x="4970275" y="2601850"/>
              <a:ext cx="91300" cy="88200"/>
            </a:xfrm>
            <a:custGeom>
              <a:rect b="b" l="l" r="r" t="t"/>
              <a:pathLst>
                <a:path extrusionOk="0" h="3528" w="3652">
                  <a:moveTo>
                    <a:pt x="1971" y="0"/>
                  </a:moveTo>
                  <a:cubicBezTo>
                    <a:pt x="1052" y="0"/>
                    <a:pt x="1" y="864"/>
                    <a:pt x="18" y="1692"/>
                  </a:cubicBezTo>
                  <a:cubicBezTo>
                    <a:pt x="18" y="2641"/>
                    <a:pt x="642" y="3528"/>
                    <a:pt x="1336" y="3528"/>
                  </a:cubicBezTo>
                  <a:cubicBezTo>
                    <a:pt x="1521" y="3528"/>
                    <a:pt x="1712" y="3464"/>
                    <a:pt x="1898" y="3321"/>
                  </a:cubicBezTo>
                  <a:cubicBezTo>
                    <a:pt x="2775" y="2645"/>
                    <a:pt x="3652" y="1717"/>
                    <a:pt x="3025" y="614"/>
                  </a:cubicBezTo>
                  <a:cubicBezTo>
                    <a:pt x="2775" y="177"/>
                    <a:pt x="2387" y="0"/>
                    <a:pt x="1971"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94"/>
            <p:cNvSpPr/>
            <p:nvPr/>
          </p:nvSpPr>
          <p:spPr>
            <a:xfrm>
              <a:off x="5477600" y="3095475"/>
              <a:ext cx="87400" cy="55100"/>
            </a:xfrm>
            <a:custGeom>
              <a:rect b="b" l="l" r="r" t="t"/>
              <a:pathLst>
                <a:path extrusionOk="0" h="2204" w="3496">
                  <a:moveTo>
                    <a:pt x="3155" y="1"/>
                  </a:moveTo>
                  <a:cubicBezTo>
                    <a:pt x="2775" y="1"/>
                    <a:pt x="2118" y="334"/>
                    <a:pt x="1605" y="719"/>
                  </a:cubicBezTo>
                  <a:cubicBezTo>
                    <a:pt x="828" y="1296"/>
                    <a:pt x="1" y="2123"/>
                    <a:pt x="978" y="2198"/>
                  </a:cubicBezTo>
                  <a:cubicBezTo>
                    <a:pt x="1018" y="2202"/>
                    <a:pt x="1058" y="2204"/>
                    <a:pt x="1099" y="2204"/>
                  </a:cubicBezTo>
                  <a:cubicBezTo>
                    <a:pt x="2088" y="2204"/>
                    <a:pt x="3363" y="1066"/>
                    <a:pt x="3459" y="368"/>
                  </a:cubicBezTo>
                  <a:cubicBezTo>
                    <a:pt x="3495" y="106"/>
                    <a:pt x="3369" y="1"/>
                    <a:pt x="315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94"/>
            <p:cNvSpPr/>
            <p:nvPr/>
          </p:nvSpPr>
          <p:spPr>
            <a:xfrm>
              <a:off x="4966325" y="3037325"/>
              <a:ext cx="392250" cy="224000"/>
            </a:xfrm>
            <a:custGeom>
              <a:rect b="b" l="l" r="r" t="t"/>
              <a:pathLst>
                <a:path extrusionOk="0" h="8960" w="15690">
                  <a:moveTo>
                    <a:pt x="566" y="1"/>
                  </a:moveTo>
                  <a:cubicBezTo>
                    <a:pt x="356" y="1"/>
                    <a:pt x="218" y="155"/>
                    <a:pt x="176" y="539"/>
                  </a:cubicBezTo>
                  <a:cubicBezTo>
                    <a:pt x="0" y="1993"/>
                    <a:pt x="1905" y="3972"/>
                    <a:pt x="3534" y="5551"/>
                  </a:cubicBezTo>
                  <a:cubicBezTo>
                    <a:pt x="6291" y="7582"/>
                    <a:pt x="9650" y="8835"/>
                    <a:pt x="13309" y="8960"/>
                  </a:cubicBezTo>
                  <a:cubicBezTo>
                    <a:pt x="14737" y="8534"/>
                    <a:pt x="15690" y="7055"/>
                    <a:pt x="15414" y="5877"/>
                  </a:cubicBezTo>
                  <a:cubicBezTo>
                    <a:pt x="15063" y="4298"/>
                    <a:pt x="14787" y="4449"/>
                    <a:pt x="15063" y="2694"/>
                  </a:cubicBezTo>
                  <a:cubicBezTo>
                    <a:pt x="15339" y="940"/>
                    <a:pt x="14361" y="1441"/>
                    <a:pt x="13033" y="990"/>
                  </a:cubicBezTo>
                  <a:cubicBezTo>
                    <a:pt x="12853" y="932"/>
                    <a:pt x="12694" y="905"/>
                    <a:pt x="12551" y="905"/>
                  </a:cubicBezTo>
                  <a:cubicBezTo>
                    <a:pt x="11637" y="905"/>
                    <a:pt x="11360" y="2019"/>
                    <a:pt x="10276" y="3471"/>
                  </a:cubicBezTo>
                  <a:cubicBezTo>
                    <a:pt x="9931" y="3943"/>
                    <a:pt x="9429" y="4128"/>
                    <a:pt x="8845" y="4128"/>
                  </a:cubicBezTo>
                  <a:cubicBezTo>
                    <a:pt x="7351" y="4128"/>
                    <a:pt x="5318" y="2921"/>
                    <a:pt x="3985" y="2218"/>
                  </a:cubicBezTo>
                  <a:cubicBezTo>
                    <a:pt x="2582" y="1497"/>
                    <a:pt x="1221" y="1"/>
                    <a:pt x="566"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94"/>
            <p:cNvSpPr/>
            <p:nvPr/>
          </p:nvSpPr>
          <p:spPr>
            <a:xfrm>
              <a:off x="5548400" y="2691750"/>
              <a:ext cx="202400" cy="260600"/>
            </a:xfrm>
            <a:custGeom>
              <a:rect b="b" l="l" r="r" t="t"/>
              <a:pathLst>
                <a:path extrusionOk="0" h="10424" w="8096">
                  <a:moveTo>
                    <a:pt x="7319" y="226"/>
                  </a:moveTo>
                  <a:cubicBezTo>
                    <a:pt x="7144" y="252"/>
                    <a:pt x="6918" y="302"/>
                    <a:pt x="6667" y="377"/>
                  </a:cubicBezTo>
                  <a:cubicBezTo>
                    <a:pt x="4362" y="1079"/>
                    <a:pt x="3309" y="1"/>
                    <a:pt x="3209" y="2683"/>
                  </a:cubicBezTo>
                  <a:cubicBezTo>
                    <a:pt x="3134" y="5339"/>
                    <a:pt x="2682" y="8698"/>
                    <a:pt x="2682" y="8698"/>
                  </a:cubicBezTo>
                  <a:cubicBezTo>
                    <a:pt x="1179" y="9324"/>
                    <a:pt x="1" y="9876"/>
                    <a:pt x="1003" y="10277"/>
                  </a:cubicBezTo>
                  <a:cubicBezTo>
                    <a:pt x="1269" y="10376"/>
                    <a:pt x="1521" y="10423"/>
                    <a:pt x="1779" y="10423"/>
                  </a:cubicBezTo>
                  <a:cubicBezTo>
                    <a:pt x="2495" y="10423"/>
                    <a:pt x="3260" y="10064"/>
                    <a:pt x="4512" y="9475"/>
                  </a:cubicBezTo>
                  <a:cubicBezTo>
                    <a:pt x="6041" y="8773"/>
                    <a:pt x="6843" y="8923"/>
                    <a:pt x="7745" y="8773"/>
                  </a:cubicBezTo>
                  <a:cubicBezTo>
                    <a:pt x="7971" y="7645"/>
                    <a:pt x="8096" y="6517"/>
                    <a:pt x="8096" y="5339"/>
                  </a:cubicBezTo>
                  <a:cubicBezTo>
                    <a:pt x="8096" y="3560"/>
                    <a:pt x="7820" y="1856"/>
                    <a:pt x="7319" y="226"/>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94"/>
            <p:cNvSpPr/>
            <p:nvPr/>
          </p:nvSpPr>
          <p:spPr>
            <a:xfrm>
              <a:off x="5017075" y="2429225"/>
              <a:ext cx="733725" cy="832750"/>
            </a:xfrm>
            <a:custGeom>
              <a:rect b="b" l="l" r="r" t="t"/>
              <a:pathLst>
                <a:path extrusionOk="0" h="33310" w="29349">
                  <a:moveTo>
                    <a:pt x="19224" y="1"/>
                  </a:moveTo>
                  <a:lnTo>
                    <a:pt x="19224" y="1"/>
                  </a:lnTo>
                  <a:cubicBezTo>
                    <a:pt x="22657" y="3184"/>
                    <a:pt x="24813" y="7720"/>
                    <a:pt x="24813" y="12783"/>
                  </a:cubicBezTo>
                  <a:cubicBezTo>
                    <a:pt x="24813" y="22432"/>
                    <a:pt x="16993" y="30251"/>
                    <a:pt x="7344" y="30251"/>
                  </a:cubicBezTo>
                  <a:cubicBezTo>
                    <a:pt x="4712" y="30251"/>
                    <a:pt x="2231" y="29675"/>
                    <a:pt x="0" y="28622"/>
                  </a:cubicBezTo>
                  <a:lnTo>
                    <a:pt x="0" y="28622"/>
                  </a:lnTo>
                  <a:cubicBezTo>
                    <a:pt x="3108" y="31530"/>
                    <a:pt x="7269" y="33309"/>
                    <a:pt x="11855" y="33309"/>
                  </a:cubicBezTo>
                  <a:cubicBezTo>
                    <a:pt x="21504" y="33309"/>
                    <a:pt x="29349" y="25489"/>
                    <a:pt x="29349" y="15840"/>
                  </a:cubicBezTo>
                  <a:cubicBezTo>
                    <a:pt x="29349" y="8798"/>
                    <a:pt x="25189" y="2783"/>
                    <a:pt x="19224"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41" name="Google Shape;3841;p94"/>
          <p:cNvGrpSpPr/>
          <p:nvPr/>
        </p:nvGrpSpPr>
        <p:grpSpPr>
          <a:xfrm rot="8419">
            <a:off x="8177859" y="562298"/>
            <a:ext cx="413255" cy="411715"/>
            <a:chOff x="4134250" y="882850"/>
            <a:chExt cx="843375" cy="844025"/>
          </a:xfrm>
        </p:grpSpPr>
        <p:sp>
          <p:nvSpPr>
            <p:cNvPr id="3842" name="Google Shape;3842;p94"/>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94"/>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94"/>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94"/>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94"/>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47" name="Google Shape;3847;p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1">
  <p:cSld name="CUSTOM_6">
    <p:bg>
      <p:bgPr>
        <a:gradFill>
          <a:gsLst>
            <a:gs pos="0">
              <a:schemeClr val="accent2"/>
            </a:gs>
            <a:gs pos="100000">
              <a:schemeClr val="lt2"/>
            </a:gs>
          </a:gsLst>
          <a:lin ang="13500032" scaled="0"/>
        </a:gradFill>
      </p:bgPr>
    </p:bg>
    <p:spTree>
      <p:nvGrpSpPr>
        <p:cNvPr id="3848" name="Shape 3848"/>
        <p:cNvGrpSpPr/>
        <p:nvPr/>
      </p:nvGrpSpPr>
      <p:grpSpPr>
        <a:xfrm>
          <a:off x="0" y="0"/>
          <a:ext cx="0" cy="0"/>
          <a:chOff x="0" y="0"/>
          <a:chExt cx="0" cy="0"/>
        </a:xfrm>
      </p:grpSpPr>
      <p:sp>
        <p:nvSpPr>
          <p:cNvPr id="3849" name="Google Shape;3849;p95"/>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850" name="Google Shape;3850;p95"/>
          <p:cNvPicPr preferRelativeResize="0"/>
          <p:nvPr/>
        </p:nvPicPr>
        <p:blipFill>
          <a:blip r:embed="rId2">
            <a:alphaModFix/>
          </a:blip>
          <a:stretch>
            <a:fillRect/>
          </a:stretch>
        </p:blipFill>
        <p:spPr>
          <a:xfrm>
            <a:off x="0" y="0"/>
            <a:ext cx="9144000" cy="5143500"/>
          </a:xfrm>
          <a:prstGeom prst="rect">
            <a:avLst/>
          </a:prstGeom>
          <a:noFill/>
          <a:ln>
            <a:noFill/>
          </a:ln>
        </p:spPr>
      </p:pic>
      <p:sp>
        <p:nvSpPr>
          <p:cNvPr id="3851" name="Google Shape;3851;p95"/>
          <p:cNvSpPr txBox="1"/>
          <p:nvPr>
            <p:ph type="title"/>
          </p:nvPr>
        </p:nvSpPr>
        <p:spPr>
          <a:xfrm>
            <a:off x="1135200" y="431350"/>
            <a:ext cx="68736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52" name="Google Shape;3852;p95"/>
          <p:cNvSpPr/>
          <p:nvPr/>
        </p:nvSpPr>
        <p:spPr>
          <a:xfrm>
            <a:off x="5130000" y="1538413"/>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95"/>
          <p:cNvSpPr/>
          <p:nvPr/>
        </p:nvSpPr>
        <p:spPr>
          <a:xfrm>
            <a:off x="708600" y="15384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95"/>
          <p:cNvSpPr/>
          <p:nvPr/>
        </p:nvSpPr>
        <p:spPr>
          <a:xfrm>
            <a:off x="7086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95"/>
          <p:cNvSpPr/>
          <p:nvPr/>
        </p:nvSpPr>
        <p:spPr>
          <a:xfrm>
            <a:off x="5130000" y="3353925"/>
            <a:ext cx="3305400" cy="1161900"/>
          </a:xfrm>
          <a:prstGeom prst="roundRect">
            <a:avLst>
              <a:gd fmla="val 16667"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95"/>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57" name="Google Shape;3857;p95"/>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58" name="Google Shape;3858;p95"/>
          <p:cNvSpPr txBox="1"/>
          <p:nvPr>
            <p:ph idx="3" type="subTitle"/>
          </p:nvPr>
        </p:nvSpPr>
        <p:spPr>
          <a:xfrm>
            <a:off x="6095325" y="2060813"/>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59" name="Google Shape;3859;p95"/>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60" name="Google Shape;3860;p95"/>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61" name="Google Shape;3861;p95"/>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862" name="Google Shape;3862;p95"/>
          <p:cNvSpPr txBox="1"/>
          <p:nvPr>
            <p:ph idx="7" type="subTitle"/>
          </p:nvPr>
        </p:nvSpPr>
        <p:spPr>
          <a:xfrm>
            <a:off x="6095313" y="3876538"/>
            <a:ext cx="2198700" cy="5283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863" name="Google Shape;3863;p95"/>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lvl1pPr lvl="0" rtl="0" algn="l">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864" name="Google Shape;3864;p95"/>
          <p:cNvGrpSpPr/>
          <p:nvPr/>
        </p:nvGrpSpPr>
        <p:grpSpPr>
          <a:xfrm flipH="1">
            <a:off x="67046" y="1212064"/>
            <a:ext cx="193699" cy="185318"/>
            <a:chOff x="3483800" y="1530650"/>
            <a:chExt cx="1459674" cy="1397574"/>
          </a:xfrm>
        </p:grpSpPr>
        <p:sp>
          <p:nvSpPr>
            <p:cNvPr id="3865" name="Google Shape;3865;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4" name="Google Shape;3874;p95"/>
          <p:cNvGrpSpPr/>
          <p:nvPr/>
        </p:nvGrpSpPr>
        <p:grpSpPr>
          <a:xfrm flipH="1">
            <a:off x="8629015" y="4491897"/>
            <a:ext cx="318260" cy="295560"/>
            <a:chOff x="3931664" y="3196564"/>
            <a:chExt cx="819834" cy="761359"/>
          </a:xfrm>
        </p:grpSpPr>
        <p:sp>
          <p:nvSpPr>
            <p:cNvPr id="3875" name="Google Shape;3875;p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78" name="Google Shape;3878;p95"/>
          <p:cNvGrpSpPr/>
          <p:nvPr/>
        </p:nvGrpSpPr>
        <p:grpSpPr>
          <a:xfrm flipH="1">
            <a:off x="-67743" y="586194"/>
            <a:ext cx="351053" cy="326014"/>
            <a:chOff x="3931664" y="3196564"/>
            <a:chExt cx="819834" cy="761359"/>
          </a:xfrm>
        </p:grpSpPr>
        <p:sp>
          <p:nvSpPr>
            <p:cNvPr id="3879" name="Google Shape;3879;p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82" name="Google Shape;3882;p95"/>
          <p:cNvGrpSpPr/>
          <p:nvPr/>
        </p:nvGrpSpPr>
        <p:grpSpPr>
          <a:xfrm flipH="1">
            <a:off x="8691296" y="2386439"/>
            <a:ext cx="193699" cy="185318"/>
            <a:chOff x="3483800" y="1530650"/>
            <a:chExt cx="1459674" cy="1397574"/>
          </a:xfrm>
        </p:grpSpPr>
        <p:sp>
          <p:nvSpPr>
            <p:cNvPr id="3883" name="Google Shape;3883;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892" name="Google Shape;3892;p95"/>
          <p:cNvGrpSpPr/>
          <p:nvPr/>
        </p:nvGrpSpPr>
        <p:grpSpPr>
          <a:xfrm flipH="1">
            <a:off x="7828954" y="4747047"/>
            <a:ext cx="117212" cy="111946"/>
            <a:chOff x="3483800" y="1530650"/>
            <a:chExt cx="1459674" cy="1397574"/>
          </a:xfrm>
        </p:grpSpPr>
        <p:sp>
          <p:nvSpPr>
            <p:cNvPr id="3893" name="Google Shape;3893;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02" name="Google Shape;3902;p95"/>
          <p:cNvGrpSpPr/>
          <p:nvPr/>
        </p:nvGrpSpPr>
        <p:grpSpPr>
          <a:xfrm flipH="1">
            <a:off x="623146" y="4710364"/>
            <a:ext cx="193699" cy="185318"/>
            <a:chOff x="3483800" y="1530650"/>
            <a:chExt cx="1459674" cy="1397574"/>
          </a:xfrm>
        </p:grpSpPr>
        <p:sp>
          <p:nvSpPr>
            <p:cNvPr id="3903" name="Google Shape;3903;p95"/>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95"/>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95"/>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95"/>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95"/>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95"/>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95"/>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95"/>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12" name="Google Shape;3912;p95"/>
          <p:cNvGrpSpPr/>
          <p:nvPr/>
        </p:nvGrpSpPr>
        <p:grpSpPr>
          <a:xfrm flipH="1">
            <a:off x="8533957" y="213994"/>
            <a:ext cx="351053" cy="326014"/>
            <a:chOff x="3931664" y="3196564"/>
            <a:chExt cx="819834" cy="761359"/>
          </a:xfrm>
        </p:grpSpPr>
        <p:sp>
          <p:nvSpPr>
            <p:cNvPr id="3913" name="Google Shape;3913;p95"/>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95"/>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95"/>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16" name="Google Shape;3916;p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CUSTOM_7">
    <p:bg>
      <p:bgPr>
        <a:gradFill>
          <a:gsLst>
            <a:gs pos="0">
              <a:schemeClr val="accent2"/>
            </a:gs>
            <a:gs pos="100000">
              <a:schemeClr val="lt2"/>
            </a:gs>
          </a:gsLst>
          <a:lin ang="2698631" scaled="0"/>
        </a:gradFill>
      </p:bgPr>
    </p:bg>
    <p:spTree>
      <p:nvGrpSpPr>
        <p:cNvPr id="3917" name="Shape 3917"/>
        <p:cNvGrpSpPr/>
        <p:nvPr/>
      </p:nvGrpSpPr>
      <p:grpSpPr>
        <a:xfrm>
          <a:off x="0" y="0"/>
          <a:ext cx="0" cy="0"/>
          <a:chOff x="0" y="0"/>
          <a:chExt cx="0" cy="0"/>
        </a:xfrm>
      </p:grpSpPr>
      <p:sp>
        <p:nvSpPr>
          <p:cNvPr id="3918" name="Google Shape;3918;p96"/>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19" name="Google Shape;3919;p96"/>
          <p:cNvPicPr preferRelativeResize="0"/>
          <p:nvPr/>
        </p:nvPicPr>
        <p:blipFill>
          <a:blip r:embed="rId2">
            <a:alphaModFix/>
          </a:blip>
          <a:stretch>
            <a:fillRect/>
          </a:stretch>
        </p:blipFill>
        <p:spPr>
          <a:xfrm>
            <a:off x="0" y="0"/>
            <a:ext cx="9144000" cy="5143500"/>
          </a:xfrm>
          <a:prstGeom prst="rect">
            <a:avLst/>
          </a:prstGeom>
          <a:noFill/>
          <a:ln>
            <a:noFill/>
          </a:ln>
        </p:spPr>
      </p:pic>
      <p:sp>
        <p:nvSpPr>
          <p:cNvPr id="3920" name="Google Shape;3920;p96"/>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1" name="Google Shape;3921;p96"/>
          <p:cNvSpPr txBox="1"/>
          <p:nvPr>
            <p:ph idx="1" type="subTitle"/>
          </p:nvPr>
        </p:nvSpPr>
        <p:spPr>
          <a:xfrm>
            <a:off x="347265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2" name="Google Shape;3922;p96"/>
          <p:cNvSpPr txBox="1"/>
          <p:nvPr>
            <p:ph idx="2" type="title"/>
          </p:nvPr>
        </p:nvSpPr>
        <p:spPr>
          <a:xfrm>
            <a:off x="347265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3" name="Google Shape;3923;p96"/>
          <p:cNvSpPr txBox="1"/>
          <p:nvPr>
            <p:ph idx="3" type="subTitle"/>
          </p:nvPr>
        </p:nvSpPr>
        <p:spPr>
          <a:xfrm>
            <a:off x="62253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4" name="Google Shape;3924;p96"/>
          <p:cNvSpPr txBox="1"/>
          <p:nvPr>
            <p:ph idx="4" type="title"/>
          </p:nvPr>
        </p:nvSpPr>
        <p:spPr>
          <a:xfrm>
            <a:off x="62253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5" name="Google Shape;3925;p96"/>
          <p:cNvSpPr txBox="1"/>
          <p:nvPr>
            <p:ph idx="5" type="subTitle"/>
          </p:nvPr>
        </p:nvSpPr>
        <p:spPr>
          <a:xfrm>
            <a:off x="347263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6" name="Google Shape;3926;p96"/>
          <p:cNvSpPr txBox="1"/>
          <p:nvPr>
            <p:ph idx="6" type="title"/>
          </p:nvPr>
        </p:nvSpPr>
        <p:spPr>
          <a:xfrm>
            <a:off x="347263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7" name="Google Shape;3927;p96"/>
          <p:cNvSpPr txBox="1"/>
          <p:nvPr>
            <p:ph idx="7" type="subTitle"/>
          </p:nvPr>
        </p:nvSpPr>
        <p:spPr>
          <a:xfrm>
            <a:off x="62252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28" name="Google Shape;3928;p96"/>
          <p:cNvSpPr txBox="1"/>
          <p:nvPr>
            <p:ph idx="8" type="title"/>
          </p:nvPr>
        </p:nvSpPr>
        <p:spPr>
          <a:xfrm>
            <a:off x="62252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29" name="Google Shape;3929;p96"/>
          <p:cNvSpPr txBox="1"/>
          <p:nvPr>
            <p:ph idx="9" type="subTitle"/>
          </p:nvPr>
        </p:nvSpPr>
        <p:spPr>
          <a:xfrm>
            <a:off x="720000" y="2411050"/>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30" name="Google Shape;3930;p96"/>
          <p:cNvSpPr txBox="1"/>
          <p:nvPr>
            <p:ph idx="13" type="title"/>
          </p:nvPr>
        </p:nvSpPr>
        <p:spPr>
          <a:xfrm>
            <a:off x="720000" y="1992850"/>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3931" name="Google Shape;3931;p96"/>
          <p:cNvSpPr txBox="1"/>
          <p:nvPr>
            <p:ph idx="14" type="subTitle"/>
          </p:nvPr>
        </p:nvSpPr>
        <p:spPr>
          <a:xfrm>
            <a:off x="719988" y="4075188"/>
            <a:ext cx="2198700" cy="528300"/>
          </a:xfrm>
          <a:prstGeom prst="rect">
            <a:avLst/>
          </a:prstGeom>
        </p:spPr>
        <p:txBody>
          <a:bodyPr anchorCtr="0" anchor="t"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3932" name="Google Shape;3932;p96"/>
          <p:cNvSpPr txBox="1"/>
          <p:nvPr>
            <p:ph idx="15" type="title"/>
          </p:nvPr>
        </p:nvSpPr>
        <p:spPr>
          <a:xfrm>
            <a:off x="719988" y="3656988"/>
            <a:ext cx="2198700" cy="342000"/>
          </a:xfrm>
          <a:prstGeom prst="rect">
            <a:avLst/>
          </a:prstGeom>
        </p:spPr>
        <p:txBody>
          <a:bodyPr anchorCtr="0" anchor="ctr" bIns="0" lIns="0" spcFirstLastPara="1" rIns="0" wrap="square" tIns="0">
            <a:noAutofit/>
          </a:bodyPr>
          <a:lstStyle>
            <a:lvl1pPr lvl="0" rtl="0">
              <a:spcBef>
                <a:spcPts val="0"/>
              </a:spcBef>
              <a:spcAft>
                <a:spcPts val="0"/>
              </a:spcAft>
              <a:buSzPts val="2000"/>
              <a:buNone/>
              <a:defRPr sz="2500"/>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3933" name="Google Shape;3933;p96"/>
          <p:cNvGrpSpPr/>
          <p:nvPr/>
        </p:nvGrpSpPr>
        <p:grpSpPr>
          <a:xfrm rot="3203653">
            <a:off x="118866" y="1131351"/>
            <a:ext cx="297660" cy="239057"/>
            <a:chOff x="3483800" y="1530650"/>
            <a:chExt cx="1459674" cy="1397574"/>
          </a:xfrm>
        </p:grpSpPr>
        <p:sp>
          <p:nvSpPr>
            <p:cNvPr id="3934" name="Google Shape;3934;p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3" name="Google Shape;3943;p96"/>
          <p:cNvGrpSpPr/>
          <p:nvPr/>
        </p:nvGrpSpPr>
        <p:grpSpPr>
          <a:xfrm>
            <a:off x="447585" y="150969"/>
            <a:ext cx="374992" cy="348246"/>
            <a:chOff x="3931664" y="3196564"/>
            <a:chExt cx="819834" cy="761359"/>
          </a:xfrm>
        </p:grpSpPr>
        <p:sp>
          <p:nvSpPr>
            <p:cNvPr id="3944" name="Google Shape;3944;p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47" name="Google Shape;3947;p96"/>
          <p:cNvGrpSpPr/>
          <p:nvPr/>
        </p:nvGrpSpPr>
        <p:grpSpPr>
          <a:xfrm rot="3204101">
            <a:off x="8561588" y="4759494"/>
            <a:ext cx="197087" cy="158154"/>
            <a:chOff x="3483800" y="1530650"/>
            <a:chExt cx="1459674" cy="1397574"/>
          </a:xfrm>
        </p:grpSpPr>
        <p:sp>
          <p:nvSpPr>
            <p:cNvPr id="3948" name="Google Shape;3948;p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57" name="Google Shape;3957;p96"/>
          <p:cNvGrpSpPr/>
          <p:nvPr/>
        </p:nvGrpSpPr>
        <p:grpSpPr>
          <a:xfrm>
            <a:off x="8873360" y="3817444"/>
            <a:ext cx="374992" cy="348246"/>
            <a:chOff x="3931664" y="3196564"/>
            <a:chExt cx="819834" cy="761359"/>
          </a:xfrm>
        </p:grpSpPr>
        <p:sp>
          <p:nvSpPr>
            <p:cNvPr id="3958" name="Google Shape;3958;p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1" name="Google Shape;3961;p96"/>
          <p:cNvGrpSpPr/>
          <p:nvPr/>
        </p:nvGrpSpPr>
        <p:grpSpPr>
          <a:xfrm>
            <a:off x="-154252" y="2571744"/>
            <a:ext cx="320309" cy="297463"/>
            <a:chOff x="3931664" y="3196564"/>
            <a:chExt cx="819834" cy="761359"/>
          </a:xfrm>
        </p:grpSpPr>
        <p:sp>
          <p:nvSpPr>
            <p:cNvPr id="3962" name="Google Shape;3962;p96"/>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96"/>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96"/>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65" name="Google Shape;3965;p96"/>
          <p:cNvGrpSpPr/>
          <p:nvPr/>
        </p:nvGrpSpPr>
        <p:grpSpPr>
          <a:xfrm rot="3203653">
            <a:off x="8694441" y="1676501"/>
            <a:ext cx="297660" cy="239057"/>
            <a:chOff x="3483800" y="1530650"/>
            <a:chExt cx="1459674" cy="1397574"/>
          </a:xfrm>
        </p:grpSpPr>
        <p:sp>
          <p:nvSpPr>
            <p:cNvPr id="3966" name="Google Shape;3966;p96"/>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96"/>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96"/>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96"/>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96"/>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96"/>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96"/>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96"/>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975" name="Google Shape;3975;p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p:cSld name="CUSTOM_8">
    <p:bg>
      <p:bgPr>
        <a:gradFill>
          <a:gsLst>
            <a:gs pos="0">
              <a:schemeClr val="accent2"/>
            </a:gs>
            <a:gs pos="100000">
              <a:schemeClr val="lt2"/>
            </a:gs>
          </a:gsLst>
          <a:lin ang="2698631" scaled="0"/>
        </a:gradFill>
      </p:bgPr>
    </p:bg>
    <p:spTree>
      <p:nvGrpSpPr>
        <p:cNvPr id="3976" name="Shape 3976"/>
        <p:cNvGrpSpPr/>
        <p:nvPr/>
      </p:nvGrpSpPr>
      <p:grpSpPr>
        <a:xfrm>
          <a:off x="0" y="0"/>
          <a:ext cx="0" cy="0"/>
          <a:chOff x="0" y="0"/>
          <a:chExt cx="0" cy="0"/>
        </a:xfrm>
      </p:grpSpPr>
      <p:sp>
        <p:nvSpPr>
          <p:cNvPr id="3977" name="Google Shape;3977;p97"/>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3978" name="Google Shape;3978;p97"/>
          <p:cNvPicPr preferRelativeResize="0"/>
          <p:nvPr/>
        </p:nvPicPr>
        <p:blipFill>
          <a:blip r:embed="rId2">
            <a:alphaModFix/>
          </a:blip>
          <a:stretch>
            <a:fillRect/>
          </a:stretch>
        </p:blipFill>
        <p:spPr>
          <a:xfrm>
            <a:off x="0" y="-76200"/>
            <a:ext cx="9144000" cy="5143500"/>
          </a:xfrm>
          <a:prstGeom prst="rect">
            <a:avLst/>
          </a:prstGeom>
          <a:noFill/>
          <a:ln>
            <a:noFill/>
          </a:ln>
        </p:spPr>
      </p:pic>
      <p:sp>
        <p:nvSpPr>
          <p:cNvPr id="3979" name="Google Shape;3979;p97"/>
          <p:cNvSpPr/>
          <p:nvPr/>
        </p:nvSpPr>
        <p:spPr>
          <a:xfrm rot="-10063475">
            <a:off x="-404704" y="-1027620"/>
            <a:ext cx="3824720" cy="4738391"/>
          </a:xfrm>
          <a:custGeom>
            <a:rect b="b" l="l" r="r" t="t"/>
            <a:pathLst>
              <a:path extrusionOk="0" h="140507" w="113414">
                <a:moveTo>
                  <a:pt x="91135" y="67459"/>
                </a:moveTo>
                <a:cubicBezTo>
                  <a:pt x="91498" y="67459"/>
                  <a:pt x="91809" y="67575"/>
                  <a:pt x="92030" y="67818"/>
                </a:cubicBezTo>
                <a:cubicBezTo>
                  <a:pt x="92726" y="68603"/>
                  <a:pt x="92244" y="70378"/>
                  <a:pt x="90950" y="71797"/>
                </a:cubicBezTo>
                <a:cubicBezTo>
                  <a:pt x="90064" y="72775"/>
                  <a:pt x="89022" y="73326"/>
                  <a:pt x="88231" y="73326"/>
                </a:cubicBezTo>
                <a:cubicBezTo>
                  <a:pt x="87867" y="73326"/>
                  <a:pt x="87556" y="73210"/>
                  <a:pt x="87337" y="72965"/>
                </a:cubicBezTo>
                <a:cubicBezTo>
                  <a:pt x="86632" y="72189"/>
                  <a:pt x="87114" y="70414"/>
                  <a:pt x="88408" y="68987"/>
                </a:cubicBezTo>
                <a:cubicBezTo>
                  <a:pt x="89296" y="68013"/>
                  <a:pt x="90340" y="67459"/>
                  <a:pt x="91135" y="67459"/>
                </a:cubicBezTo>
                <a:close/>
                <a:moveTo>
                  <a:pt x="81981" y="73877"/>
                </a:moveTo>
                <a:cubicBezTo>
                  <a:pt x="83619" y="73877"/>
                  <a:pt x="84918" y="74453"/>
                  <a:pt x="85500" y="75606"/>
                </a:cubicBezTo>
                <a:cubicBezTo>
                  <a:pt x="86686" y="77952"/>
                  <a:pt x="84474" y="81797"/>
                  <a:pt x="80557" y="84188"/>
                </a:cubicBezTo>
                <a:cubicBezTo>
                  <a:pt x="78580" y="85398"/>
                  <a:pt x="76545" y="86005"/>
                  <a:pt x="74865" y="86005"/>
                </a:cubicBezTo>
                <a:cubicBezTo>
                  <a:pt x="73225" y="86005"/>
                  <a:pt x="71923" y="85427"/>
                  <a:pt x="71342" y="84268"/>
                </a:cubicBezTo>
                <a:cubicBezTo>
                  <a:pt x="70155" y="81922"/>
                  <a:pt x="72368" y="78086"/>
                  <a:pt x="76284" y="75695"/>
                </a:cubicBezTo>
                <a:cubicBezTo>
                  <a:pt x="78264" y="74484"/>
                  <a:pt x="80300" y="73877"/>
                  <a:pt x="81981" y="73877"/>
                </a:cubicBezTo>
                <a:close/>
                <a:moveTo>
                  <a:pt x="88319" y="1"/>
                </a:moveTo>
                <a:cubicBezTo>
                  <a:pt x="88024" y="1713"/>
                  <a:pt x="91691" y="3944"/>
                  <a:pt x="96856" y="9840"/>
                </a:cubicBezTo>
                <a:cubicBezTo>
                  <a:pt x="102200" y="15925"/>
                  <a:pt x="104858" y="25006"/>
                  <a:pt x="103600" y="35042"/>
                </a:cubicBezTo>
                <a:cubicBezTo>
                  <a:pt x="102334" y="45069"/>
                  <a:pt x="92708" y="63063"/>
                  <a:pt x="74500" y="72921"/>
                </a:cubicBezTo>
                <a:cubicBezTo>
                  <a:pt x="70851" y="74901"/>
                  <a:pt x="66578" y="76364"/>
                  <a:pt x="64785" y="80379"/>
                </a:cubicBezTo>
                <a:cubicBezTo>
                  <a:pt x="63233" y="83831"/>
                  <a:pt x="63616" y="87890"/>
                  <a:pt x="63233" y="91708"/>
                </a:cubicBezTo>
                <a:cubicBezTo>
                  <a:pt x="62849" y="95536"/>
                  <a:pt x="61100" y="99827"/>
                  <a:pt x="57666" y="100567"/>
                </a:cubicBezTo>
                <a:cubicBezTo>
                  <a:pt x="57088" y="100693"/>
                  <a:pt x="56540" y="100752"/>
                  <a:pt x="56007" y="100752"/>
                </a:cubicBezTo>
                <a:cubicBezTo>
                  <a:pt x="53096" y="100752"/>
                  <a:pt x="50610" y="98978"/>
                  <a:pt x="46042" y="96490"/>
                </a:cubicBezTo>
                <a:cubicBezTo>
                  <a:pt x="44576" y="95691"/>
                  <a:pt x="43209" y="95309"/>
                  <a:pt x="41947" y="95309"/>
                </a:cubicBezTo>
                <a:cubicBezTo>
                  <a:pt x="38548" y="95309"/>
                  <a:pt x="35916" y="98079"/>
                  <a:pt x="34186" y="102913"/>
                </a:cubicBezTo>
                <a:cubicBezTo>
                  <a:pt x="28824" y="117909"/>
                  <a:pt x="23677" y="122450"/>
                  <a:pt x="16727" y="123182"/>
                </a:cubicBezTo>
                <a:cubicBezTo>
                  <a:pt x="16018" y="123258"/>
                  <a:pt x="15304" y="123289"/>
                  <a:pt x="14587" y="123289"/>
                </a:cubicBezTo>
                <a:cubicBezTo>
                  <a:pt x="11418" y="123289"/>
                  <a:pt x="8190" y="122683"/>
                  <a:pt x="5062" y="122683"/>
                </a:cubicBezTo>
                <a:cubicBezTo>
                  <a:pt x="3336" y="122683"/>
                  <a:pt x="1640" y="122867"/>
                  <a:pt x="0" y="123440"/>
                </a:cubicBezTo>
                <a:lnTo>
                  <a:pt x="0" y="140506"/>
                </a:lnTo>
                <a:lnTo>
                  <a:pt x="113413" y="140506"/>
                </a:lnTo>
                <a:lnTo>
                  <a:pt x="113413" y="1"/>
                </a:ln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980" name="Google Shape;3980;p97"/>
          <p:cNvGrpSpPr/>
          <p:nvPr/>
        </p:nvGrpSpPr>
        <p:grpSpPr>
          <a:xfrm rot="3204101">
            <a:off x="8405188" y="4689994"/>
            <a:ext cx="197087" cy="158154"/>
            <a:chOff x="3483800" y="1530650"/>
            <a:chExt cx="1459674" cy="1397574"/>
          </a:xfrm>
        </p:grpSpPr>
        <p:sp>
          <p:nvSpPr>
            <p:cNvPr id="3981" name="Google Shape;3981;p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0" name="Google Shape;3990;p97"/>
          <p:cNvGrpSpPr/>
          <p:nvPr/>
        </p:nvGrpSpPr>
        <p:grpSpPr>
          <a:xfrm>
            <a:off x="8716960" y="3747944"/>
            <a:ext cx="374992" cy="348246"/>
            <a:chOff x="3931664" y="3196564"/>
            <a:chExt cx="819834" cy="761359"/>
          </a:xfrm>
        </p:grpSpPr>
        <p:sp>
          <p:nvSpPr>
            <p:cNvPr id="3991" name="Google Shape;3991;p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994" name="Google Shape;3994;p97"/>
          <p:cNvGrpSpPr/>
          <p:nvPr/>
        </p:nvGrpSpPr>
        <p:grpSpPr>
          <a:xfrm rot="3203653">
            <a:off x="8538041" y="1607001"/>
            <a:ext cx="297660" cy="239057"/>
            <a:chOff x="3483800" y="1530650"/>
            <a:chExt cx="1459674" cy="1397574"/>
          </a:xfrm>
        </p:grpSpPr>
        <p:sp>
          <p:nvSpPr>
            <p:cNvPr id="3995" name="Google Shape;3995;p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4" name="Google Shape;4004;p97"/>
          <p:cNvGrpSpPr/>
          <p:nvPr/>
        </p:nvGrpSpPr>
        <p:grpSpPr>
          <a:xfrm>
            <a:off x="177535" y="4385606"/>
            <a:ext cx="374992" cy="348246"/>
            <a:chOff x="3931664" y="3196564"/>
            <a:chExt cx="819834" cy="761359"/>
          </a:xfrm>
        </p:grpSpPr>
        <p:sp>
          <p:nvSpPr>
            <p:cNvPr id="4005" name="Google Shape;4005;p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08" name="Google Shape;4008;p97"/>
          <p:cNvGrpSpPr/>
          <p:nvPr/>
        </p:nvGrpSpPr>
        <p:grpSpPr>
          <a:xfrm rot="3205120">
            <a:off x="260683" y="1899870"/>
            <a:ext cx="208678" cy="167461"/>
            <a:chOff x="3483800" y="1530650"/>
            <a:chExt cx="1459674" cy="1397574"/>
          </a:xfrm>
        </p:grpSpPr>
        <p:sp>
          <p:nvSpPr>
            <p:cNvPr id="4009" name="Google Shape;4009;p97"/>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97"/>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97"/>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97"/>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97"/>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97"/>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97"/>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97"/>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18" name="Google Shape;4018;p97"/>
          <p:cNvGrpSpPr/>
          <p:nvPr/>
        </p:nvGrpSpPr>
        <p:grpSpPr>
          <a:xfrm rot="-2016416">
            <a:off x="40756" y="3318338"/>
            <a:ext cx="235067" cy="218301"/>
            <a:chOff x="3931664" y="3196564"/>
            <a:chExt cx="819834" cy="761359"/>
          </a:xfrm>
        </p:grpSpPr>
        <p:sp>
          <p:nvSpPr>
            <p:cNvPr id="4019" name="Google Shape;4019;p97"/>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97"/>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97"/>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22" name="Google Shape;4022;p97"/>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sp>
        <p:nvSpPr>
          <p:cNvPr id="4023" name="Google Shape;4023;p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p:cSld name="CUSTOM_9">
    <p:bg>
      <p:bgPr>
        <a:gradFill>
          <a:gsLst>
            <a:gs pos="0">
              <a:schemeClr val="accent2"/>
            </a:gs>
            <a:gs pos="100000">
              <a:schemeClr val="lt2"/>
            </a:gs>
          </a:gsLst>
          <a:lin ang="13500032" scaled="0"/>
        </a:gradFill>
      </p:bgPr>
    </p:bg>
    <p:spTree>
      <p:nvGrpSpPr>
        <p:cNvPr id="4024" name="Shape 4024"/>
        <p:cNvGrpSpPr/>
        <p:nvPr/>
      </p:nvGrpSpPr>
      <p:grpSpPr>
        <a:xfrm>
          <a:off x="0" y="0"/>
          <a:ext cx="0" cy="0"/>
          <a:chOff x="0" y="0"/>
          <a:chExt cx="0" cy="0"/>
        </a:xfrm>
      </p:grpSpPr>
      <p:sp>
        <p:nvSpPr>
          <p:cNvPr id="4025" name="Google Shape;4025;p98"/>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26" name="Google Shape;4026;p98"/>
          <p:cNvPicPr preferRelativeResize="0"/>
          <p:nvPr/>
        </p:nvPicPr>
        <p:blipFill>
          <a:blip r:embed="rId2">
            <a:alphaModFix/>
          </a:blip>
          <a:stretch>
            <a:fillRect/>
          </a:stretch>
        </p:blipFill>
        <p:spPr>
          <a:xfrm>
            <a:off x="0" y="0"/>
            <a:ext cx="9144000" cy="5143500"/>
          </a:xfrm>
          <a:prstGeom prst="rect">
            <a:avLst/>
          </a:prstGeom>
          <a:noFill/>
          <a:ln>
            <a:noFill/>
          </a:ln>
        </p:spPr>
      </p:pic>
      <p:sp>
        <p:nvSpPr>
          <p:cNvPr id="4027" name="Google Shape;4027;p98"/>
          <p:cNvSpPr txBox="1"/>
          <p:nvPr>
            <p:ph hasCustomPrompt="1" type="title"/>
          </p:nvPr>
        </p:nvSpPr>
        <p:spPr>
          <a:xfrm>
            <a:off x="2189475" y="6301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028" name="Google Shape;4028;p98"/>
          <p:cNvSpPr txBox="1"/>
          <p:nvPr>
            <p:ph idx="1" type="subTitle"/>
          </p:nvPr>
        </p:nvSpPr>
        <p:spPr>
          <a:xfrm>
            <a:off x="2189475" y="1436200"/>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29" name="Google Shape;4029;p98"/>
          <p:cNvSpPr txBox="1"/>
          <p:nvPr>
            <p:ph hasCustomPrompt="1" idx="2" type="title"/>
          </p:nvPr>
        </p:nvSpPr>
        <p:spPr>
          <a:xfrm>
            <a:off x="2189475" y="1984538"/>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030" name="Google Shape;4030;p98"/>
          <p:cNvSpPr txBox="1"/>
          <p:nvPr>
            <p:ph idx="3" type="subTitle"/>
          </p:nvPr>
        </p:nvSpPr>
        <p:spPr>
          <a:xfrm>
            <a:off x="2189475" y="2790589"/>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31" name="Google Shape;4031;p98"/>
          <p:cNvSpPr txBox="1"/>
          <p:nvPr>
            <p:ph hasCustomPrompt="1" idx="4" type="title"/>
          </p:nvPr>
        </p:nvSpPr>
        <p:spPr>
          <a:xfrm>
            <a:off x="2189475" y="3339000"/>
            <a:ext cx="4770000" cy="806100"/>
          </a:xfrm>
          <a:prstGeom prst="rect">
            <a:avLst/>
          </a:prstGeom>
        </p:spPr>
        <p:txBody>
          <a:bodyPr anchorCtr="0" anchor="ctr" bIns="0" lIns="0" spcFirstLastPara="1" rIns="0" wrap="square" tIns="0">
            <a:noAutofit/>
          </a:bodyPr>
          <a:lstStyle>
            <a:lvl1pPr lvl="0" rtl="0" algn="ctr">
              <a:spcBef>
                <a:spcPts val="0"/>
              </a:spcBef>
              <a:spcAft>
                <a:spcPts val="0"/>
              </a:spcAft>
              <a:buSzPts val="12000"/>
              <a:buNone/>
              <a:defRPr sz="4800"/>
            </a:lvl1pPr>
            <a:lvl2pPr lvl="1" rtl="0" algn="ctr">
              <a:spcBef>
                <a:spcPts val="0"/>
              </a:spcBef>
              <a:spcAft>
                <a:spcPts val="0"/>
              </a:spcAft>
              <a:buSzPts val="12000"/>
              <a:buNone/>
              <a:defRPr sz="12000"/>
            </a:lvl2pPr>
            <a:lvl3pPr lvl="2" rtl="0" algn="ctr">
              <a:spcBef>
                <a:spcPts val="0"/>
              </a:spcBef>
              <a:spcAft>
                <a:spcPts val="0"/>
              </a:spcAft>
              <a:buSzPts val="12000"/>
              <a:buNone/>
              <a:defRPr sz="12000"/>
            </a:lvl3pPr>
            <a:lvl4pPr lvl="3" rtl="0" algn="ctr">
              <a:spcBef>
                <a:spcPts val="0"/>
              </a:spcBef>
              <a:spcAft>
                <a:spcPts val="0"/>
              </a:spcAft>
              <a:buSzPts val="12000"/>
              <a:buNone/>
              <a:defRPr sz="12000"/>
            </a:lvl4pPr>
            <a:lvl5pPr lvl="4" rtl="0" algn="ctr">
              <a:spcBef>
                <a:spcPts val="0"/>
              </a:spcBef>
              <a:spcAft>
                <a:spcPts val="0"/>
              </a:spcAft>
              <a:buSzPts val="12000"/>
              <a:buNone/>
              <a:defRPr sz="12000"/>
            </a:lvl5pPr>
            <a:lvl6pPr lvl="5" rtl="0" algn="ctr">
              <a:spcBef>
                <a:spcPts val="0"/>
              </a:spcBef>
              <a:spcAft>
                <a:spcPts val="0"/>
              </a:spcAft>
              <a:buSzPts val="12000"/>
              <a:buNone/>
              <a:defRPr sz="12000"/>
            </a:lvl6pPr>
            <a:lvl7pPr lvl="6" rtl="0" algn="ctr">
              <a:spcBef>
                <a:spcPts val="0"/>
              </a:spcBef>
              <a:spcAft>
                <a:spcPts val="0"/>
              </a:spcAft>
              <a:buSzPts val="12000"/>
              <a:buNone/>
              <a:defRPr sz="12000"/>
            </a:lvl7pPr>
            <a:lvl8pPr lvl="7" rtl="0" algn="ctr">
              <a:spcBef>
                <a:spcPts val="0"/>
              </a:spcBef>
              <a:spcAft>
                <a:spcPts val="0"/>
              </a:spcAft>
              <a:buSzPts val="12000"/>
              <a:buNone/>
              <a:defRPr sz="12000"/>
            </a:lvl8pPr>
            <a:lvl9pPr lvl="8" rtl="0" algn="ctr">
              <a:spcBef>
                <a:spcPts val="0"/>
              </a:spcBef>
              <a:spcAft>
                <a:spcPts val="0"/>
              </a:spcAft>
              <a:buSzPts val="12000"/>
              <a:buNone/>
              <a:defRPr sz="12000"/>
            </a:lvl9pPr>
          </a:lstStyle>
          <a:p>
            <a:r>
              <a:t>xx%</a:t>
            </a:r>
          </a:p>
        </p:txBody>
      </p:sp>
      <p:sp>
        <p:nvSpPr>
          <p:cNvPr id="4032" name="Google Shape;4032;p98"/>
          <p:cNvSpPr txBox="1"/>
          <p:nvPr>
            <p:ph idx="5" type="subTitle"/>
          </p:nvPr>
        </p:nvSpPr>
        <p:spPr>
          <a:xfrm>
            <a:off x="2189475" y="4145002"/>
            <a:ext cx="4770000" cy="368400"/>
          </a:xfrm>
          <a:prstGeom prst="rect">
            <a:avLst/>
          </a:prstGeom>
        </p:spPr>
        <p:txBody>
          <a:bodyPr anchorCtr="0" anchor="ctr" bIns="0" lIns="0" spcFirstLastPara="1" rIns="0" wrap="square" tIns="0">
            <a:noAutofit/>
          </a:bodyPr>
          <a:lstStyle>
            <a:lvl1pPr lvl="0" rtl="0" algn="ctr">
              <a:lnSpc>
                <a:spcPct val="100000"/>
              </a:lnSpc>
              <a:spcBef>
                <a:spcPts val="0"/>
              </a:spcBef>
              <a:spcAft>
                <a:spcPts val="0"/>
              </a:spcAft>
              <a:buSzPts val="2100"/>
              <a:buNone/>
              <a:defRPr/>
            </a:lvl1pPr>
            <a:lvl2pPr lvl="1" rtl="0" algn="ctr">
              <a:lnSpc>
                <a:spcPct val="100000"/>
              </a:lnSpc>
              <a:spcBef>
                <a:spcPts val="0"/>
              </a:spcBef>
              <a:spcAft>
                <a:spcPts val="0"/>
              </a:spcAft>
              <a:buSzPts val="2100"/>
              <a:buNone/>
              <a:defRPr sz="2100"/>
            </a:lvl2pPr>
            <a:lvl3pPr lvl="2" rtl="0" algn="ctr">
              <a:lnSpc>
                <a:spcPct val="100000"/>
              </a:lnSpc>
              <a:spcBef>
                <a:spcPts val="0"/>
              </a:spcBef>
              <a:spcAft>
                <a:spcPts val="0"/>
              </a:spcAft>
              <a:buSzPts val="2100"/>
              <a:buNone/>
              <a:defRPr sz="2100"/>
            </a:lvl3pPr>
            <a:lvl4pPr lvl="3" rtl="0" algn="ctr">
              <a:lnSpc>
                <a:spcPct val="100000"/>
              </a:lnSpc>
              <a:spcBef>
                <a:spcPts val="0"/>
              </a:spcBef>
              <a:spcAft>
                <a:spcPts val="0"/>
              </a:spcAft>
              <a:buSzPts val="2100"/>
              <a:buNone/>
              <a:defRPr sz="2100"/>
            </a:lvl4pPr>
            <a:lvl5pPr lvl="4" rtl="0" algn="ctr">
              <a:lnSpc>
                <a:spcPct val="100000"/>
              </a:lnSpc>
              <a:spcBef>
                <a:spcPts val="0"/>
              </a:spcBef>
              <a:spcAft>
                <a:spcPts val="0"/>
              </a:spcAft>
              <a:buSzPts val="2100"/>
              <a:buNone/>
              <a:defRPr sz="2100"/>
            </a:lvl5pPr>
            <a:lvl6pPr lvl="5" rtl="0" algn="ctr">
              <a:lnSpc>
                <a:spcPct val="100000"/>
              </a:lnSpc>
              <a:spcBef>
                <a:spcPts val="0"/>
              </a:spcBef>
              <a:spcAft>
                <a:spcPts val="0"/>
              </a:spcAft>
              <a:buSzPts val="2100"/>
              <a:buNone/>
              <a:defRPr sz="2100"/>
            </a:lvl6pPr>
            <a:lvl7pPr lvl="6" rtl="0" algn="ctr">
              <a:lnSpc>
                <a:spcPct val="100000"/>
              </a:lnSpc>
              <a:spcBef>
                <a:spcPts val="0"/>
              </a:spcBef>
              <a:spcAft>
                <a:spcPts val="0"/>
              </a:spcAft>
              <a:buSzPts val="2100"/>
              <a:buNone/>
              <a:defRPr sz="2100"/>
            </a:lvl7pPr>
            <a:lvl8pPr lvl="7" rtl="0" algn="ctr">
              <a:lnSpc>
                <a:spcPct val="100000"/>
              </a:lnSpc>
              <a:spcBef>
                <a:spcPts val="0"/>
              </a:spcBef>
              <a:spcAft>
                <a:spcPts val="0"/>
              </a:spcAft>
              <a:buSzPts val="2100"/>
              <a:buNone/>
              <a:defRPr sz="2100"/>
            </a:lvl8pPr>
            <a:lvl9pPr lvl="8" rtl="0" algn="ctr">
              <a:lnSpc>
                <a:spcPct val="100000"/>
              </a:lnSpc>
              <a:spcBef>
                <a:spcPts val="0"/>
              </a:spcBef>
              <a:spcAft>
                <a:spcPts val="0"/>
              </a:spcAft>
              <a:buSzPts val="2100"/>
              <a:buNone/>
              <a:defRPr sz="2100"/>
            </a:lvl9pPr>
          </a:lstStyle>
          <a:p/>
        </p:txBody>
      </p:sp>
      <p:sp>
        <p:nvSpPr>
          <p:cNvPr id="4033" name="Google Shape;4033;p98"/>
          <p:cNvSpPr/>
          <p:nvPr/>
        </p:nvSpPr>
        <p:spPr>
          <a:xfrm flipH="1" rot="804923">
            <a:off x="-1842925" y="765347"/>
            <a:ext cx="5129334" cy="5668472"/>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98"/>
          <p:cNvSpPr/>
          <p:nvPr/>
        </p:nvSpPr>
        <p:spPr>
          <a:xfrm flipH="1" rot="-2700000">
            <a:off x="5766545" y="-3226941"/>
            <a:ext cx="6454584" cy="713301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035" name="Google Shape;4035;p98"/>
          <p:cNvGrpSpPr/>
          <p:nvPr/>
        </p:nvGrpSpPr>
        <p:grpSpPr>
          <a:xfrm flipH="1">
            <a:off x="630193" y="412327"/>
            <a:ext cx="666556" cy="666556"/>
            <a:chOff x="1852275" y="2571450"/>
            <a:chExt cx="506925" cy="506925"/>
          </a:xfrm>
        </p:grpSpPr>
        <p:sp>
          <p:nvSpPr>
            <p:cNvPr id="4036" name="Google Shape;4036;p98"/>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98"/>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98"/>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98"/>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98"/>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98"/>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98"/>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43" name="Google Shape;4043;p98"/>
          <p:cNvGrpSpPr/>
          <p:nvPr/>
        </p:nvGrpSpPr>
        <p:grpSpPr>
          <a:xfrm rot="8100000">
            <a:off x="-88855" y="-156259"/>
            <a:ext cx="945223" cy="945223"/>
            <a:chOff x="2751400" y="2498775"/>
            <a:chExt cx="652900" cy="652900"/>
          </a:xfrm>
        </p:grpSpPr>
        <p:sp>
          <p:nvSpPr>
            <p:cNvPr id="4044" name="Google Shape;4044;p98"/>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98"/>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98"/>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98"/>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98"/>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98"/>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98"/>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98"/>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98"/>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53" name="Google Shape;4053;p98"/>
          <p:cNvGrpSpPr/>
          <p:nvPr/>
        </p:nvGrpSpPr>
        <p:grpSpPr>
          <a:xfrm rot="10800000">
            <a:off x="8124511" y="4040371"/>
            <a:ext cx="1304506" cy="1304506"/>
            <a:chOff x="591150" y="540000"/>
            <a:chExt cx="1040525" cy="1040525"/>
          </a:xfrm>
        </p:grpSpPr>
        <p:sp>
          <p:nvSpPr>
            <p:cNvPr id="4054" name="Google Shape;4054;p98"/>
            <p:cNvSpPr/>
            <p:nvPr/>
          </p:nvSpPr>
          <p:spPr>
            <a:xfrm>
              <a:off x="591150" y="540000"/>
              <a:ext cx="1040525" cy="10405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98"/>
            <p:cNvSpPr/>
            <p:nvPr/>
          </p:nvSpPr>
          <p:spPr>
            <a:xfrm>
              <a:off x="591150" y="759975"/>
              <a:ext cx="1040525" cy="602359"/>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98"/>
            <p:cNvSpPr/>
            <p:nvPr/>
          </p:nvSpPr>
          <p:spPr>
            <a:xfrm>
              <a:off x="745481" y="540000"/>
              <a:ext cx="710215" cy="295343"/>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98"/>
            <p:cNvSpPr/>
            <p:nvPr/>
          </p:nvSpPr>
          <p:spPr>
            <a:xfrm>
              <a:off x="783206" y="1371779"/>
              <a:ext cx="731140" cy="208746"/>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98"/>
            <p:cNvSpPr/>
            <p:nvPr/>
          </p:nvSpPr>
          <p:spPr>
            <a:xfrm>
              <a:off x="751778" y="795583"/>
              <a:ext cx="199050" cy="118889"/>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98"/>
            <p:cNvSpPr/>
            <p:nvPr/>
          </p:nvSpPr>
          <p:spPr>
            <a:xfrm>
              <a:off x="1035278" y="771315"/>
              <a:ext cx="567058" cy="640977"/>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98"/>
            <p:cNvSpPr/>
            <p:nvPr/>
          </p:nvSpPr>
          <p:spPr>
            <a:xfrm>
              <a:off x="816725" y="540000"/>
              <a:ext cx="483944" cy="230423"/>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98"/>
            <p:cNvSpPr/>
            <p:nvPr/>
          </p:nvSpPr>
          <p:spPr>
            <a:xfrm>
              <a:off x="591150" y="889730"/>
              <a:ext cx="335910" cy="604198"/>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98"/>
            <p:cNvSpPr/>
            <p:nvPr/>
          </p:nvSpPr>
          <p:spPr>
            <a:xfrm>
              <a:off x="876072" y="1448318"/>
              <a:ext cx="528635" cy="132208"/>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98"/>
            <p:cNvSpPr/>
            <p:nvPr/>
          </p:nvSpPr>
          <p:spPr>
            <a:xfrm>
              <a:off x="1501752" y="1180085"/>
              <a:ext cx="111756" cy="193728"/>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98"/>
            <p:cNvSpPr/>
            <p:nvPr/>
          </p:nvSpPr>
          <p:spPr>
            <a:xfrm>
              <a:off x="818815" y="562346"/>
              <a:ext cx="812861" cy="1018179"/>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0C0C0">
                <a:alpha val="3213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65" name="Google Shape;4065;p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1">
  <p:cSld name="CUSTOM_10">
    <p:bg>
      <p:bgPr>
        <a:gradFill>
          <a:gsLst>
            <a:gs pos="0">
              <a:schemeClr val="accent2"/>
            </a:gs>
            <a:gs pos="100000">
              <a:schemeClr val="lt2"/>
            </a:gs>
          </a:gsLst>
          <a:lin ang="8099331" scaled="0"/>
        </a:gradFill>
      </p:bgPr>
    </p:bg>
    <p:spTree>
      <p:nvGrpSpPr>
        <p:cNvPr id="4066" name="Shape 4066"/>
        <p:cNvGrpSpPr/>
        <p:nvPr/>
      </p:nvGrpSpPr>
      <p:grpSpPr>
        <a:xfrm>
          <a:off x="0" y="0"/>
          <a:ext cx="0" cy="0"/>
          <a:chOff x="0" y="0"/>
          <a:chExt cx="0" cy="0"/>
        </a:xfrm>
      </p:grpSpPr>
      <p:sp>
        <p:nvSpPr>
          <p:cNvPr id="4067" name="Google Shape;4067;p99"/>
          <p:cNvSpPr/>
          <p:nvPr/>
        </p:nvSpPr>
        <p:spPr>
          <a:xfrm rot="-9370905">
            <a:off x="-108092" y="-662208"/>
            <a:ext cx="9732453" cy="5741531"/>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068" name="Google Shape;4068;p99"/>
          <p:cNvPicPr preferRelativeResize="0"/>
          <p:nvPr/>
        </p:nvPicPr>
        <p:blipFill>
          <a:blip r:embed="rId2">
            <a:alphaModFix/>
          </a:blip>
          <a:stretch>
            <a:fillRect/>
          </a:stretch>
        </p:blipFill>
        <p:spPr>
          <a:xfrm>
            <a:off x="0" y="0"/>
            <a:ext cx="9144000" cy="5143500"/>
          </a:xfrm>
          <a:prstGeom prst="rect">
            <a:avLst/>
          </a:prstGeom>
          <a:noFill/>
          <a:ln>
            <a:noFill/>
          </a:ln>
        </p:spPr>
      </p:pic>
      <p:sp>
        <p:nvSpPr>
          <p:cNvPr id="4069" name="Google Shape;4069;p99"/>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4070" name="Google Shape;4070;p99"/>
          <p:cNvGrpSpPr/>
          <p:nvPr/>
        </p:nvGrpSpPr>
        <p:grpSpPr>
          <a:xfrm rot="3203653">
            <a:off x="240691" y="985951"/>
            <a:ext cx="297660" cy="239057"/>
            <a:chOff x="3483800" y="1530650"/>
            <a:chExt cx="1459674" cy="1397574"/>
          </a:xfrm>
        </p:grpSpPr>
        <p:sp>
          <p:nvSpPr>
            <p:cNvPr id="4071" name="Google Shape;4071;p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0" name="Google Shape;4080;p99"/>
          <p:cNvGrpSpPr/>
          <p:nvPr/>
        </p:nvGrpSpPr>
        <p:grpSpPr>
          <a:xfrm>
            <a:off x="447585" y="150969"/>
            <a:ext cx="374992" cy="348246"/>
            <a:chOff x="3931664" y="3196564"/>
            <a:chExt cx="819834" cy="761359"/>
          </a:xfrm>
        </p:grpSpPr>
        <p:sp>
          <p:nvSpPr>
            <p:cNvPr id="4081" name="Google Shape;4081;p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4" name="Google Shape;4084;p99"/>
          <p:cNvGrpSpPr/>
          <p:nvPr/>
        </p:nvGrpSpPr>
        <p:grpSpPr>
          <a:xfrm rot="-2865348">
            <a:off x="-165362" y="3586213"/>
            <a:ext cx="374985" cy="348239"/>
            <a:chOff x="3931664" y="3196564"/>
            <a:chExt cx="819834" cy="761359"/>
          </a:xfrm>
        </p:grpSpPr>
        <p:sp>
          <p:nvSpPr>
            <p:cNvPr id="4085" name="Google Shape;4085;p99"/>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99"/>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99"/>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88" name="Google Shape;4088;p99"/>
          <p:cNvGrpSpPr/>
          <p:nvPr/>
        </p:nvGrpSpPr>
        <p:grpSpPr>
          <a:xfrm rot="-2113056">
            <a:off x="-68471" y="2140023"/>
            <a:ext cx="297664" cy="239111"/>
            <a:chOff x="3483800" y="1530650"/>
            <a:chExt cx="1459674" cy="1397574"/>
          </a:xfrm>
        </p:grpSpPr>
        <p:sp>
          <p:nvSpPr>
            <p:cNvPr id="4089" name="Google Shape;4089;p99"/>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99"/>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99"/>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99"/>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99"/>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99"/>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99"/>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99"/>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098" name="Google Shape;4098;p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Design 2">
  <p:cSld name="CUSTOM_11">
    <p:bg>
      <p:bgPr>
        <a:gradFill>
          <a:gsLst>
            <a:gs pos="0">
              <a:schemeClr val="accent2"/>
            </a:gs>
            <a:gs pos="100000">
              <a:schemeClr val="lt2"/>
            </a:gs>
          </a:gsLst>
          <a:lin ang="2698631" scaled="0"/>
        </a:gradFill>
      </p:bgPr>
    </p:bg>
    <p:spTree>
      <p:nvGrpSpPr>
        <p:cNvPr id="4099" name="Shape 4099"/>
        <p:cNvGrpSpPr/>
        <p:nvPr/>
      </p:nvGrpSpPr>
      <p:grpSpPr>
        <a:xfrm>
          <a:off x="0" y="0"/>
          <a:ext cx="0" cy="0"/>
          <a:chOff x="0" y="0"/>
          <a:chExt cx="0" cy="0"/>
        </a:xfrm>
      </p:grpSpPr>
      <p:sp>
        <p:nvSpPr>
          <p:cNvPr id="4100" name="Google Shape;4100;p100"/>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01" name="Google Shape;4101;p100"/>
          <p:cNvPicPr preferRelativeResize="0"/>
          <p:nvPr/>
        </p:nvPicPr>
        <p:blipFill>
          <a:blip r:embed="rId2">
            <a:alphaModFix/>
          </a:blip>
          <a:stretch>
            <a:fillRect/>
          </a:stretch>
        </p:blipFill>
        <p:spPr>
          <a:xfrm>
            <a:off x="0" y="0"/>
            <a:ext cx="9144000" cy="5143500"/>
          </a:xfrm>
          <a:prstGeom prst="rect">
            <a:avLst/>
          </a:prstGeom>
          <a:noFill/>
          <a:ln>
            <a:noFill/>
          </a:ln>
        </p:spPr>
      </p:pic>
      <p:grpSp>
        <p:nvGrpSpPr>
          <p:cNvPr id="4102" name="Google Shape;4102;p100"/>
          <p:cNvGrpSpPr/>
          <p:nvPr/>
        </p:nvGrpSpPr>
        <p:grpSpPr>
          <a:xfrm rot="3204101">
            <a:off x="8805038" y="4262894"/>
            <a:ext cx="197087" cy="158154"/>
            <a:chOff x="3483800" y="1530650"/>
            <a:chExt cx="1459674" cy="1397574"/>
          </a:xfrm>
        </p:grpSpPr>
        <p:sp>
          <p:nvSpPr>
            <p:cNvPr id="4103" name="Google Shape;4103;p1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1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1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1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1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1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1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2" name="Google Shape;4112;p100"/>
          <p:cNvGrpSpPr/>
          <p:nvPr/>
        </p:nvGrpSpPr>
        <p:grpSpPr>
          <a:xfrm>
            <a:off x="8870511" y="958177"/>
            <a:ext cx="273497" cy="253990"/>
            <a:chOff x="3931664" y="3196564"/>
            <a:chExt cx="819834" cy="761359"/>
          </a:xfrm>
        </p:grpSpPr>
        <p:sp>
          <p:nvSpPr>
            <p:cNvPr id="4113" name="Google Shape;4113;p1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1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1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16" name="Google Shape;4116;p100"/>
          <p:cNvGrpSpPr/>
          <p:nvPr/>
        </p:nvGrpSpPr>
        <p:grpSpPr>
          <a:xfrm rot="3203653">
            <a:off x="8754753" y="1607001"/>
            <a:ext cx="297660" cy="239057"/>
            <a:chOff x="3483800" y="1530650"/>
            <a:chExt cx="1459674" cy="1397574"/>
          </a:xfrm>
        </p:grpSpPr>
        <p:sp>
          <p:nvSpPr>
            <p:cNvPr id="4117" name="Google Shape;4117;p1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1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1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1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1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1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1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26" name="Google Shape;4126;p100"/>
          <p:cNvGrpSpPr/>
          <p:nvPr/>
        </p:nvGrpSpPr>
        <p:grpSpPr>
          <a:xfrm rot="3205120">
            <a:off x="21633" y="409520"/>
            <a:ext cx="208678" cy="167461"/>
            <a:chOff x="3483800" y="1530650"/>
            <a:chExt cx="1459674" cy="1397574"/>
          </a:xfrm>
        </p:grpSpPr>
        <p:sp>
          <p:nvSpPr>
            <p:cNvPr id="4127" name="Google Shape;4127;p100"/>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100"/>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100"/>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100"/>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100"/>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100"/>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100"/>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100"/>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36" name="Google Shape;4136;p100"/>
          <p:cNvGrpSpPr/>
          <p:nvPr/>
        </p:nvGrpSpPr>
        <p:grpSpPr>
          <a:xfrm rot="-2016416">
            <a:off x="40756" y="3318338"/>
            <a:ext cx="235067" cy="218301"/>
            <a:chOff x="3931664" y="3196564"/>
            <a:chExt cx="819834" cy="761359"/>
          </a:xfrm>
        </p:grpSpPr>
        <p:sp>
          <p:nvSpPr>
            <p:cNvPr id="4137" name="Google Shape;4137;p1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1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1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0" name="Google Shape;4140;p100"/>
          <p:cNvSpPr txBox="1"/>
          <p:nvPr>
            <p:ph type="title"/>
          </p:nvPr>
        </p:nvSpPr>
        <p:spPr>
          <a:xfrm>
            <a:off x="720000" y="431350"/>
            <a:ext cx="7704000" cy="477300"/>
          </a:xfrm>
          <a:prstGeom prst="rect">
            <a:avLst/>
          </a:prstGeom>
        </p:spPr>
        <p:txBody>
          <a:bodyPr anchorCtr="0" anchor="t" bIns="0" lIns="0" spcFirstLastPara="1" rIns="0" wrap="square" tIns="0">
            <a:noAutofit/>
          </a:bodyPr>
          <a:lstStyle>
            <a:lvl1pPr lvl="0" rtl="0" algn="ctr">
              <a:spcBef>
                <a:spcPts val="0"/>
              </a:spcBef>
              <a:spcAft>
                <a:spcPts val="0"/>
              </a:spcAft>
              <a:buSzPts val="3600"/>
              <a:buNone/>
              <a:defRPr/>
            </a:lvl1pPr>
            <a:lvl2pPr lvl="1" rtl="0" algn="ctr">
              <a:spcBef>
                <a:spcPts val="0"/>
              </a:spcBef>
              <a:spcAft>
                <a:spcPts val="0"/>
              </a:spcAft>
              <a:buSzPts val="2800"/>
              <a:buNone/>
              <a:defRPr/>
            </a:lvl2pPr>
            <a:lvl3pPr lvl="2" rtl="0" algn="ctr">
              <a:spcBef>
                <a:spcPts val="0"/>
              </a:spcBef>
              <a:spcAft>
                <a:spcPts val="0"/>
              </a:spcAft>
              <a:buSzPts val="2800"/>
              <a:buNone/>
              <a:defRPr/>
            </a:lvl3pPr>
            <a:lvl4pPr lvl="3" rtl="0" algn="ctr">
              <a:spcBef>
                <a:spcPts val="0"/>
              </a:spcBef>
              <a:spcAft>
                <a:spcPts val="0"/>
              </a:spcAft>
              <a:buSzPts val="2800"/>
              <a:buNone/>
              <a:defRPr/>
            </a:lvl4pPr>
            <a:lvl5pPr lvl="4" rtl="0" algn="ctr">
              <a:spcBef>
                <a:spcPts val="0"/>
              </a:spcBef>
              <a:spcAft>
                <a:spcPts val="0"/>
              </a:spcAft>
              <a:buSzPts val="2800"/>
              <a:buNone/>
              <a:defRPr/>
            </a:lvl5pPr>
            <a:lvl6pPr lvl="5" rtl="0" algn="ctr">
              <a:spcBef>
                <a:spcPts val="0"/>
              </a:spcBef>
              <a:spcAft>
                <a:spcPts val="0"/>
              </a:spcAft>
              <a:buSzPts val="2800"/>
              <a:buNone/>
              <a:defRPr/>
            </a:lvl6pPr>
            <a:lvl7pPr lvl="6" rtl="0" algn="ctr">
              <a:spcBef>
                <a:spcPts val="0"/>
              </a:spcBef>
              <a:spcAft>
                <a:spcPts val="0"/>
              </a:spcAft>
              <a:buSzPts val="2800"/>
              <a:buNone/>
              <a:defRPr/>
            </a:lvl7pPr>
            <a:lvl8pPr lvl="7" rtl="0" algn="ctr">
              <a:spcBef>
                <a:spcPts val="0"/>
              </a:spcBef>
              <a:spcAft>
                <a:spcPts val="0"/>
              </a:spcAft>
              <a:buSzPts val="2800"/>
              <a:buNone/>
              <a:defRPr/>
            </a:lvl8pPr>
            <a:lvl9pPr lvl="8" rtl="0" algn="ctr">
              <a:spcBef>
                <a:spcPts val="0"/>
              </a:spcBef>
              <a:spcAft>
                <a:spcPts val="0"/>
              </a:spcAft>
              <a:buSzPts val="2800"/>
              <a:buNone/>
              <a:defRPr/>
            </a:lvl9pPr>
          </a:lstStyle>
          <a:p/>
        </p:txBody>
      </p:sp>
      <p:grpSp>
        <p:nvGrpSpPr>
          <p:cNvPr id="4141" name="Google Shape;4141;p100"/>
          <p:cNvGrpSpPr/>
          <p:nvPr/>
        </p:nvGrpSpPr>
        <p:grpSpPr>
          <a:xfrm>
            <a:off x="251954" y="1066772"/>
            <a:ext cx="262265" cy="243559"/>
            <a:chOff x="3931664" y="3196564"/>
            <a:chExt cx="819834" cy="761359"/>
          </a:xfrm>
        </p:grpSpPr>
        <p:sp>
          <p:nvSpPr>
            <p:cNvPr id="4142" name="Google Shape;4142;p100"/>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100"/>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100"/>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145" name="Google Shape;4145;p1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2">
  <p:cSld name="CUSTOM_12">
    <p:bg>
      <p:bgPr>
        <a:gradFill>
          <a:gsLst>
            <a:gs pos="0">
              <a:schemeClr val="accent2"/>
            </a:gs>
            <a:gs pos="100000">
              <a:schemeClr val="lt2"/>
            </a:gs>
          </a:gsLst>
          <a:lin ang="2698631" scaled="0"/>
        </a:gradFill>
      </p:bgPr>
    </p:bg>
    <p:spTree>
      <p:nvGrpSpPr>
        <p:cNvPr id="4146" name="Shape 4146"/>
        <p:cNvGrpSpPr/>
        <p:nvPr/>
      </p:nvGrpSpPr>
      <p:grpSpPr>
        <a:xfrm>
          <a:off x="0" y="0"/>
          <a:ext cx="0" cy="0"/>
          <a:chOff x="0" y="0"/>
          <a:chExt cx="0" cy="0"/>
        </a:xfrm>
      </p:grpSpPr>
      <p:sp>
        <p:nvSpPr>
          <p:cNvPr id="4147" name="Google Shape;4147;p101"/>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148" name="Google Shape;4148;p101"/>
          <p:cNvPicPr preferRelativeResize="0"/>
          <p:nvPr/>
        </p:nvPicPr>
        <p:blipFill>
          <a:blip r:embed="rId2">
            <a:alphaModFix/>
          </a:blip>
          <a:stretch>
            <a:fillRect/>
          </a:stretch>
        </p:blipFill>
        <p:spPr>
          <a:xfrm>
            <a:off x="0" y="0"/>
            <a:ext cx="9144000" cy="5143500"/>
          </a:xfrm>
          <a:prstGeom prst="rect">
            <a:avLst/>
          </a:prstGeom>
          <a:noFill/>
          <a:ln>
            <a:noFill/>
          </a:ln>
        </p:spPr>
      </p:pic>
      <p:sp>
        <p:nvSpPr>
          <p:cNvPr id="4149" name="Google Shape;4149;p101"/>
          <p:cNvSpPr txBox="1"/>
          <p:nvPr>
            <p:ph type="title"/>
          </p:nvPr>
        </p:nvSpPr>
        <p:spPr>
          <a:xfrm>
            <a:off x="5503500" y="1822913"/>
            <a:ext cx="2920500" cy="6822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4150" name="Google Shape;4150;p101"/>
          <p:cNvSpPr txBox="1"/>
          <p:nvPr>
            <p:ph idx="1" type="subTitle"/>
          </p:nvPr>
        </p:nvSpPr>
        <p:spPr>
          <a:xfrm>
            <a:off x="5503500" y="2636252"/>
            <a:ext cx="2920500" cy="8145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sp>
        <p:nvSpPr>
          <p:cNvPr id="4151" name="Google Shape;4151;p101"/>
          <p:cNvSpPr/>
          <p:nvPr/>
        </p:nvSpPr>
        <p:spPr>
          <a:xfrm rot="-6766684">
            <a:off x="6428043" y="-1411391"/>
            <a:ext cx="2949608" cy="3259638"/>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152" name="Google Shape;4152;p101"/>
          <p:cNvGrpSpPr/>
          <p:nvPr/>
        </p:nvGrpSpPr>
        <p:grpSpPr>
          <a:xfrm>
            <a:off x="623154" y="244439"/>
            <a:ext cx="193699" cy="185318"/>
            <a:chOff x="3483800" y="1530650"/>
            <a:chExt cx="1459674" cy="1397574"/>
          </a:xfrm>
        </p:grpSpPr>
        <p:sp>
          <p:nvSpPr>
            <p:cNvPr id="4153" name="Google Shape;4153;p1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1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1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1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1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1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1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2" name="Google Shape;4162;p101"/>
          <p:cNvGrpSpPr/>
          <p:nvPr/>
        </p:nvGrpSpPr>
        <p:grpSpPr>
          <a:xfrm>
            <a:off x="138749" y="4109622"/>
            <a:ext cx="318260" cy="295560"/>
            <a:chOff x="3931664" y="3196564"/>
            <a:chExt cx="819834" cy="761359"/>
          </a:xfrm>
        </p:grpSpPr>
        <p:sp>
          <p:nvSpPr>
            <p:cNvPr id="4163" name="Google Shape;4163;p1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1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1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66" name="Google Shape;4166;p101"/>
          <p:cNvGrpSpPr/>
          <p:nvPr/>
        </p:nvGrpSpPr>
        <p:grpSpPr>
          <a:xfrm>
            <a:off x="-180561" y="641597"/>
            <a:ext cx="500427" cy="464734"/>
            <a:chOff x="3931664" y="3196564"/>
            <a:chExt cx="819834" cy="761359"/>
          </a:xfrm>
        </p:grpSpPr>
        <p:sp>
          <p:nvSpPr>
            <p:cNvPr id="4167" name="Google Shape;4167;p1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1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1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70" name="Google Shape;4170;p101"/>
          <p:cNvGrpSpPr/>
          <p:nvPr/>
        </p:nvGrpSpPr>
        <p:grpSpPr>
          <a:xfrm>
            <a:off x="457004" y="4794839"/>
            <a:ext cx="193699" cy="185318"/>
            <a:chOff x="3483800" y="1530650"/>
            <a:chExt cx="1459674" cy="1397574"/>
          </a:xfrm>
        </p:grpSpPr>
        <p:sp>
          <p:nvSpPr>
            <p:cNvPr id="4171" name="Google Shape;4171;p1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1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1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1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1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1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1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0" name="Google Shape;4180;p101"/>
          <p:cNvGrpSpPr/>
          <p:nvPr/>
        </p:nvGrpSpPr>
        <p:grpSpPr>
          <a:xfrm flipH="1" rot="10800000">
            <a:off x="8130574" y="4601398"/>
            <a:ext cx="318260" cy="295560"/>
            <a:chOff x="3931664" y="3196564"/>
            <a:chExt cx="819834" cy="761359"/>
          </a:xfrm>
        </p:grpSpPr>
        <p:sp>
          <p:nvSpPr>
            <p:cNvPr id="4181" name="Google Shape;4181;p101"/>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101"/>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101"/>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84" name="Google Shape;4184;p101"/>
          <p:cNvGrpSpPr/>
          <p:nvPr/>
        </p:nvGrpSpPr>
        <p:grpSpPr>
          <a:xfrm flipH="1" rot="10800000">
            <a:off x="8523729" y="3992097"/>
            <a:ext cx="193699" cy="185318"/>
            <a:chOff x="3483800" y="1530650"/>
            <a:chExt cx="1459674" cy="1397574"/>
          </a:xfrm>
        </p:grpSpPr>
        <p:sp>
          <p:nvSpPr>
            <p:cNvPr id="4185" name="Google Shape;4185;p101"/>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101"/>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101"/>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101"/>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101"/>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101"/>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101"/>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101"/>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194" name="Google Shape;4194;p101"/>
          <p:cNvGrpSpPr/>
          <p:nvPr/>
        </p:nvGrpSpPr>
        <p:grpSpPr>
          <a:xfrm flipH="1" rot="-6300011">
            <a:off x="6024652" y="-203856"/>
            <a:ext cx="666506" cy="666506"/>
            <a:chOff x="1852275" y="2571450"/>
            <a:chExt cx="506925" cy="506925"/>
          </a:xfrm>
        </p:grpSpPr>
        <p:sp>
          <p:nvSpPr>
            <p:cNvPr id="4195" name="Google Shape;4195;p101"/>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101"/>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101"/>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101"/>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101"/>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101"/>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101"/>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02" name="Google Shape;4202;p101"/>
          <p:cNvGrpSpPr/>
          <p:nvPr/>
        </p:nvGrpSpPr>
        <p:grpSpPr>
          <a:xfrm rot="-1799945">
            <a:off x="6466948" y="179147"/>
            <a:ext cx="500135" cy="500135"/>
            <a:chOff x="2751400" y="2498775"/>
            <a:chExt cx="652900" cy="652900"/>
          </a:xfrm>
        </p:grpSpPr>
        <p:sp>
          <p:nvSpPr>
            <p:cNvPr id="4203" name="Google Shape;4203;p101"/>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101"/>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101"/>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101"/>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101"/>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101"/>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101"/>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101"/>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101"/>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12" name="Google Shape;4212;p1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3">
  <p:cSld name="CUSTOM_13">
    <p:bg>
      <p:bgPr>
        <a:gradFill>
          <a:gsLst>
            <a:gs pos="0">
              <a:schemeClr val="accent2"/>
            </a:gs>
            <a:gs pos="100000">
              <a:schemeClr val="lt2"/>
            </a:gs>
          </a:gsLst>
          <a:lin ang="13500032" scaled="0"/>
        </a:gradFill>
      </p:bgPr>
    </p:bg>
    <p:spTree>
      <p:nvGrpSpPr>
        <p:cNvPr id="4213" name="Shape 4213"/>
        <p:cNvGrpSpPr/>
        <p:nvPr/>
      </p:nvGrpSpPr>
      <p:grpSpPr>
        <a:xfrm>
          <a:off x="0" y="0"/>
          <a:ext cx="0" cy="0"/>
          <a:chOff x="0" y="0"/>
          <a:chExt cx="0" cy="0"/>
        </a:xfrm>
      </p:grpSpPr>
      <p:sp>
        <p:nvSpPr>
          <p:cNvPr id="4214" name="Google Shape;4214;p102"/>
          <p:cNvSpPr/>
          <p:nvPr/>
        </p:nvSpPr>
        <p:spPr>
          <a:xfrm>
            <a:off x="-294392" y="15192"/>
            <a:ext cx="9732795" cy="5741733"/>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15" name="Google Shape;4215;p102"/>
          <p:cNvPicPr preferRelativeResize="0"/>
          <p:nvPr/>
        </p:nvPicPr>
        <p:blipFill>
          <a:blip r:embed="rId2">
            <a:alphaModFix/>
          </a:blip>
          <a:stretch>
            <a:fillRect/>
          </a:stretch>
        </p:blipFill>
        <p:spPr>
          <a:xfrm>
            <a:off x="0" y="0"/>
            <a:ext cx="9144000" cy="5143500"/>
          </a:xfrm>
          <a:prstGeom prst="rect">
            <a:avLst/>
          </a:prstGeom>
          <a:noFill/>
          <a:ln>
            <a:noFill/>
          </a:ln>
        </p:spPr>
      </p:pic>
      <p:sp>
        <p:nvSpPr>
          <p:cNvPr id="4216" name="Google Shape;4216;p102"/>
          <p:cNvSpPr txBox="1"/>
          <p:nvPr>
            <p:ph type="title"/>
          </p:nvPr>
        </p:nvSpPr>
        <p:spPr>
          <a:xfrm>
            <a:off x="1549200" y="1478725"/>
            <a:ext cx="2182800" cy="1035600"/>
          </a:xfrm>
          <a:prstGeom prst="rect">
            <a:avLst/>
          </a:prstGeom>
        </p:spPr>
        <p:txBody>
          <a:bodyPr anchorCtr="0" anchor="t" bIns="0" lIns="0" spcFirstLastPara="1" rIns="0" wrap="square" tIns="0">
            <a:noAutofit/>
          </a:bodyPr>
          <a:lstStyle>
            <a:lvl1pPr lvl="0" rtl="0" algn="l">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4217" name="Google Shape;4217;p102"/>
          <p:cNvSpPr txBox="1"/>
          <p:nvPr>
            <p:ph idx="1" type="subTitle"/>
          </p:nvPr>
        </p:nvSpPr>
        <p:spPr>
          <a:xfrm>
            <a:off x="1549200" y="2837689"/>
            <a:ext cx="2920500" cy="1035600"/>
          </a:xfrm>
          <a:prstGeom prst="rect">
            <a:avLst/>
          </a:prstGeom>
        </p:spPr>
        <p:txBody>
          <a:bodyPr anchorCtr="0" anchor="t" bIns="0" lIns="0" spcFirstLastPara="1" rIns="0" wrap="square" tIns="0">
            <a:noAutofit/>
          </a:bodyPr>
          <a:lstStyle>
            <a:lvl1pPr lvl="0" rtl="0">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4218" name="Google Shape;4218;p102"/>
          <p:cNvGrpSpPr/>
          <p:nvPr/>
        </p:nvGrpSpPr>
        <p:grpSpPr>
          <a:xfrm rot="3203653">
            <a:off x="197091" y="1556026"/>
            <a:ext cx="297660" cy="239057"/>
            <a:chOff x="3483800" y="1530650"/>
            <a:chExt cx="1459674" cy="1397574"/>
          </a:xfrm>
        </p:grpSpPr>
        <p:sp>
          <p:nvSpPr>
            <p:cNvPr id="4219" name="Google Shape;4219;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28" name="Google Shape;4228;p102"/>
          <p:cNvGrpSpPr/>
          <p:nvPr/>
        </p:nvGrpSpPr>
        <p:grpSpPr>
          <a:xfrm>
            <a:off x="1373635" y="365869"/>
            <a:ext cx="374992" cy="348246"/>
            <a:chOff x="3931664" y="3196564"/>
            <a:chExt cx="819834" cy="761359"/>
          </a:xfrm>
        </p:grpSpPr>
        <p:sp>
          <p:nvSpPr>
            <p:cNvPr id="4229" name="Google Shape;4229;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32" name="Google Shape;4232;p102"/>
          <p:cNvGrpSpPr/>
          <p:nvPr/>
        </p:nvGrpSpPr>
        <p:grpSpPr>
          <a:xfrm rot="3204101">
            <a:off x="8561588" y="4759494"/>
            <a:ext cx="197087" cy="158154"/>
            <a:chOff x="3483800" y="1530650"/>
            <a:chExt cx="1459674" cy="1397574"/>
          </a:xfrm>
        </p:grpSpPr>
        <p:sp>
          <p:nvSpPr>
            <p:cNvPr id="4233" name="Google Shape;4233;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2" name="Google Shape;4242;p102"/>
          <p:cNvGrpSpPr/>
          <p:nvPr/>
        </p:nvGrpSpPr>
        <p:grpSpPr>
          <a:xfrm>
            <a:off x="8873360" y="3817444"/>
            <a:ext cx="374992" cy="348246"/>
            <a:chOff x="3931664" y="3196564"/>
            <a:chExt cx="819834" cy="761359"/>
          </a:xfrm>
        </p:grpSpPr>
        <p:sp>
          <p:nvSpPr>
            <p:cNvPr id="4243" name="Google Shape;4243;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46" name="Google Shape;4246;p102"/>
          <p:cNvGrpSpPr/>
          <p:nvPr/>
        </p:nvGrpSpPr>
        <p:grpSpPr>
          <a:xfrm>
            <a:off x="-154252" y="2571744"/>
            <a:ext cx="320309" cy="297463"/>
            <a:chOff x="3931664" y="3196564"/>
            <a:chExt cx="819834" cy="761359"/>
          </a:xfrm>
        </p:grpSpPr>
        <p:sp>
          <p:nvSpPr>
            <p:cNvPr id="4247" name="Google Shape;4247;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50" name="Google Shape;4250;p102"/>
          <p:cNvSpPr/>
          <p:nvPr/>
        </p:nvSpPr>
        <p:spPr>
          <a:xfrm rot="-9962495">
            <a:off x="-1041962" y="-1281078"/>
            <a:ext cx="2949109" cy="3259086"/>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1" name="Google Shape;4251;p102"/>
          <p:cNvGrpSpPr/>
          <p:nvPr/>
        </p:nvGrpSpPr>
        <p:grpSpPr>
          <a:xfrm rot="3203653">
            <a:off x="8694441" y="1676501"/>
            <a:ext cx="297660" cy="239057"/>
            <a:chOff x="3483800" y="1530650"/>
            <a:chExt cx="1459674" cy="1397574"/>
          </a:xfrm>
        </p:grpSpPr>
        <p:sp>
          <p:nvSpPr>
            <p:cNvPr id="4252" name="Google Shape;4252;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1" name="Google Shape;4261;p102"/>
          <p:cNvGrpSpPr/>
          <p:nvPr/>
        </p:nvGrpSpPr>
        <p:grpSpPr>
          <a:xfrm rot="-1813197">
            <a:off x="4035419" y="413076"/>
            <a:ext cx="250191" cy="232308"/>
            <a:chOff x="3931664" y="3196564"/>
            <a:chExt cx="819834" cy="761359"/>
          </a:xfrm>
        </p:grpSpPr>
        <p:sp>
          <p:nvSpPr>
            <p:cNvPr id="4262" name="Google Shape;4262;p102"/>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102"/>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102"/>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65" name="Google Shape;4265;p102"/>
          <p:cNvGrpSpPr/>
          <p:nvPr/>
        </p:nvGrpSpPr>
        <p:grpSpPr>
          <a:xfrm rot="3202496">
            <a:off x="6455782" y="205593"/>
            <a:ext cx="266451" cy="213788"/>
            <a:chOff x="3483800" y="1530650"/>
            <a:chExt cx="1459674" cy="1397574"/>
          </a:xfrm>
        </p:grpSpPr>
        <p:sp>
          <p:nvSpPr>
            <p:cNvPr id="4266" name="Google Shape;4266;p102"/>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102"/>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102"/>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102"/>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102"/>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102"/>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102"/>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102"/>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75" name="Google Shape;4275;p102"/>
          <p:cNvGrpSpPr/>
          <p:nvPr/>
        </p:nvGrpSpPr>
        <p:grpSpPr>
          <a:xfrm>
            <a:off x="-423288" y="4459184"/>
            <a:ext cx="1143068" cy="1143068"/>
            <a:chOff x="1565300" y="733100"/>
            <a:chExt cx="1143525" cy="1143525"/>
          </a:xfrm>
        </p:grpSpPr>
        <p:sp>
          <p:nvSpPr>
            <p:cNvPr id="4276" name="Google Shape;4276;p102"/>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102"/>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102"/>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102"/>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102"/>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102"/>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102"/>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3" name="Google Shape;4283;p1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ext 4">
  <p:cSld name="CUSTOM_13_1">
    <p:bg>
      <p:bgPr>
        <a:gradFill>
          <a:gsLst>
            <a:gs pos="0">
              <a:schemeClr val="accent2"/>
            </a:gs>
            <a:gs pos="100000">
              <a:schemeClr val="lt2"/>
            </a:gs>
          </a:gsLst>
          <a:lin ang="2698631" scaled="0"/>
        </a:gradFill>
      </p:bgPr>
    </p:bg>
    <p:spTree>
      <p:nvGrpSpPr>
        <p:cNvPr id="4284" name="Shape 4284"/>
        <p:cNvGrpSpPr/>
        <p:nvPr/>
      </p:nvGrpSpPr>
      <p:grpSpPr>
        <a:xfrm>
          <a:off x="0" y="0"/>
          <a:ext cx="0" cy="0"/>
          <a:chOff x="0" y="0"/>
          <a:chExt cx="0" cy="0"/>
        </a:xfrm>
      </p:grpSpPr>
      <p:sp>
        <p:nvSpPr>
          <p:cNvPr id="4285" name="Google Shape;4285;p103"/>
          <p:cNvSpPr/>
          <p:nvPr/>
        </p:nvSpPr>
        <p:spPr>
          <a:xfrm rot="1521954">
            <a:off x="-385060" y="-43163"/>
            <a:ext cx="9706358" cy="5726136"/>
          </a:xfrm>
          <a:custGeom>
            <a:rect b="b" l="l" r="r" t="t"/>
            <a:pathLst>
              <a:path extrusionOk="0" h="176289" w="298827">
                <a:moveTo>
                  <a:pt x="224776" y="1"/>
                </a:moveTo>
                <a:cubicBezTo>
                  <a:pt x="223306" y="1"/>
                  <a:pt x="221819" y="25"/>
                  <a:pt x="220315" y="75"/>
                </a:cubicBezTo>
                <a:cubicBezTo>
                  <a:pt x="210261" y="405"/>
                  <a:pt x="199368" y="1841"/>
                  <a:pt x="188556" y="5660"/>
                </a:cubicBezTo>
                <a:cubicBezTo>
                  <a:pt x="177735" y="9478"/>
                  <a:pt x="167012" y="15981"/>
                  <a:pt x="161418" y="23395"/>
                </a:cubicBezTo>
                <a:cubicBezTo>
                  <a:pt x="154379" y="32726"/>
                  <a:pt x="156690" y="41567"/>
                  <a:pt x="162587" y="47544"/>
                </a:cubicBezTo>
                <a:cubicBezTo>
                  <a:pt x="173845" y="58963"/>
                  <a:pt x="195969" y="62629"/>
                  <a:pt x="213365" y="69739"/>
                </a:cubicBezTo>
                <a:cubicBezTo>
                  <a:pt x="220743" y="72754"/>
                  <a:pt x="227648" y="78045"/>
                  <a:pt x="222491" y="85636"/>
                </a:cubicBezTo>
                <a:cubicBezTo>
                  <a:pt x="218379" y="91685"/>
                  <a:pt x="208414" y="96163"/>
                  <a:pt x="199582" y="98777"/>
                </a:cubicBezTo>
                <a:cubicBezTo>
                  <a:pt x="179563" y="104709"/>
                  <a:pt x="160526" y="105182"/>
                  <a:pt x="141078" y="107814"/>
                </a:cubicBezTo>
                <a:cubicBezTo>
                  <a:pt x="121639" y="110446"/>
                  <a:pt x="99167" y="116378"/>
                  <a:pt x="83564" y="128689"/>
                </a:cubicBezTo>
                <a:cubicBezTo>
                  <a:pt x="75062" y="135407"/>
                  <a:pt x="69736" y="143159"/>
                  <a:pt x="65526" y="150644"/>
                </a:cubicBezTo>
                <a:cubicBezTo>
                  <a:pt x="64188" y="153034"/>
                  <a:pt x="62002" y="156068"/>
                  <a:pt x="58523" y="156870"/>
                </a:cubicBezTo>
                <a:cubicBezTo>
                  <a:pt x="57973" y="156999"/>
                  <a:pt x="57451" y="157051"/>
                  <a:pt x="56955" y="157051"/>
                </a:cubicBezTo>
                <a:cubicBezTo>
                  <a:pt x="56107" y="157051"/>
                  <a:pt x="55334" y="156899"/>
                  <a:pt x="54624" y="156719"/>
                </a:cubicBezTo>
                <a:cubicBezTo>
                  <a:pt x="46907" y="154765"/>
                  <a:pt x="42822" y="149698"/>
                  <a:pt x="40904" y="144006"/>
                </a:cubicBezTo>
                <a:cubicBezTo>
                  <a:pt x="37451" y="133720"/>
                  <a:pt x="42188" y="118769"/>
                  <a:pt x="58541" y="108715"/>
                </a:cubicBezTo>
                <a:cubicBezTo>
                  <a:pt x="68800" y="102408"/>
                  <a:pt x="81378" y="99455"/>
                  <a:pt x="92325" y="98661"/>
                </a:cubicBezTo>
                <a:cubicBezTo>
                  <a:pt x="95241" y="98452"/>
                  <a:pt x="98082" y="98374"/>
                  <a:pt x="100879" y="98374"/>
                </a:cubicBezTo>
                <a:cubicBezTo>
                  <a:pt x="108569" y="98374"/>
                  <a:pt x="115923" y="98964"/>
                  <a:pt x="123584" y="99036"/>
                </a:cubicBezTo>
                <a:cubicBezTo>
                  <a:pt x="124113" y="99041"/>
                  <a:pt x="124644" y="99043"/>
                  <a:pt x="125176" y="99043"/>
                </a:cubicBezTo>
                <a:cubicBezTo>
                  <a:pt x="136076" y="99043"/>
                  <a:pt x="147623" y="97999"/>
                  <a:pt x="159438" y="95958"/>
                </a:cubicBezTo>
                <a:cubicBezTo>
                  <a:pt x="168136" y="94450"/>
                  <a:pt x="178448" y="91649"/>
                  <a:pt x="184354" y="85850"/>
                </a:cubicBezTo>
                <a:cubicBezTo>
                  <a:pt x="188663" y="81613"/>
                  <a:pt x="189189" y="76876"/>
                  <a:pt x="186968" y="73745"/>
                </a:cubicBezTo>
                <a:cubicBezTo>
                  <a:pt x="184747" y="70622"/>
                  <a:pt x="180188" y="68874"/>
                  <a:pt x="175228" y="67732"/>
                </a:cubicBezTo>
                <a:cubicBezTo>
                  <a:pt x="169282" y="66370"/>
                  <a:pt x="162676" y="65782"/>
                  <a:pt x="155673" y="65782"/>
                </a:cubicBezTo>
                <a:cubicBezTo>
                  <a:pt x="145705" y="65782"/>
                  <a:pt x="134934" y="66972"/>
                  <a:pt x="124119" y="68811"/>
                </a:cubicBezTo>
                <a:cubicBezTo>
                  <a:pt x="105697" y="71943"/>
                  <a:pt x="86892" y="76894"/>
                  <a:pt x="68238" y="81078"/>
                </a:cubicBezTo>
                <a:cubicBezTo>
                  <a:pt x="59261" y="83093"/>
                  <a:pt x="49995" y="84946"/>
                  <a:pt x="41906" y="84946"/>
                </a:cubicBezTo>
                <a:cubicBezTo>
                  <a:pt x="39650" y="84946"/>
                  <a:pt x="37485" y="84802"/>
                  <a:pt x="35444" y="84477"/>
                </a:cubicBezTo>
                <a:cubicBezTo>
                  <a:pt x="22562" y="82416"/>
                  <a:pt x="17183" y="72781"/>
                  <a:pt x="21750" y="62005"/>
                </a:cubicBezTo>
                <a:cubicBezTo>
                  <a:pt x="26318" y="51237"/>
                  <a:pt x="39967" y="39970"/>
                  <a:pt x="55454" y="33324"/>
                </a:cubicBezTo>
                <a:cubicBezTo>
                  <a:pt x="64353" y="29502"/>
                  <a:pt x="74091" y="27154"/>
                  <a:pt x="82289" y="27154"/>
                </a:cubicBezTo>
                <a:cubicBezTo>
                  <a:pt x="85744" y="27154"/>
                  <a:pt x="88926" y="27571"/>
                  <a:pt x="91655" y="28471"/>
                </a:cubicBezTo>
                <a:cubicBezTo>
                  <a:pt x="101308" y="31638"/>
                  <a:pt x="103806" y="39863"/>
                  <a:pt x="107633" y="46884"/>
                </a:cubicBezTo>
                <a:cubicBezTo>
                  <a:pt x="111032" y="53111"/>
                  <a:pt x="117175" y="59042"/>
                  <a:pt x="127761" y="59042"/>
                </a:cubicBezTo>
                <a:cubicBezTo>
                  <a:pt x="129095" y="59042"/>
                  <a:pt x="130500" y="58948"/>
                  <a:pt x="131979" y="58748"/>
                </a:cubicBezTo>
                <a:cubicBezTo>
                  <a:pt x="137474" y="58008"/>
                  <a:pt x="144102" y="55350"/>
                  <a:pt x="147260" y="51513"/>
                </a:cubicBezTo>
                <a:cubicBezTo>
                  <a:pt x="150160" y="47990"/>
                  <a:pt x="149312" y="44644"/>
                  <a:pt x="147929" y="41923"/>
                </a:cubicBezTo>
                <a:cubicBezTo>
                  <a:pt x="141694" y="29639"/>
                  <a:pt x="127215" y="21807"/>
                  <a:pt x="113030" y="14250"/>
                </a:cubicBezTo>
                <a:cubicBezTo>
                  <a:pt x="110871" y="13100"/>
                  <a:pt x="108677" y="11940"/>
                  <a:pt x="105795" y="11467"/>
                </a:cubicBezTo>
                <a:cubicBezTo>
                  <a:pt x="104730" y="11294"/>
                  <a:pt x="103593" y="11218"/>
                  <a:pt x="102405" y="11218"/>
                </a:cubicBezTo>
                <a:cubicBezTo>
                  <a:pt x="99307" y="11218"/>
                  <a:pt x="95866" y="11738"/>
                  <a:pt x="92467" y="12422"/>
                </a:cubicBezTo>
                <a:cubicBezTo>
                  <a:pt x="64919" y="17953"/>
                  <a:pt x="35667" y="34760"/>
                  <a:pt x="20706" y="53663"/>
                </a:cubicBezTo>
                <a:cubicBezTo>
                  <a:pt x="14658" y="61300"/>
                  <a:pt x="10875" y="69079"/>
                  <a:pt x="8351" y="76617"/>
                </a:cubicBezTo>
                <a:cubicBezTo>
                  <a:pt x="1" y="101471"/>
                  <a:pt x="5202" y="124006"/>
                  <a:pt x="20439" y="140616"/>
                </a:cubicBezTo>
                <a:cubicBezTo>
                  <a:pt x="35667" y="157218"/>
                  <a:pt x="60575" y="168048"/>
                  <a:pt x="90130" y="173410"/>
                </a:cubicBezTo>
                <a:cubicBezTo>
                  <a:pt x="99532" y="175121"/>
                  <a:pt x="109545" y="176289"/>
                  <a:pt x="120213" y="176289"/>
                </a:cubicBezTo>
                <a:cubicBezTo>
                  <a:pt x="126733" y="176289"/>
                  <a:pt x="133497" y="175853"/>
                  <a:pt x="140516" y="174837"/>
                </a:cubicBezTo>
                <a:cubicBezTo>
                  <a:pt x="143701" y="174373"/>
                  <a:pt x="147912" y="173223"/>
                  <a:pt x="149294" y="170983"/>
                </a:cubicBezTo>
                <a:lnTo>
                  <a:pt x="176718" y="159698"/>
                </a:lnTo>
                <a:cubicBezTo>
                  <a:pt x="160240" y="158476"/>
                  <a:pt x="147689" y="152071"/>
                  <a:pt x="142416" y="142187"/>
                </a:cubicBezTo>
                <a:cubicBezTo>
                  <a:pt x="140427" y="138449"/>
                  <a:pt x="139445" y="134104"/>
                  <a:pt x="141212" y="129233"/>
                </a:cubicBezTo>
                <a:cubicBezTo>
                  <a:pt x="142978" y="124371"/>
                  <a:pt x="147867" y="118921"/>
                  <a:pt x="154718" y="115513"/>
                </a:cubicBezTo>
                <a:cubicBezTo>
                  <a:pt x="160526" y="112631"/>
                  <a:pt x="166922" y="111552"/>
                  <a:pt x="172730" y="111088"/>
                </a:cubicBezTo>
                <a:cubicBezTo>
                  <a:pt x="176176" y="110814"/>
                  <a:pt x="179523" y="110719"/>
                  <a:pt x="182817" y="110719"/>
                </a:cubicBezTo>
                <a:cubicBezTo>
                  <a:pt x="190277" y="110719"/>
                  <a:pt x="197469" y="111206"/>
                  <a:pt x="204942" y="111206"/>
                </a:cubicBezTo>
                <a:cubicBezTo>
                  <a:pt x="206212" y="111206"/>
                  <a:pt x="207491" y="111192"/>
                  <a:pt x="208780" y="111159"/>
                </a:cubicBezTo>
                <a:cubicBezTo>
                  <a:pt x="221769" y="110820"/>
                  <a:pt x="236105" y="108483"/>
                  <a:pt x="250084" y="103255"/>
                </a:cubicBezTo>
                <a:cubicBezTo>
                  <a:pt x="264055" y="98028"/>
                  <a:pt x="277597" y="89731"/>
                  <a:pt x="285768" y="80221"/>
                </a:cubicBezTo>
                <a:cubicBezTo>
                  <a:pt x="293066" y="71737"/>
                  <a:pt x="295653" y="62968"/>
                  <a:pt x="296295" y="54966"/>
                </a:cubicBezTo>
                <a:cubicBezTo>
                  <a:pt x="298827" y="23233"/>
                  <a:pt x="269906" y="1"/>
                  <a:pt x="224776" y="1"/>
                </a:cubicBezTo>
                <a:close/>
              </a:path>
            </a:pathLst>
          </a:custGeom>
          <a:solidFill>
            <a:srgbClr val="373852">
              <a:alpha val="78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pic>
        <p:nvPicPr>
          <p:cNvPr id="4286" name="Google Shape;4286;p103"/>
          <p:cNvPicPr preferRelativeResize="0"/>
          <p:nvPr/>
        </p:nvPicPr>
        <p:blipFill>
          <a:blip r:embed="rId2">
            <a:alphaModFix/>
          </a:blip>
          <a:stretch>
            <a:fillRect/>
          </a:stretch>
        </p:blipFill>
        <p:spPr>
          <a:xfrm>
            <a:off x="0" y="0"/>
            <a:ext cx="9144000" cy="5143500"/>
          </a:xfrm>
          <a:prstGeom prst="rect">
            <a:avLst/>
          </a:prstGeom>
          <a:noFill/>
          <a:ln>
            <a:noFill/>
          </a:ln>
        </p:spPr>
      </p:pic>
      <p:sp>
        <p:nvSpPr>
          <p:cNvPr id="4287" name="Google Shape;4287;p103"/>
          <p:cNvSpPr txBox="1"/>
          <p:nvPr>
            <p:ph type="title"/>
          </p:nvPr>
        </p:nvSpPr>
        <p:spPr>
          <a:xfrm>
            <a:off x="5650188" y="1478725"/>
            <a:ext cx="1942500" cy="1035600"/>
          </a:xfrm>
          <a:prstGeom prst="rect">
            <a:avLst/>
          </a:prstGeom>
        </p:spPr>
        <p:txBody>
          <a:bodyPr anchorCtr="0" anchor="t" bIns="0" lIns="0" spcFirstLastPara="1" rIns="0" wrap="square" tIns="0">
            <a:noAutofit/>
          </a:bodyPr>
          <a:lstStyle>
            <a:lvl1pPr lvl="0" rtl="0" algn="r">
              <a:spcBef>
                <a:spcPts val="0"/>
              </a:spcBef>
              <a:spcAft>
                <a:spcPts val="0"/>
              </a:spcAft>
              <a:buSzPts val="3600"/>
              <a:buNone/>
              <a:defRPr/>
            </a:lvl1pPr>
            <a:lvl2pPr lvl="1" rtl="0" algn="r">
              <a:spcBef>
                <a:spcPts val="0"/>
              </a:spcBef>
              <a:spcAft>
                <a:spcPts val="0"/>
              </a:spcAft>
              <a:buSzPts val="2800"/>
              <a:buNone/>
              <a:defRPr/>
            </a:lvl2pPr>
            <a:lvl3pPr lvl="2" rtl="0" algn="r">
              <a:spcBef>
                <a:spcPts val="0"/>
              </a:spcBef>
              <a:spcAft>
                <a:spcPts val="0"/>
              </a:spcAft>
              <a:buSzPts val="2800"/>
              <a:buNone/>
              <a:defRPr/>
            </a:lvl3pPr>
            <a:lvl4pPr lvl="3" rtl="0" algn="r">
              <a:spcBef>
                <a:spcPts val="0"/>
              </a:spcBef>
              <a:spcAft>
                <a:spcPts val="0"/>
              </a:spcAft>
              <a:buSzPts val="2800"/>
              <a:buNone/>
              <a:defRPr/>
            </a:lvl4pPr>
            <a:lvl5pPr lvl="4" rtl="0" algn="r">
              <a:spcBef>
                <a:spcPts val="0"/>
              </a:spcBef>
              <a:spcAft>
                <a:spcPts val="0"/>
              </a:spcAft>
              <a:buSzPts val="2800"/>
              <a:buNone/>
              <a:defRPr/>
            </a:lvl5pPr>
            <a:lvl6pPr lvl="5" rtl="0" algn="r">
              <a:spcBef>
                <a:spcPts val="0"/>
              </a:spcBef>
              <a:spcAft>
                <a:spcPts val="0"/>
              </a:spcAft>
              <a:buSzPts val="2800"/>
              <a:buNone/>
              <a:defRPr/>
            </a:lvl6pPr>
            <a:lvl7pPr lvl="6" rtl="0" algn="r">
              <a:spcBef>
                <a:spcPts val="0"/>
              </a:spcBef>
              <a:spcAft>
                <a:spcPts val="0"/>
              </a:spcAft>
              <a:buSzPts val="2800"/>
              <a:buNone/>
              <a:defRPr/>
            </a:lvl7pPr>
            <a:lvl8pPr lvl="7" rtl="0" algn="r">
              <a:spcBef>
                <a:spcPts val="0"/>
              </a:spcBef>
              <a:spcAft>
                <a:spcPts val="0"/>
              </a:spcAft>
              <a:buSzPts val="2800"/>
              <a:buNone/>
              <a:defRPr/>
            </a:lvl8pPr>
            <a:lvl9pPr lvl="8" rtl="0" algn="r">
              <a:spcBef>
                <a:spcPts val="0"/>
              </a:spcBef>
              <a:spcAft>
                <a:spcPts val="0"/>
              </a:spcAft>
              <a:buSzPts val="2800"/>
              <a:buNone/>
              <a:defRPr/>
            </a:lvl9pPr>
          </a:lstStyle>
          <a:p/>
        </p:txBody>
      </p:sp>
      <p:sp>
        <p:nvSpPr>
          <p:cNvPr id="4288" name="Google Shape;4288;p103"/>
          <p:cNvSpPr txBox="1"/>
          <p:nvPr>
            <p:ph idx="1" type="subTitle"/>
          </p:nvPr>
        </p:nvSpPr>
        <p:spPr>
          <a:xfrm>
            <a:off x="4672188" y="2829961"/>
            <a:ext cx="2920500" cy="1035600"/>
          </a:xfrm>
          <a:prstGeom prst="rect">
            <a:avLst/>
          </a:prstGeom>
        </p:spPr>
        <p:txBody>
          <a:bodyPr anchorCtr="0" anchor="t" bIns="0" lIns="0" spcFirstLastPara="1" rIns="0" wrap="square" tIns="0">
            <a:noAutofit/>
          </a:bodyPr>
          <a:lstStyle>
            <a:lvl1pPr lvl="0" rtl="0" algn="r">
              <a:lnSpc>
                <a:spcPct val="100000"/>
              </a:lnSpc>
              <a:spcBef>
                <a:spcPts val="0"/>
              </a:spcBef>
              <a:spcAft>
                <a:spcPts val="0"/>
              </a:spcAft>
              <a:buSzPts val="2100"/>
              <a:buNone/>
              <a:defRPr/>
            </a:lvl1pPr>
            <a:lvl2pPr lvl="1" rtl="0" algn="r">
              <a:lnSpc>
                <a:spcPct val="100000"/>
              </a:lnSpc>
              <a:spcBef>
                <a:spcPts val="0"/>
              </a:spcBef>
              <a:spcAft>
                <a:spcPts val="0"/>
              </a:spcAft>
              <a:buSzPts val="2100"/>
              <a:buNone/>
              <a:defRPr sz="2100"/>
            </a:lvl2pPr>
            <a:lvl3pPr lvl="2" rtl="0" algn="r">
              <a:lnSpc>
                <a:spcPct val="100000"/>
              </a:lnSpc>
              <a:spcBef>
                <a:spcPts val="0"/>
              </a:spcBef>
              <a:spcAft>
                <a:spcPts val="0"/>
              </a:spcAft>
              <a:buSzPts val="2100"/>
              <a:buNone/>
              <a:defRPr sz="2100"/>
            </a:lvl3pPr>
            <a:lvl4pPr lvl="3" rtl="0" algn="r">
              <a:lnSpc>
                <a:spcPct val="100000"/>
              </a:lnSpc>
              <a:spcBef>
                <a:spcPts val="0"/>
              </a:spcBef>
              <a:spcAft>
                <a:spcPts val="0"/>
              </a:spcAft>
              <a:buSzPts val="2100"/>
              <a:buNone/>
              <a:defRPr sz="2100"/>
            </a:lvl4pPr>
            <a:lvl5pPr lvl="4" rtl="0" algn="r">
              <a:lnSpc>
                <a:spcPct val="100000"/>
              </a:lnSpc>
              <a:spcBef>
                <a:spcPts val="0"/>
              </a:spcBef>
              <a:spcAft>
                <a:spcPts val="0"/>
              </a:spcAft>
              <a:buSzPts val="2100"/>
              <a:buNone/>
              <a:defRPr sz="2100"/>
            </a:lvl5pPr>
            <a:lvl6pPr lvl="5" rtl="0" algn="r">
              <a:lnSpc>
                <a:spcPct val="100000"/>
              </a:lnSpc>
              <a:spcBef>
                <a:spcPts val="0"/>
              </a:spcBef>
              <a:spcAft>
                <a:spcPts val="0"/>
              </a:spcAft>
              <a:buSzPts val="2100"/>
              <a:buNone/>
              <a:defRPr sz="2100"/>
            </a:lvl6pPr>
            <a:lvl7pPr lvl="6" rtl="0" algn="r">
              <a:lnSpc>
                <a:spcPct val="100000"/>
              </a:lnSpc>
              <a:spcBef>
                <a:spcPts val="0"/>
              </a:spcBef>
              <a:spcAft>
                <a:spcPts val="0"/>
              </a:spcAft>
              <a:buSzPts val="2100"/>
              <a:buNone/>
              <a:defRPr sz="2100"/>
            </a:lvl7pPr>
            <a:lvl8pPr lvl="7" rtl="0" algn="r">
              <a:lnSpc>
                <a:spcPct val="100000"/>
              </a:lnSpc>
              <a:spcBef>
                <a:spcPts val="0"/>
              </a:spcBef>
              <a:spcAft>
                <a:spcPts val="0"/>
              </a:spcAft>
              <a:buSzPts val="2100"/>
              <a:buNone/>
              <a:defRPr sz="2100"/>
            </a:lvl8pPr>
            <a:lvl9pPr lvl="8" rtl="0" algn="r">
              <a:lnSpc>
                <a:spcPct val="100000"/>
              </a:lnSpc>
              <a:spcBef>
                <a:spcPts val="0"/>
              </a:spcBef>
              <a:spcAft>
                <a:spcPts val="0"/>
              </a:spcAft>
              <a:buSzPts val="2100"/>
              <a:buNone/>
              <a:defRPr sz="2100"/>
            </a:lvl9pPr>
          </a:lstStyle>
          <a:p/>
        </p:txBody>
      </p:sp>
      <p:grpSp>
        <p:nvGrpSpPr>
          <p:cNvPr id="4289" name="Google Shape;4289;p103"/>
          <p:cNvGrpSpPr/>
          <p:nvPr/>
        </p:nvGrpSpPr>
        <p:grpSpPr>
          <a:xfrm flipH="1" rot="-3203653">
            <a:off x="8677575" y="1131351"/>
            <a:ext cx="297660" cy="239057"/>
            <a:chOff x="3483800" y="1530650"/>
            <a:chExt cx="1459674" cy="1397574"/>
          </a:xfrm>
        </p:grpSpPr>
        <p:sp>
          <p:nvSpPr>
            <p:cNvPr id="4290" name="Google Shape;4290;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299" name="Google Shape;4299;p103"/>
          <p:cNvGrpSpPr/>
          <p:nvPr/>
        </p:nvGrpSpPr>
        <p:grpSpPr>
          <a:xfrm flipH="1">
            <a:off x="7345473" y="365869"/>
            <a:ext cx="374992" cy="348246"/>
            <a:chOff x="3931664" y="3196564"/>
            <a:chExt cx="819834" cy="761359"/>
          </a:xfrm>
        </p:grpSpPr>
        <p:sp>
          <p:nvSpPr>
            <p:cNvPr id="4300" name="Google Shape;4300;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3" name="Google Shape;4303;p103"/>
          <p:cNvGrpSpPr/>
          <p:nvPr/>
        </p:nvGrpSpPr>
        <p:grpSpPr>
          <a:xfrm flipH="1">
            <a:off x="-154252" y="3817444"/>
            <a:ext cx="374992" cy="348246"/>
            <a:chOff x="3931664" y="3196564"/>
            <a:chExt cx="819834" cy="761359"/>
          </a:xfrm>
        </p:grpSpPr>
        <p:sp>
          <p:nvSpPr>
            <p:cNvPr id="4304" name="Google Shape;4304;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07" name="Google Shape;4307;p103"/>
          <p:cNvGrpSpPr/>
          <p:nvPr/>
        </p:nvGrpSpPr>
        <p:grpSpPr>
          <a:xfrm flipH="1">
            <a:off x="8928043" y="2571744"/>
            <a:ext cx="320309" cy="297463"/>
            <a:chOff x="3931664" y="3196564"/>
            <a:chExt cx="819834" cy="761359"/>
          </a:xfrm>
        </p:grpSpPr>
        <p:sp>
          <p:nvSpPr>
            <p:cNvPr id="4308" name="Google Shape;4308;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1" name="Google Shape;4311;p103"/>
          <p:cNvGrpSpPr/>
          <p:nvPr/>
        </p:nvGrpSpPr>
        <p:grpSpPr>
          <a:xfrm flipH="1" rot="1813197">
            <a:off x="8443490" y="4379101"/>
            <a:ext cx="250191" cy="232308"/>
            <a:chOff x="3931664" y="3196564"/>
            <a:chExt cx="819834" cy="761359"/>
          </a:xfrm>
        </p:grpSpPr>
        <p:sp>
          <p:nvSpPr>
            <p:cNvPr id="4312" name="Google Shape;4312;p103"/>
            <p:cNvSpPr/>
            <p:nvPr/>
          </p:nvSpPr>
          <p:spPr>
            <a:xfrm>
              <a:off x="4029385" y="3196564"/>
              <a:ext cx="627229" cy="532108"/>
            </a:xfrm>
            <a:custGeom>
              <a:rect b="b" l="l" r="r" t="t"/>
              <a:pathLst>
                <a:path extrusionOk="0" h="6752" w="7959">
                  <a:moveTo>
                    <a:pt x="4789" y="0"/>
                  </a:moveTo>
                  <a:cubicBezTo>
                    <a:pt x="4714" y="0"/>
                    <a:pt x="4641" y="9"/>
                    <a:pt x="4568" y="29"/>
                  </a:cubicBezTo>
                  <a:cubicBezTo>
                    <a:pt x="4104" y="145"/>
                    <a:pt x="3890" y="654"/>
                    <a:pt x="3578" y="1011"/>
                  </a:cubicBezTo>
                  <a:cubicBezTo>
                    <a:pt x="2918" y="1769"/>
                    <a:pt x="2240" y="1359"/>
                    <a:pt x="1455" y="1609"/>
                  </a:cubicBezTo>
                  <a:cubicBezTo>
                    <a:pt x="1036" y="1742"/>
                    <a:pt x="598" y="2144"/>
                    <a:pt x="224" y="2572"/>
                  </a:cubicBezTo>
                  <a:cubicBezTo>
                    <a:pt x="99" y="3000"/>
                    <a:pt x="1" y="3446"/>
                    <a:pt x="72" y="3883"/>
                  </a:cubicBezTo>
                  <a:cubicBezTo>
                    <a:pt x="206" y="4811"/>
                    <a:pt x="1036" y="5453"/>
                    <a:pt x="1794" y="5989"/>
                  </a:cubicBezTo>
                  <a:cubicBezTo>
                    <a:pt x="1945" y="6096"/>
                    <a:pt x="2106" y="6212"/>
                    <a:pt x="2293" y="6230"/>
                  </a:cubicBezTo>
                  <a:cubicBezTo>
                    <a:pt x="2313" y="6232"/>
                    <a:pt x="2332" y="6233"/>
                    <a:pt x="2351" y="6233"/>
                  </a:cubicBezTo>
                  <a:cubicBezTo>
                    <a:pt x="2741" y="6233"/>
                    <a:pt x="3030" y="5809"/>
                    <a:pt x="3132" y="5418"/>
                  </a:cubicBezTo>
                  <a:cubicBezTo>
                    <a:pt x="3248" y="5016"/>
                    <a:pt x="3275" y="4552"/>
                    <a:pt x="3560" y="4240"/>
                  </a:cubicBezTo>
                  <a:cubicBezTo>
                    <a:pt x="3728" y="4051"/>
                    <a:pt x="3982" y="3950"/>
                    <a:pt x="4235" y="3950"/>
                  </a:cubicBezTo>
                  <a:cubicBezTo>
                    <a:pt x="4398" y="3950"/>
                    <a:pt x="4562" y="3992"/>
                    <a:pt x="4702" y="4080"/>
                  </a:cubicBezTo>
                  <a:cubicBezTo>
                    <a:pt x="5059" y="4294"/>
                    <a:pt x="5220" y="4784"/>
                    <a:pt x="5068" y="5177"/>
                  </a:cubicBezTo>
                  <a:cubicBezTo>
                    <a:pt x="4881" y="5641"/>
                    <a:pt x="4310" y="6131"/>
                    <a:pt x="4631" y="6524"/>
                  </a:cubicBezTo>
                  <a:cubicBezTo>
                    <a:pt x="4693" y="6595"/>
                    <a:pt x="4791" y="6649"/>
                    <a:pt x="4881" y="6685"/>
                  </a:cubicBezTo>
                  <a:cubicBezTo>
                    <a:pt x="5003" y="6730"/>
                    <a:pt x="5127" y="6751"/>
                    <a:pt x="5251" y="6751"/>
                  </a:cubicBezTo>
                  <a:cubicBezTo>
                    <a:pt x="5902" y="6751"/>
                    <a:pt x="6528" y="6167"/>
                    <a:pt x="6700" y="5507"/>
                  </a:cubicBezTo>
                  <a:cubicBezTo>
                    <a:pt x="6906" y="4722"/>
                    <a:pt x="6665" y="3892"/>
                    <a:pt x="6433" y="3116"/>
                  </a:cubicBezTo>
                  <a:cubicBezTo>
                    <a:pt x="6941" y="2536"/>
                    <a:pt x="7450" y="1965"/>
                    <a:pt x="7958" y="1394"/>
                  </a:cubicBezTo>
                  <a:cubicBezTo>
                    <a:pt x="7593" y="1038"/>
                    <a:pt x="7129" y="770"/>
                    <a:pt x="6620" y="547"/>
                  </a:cubicBezTo>
                  <a:cubicBezTo>
                    <a:pt x="6584" y="600"/>
                    <a:pt x="6540" y="645"/>
                    <a:pt x="6504" y="699"/>
                  </a:cubicBezTo>
                  <a:cubicBezTo>
                    <a:pt x="5969" y="1412"/>
                    <a:pt x="5380" y="2010"/>
                    <a:pt x="4961" y="2813"/>
                  </a:cubicBezTo>
                  <a:cubicBezTo>
                    <a:pt x="4881" y="2964"/>
                    <a:pt x="4800" y="3125"/>
                    <a:pt x="4666" y="3223"/>
                  </a:cubicBezTo>
                  <a:cubicBezTo>
                    <a:pt x="4570" y="3288"/>
                    <a:pt x="4467" y="3315"/>
                    <a:pt x="4360" y="3315"/>
                  </a:cubicBezTo>
                  <a:cubicBezTo>
                    <a:pt x="4070" y="3315"/>
                    <a:pt x="3757" y="3113"/>
                    <a:pt x="3516" y="2911"/>
                  </a:cubicBezTo>
                  <a:cubicBezTo>
                    <a:pt x="3462" y="2866"/>
                    <a:pt x="3400" y="2813"/>
                    <a:pt x="3400" y="2733"/>
                  </a:cubicBezTo>
                  <a:cubicBezTo>
                    <a:pt x="3391" y="2661"/>
                    <a:pt x="3453" y="2599"/>
                    <a:pt x="3507" y="2554"/>
                  </a:cubicBezTo>
                  <a:cubicBezTo>
                    <a:pt x="4015" y="2046"/>
                    <a:pt x="4622" y="699"/>
                    <a:pt x="5416" y="128"/>
                  </a:cubicBezTo>
                  <a:cubicBezTo>
                    <a:pt x="5389" y="119"/>
                    <a:pt x="5362" y="110"/>
                    <a:pt x="5335" y="110"/>
                  </a:cubicBezTo>
                  <a:cubicBezTo>
                    <a:pt x="5158" y="53"/>
                    <a:pt x="4971" y="0"/>
                    <a:pt x="478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103"/>
            <p:cNvSpPr/>
            <p:nvPr/>
          </p:nvSpPr>
          <p:spPr>
            <a:xfrm>
              <a:off x="3931664" y="3306422"/>
              <a:ext cx="819834" cy="651502"/>
            </a:xfrm>
            <a:custGeom>
              <a:rect b="b" l="l" r="r" t="t"/>
              <a:pathLst>
                <a:path extrusionOk="0" h="8267" w="10403">
                  <a:moveTo>
                    <a:pt x="9198" y="0"/>
                  </a:moveTo>
                  <a:cubicBezTo>
                    <a:pt x="8690" y="571"/>
                    <a:pt x="8181" y="1142"/>
                    <a:pt x="7673" y="1722"/>
                  </a:cubicBezTo>
                  <a:cubicBezTo>
                    <a:pt x="7905" y="2498"/>
                    <a:pt x="8146" y="3328"/>
                    <a:pt x="7940" y="4113"/>
                  </a:cubicBezTo>
                  <a:cubicBezTo>
                    <a:pt x="7768" y="4773"/>
                    <a:pt x="7142" y="5357"/>
                    <a:pt x="6491" y="5357"/>
                  </a:cubicBezTo>
                  <a:cubicBezTo>
                    <a:pt x="6367" y="5357"/>
                    <a:pt x="6243" y="5336"/>
                    <a:pt x="6121" y="5291"/>
                  </a:cubicBezTo>
                  <a:cubicBezTo>
                    <a:pt x="6031" y="5255"/>
                    <a:pt x="5933" y="5201"/>
                    <a:pt x="5871" y="5130"/>
                  </a:cubicBezTo>
                  <a:cubicBezTo>
                    <a:pt x="5550" y="4737"/>
                    <a:pt x="6121" y="4247"/>
                    <a:pt x="6308" y="3783"/>
                  </a:cubicBezTo>
                  <a:cubicBezTo>
                    <a:pt x="6460" y="3390"/>
                    <a:pt x="6299" y="2900"/>
                    <a:pt x="5942" y="2686"/>
                  </a:cubicBezTo>
                  <a:cubicBezTo>
                    <a:pt x="5802" y="2598"/>
                    <a:pt x="5638" y="2556"/>
                    <a:pt x="5474" y="2556"/>
                  </a:cubicBezTo>
                  <a:cubicBezTo>
                    <a:pt x="5220" y="2556"/>
                    <a:pt x="4965" y="2657"/>
                    <a:pt x="4791" y="2846"/>
                  </a:cubicBezTo>
                  <a:cubicBezTo>
                    <a:pt x="4515" y="3158"/>
                    <a:pt x="4488" y="3622"/>
                    <a:pt x="4372" y="4024"/>
                  </a:cubicBezTo>
                  <a:cubicBezTo>
                    <a:pt x="4270" y="4415"/>
                    <a:pt x="3981" y="4839"/>
                    <a:pt x="3591" y="4839"/>
                  </a:cubicBezTo>
                  <a:cubicBezTo>
                    <a:pt x="3572" y="4839"/>
                    <a:pt x="3553" y="4838"/>
                    <a:pt x="3533" y="4836"/>
                  </a:cubicBezTo>
                  <a:cubicBezTo>
                    <a:pt x="3346" y="4818"/>
                    <a:pt x="3185" y="4702"/>
                    <a:pt x="3034" y="4595"/>
                  </a:cubicBezTo>
                  <a:cubicBezTo>
                    <a:pt x="2276" y="4059"/>
                    <a:pt x="1446" y="3417"/>
                    <a:pt x="1312" y="2489"/>
                  </a:cubicBezTo>
                  <a:cubicBezTo>
                    <a:pt x="1241" y="2052"/>
                    <a:pt x="1339" y="1606"/>
                    <a:pt x="1464" y="1178"/>
                  </a:cubicBezTo>
                  <a:lnTo>
                    <a:pt x="1464" y="1178"/>
                  </a:lnTo>
                  <a:cubicBezTo>
                    <a:pt x="1196" y="1490"/>
                    <a:pt x="955" y="1820"/>
                    <a:pt x="786" y="2070"/>
                  </a:cubicBezTo>
                  <a:cubicBezTo>
                    <a:pt x="295" y="2793"/>
                    <a:pt x="1" y="3703"/>
                    <a:pt x="197" y="4559"/>
                  </a:cubicBezTo>
                  <a:cubicBezTo>
                    <a:pt x="482" y="5781"/>
                    <a:pt x="1624" y="6575"/>
                    <a:pt x="2677" y="7253"/>
                  </a:cubicBezTo>
                  <a:cubicBezTo>
                    <a:pt x="3230" y="7601"/>
                    <a:pt x="3792" y="7958"/>
                    <a:pt x="4426" y="8145"/>
                  </a:cubicBezTo>
                  <a:cubicBezTo>
                    <a:pt x="4686" y="8222"/>
                    <a:pt x="4961" y="8266"/>
                    <a:pt x="5232" y="8266"/>
                  </a:cubicBezTo>
                  <a:cubicBezTo>
                    <a:pt x="5619" y="8266"/>
                    <a:pt x="6000" y="8177"/>
                    <a:pt x="6326" y="7967"/>
                  </a:cubicBezTo>
                  <a:cubicBezTo>
                    <a:pt x="6745" y="7708"/>
                    <a:pt x="7022" y="7289"/>
                    <a:pt x="7369" y="6941"/>
                  </a:cubicBezTo>
                  <a:cubicBezTo>
                    <a:pt x="7896" y="6424"/>
                    <a:pt x="8565" y="6085"/>
                    <a:pt x="9145" y="5638"/>
                  </a:cubicBezTo>
                  <a:cubicBezTo>
                    <a:pt x="9734" y="5192"/>
                    <a:pt x="10269" y="4586"/>
                    <a:pt x="10340" y="3854"/>
                  </a:cubicBezTo>
                  <a:cubicBezTo>
                    <a:pt x="10403" y="3185"/>
                    <a:pt x="10073" y="2552"/>
                    <a:pt x="9957" y="1901"/>
                  </a:cubicBezTo>
                  <a:cubicBezTo>
                    <a:pt x="9903" y="1606"/>
                    <a:pt x="9885" y="1312"/>
                    <a:pt x="9805" y="1026"/>
                  </a:cubicBezTo>
                  <a:cubicBezTo>
                    <a:pt x="9698" y="616"/>
                    <a:pt x="9484" y="286"/>
                    <a:pt x="9198"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103"/>
            <p:cNvSpPr/>
            <p:nvPr/>
          </p:nvSpPr>
          <p:spPr>
            <a:xfrm>
              <a:off x="4296543" y="3206573"/>
              <a:ext cx="254627" cy="251317"/>
            </a:xfrm>
            <a:custGeom>
              <a:rect b="b" l="l" r="r" t="t"/>
              <a:pathLst>
                <a:path extrusionOk="0" h="3189" w="3231">
                  <a:moveTo>
                    <a:pt x="2026" y="1"/>
                  </a:moveTo>
                  <a:cubicBezTo>
                    <a:pt x="1232" y="572"/>
                    <a:pt x="625" y="1919"/>
                    <a:pt x="117" y="2427"/>
                  </a:cubicBezTo>
                  <a:cubicBezTo>
                    <a:pt x="63" y="2472"/>
                    <a:pt x="1" y="2534"/>
                    <a:pt x="1" y="2606"/>
                  </a:cubicBezTo>
                  <a:cubicBezTo>
                    <a:pt x="10" y="2686"/>
                    <a:pt x="72" y="2739"/>
                    <a:pt x="126" y="2784"/>
                  </a:cubicBezTo>
                  <a:cubicBezTo>
                    <a:pt x="367" y="2986"/>
                    <a:pt x="680" y="3188"/>
                    <a:pt x="967" y="3188"/>
                  </a:cubicBezTo>
                  <a:cubicBezTo>
                    <a:pt x="1072" y="3188"/>
                    <a:pt x="1174" y="3161"/>
                    <a:pt x="1267" y="3096"/>
                  </a:cubicBezTo>
                  <a:cubicBezTo>
                    <a:pt x="1410" y="2998"/>
                    <a:pt x="1491" y="2837"/>
                    <a:pt x="1571" y="2686"/>
                  </a:cubicBezTo>
                  <a:cubicBezTo>
                    <a:pt x="1990" y="1883"/>
                    <a:pt x="2579" y="1285"/>
                    <a:pt x="3114" y="572"/>
                  </a:cubicBezTo>
                  <a:cubicBezTo>
                    <a:pt x="3150" y="518"/>
                    <a:pt x="3194" y="473"/>
                    <a:pt x="3230" y="420"/>
                  </a:cubicBezTo>
                  <a:cubicBezTo>
                    <a:pt x="2838" y="250"/>
                    <a:pt x="2427" y="117"/>
                    <a:pt x="2026"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15" name="Google Shape;4315;p103"/>
          <p:cNvGrpSpPr/>
          <p:nvPr/>
        </p:nvGrpSpPr>
        <p:grpSpPr>
          <a:xfrm flipH="1" rot="-3202496">
            <a:off x="2371867" y="205593"/>
            <a:ext cx="266451" cy="213788"/>
            <a:chOff x="3483800" y="1530650"/>
            <a:chExt cx="1459674" cy="1397574"/>
          </a:xfrm>
        </p:grpSpPr>
        <p:sp>
          <p:nvSpPr>
            <p:cNvPr id="4316" name="Google Shape;4316;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25" name="Google Shape;4325;p103"/>
          <p:cNvGrpSpPr/>
          <p:nvPr/>
        </p:nvGrpSpPr>
        <p:grpSpPr>
          <a:xfrm rot="-2111922">
            <a:off x="123081" y="1672530"/>
            <a:ext cx="255260" cy="246957"/>
            <a:chOff x="3483800" y="1530650"/>
            <a:chExt cx="1459674" cy="1397574"/>
          </a:xfrm>
        </p:grpSpPr>
        <p:sp>
          <p:nvSpPr>
            <p:cNvPr id="4326" name="Google Shape;4326;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35" name="Google Shape;4335;p103"/>
          <p:cNvGrpSpPr/>
          <p:nvPr/>
        </p:nvGrpSpPr>
        <p:grpSpPr>
          <a:xfrm rot="-4322314">
            <a:off x="345217" y="4765505"/>
            <a:ext cx="167563" cy="161982"/>
            <a:chOff x="3483800" y="1530650"/>
            <a:chExt cx="1459674" cy="1397574"/>
          </a:xfrm>
        </p:grpSpPr>
        <p:sp>
          <p:nvSpPr>
            <p:cNvPr id="4336" name="Google Shape;4336;p103"/>
            <p:cNvSpPr/>
            <p:nvPr/>
          </p:nvSpPr>
          <p:spPr>
            <a:xfrm>
              <a:off x="3586486" y="1530650"/>
              <a:ext cx="1283853" cy="1204967"/>
            </a:xfrm>
            <a:custGeom>
              <a:rect b="b" l="l" r="r" t="t"/>
              <a:pathLst>
                <a:path extrusionOk="0" h="15290" w="16291">
                  <a:moveTo>
                    <a:pt x="9404" y="1827"/>
                  </a:moveTo>
                  <a:cubicBezTo>
                    <a:pt x="9692" y="1827"/>
                    <a:pt x="9994" y="1922"/>
                    <a:pt x="10277" y="2042"/>
                  </a:cubicBezTo>
                  <a:cubicBezTo>
                    <a:pt x="10866" y="2292"/>
                    <a:pt x="11669" y="2452"/>
                    <a:pt x="12062" y="3005"/>
                  </a:cubicBezTo>
                  <a:cubicBezTo>
                    <a:pt x="12401" y="3505"/>
                    <a:pt x="12311" y="4165"/>
                    <a:pt x="12204" y="4763"/>
                  </a:cubicBezTo>
                  <a:lnTo>
                    <a:pt x="11883" y="6493"/>
                  </a:lnTo>
                  <a:cubicBezTo>
                    <a:pt x="11054" y="6324"/>
                    <a:pt x="10251" y="6056"/>
                    <a:pt x="9484" y="5691"/>
                  </a:cubicBezTo>
                  <a:cubicBezTo>
                    <a:pt x="8351" y="5164"/>
                    <a:pt x="7681" y="3237"/>
                    <a:pt x="8600" y="2194"/>
                  </a:cubicBezTo>
                  <a:cubicBezTo>
                    <a:pt x="8834" y="1924"/>
                    <a:pt x="9112" y="1827"/>
                    <a:pt x="9404" y="1827"/>
                  </a:cubicBezTo>
                  <a:close/>
                  <a:moveTo>
                    <a:pt x="9804" y="7040"/>
                  </a:moveTo>
                  <a:cubicBezTo>
                    <a:pt x="9952" y="7040"/>
                    <a:pt x="10093" y="7065"/>
                    <a:pt x="10197" y="7109"/>
                  </a:cubicBezTo>
                  <a:cubicBezTo>
                    <a:pt x="10581" y="7287"/>
                    <a:pt x="10804" y="7778"/>
                    <a:pt x="10634" y="8171"/>
                  </a:cubicBezTo>
                  <a:cubicBezTo>
                    <a:pt x="10608" y="8224"/>
                    <a:pt x="10572" y="8278"/>
                    <a:pt x="10527" y="8313"/>
                  </a:cubicBezTo>
                  <a:cubicBezTo>
                    <a:pt x="10443" y="8397"/>
                    <a:pt x="10326" y="8426"/>
                    <a:pt x="10207" y="8426"/>
                  </a:cubicBezTo>
                  <a:cubicBezTo>
                    <a:pt x="10174" y="8426"/>
                    <a:pt x="10141" y="8424"/>
                    <a:pt x="10108" y="8420"/>
                  </a:cubicBezTo>
                  <a:cubicBezTo>
                    <a:pt x="9751" y="8385"/>
                    <a:pt x="8975" y="7983"/>
                    <a:pt x="9020" y="7537"/>
                  </a:cubicBezTo>
                  <a:cubicBezTo>
                    <a:pt x="9045" y="7184"/>
                    <a:pt x="9445" y="7040"/>
                    <a:pt x="9804" y="7040"/>
                  </a:cubicBezTo>
                  <a:close/>
                  <a:moveTo>
                    <a:pt x="11618" y="9709"/>
                  </a:moveTo>
                  <a:cubicBezTo>
                    <a:pt x="11845" y="9709"/>
                    <a:pt x="12088" y="9744"/>
                    <a:pt x="12356" y="9821"/>
                  </a:cubicBezTo>
                  <a:cubicBezTo>
                    <a:pt x="12419" y="9839"/>
                    <a:pt x="12481" y="9866"/>
                    <a:pt x="12517" y="9910"/>
                  </a:cubicBezTo>
                  <a:cubicBezTo>
                    <a:pt x="12561" y="9964"/>
                    <a:pt x="12570" y="10044"/>
                    <a:pt x="12570" y="10106"/>
                  </a:cubicBezTo>
                  <a:cubicBezTo>
                    <a:pt x="12570" y="10570"/>
                    <a:pt x="12508" y="11025"/>
                    <a:pt x="12383" y="11471"/>
                  </a:cubicBezTo>
                  <a:cubicBezTo>
                    <a:pt x="12320" y="11659"/>
                    <a:pt x="12249" y="11864"/>
                    <a:pt x="12080" y="11980"/>
                  </a:cubicBezTo>
                  <a:cubicBezTo>
                    <a:pt x="11962" y="12063"/>
                    <a:pt x="11817" y="12088"/>
                    <a:pt x="11669" y="12088"/>
                  </a:cubicBezTo>
                  <a:cubicBezTo>
                    <a:pt x="11579" y="12088"/>
                    <a:pt x="11489" y="12079"/>
                    <a:pt x="11402" y="12069"/>
                  </a:cubicBezTo>
                  <a:cubicBezTo>
                    <a:pt x="10759" y="11998"/>
                    <a:pt x="10117" y="11855"/>
                    <a:pt x="9501" y="11659"/>
                  </a:cubicBezTo>
                  <a:cubicBezTo>
                    <a:pt x="9332" y="11596"/>
                    <a:pt x="9136" y="11525"/>
                    <a:pt x="9073" y="11346"/>
                  </a:cubicBezTo>
                  <a:cubicBezTo>
                    <a:pt x="8984" y="11097"/>
                    <a:pt x="9225" y="10865"/>
                    <a:pt x="9448" y="10704"/>
                  </a:cubicBezTo>
                  <a:cubicBezTo>
                    <a:pt x="10189" y="10166"/>
                    <a:pt x="10794" y="9709"/>
                    <a:pt x="11618" y="9709"/>
                  </a:cubicBezTo>
                  <a:close/>
                  <a:moveTo>
                    <a:pt x="8585" y="0"/>
                  </a:moveTo>
                  <a:cubicBezTo>
                    <a:pt x="7229" y="0"/>
                    <a:pt x="5859" y="458"/>
                    <a:pt x="4827" y="1319"/>
                  </a:cubicBezTo>
                  <a:cubicBezTo>
                    <a:pt x="4845" y="1328"/>
                    <a:pt x="4871" y="1328"/>
                    <a:pt x="4889" y="1337"/>
                  </a:cubicBezTo>
                  <a:cubicBezTo>
                    <a:pt x="5121" y="1462"/>
                    <a:pt x="5273" y="1685"/>
                    <a:pt x="5407" y="1917"/>
                  </a:cubicBezTo>
                  <a:cubicBezTo>
                    <a:pt x="5915" y="2800"/>
                    <a:pt x="6156" y="3880"/>
                    <a:pt x="6914" y="4567"/>
                  </a:cubicBezTo>
                  <a:cubicBezTo>
                    <a:pt x="7093" y="4736"/>
                    <a:pt x="7316" y="4897"/>
                    <a:pt x="7334" y="5146"/>
                  </a:cubicBezTo>
                  <a:cubicBezTo>
                    <a:pt x="7351" y="5280"/>
                    <a:pt x="7289" y="5414"/>
                    <a:pt x="7235" y="5539"/>
                  </a:cubicBezTo>
                  <a:lnTo>
                    <a:pt x="6620" y="6913"/>
                  </a:lnTo>
                  <a:cubicBezTo>
                    <a:pt x="6548" y="7064"/>
                    <a:pt x="6468" y="7234"/>
                    <a:pt x="6325" y="7332"/>
                  </a:cubicBezTo>
                  <a:cubicBezTo>
                    <a:pt x="6237" y="7387"/>
                    <a:pt x="6134" y="7406"/>
                    <a:pt x="6028" y="7406"/>
                  </a:cubicBezTo>
                  <a:cubicBezTo>
                    <a:pt x="5910" y="7406"/>
                    <a:pt x="5787" y="7382"/>
                    <a:pt x="5674" y="7359"/>
                  </a:cubicBezTo>
                  <a:cubicBezTo>
                    <a:pt x="5059" y="7225"/>
                    <a:pt x="4443" y="7100"/>
                    <a:pt x="3828" y="6966"/>
                  </a:cubicBezTo>
                  <a:cubicBezTo>
                    <a:pt x="3328" y="6859"/>
                    <a:pt x="2757" y="6699"/>
                    <a:pt x="2561" y="6235"/>
                  </a:cubicBezTo>
                  <a:cubicBezTo>
                    <a:pt x="2481" y="6021"/>
                    <a:pt x="2481" y="5789"/>
                    <a:pt x="2498" y="5557"/>
                  </a:cubicBezTo>
                  <a:cubicBezTo>
                    <a:pt x="2516" y="5236"/>
                    <a:pt x="2543" y="4906"/>
                    <a:pt x="2561" y="4584"/>
                  </a:cubicBezTo>
                  <a:lnTo>
                    <a:pt x="2561" y="4584"/>
                  </a:lnTo>
                  <a:cubicBezTo>
                    <a:pt x="1972" y="5280"/>
                    <a:pt x="1392" y="5548"/>
                    <a:pt x="857" y="5976"/>
                  </a:cubicBezTo>
                  <a:cubicBezTo>
                    <a:pt x="670" y="6716"/>
                    <a:pt x="402" y="7439"/>
                    <a:pt x="161" y="8162"/>
                  </a:cubicBezTo>
                  <a:cubicBezTo>
                    <a:pt x="81" y="8411"/>
                    <a:pt x="0" y="8670"/>
                    <a:pt x="72" y="8920"/>
                  </a:cubicBezTo>
                  <a:cubicBezTo>
                    <a:pt x="161" y="9214"/>
                    <a:pt x="447" y="9402"/>
                    <a:pt x="714" y="9562"/>
                  </a:cubicBezTo>
                  <a:cubicBezTo>
                    <a:pt x="1133" y="9821"/>
                    <a:pt x="1562" y="10080"/>
                    <a:pt x="1981" y="10329"/>
                  </a:cubicBezTo>
                  <a:cubicBezTo>
                    <a:pt x="2284" y="10517"/>
                    <a:pt x="2596" y="10704"/>
                    <a:pt x="2944" y="10776"/>
                  </a:cubicBezTo>
                  <a:cubicBezTo>
                    <a:pt x="3074" y="10805"/>
                    <a:pt x="3204" y="10818"/>
                    <a:pt x="3334" y="10818"/>
                  </a:cubicBezTo>
                  <a:cubicBezTo>
                    <a:pt x="3875" y="10818"/>
                    <a:pt x="4416" y="10593"/>
                    <a:pt x="4934" y="10392"/>
                  </a:cubicBezTo>
                  <a:cubicBezTo>
                    <a:pt x="5346" y="10237"/>
                    <a:pt x="5796" y="10097"/>
                    <a:pt x="6227" y="10097"/>
                  </a:cubicBezTo>
                  <a:cubicBezTo>
                    <a:pt x="6468" y="10097"/>
                    <a:pt x="6703" y="10141"/>
                    <a:pt x="6923" y="10249"/>
                  </a:cubicBezTo>
                  <a:cubicBezTo>
                    <a:pt x="7985" y="10767"/>
                    <a:pt x="8056" y="12417"/>
                    <a:pt x="9100" y="12961"/>
                  </a:cubicBezTo>
                  <a:cubicBezTo>
                    <a:pt x="9385" y="13113"/>
                    <a:pt x="9707" y="13157"/>
                    <a:pt x="10019" y="13166"/>
                  </a:cubicBezTo>
                  <a:cubicBezTo>
                    <a:pt x="10073" y="13168"/>
                    <a:pt x="10128" y="13169"/>
                    <a:pt x="10182" y="13169"/>
                  </a:cubicBezTo>
                  <a:cubicBezTo>
                    <a:pt x="11187" y="13169"/>
                    <a:pt x="12170" y="12872"/>
                    <a:pt x="13177" y="12872"/>
                  </a:cubicBezTo>
                  <a:cubicBezTo>
                    <a:pt x="13284" y="12872"/>
                    <a:pt x="13409" y="12872"/>
                    <a:pt x="13498" y="12934"/>
                  </a:cubicBezTo>
                  <a:cubicBezTo>
                    <a:pt x="13605" y="13015"/>
                    <a:pt x="13650" y="13149"/>
                    <a:pt x="13685" y="13273"/>
                  </a:cubicBezTo>
                  <a:cubicBezTo>
                    <a:pt x="13882" y="13942"/>
                    <a:pt x="14051" y="14612"/>
                    <a:pt x="14212" y="15290"/>
                  </a:cubicBezTo>
                  <a:cubicBezTo>
                    <a:pt x="14622" y="15031"/>
                    <a:pt x="14997" y="14728"/>
                    <a:pt x="15327" y="14371"/>
                  </a:cubicBezTo>
                  <a:cubicBezTo>
                    <a:pt x="15746" y="13907"/>
                    <a:pt x="16058" y="13380"/>
                    <a:pt x="16290" y="12801"/>
                  </a:cubicBezTo>
                  <a:lnTo>
                    <a:pt x="16290" y="12801"/>
                  </a:lnTo>
                  <a:cubicBezTo>
                    <a:pt x="16268" y="12802"/>
                    <a:pt x="16246" y="12802"/>
                    <a:pt x="16223" y="12802"/>
                  </a:cubicBezTo>
                  <a:cubicBezTo>
                    <a:pt x="15827" y="12802"/>
                    <a:pt x="15434" y="12654"/>
                    <a:pt x="15113" y="12426"/>
                  </a:cubicBezTo>
                  <a:cubicBezTo>
                    <a:pt x="14613" y="12051"/>
                    <a:pt x="14274" y="11489"/>
                    <a:pt x="13998" y="10927"/>
                  </a:cubicBezTo>
                  <a:cubicBezTo>
                    <a:pt x="13721" y="10356"/>
                    <a:pt x="13489" y="9767"/>
                    <a:pt x="13114" y="9259"/>
                  </a:cubicBezTo>
                  <a:cubicBezTo>
                    <a:pt x="12989" y="9081"/>
                    <a:pt x="12838" y="8902"/>
                    <a:pt x="12838" y="8679"/>
                  </a:cubicBezTo>
                  <a:cubicBezTo>
                    <a:pt x="12838" y="8572"/>
                    <a:pt x="12882" y="8465"/>
                    <a:pt x="12918" y="8358"/>
                  </a:cubicBezTo>
                  <a:cubicBezTo>
                    <a:pt x="13105" y="7912"/>
                    <a:pt x="13337" y="7484"/>
                    <a:pt x="13605" y="7082"/>
                  </a:cubicBezTo>
                  <a:cubicBezTo>
                    <a:pt x="14015" y="6467"/>
                    <a:pt x="14506" y="5923"/>
                    <a:pt x="14899" y="5307"/>
                  </a:cubicBezTo>
                  <a:cubicBezTo>
                    <a:pt x="14943" y="5245"/>
                    <a:pt x="14970" y="5182"/>
                    <a:pt x="15006" y="5120"/>
                  </a:cubicBezTo>
                  <a:cubicBezTo>
                    <a:pt x="13971" y="3862"/>
                    <a:pt x="13275" y="2301"/>
                    <a:pt x="12044" y="1221"/>
                  </a:cubicBezTo>
                  <a:cubicBezTo>
                    <a:pt x="11087" y="393"/>
                    <a:pt x="9842" y="0"/>
                    <a:pt x="8585"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103"/>
            <p:cNvSpPr/>
            <p:nvPr/>
          </p:nvSpPr>
          <p:spPr>
            <a:xfrm>
              <a:off x="3483800" y="2001604"/>
              <a:ext cx="1222698" cy="831025"/>
            </a:xfrm>
            <a:custGeom>
              <a:rect b="b" l="l" r="r" t="t"/>
              <a:pathLst>
                <a:path extrusionOk="0" h="10545" w="15515">
                  <a:moveTo>
                    <a:pt x="2160" y="0"/>
                  </a:moveTo>
                  <a:lnTo>
                    <a:pt x="2160" y="0"/>
                  </a:lnTo>
                  <a:cubicBezTo>
                    <a:pt x="1741" y="348"/>
                    <a:pt x="1348" y="794"/>
                    <a:pt x="1018" y="1668"/>
                  </a:cubicBezTo>
                  <a:cubicBezTo>
                    <a:pt x="349" y="3390"/>
                    <a:pt x="1" y="5335"/>
                    <a:pt x="822" y="7083"/>
                  </a:cubicBezTo>
                  <a:cubicBezTo>
                    <a:pt x="956" y="7369"/>
                    <a:pt x="1116" y="7636"/>
                    <a:pt x="1295" y="7886"/>
                  </a:cubicBezTo>
                  <a:cubicBezTo>
                    <a:pt x="1446" y="7877"/>
                    <a:pt x="1598" y="7868"/>
                    <a:pt x="1750" y="7851"/>
                  </a:cubicBezTo>
                  <a:cubicBezTo>
                    <a:pt x="2526" y="7752"/>
                    <a:pt x="3284" y="7574"/>
                    <a:pt x="4024" y="7297"/>
                  </a:cubicBezTo>
                  <a:cubicBezTo>
                    <a:pt x="4462" y="7137"/>
                    <a:pt x="4899" y="6941"/>
                    <a:pt x="5363" y="6923"/>
                  </a:cubicBezTo>
                  <a:cubicBezTo>
                    <a:pt x="5399" y="6921"/>
                    <a:pt x="5435" y="6920"/>
                    <a:pt x="5471" y="6920"/>
                  </a:cubicBezTo>
                  <a:cubicBezTo>
                    <a:pt x="5906" y="6920"/>
                    <a:pt x="6331" y="7065"/>
                    <a:pt x="6710" y="7271"/>
                  </a:cubicBezTo>
                  <a:cubicBezTo>
                    <a:pt x="7959" y="7940"/>
                    <a:pt x="8833" y="9189"/>
                    <a:pt x="10117" y="9795"/>
                  </a:cubicBezTo>
                  <a:cubicBezTo>
                    <a:pt x="11010" y="10215"/>
                    <a:pt x="12053" y="10304"/>
                    <a:pt x="13026" y="10545"/>
                  </a:cubicBezTo>
                  <a:cubicBezTo>
                    <a:pt x="13391" y="10384"/>
                    <a:pt x="13757" y="10223"/>
                    <a:pt x="14123" y="10054"/>
                  </a:cubicBezTo>
                  <a:cubicBezTo>
                    <a:pt x="14596" y="9831"/>
                    <a:pt x="15069" y="9590"/>
                    <a:pt x="15515" y="9314"/>
                  </a:cubicBezTo>
                  <a:cubicBezTo>
                    <a:pt x="15354" y="8636"/>
                    <a:pt x="15185" y="7966"/>
                    <a:pt x="14988" y="7297"/>
                  </a:cubicBezTo>
                  <a:cubicBezTo>
                    <a:pt x="14953" y="7173"/>
                    <a:pt x="14908" y="7039"/>
                    <a:pt x="14801" y="6958"/>
                  </a:cubicBezTo>
                  <a:cubicBezTo>
                    <a:pt x="14712" y="6896"/>
                    <a:pt x="14587" y="6896"/>
                    <a:pt x="14480" y="6896"/>
                  </a:cubicBezTo>
                  <a:cubicBezTo>
                    <a:pt x="13473" y="6896"/>
                    <a:pt x="12490" y="7193"/>
                    <a:pt x="11485" y="7193"/>
                  </a:cubicBezTo>
                  <a:cubicBezTo>
                    <a:pt x="11431" y="7193"/>
                    <a:pt x="11376" y="7192"/>
                    <a:pt x="11322" y="7190"/>
                  </a:cubicBezTo>
                  <a:cubicBezTo>
                    <a:pt x="11010" y="7181"/>
                    <a:pt x="10688" y="7137"/>
                    <a:pt x="10403" y="6985"/>
                  </a:cubicBezTo>
                  <a:cubicBezTo>
                    <a:pt x="9359" y="6441"/>
                    <a:pt x="9288" y="4791"/>
                    <a:pt x="8226" y="4273"/>
                  </a:cubicBezTo>
                  <a:cubicBezTo>
                    <a:pt x="8006" y="4165"/>
                    <a:pt x="7771" y="4121"/>
                    <a:pt x="7530" y="4121"/>
                  </a:cubicBezTo>
                  <a:cubicBezTo>
                    <a:pt x="7099" y="4121"/>
                    <a:pt x="6649" y="4261"/>
                    <a:pt x="6237" y="4416"/>
                  </a:cubicBezTo>
                  <a:cubicBezTo>
                    <a:pt x="5719" y="4617"/>
                    <a:pt x="5178" y="4842"/>
                    <a:pt x="4637" y="4842"/>
                  </a:cubicBezTo>
                  <a:cubicBezTo>
                    <a:pt x="4507" y="4842"/>
                    <a:pt x="4377" y="4829"/>
                    <a:pt x="4247" y="4800"/>
                  </a:cubicBezTo>
                  <a:cubicBezTo>
                    <a:pt x="3899" y="4728"/>
                    <a:pt x="3587" y="4541"/>
                    <a:pt x="3284" y="4353"/>
                  </a:cubicBezTo>
                  <a:cubicBezTo>
                    <a:pt x="2865" y="4104"/>
                    <a:pt x="2436" y="3845"/>
                    <a:pt x="2017" y="3586"/>
                  </a:cubicBezTo>
                  <a:cubicBezTo>
                    <a:pt x="1750" y="3426"/>
                    <a:pt x="1464" y="3238"/>
                    <a:pt x="1375" y="2944"/>
                  </a:cubicBezTo>
                  <a:cubicBezTo>
                    <a:pt x="1303" y="2694"/>
                    <a:pt x="1384" y="2435"/>
                    <a:pt x="1464" y="2186"/>
                  </a:cubicBezTo>
                  <a:cubicBezTo>
                    <a:pt x="1705" y="1463"/>
                    <a:pt x="1973" y="740"/>
                    <a:pt x="2160" y="0"/>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103"/>
            <p:cNvSpPr/>
            <p:nvPr/>
          </p:nvSpPr>
          <p:spPr>
            <a:xfrm>
              <a:off x="3781929" y="1634597"/>
              <a:ext cx="383950" cy="479701"/>
            </a:xfrm>
            <a:custGeom>
              <a:rect b="b" l="l" r="r" t="t"/>
              <a:pathLst>
                <a:path extrusionOk="0" h="6087" w="4872">
                  <a:moveTo>
                    <a:pt x="2347" y="0"/>
                  </a:moveTo>
                  <a:cubicBezTo>
                    <a:pt x="1963" y="321"/>
                    <a:pt x="1615" y="705"/>
                    <a:pt x="1339" y="1142"/>
                  </a:cubicBezTo>
                  <a:cubicBezTo>
                    <a:pt x="955" y="1767"/>
                    <a:pt x="687" y="2471"/>
                    <a:pt x="241" y="3060"/>
                  </a:cubicBezTo>
                  <a:cubicBezTo>
                    <a:pt x="188" y="3132"/>
                    <a:pt x="134" y="3194"/>
                    <a:pt x="81" y="3265"/>
                  </a:cubicBezTo>
                  <a:cubicBezTo>
                    <a:pt x="63" y="3587"/>
                    <a:pt x="36" y="3917"/>
                    <a:pt x="18" y="4238"/>
                  </a:cubicBezTo>
                  <a:cubicBezTo>
                    <a:pt x="1" y="4470"/>
                    <a:pt x="1" y="4702"/>
                    <a:pt x="81" y="4916"/>
                  </a:cubicBezTo>
                  <a:cubicBezTo>
                    <a:pt x="277" y="5380"/>
                    <a:pt x="848" y="5540"/>
                    <a:pt x="1348" y="5647"/>
                  </a:cubicBezTo>
                  <a:cubicBezTo>
                    <a:pt x="1963" y="5781"/>
                    <a:pt x="2579" y="5906"/>
                    <a:pt x="3194" y="6040"/>
                  </a:cubicBezTo>
                  <a:cubicBezTo>
                    <a:pt x="3307" y="6063"/>
                    <a:pt x="3430" y="6087"/>
                    <a:pt x="3548" y="6087"/>
                  </a:cubicBezTo>
                  <a:cubicBezTo>
                    <a:pt x="3654" y="6087"/>
                    <a:pt x="3757" y="6068"/>
                    <a:pt x="3845" y="6013"/>
                  </a:cubicBezTo>
                  <a:cubicBezTo>
                    <a:pt x="3988" y="5915"/>
                    <a:pt x="4068" y="5754"/>
                    <a:pt x="4140" y="5594"/>
                  </a:cubicBezTo>
                  <a:lnTo>
                    <a:pt x="4755" y="4220"/>
                  </a:lnTo>
                  <a:cubicBezTo>
                    <a:pt x="4809" y="4095"/>
                    <a:pt x="4871" y="3961"/>
                    <a:pt x="4854" y="3827"/>
                  </a:cubicBezTo>
                  <a:cubicBezTo>
                    <a:pt x="4836" y="3578"/>
                    <a:pt x="4613" y="3417"/>
                    <a:pt x="4434" y="3248"/>
                  </a:cubicBezTo>
                  <a:cubicBezTo>
                    <a:pt x="3676" y="2561"/>
                    <a:pt x="3435" y="1481"/>
                    <a:pt x="2927" y="598"/>
                  </a:cubicBezTo>
                  <a:cubicBezTo>
                    <a:pt x="2793" y="366"/>
                    <a:pt x="2641" y="143"/>
                    <a:pt x="2409" y="18"/>
                  </a:cubicBezTo>
                  <a:cubicBezTo>
                    <a:pt x="2391" y="9"/>
                    <a:pt x="2365" y="9"/>
                    <a:pt x="2347" y="0"/>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103"/>
            <p:cNvSpPr/>
            <p:nvPr/>
          </p:nvSpPr>
          <p:spPr>
            <a:xfrm>
              <a:off x="4191808" y="1674553"/>
              <a:ext cx="371971" cy="367873"/>
            </a:xfrm>
            <a:custGeom>
              <a:rect b="b" l="l" r="r" t="t"/>
              <a:pathLst>
                <a:path extrusionOk="0" h="4668" w="4720">
                  <a:moveTo>
                    <a:pt x="1723" y="1"/>
                  </a:moveTo>
                  <a:cubicBezTo>
                    <a:pt x="1431" y="1"/>
                    <a:pt x="1153" y="98"/>
                    <a:pt x="919" y="368"/>
                  </a:cubicBezTo>
                  <a:cubicBezTo>
                    <a:pt x="0" y="1411"/>
                    <a:pt x="670" y="3338"/>
                    <a:pt x="1803" y="3865"/>
                  </a:cubicBezTo>
                  <a:cubicBezTo>
                    <a:pt x="2570" y="4230"/>
                    <a:pt x="3373" y="4498"/>
                    <a:pt x="4202" y="4667"/>
                  </a:cubicBezTo>
                  <a:lnTo>
                    <a:pt x="4523" y="2937"/>
                  </a:lnTo>
                  <a:cubicBezTo>
                    <a:pt x="4630" y="2339"/>
                    <a:pt x="4720" y="1679"/>
                    <a:pt x="4381" y="1179"/>
                  </a:cubicBezTo>
                  <a:cubicBezTo>
                    <a:pt x="3988" y="626"/>
                    <a:pt x="3185" y="466"/>
                    <a:pt x="2596" y="216"/>
                  </a:cubicBezTo>
                  <a:cubicBezTo>
                    <a:pt x="2313" y="96"/>
                    <a:pt x="2011" y="1"/>
                    <a:pt x="1723" y="1"/>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0" name="Google Shape;4340;p103"/>
            <p:cNvSpPr/>
            <p:nvPr/>
          </p:nvSpPr>
          <p:spPr>
            <a:xfrm>
              <a:off x="4293785" y="2085456"/>
              <a:ext cx="144139" cy="109306"/>
            </a:xfrm>
            <a:custGeom>
              <a:rect b="b" l="l" r="r" t="t"/>
              <a:pathLst>
                <a:path extrusionOk="0" h="1387" w="1829">
                  <a:moveTo>
                    <a:pt x="829" y="0"/>
                  </a:moveTo>
                  <a:cubicBezTo>
                    <a:pt x="470" y="0"/>
                    <a:pt x="70" y="144"/>
                    <a:pt x="45" y="497"/>
                  </a:cubicBezTo>
                  <a:cubicBezTo>
                    <a:pt x="0" y="943"/>
                    <a:pt x="776" y="1345"/>
                    <a:pt x="1133" y="1380"/>
                  </a:cubicBezTo>
                  <a:cubicBezTo>
                    <a:pt x="1166" y="1384"/>
                    <a:pt x="1199" y="1386"/>
                    <a:pt x="1232" y="1386"/>
                  </a:cubicBezTo>
                  <a:cubicBezTo>
                    <a:pt x="1351" y="1386"/>
                    <a:pt x="1468" y="1357"/>
                    <a:pt x="1552" y="1273"/>
                  </a:cubicBezTo>
                  <a:cubicBezTo>
                    <a:pt x="1597" y="1238"/>
                    <a:pt x="1633" y="1184"/>
                    <a:pt x="1659" y="1131"/>
                  </a:cubicBezTo>
                  <a:cubicBezTo>
                    <a:pt x="1829" y="738"/>
                    <a:pt x="1606" y="247"/>
                    <a:pt x="1222" y="69"/>
                  </a:cubicBezTo>
                  <a:cubicBezTo>
                    <a:pt x="1118" y="25"/>
                    <a:pt x="977" y="0"/>
                    <a:pt x="829"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1" name="Google Shape;4341;p103"/>
            <p:cNvSpPr/>
            <p:nvPr/>
          </p:nvSpPr>
          <p:spPr>
            <a:xfrm>
              <a:off x="4598140" y="1934066"/>
              <a:ext cx="345334" cy="605478"/>
            </a:xfrm>
            <a:custGeom>
              <a:rect b="b" l="l" r="r" t="t"/>
              <a:pathLst>
                <a:path extrusionOk="0" h="7683" w="4382">
                  <a:moveTo>
                    <a:pt x="2169" y="1"/>
                  </a:moveTo>
                  <a:cubicBezTo>
                    <a:pt x="2133" y="63"/>
                    <a:pt x="2106" y="126"/>
                    <a:pt x="2062" y="188"/>
                  </a:cubicBezTo>
                  <a:cubicBezTo>
                    <a:pt x="1669" y="804"/>
                    <a:pt x="1178" y="1348"/>
                    <a:pt x="768" y="1963"/>
                  </a:cubicBezTo>
                  <a:cubicBezTo>
                    <a:pt x="500" y="2365"/>
                    <a:pt x="268" y="2793"/>
                    <a:pt x="81" y="3239"/>
                  </a:cubicBezTo>
                  <a:cubicBezTo>
                    <a:pt x="45" y="3346"/>
                    <a:pt x="1" y="3453"/>
                    <a:pt x="1" y="3560"/>
                  </a:cubicBezTo>
                  <a:cubicBezTo>
                    <a:pt x="1" y="3783"/>
                    <a:pt x="152" y="3962"/>
                    <a:pt x="277" y="4140"/>
                  </a:cubicBezTo>
                  <a:cubicBezTo>
                    <a:pt x="652" y="4648"/>
                    <a:pt x="884" y="5237"/>
                    <a:pt x="1161" y="5808"/>
                  </a:cubicBezTo>
                  <a:cubicBezTo>
                    <a:pt x="1437" y="6370"/>
                    <a:pt x="1776" y="6932"/>
                    <a:pt x="2276" y="7307"/>
                  </a:cubicBezTo>
                  <a:cubicBezTo>
                    <a:pt x="2597" y="7535"/>
                    <a:pt x="2990" y="7683"/>
                    <a:pt x="3386" y="7683"/>
                  </a:cubicBezTo>
                  <a:cubicBezTo>
                    <a:pt x="3409" y="7683"/>
                    <a:pt x="3431" y="7683"/>
                    <a:pt x="3453" y="7682"/>
                  </a:cubicBezTo>
                  <a:cubicBezTo>
                    <a:pt x="3864" y="6656"/>
                    <a:pt x="4042" y="5505"/>
                    <a:pt x="4194" y="4399"/>
                  </a:cubicBezTo>
                  <a:cubicBezTo>
                    <a:pt x="4292" y="3685"/>
                    <a:pt x="4381" y="2936"/>
                    <a:pt x="4113" y="2275"/>
                  </a:cubicBezTo>
                  <a:cubicBezTo>
                    <a:pt x="3819" y="1535"/>
                    <a:pt x="3141" y="1044"/>
                    <a:pt x="2588" y="473"/>
                  </a:cubicBezTo>
                  <a:cubicBezTo>
                    <a:pt x="2436" y="322"/>
                    <a:pt x="2302" y="161"/>
                    <a:pt x="2169"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103"/>
            <p:cNvSpPr/>
            <p:nvPr/>
          </p:nvSpPr>
          <p:spPr>
            <a:xfrm>
              <a:off x="4294415" y="2295793"/>
              <a:ext cx="282761" cy="187483"/>
            </a:xfrm>
            <a:custGeom>
              <a:rect b="b" l="l" r="r" t="t"/>
              <a:pathLst>
                <a:path extrusionOk="0" h="2379" w="3588">
                  <a:moveTo>
                    <a:pt x="2635" y="0"/>
                  </a:moveTo>
                  <a:cubicBezTo>
                    <a:pt x="1811" y="0"/>
                    <a:pt x="1206" y="457"/>
                    <a:pt x="465" y="995"/>
                  </a:cubicBezTo>
                  <a:cubicBezTo>
                    <a:pt x="242" y="1156"/>
                    <a:pt x="1" y="1388"/>
                    <a:pt x="90" y="1637"/>
                  </a:cubicBezTo>
                  <a:cubicBezTo>
                    <a:pt x="153" y="1816"/>
                    <a:pt x="349" y="1887"/>
                    <a:pt x="518" y="1950"/>
                  </a:cubicBezTo>
                  <a:cubicBezTo>
                    <a:pt x="1134" y="2146"/>
                    <a:pt x="1776" y="2289"/>
                    <a:pt x="2419" y="2360"/>
                  </a:cubicBezTo>
                  <a:cubicBezTo>
                    <a:pt x="2506" y="2370"/>
                    <a:pt x="2596" y="2379"/>
                    <a:pt x="2686" y="2379"/>
                  </a:cubicBezTo>
                  <a:cubicBezTo>
                    <a:pt x="2834" y="2379"/>
                    <a:pt x="2979" y="2354"/>
                    <a:pt x="3097" y="2271"/>
                  </a:cubicBezTo>
                  <a:cubicBezTo>
                    <a:pt x="3266" y="2155"/>
                    <a:pt x="3337" y="1950"/>
                    <a:pt x="3400" y="1762"/>
                  </a:cubicBezTo>
                  <a:cubicBezTo>
                    <a:pt x="3525" y="1316"/>
                    <a:pt x="3587" y="861"/>
                    <a:pt x="3587" y="397"/>
                  </a:cubicBezTo>
                  <a:cubicBezTo>
                    <a:pt x="3587" y="335"/>
                    <a:pt x="3578" y="255"/>
                    <a:pt x="3534" y="201"/>
                  </a:cubicBezTo>
                  <a:cubicBezTo>
                    <a:pt x="3498" y="157"/>
                    <a:pt x="3436" y="130"/>
                    <a:pt x="3373" y="112"/>
                  </a:cubicBezTo>
                  <a:cubicBezTo>
                    <a:pt x="3105" y="35"/>
                    <a:pt x="2862" y="0"/>
                    <a:pt x="2635" y="0"/>
                  </a:cubicBezTo>
                  <a:close/>
                </a:path>
              </a:pathLst>
            </a:custGeom>
            <a:solidFill>
              <a:srgbClr val="5D468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5D4682"/>
            </a:solidFill>
            <a:ln cap="flat" cmpd="sng" w="9525">
              <a:solidFill>
                <a:srgbClr val="5D468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103"/>
            <p:cNvSpPr/>
            <p:nvPr/>
          </p:nvSpPr>
          <p:spPr>
            <a:xfrm>
              <a:off x="3585777" y="2546874"/>
              <a:ext cx="924570" cy="381349"/>
            </a:xfrm>
            <a:custGeom>
              <a:rect b="b" l="l" r="r" t="t"/>
              <a:pathLst>
                <a:path extrusionOk="0" h="4839" w="11732">
                  <a:moveTo>
                    <a:pt x="4177" y="1"/>
                  </a:moveTo>
                  <a:cubicBezTo>
                    <a:pt x="4141" y="1"/>
                    <a:pt x="4105" y="2"/>
                    <a:pt x="4069" y="4"/>
                  </a:cubicBezTo>
                  <a:cubicBezTo>
                    <a:pt x="3605" y="22"/>
                    <a:pt x="3168" y="218"/>
                    <a:pt x="2730" y="378"/>
                  </a:cubicBezTo>
                  <a:cubicBezTo>
                    <a:pt x="1990" y="655"/>
                    <a:pt x="1232" y="833"/>
                    <a:pt x="456" y="932"/>
                  </a:cubicBezTo>
                  <a:cubicBezTo>
                    <a:pt x="304" y="949"/>
                    <a:pt x="152" y="958"/>
                    <a:pt x="1" y="967"/>
                  </a:cubicBezTo>
                  <a:cubicBezTo>
                    <a:pt x="1285" y="2751"/>
                    <a:pt x="3596" y="3643"/>
                    <a:pt x="5728" y="4375"/>
                  </a:cubicBezTo>
                  <a:cubicBezTo>
                    <a:pt x="6397" y="4607"/>
                    <a:pt x="7075" y="4839"/>
                    <a:pt x="7771" y="4839"/>
                  </a:cubicBezTo>
                  <a:cubicBezTo>
                    <a:pt x="8404" y="4830"/>
                    <a:pt x="9020" y="4643"/>
                    <a:pt x="9617" y="4437"/>
                  </a:cubicBezTo>
                  <a:cubicBezTo>
                    <a:pt x="10331" y="4188"/>
                    <a:pt x="11036" y="3920"/>
                    <a:pt x="11732" y="3626"/>
                  </a:cubicBezTo>
                  <a:cubicBezTo>
                    <a:pt x="10759" y="3385"/>
                    <a:pt x="9716" y="3296"/>
                    <a:pt x="8823" y="2876"/>
                  </a:cubicBezTo>
                  <a:cubicBezTo>
                    <a:pt x="7539" y="2270"/>
                    <a:pt x="6665" y="1021"/>
                    <a:pt x="5416" y="352"/>
                  </a:cubicBezTo>
                  <a:cubicBezTo>
                    <a:pt x="5037" y="146"/>
                    <a:pt x="4612" y="1"/>
                    <a:pt x="4177" y="1"/>
                  </a:cubicBezTo>
                  <a:close/>
                </a:path>
              </a:pathLst>
            </a:custGeom>
            <a:solidFill>
              <a:srgbClr val="7B5FA7"/>
            </a:solidFill>
            <a:ln cap="flat" cmpd="sng" w="9525">
              <a:solidFill>
                <a:srgbClr val="7B5FA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45" name="Google Shape;4345;p1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Layout>
</file>

<file path=ppt/slideMasters/_rels/slideMaster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2" Type="http://schemas.openxmlformats.org/officeDocument/2006/relationships/theme" Target="../theme/theme12.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10.xml.rels><?xml version="1.0" encoding="UTF-8" standalone="yes"?><Relationships xmlns="http://schemas.openxmlformats.org/package/2006/relationships"><Relationship Id="rId20" Type="http://schemas.openxmlformats.org/officeDocument/2006/relationships/slideLayout" Target="../slideLayouts/slideLayout280.xml"/><Relationship Id="rId22" Type="http://schemas.openxmlformats.org/officeDocument/2006/relationships/slideLayout" Target="../slideLayouts/slideLayout282.xml"/><Relationship Id="rId21" Type="http://schemas.openxmlformats.org/officeDocument/2006/relationships/slideLayout" Target="../slideLayouts/slideLayout281.xml"/><Relationship Id="rId24" Type="http://schemas.openxmlformats.org/officeDocument/2006/relationships/slideLayout" Target="../slideLayouts/slideLayout284.xml"/><Relationship Id="rId23" Type="http://schemas.openxmlformats.org/officeDocument/2006/relationships/slideLayout" Target="../slideLayouts/slideLayout283.xml"/><Relationship Id="rId1" Type="http://schemas.openxmlformats.org/officeDocument/2006/relationships/slideLayout" Target="../slideLayouts/slideLayout261.xml"/><Relationship Id="rId2" Type="http://schemas.openxmlformats.org/officeDocument/2006/relationships/slideLayout" Target="../slideLayouts/slideLayout262.xml"/><Relationship Id="rId3" Type="http://schemas.openxmlformats.org/officeDocument/2006/relationships/slideLayout" Target="../slideLayouts/slideLayout263.xml"/><Relationship Id="rId4" Type="http://schemas.openxmlformats.org/officeDocument/2006/relationships/slideLayout" Target="../slideLayouts/slideLayout264.xml"/><Relationship Id="rId9" Type="http://schemas.openxmlformats.org/officeDocument/2006/relationships/slideLayout" Target="../slideLayouts/slideLayout269.xml"/><Relationship Id="rId26" Type="http://schemas.openxmlformats.org/officeDocument/2006/relationships/slideLayout" Target="../slideLayouts/slideLayout286.xml"/><Relationship Id="rId25" Type="http://schemas.openxmlformats.org/officeDocument/2006/relationships/slideLayout" Target="../slideLayouts/slideLayout285.xml"/><Relationship Id="rId28" Type="http://schemas.openxmlformats.org/officeDocument/2006/relationships/slideLayout" Target="../slideLayouts/slideLayout288.xml"/><Relationship Id="rId27" Type="http://schemas.openxmlformats.org/officeDocument/2006/relationships/slideLayout" Target="../slideLayouts/slideLayout287.xml"/><Relationship Id="rId5" Type="http://schemas.openxmlformats.org/officeDocument/2006/relationships/slideLayout" Target="../slideLayouts/slideLayout265.xml"/><Relationship Id="rId6" Type="http://schemas.openxmlformats.org/officeDocument/2006/relationships/slideLayout" Target="../slideLayouts/slideLayout266.xml"/><Relationship Id="rId29" Type="http://schemas.openxmlformats.org/officeDocument/2006/relationships/slideLayout" Target="../slideLayouts/slideLayout289.xml"/><Relationship Id="rId7" Type="http://schemas.openxmlformats.org/officeDocument/2006/relationships/slideLayout" Target="../slideLayouts/slideLayout267.xml"/><Relationship Id="rId8" Type="http://schemas.openxmlformats.org/officeDocument/2006/relationships/slideLayout" Target="../slideLayouts/slideLayout268.xml"/><Relationship Id="rId31" Type="http://schemas.openxmlformats.org/officeDocument/2006/relationships/slideLayout" Target="../slideLayouts/slideLayout291.xml"/><Relationship Id="rId30" Type="http://schemas.openxmlformats.org/officeDocument/2006/relationships/slideLayout" Target="../slideLayouts/slideLayout290.xml"/><Relationship Id="rId11" Type="http://schemas.openxmlformats.org/officeDocument/2006/relationships/slideLayout" Target="../slideLayouts/slideLayout271.xml"/><Relationship Id="rId10" Type="http://schemas.openxmlformats.org/officeDocument/2006/relationships/slideLayout" Target="../slideLayouts/slideLayout270.xml"/><Relationship Id="rId32" Type="http://schemas.openxmlformats.org/officeDocument/2006/relationships/theme" Target="../theme/theme4.xml"/><Relationship Id="rId13" Type="http://schemas.openxmlformats.org/officeDocument/2006/relationships/slideLayout" Target="../slideLayouts/slideLayout273.xml"/><Relationship Id="rId12" Type="http://schemas.openxmlformats.org/officeDocument/2006/relationships/slideLayout" Target="../slideLayouts/slideLayout272.xml"/><Relationship Id="rId15" Type="http://schemas.openxmlformats.org/officeDocument/2006/relationships/slideLayout" Target="../slideLayouts/slideLayout275.xml"/><Relationship Id="rId14" Type="http://schemas.openxmlformats.org/officeDocument/2006/relationships/slideLayout" Target="../slideLayouts/slideLayout274.xml"/><Relationship Id="rId17" Type="http://schemas.openxmlformats.org/officeDocument/2006/relationships/slideLayout" Target="../slideLayouts/slideLayout277.xml"/><Relationship Id="rId16" Type="http://schemas.openxmlformats.org/officeDocument/2006/relationships/slideLayout" Target="../slideLayouts/slideLayout276.xml"/><Relationship Id="rId19" Type="http://schemas.openxmlformats.org/officeDocument/2006/relationships/slideLayout" Target="../slideLayouts/slideLayout279.xml"/><Relationship Id="rId18" Type="http://schemas.openxmlformats.org/officeDocument/2006/relationships/slideLayout" Target="../slideLayouts/slideLayout278.xml"/></Relationships>
</file>

<file path=ppt/slideMasters/_rels/slideMaster11.xml.rels><?xml version="1.0" encoding="UTF-8" standalone="yes"?><Relationships xmlns="http://schemas.openxmlformats.org/package/2006/relationships"><Relationship Id="rId20" Type="http://schemas.openxmlformats.org/officeDocument/2006/relationships/slideLayout" Target="../slideLayouts/slideLayout311.xml"/><Relationship Id="rId22" Type="http://schemas.openxmlformats.org/officeDocument/2006/relationships/slideLayout" Target="../slideLayouts/slideLayout313.xml"/><Relationship Id="rId21" Type="http://schemas.openxmlformats.org/officeDocument/2006/relationships/slideLayout" Target="../slideLayouts/slideLayout312.xml"/><Relationship Id="rId24" Type="http://schemas.openxmlformats.org/officeDocument/2006/relationships/slideLayout" Target="../slideLayouts/slideLayout315.xml"/><Relationship Id="rId23" Type="http://schemas.openxmlformats.org/officeDocument/2006/relationships/slideLayout" Target="../slideLayouts/slideLayout314.xml"/><Relationship Id="rId1" Type="http://schemas.openxmlformats.org/officeDocument/2006/relationships/slideLayout" Target="../slideLayouts/slideLayout292.xml"/><Relationship Id="rId2" Type="http://schemas.openxmlformats.org/officeDocument/2006/relationships/slideLayout" Target="../slideLayouts/slideLayout293.xml"/><Relationship Id="rId3" Type="http://schemas.openxmlformats.org/officeDocument/2006/relationships/slideLayout" Target="../slideLayouts/slideLayout294.xml"/><Relationship Id="rId4" Type="http://schemas.openxmlformats.org/officeDocument/2006/relationships/slideLayout" Target="../slideLayouts/slideLayout295.xml"/><Relationship Id="rId9" Type="http://schemas.openxmlformats.org/officeDocument/2006/relationships/slideLayout" Target="../slideLayouts/slideLayout300.xml"/><Relationship Id="rId26" Type="http://schemas.openxmlformats.org/officeDocument/2006/relationships/slideLayout" Target="../slideLayouts/slideLayout317.xml"/><Relationship Id="rId25" Type="http://schemas.openxmlformats.org/officeDocument/2006/relationships/slideLayout" Target="../slideLayouts/slideLayout316.xml"/><Relationship Id="rId28" Type="http://schemas.openxmlformats.org/officeDocument/2006/relationships/slideLayout" Target="../slideLayouts/slideLayout319.xml"/><Relationship Id="rId27" Type="http://schemas.openxmlformats.org/officeDocument/2006/relationships/slideLayout" Target="../slideLayouts/slideLayout318.xml"/><Relationship Id="rId5" Type="http://schemas.openxmlformats.org/officeDocument/2006/relationships/slideLayout" Target="../slideLayouts/slideLayout296.xml"/><Relationship Id="rId6" Type="http://schemas.openxmlformats.org/officeDocument/2006/relationships/slideLayout" Target="../slideLayouts/slideLayout297.xml"/><Relationship Id="rId29" Type="http://schemas.openxmlformats.org/officeDocument/2006/relationships/slideLayout" Target="../slideLayouts/slideLayout320.xml"/><Relationship Id="rId7" Type="http://schemas.openxmlformats.org/officeDocument/2006/relationships/slideLayout" Target="../slideLayouts/slideLayout298.xml"/><Relationship Id="rId8" Type="http://schemas.openxmlformats.org/officeDocument/2006/relationships/slideLayout" Target="../slideLayouts/slideLayout299.xml"/><Relationship Id="rId31" Type="http://schemas.openxmlformats.org/officeDocument/2006/relationships/slideLayout" Target="../slideLayouts/slideLayout322.xml"/><Relationship Id="rId30" Type="http://schemas.openxmlformats.org/officeDocument/2006/relationships/slideLayout" Target="../slideLayouts/slideLayout321.xml"/><Relationship Id="rId11" Type="http://schemas.openxmlformats.org/officeDocument/2006/relationships/slideLayout" Target="../slideLayouts/slideLayout302.xml"/><Relationship Id="rId10" Type="http://schemas.openxmlformats.org/officeDocument/2006/relationships/slideLayout" Target="../slideLayouts/slideLayout301.xml"/><Relationship Id="rId32" Type="http://schemas.openxmlformats.org/officeDocument/2006/relationships/theme" Target="../theme/theme13.xml"/><Relationship Id="rId13" Type="http://schemas.openxmlformats.org/officeDocument/2006/relationships/slideLayout" Target="../slideLayouts/slideLayout304.xml"/><Relationship Id="rId12" Type="http://schemas.openxmlformats.org/officeDocument/2006/relationships/slideLayout" Target="../slideLayouts/slideLayout303.xml"/><Relationship Id="rId15" Type="http://schemas.openxmlformats.org/officeDocument/2006/relationships/slideLayout" Target="../slideLayouts/slideLayout306.xml"/><Relationship Id="rId14" Type="http://schemas.openxmlformats.org/officeDocument/2006/relationships/slideLayout" Target="../slideLayouts/slideLayout305.xml"/><Relationship Id="rId17" Type="http://schemas.openxmlformats.org/officeDocument/2006/relationships/slideLayout" Target="../slideLayouts/slideLayout308.xml"/><Relationship Id="rId16" Type="http://schemas.openxmlformats.org/officeDocument/2006/relationships/slideLayout" Target="../slideLayouts/slideLayout307.xml"/><Relationship Id="rId19" Type="http://schemas.openxmlformats.org/officeDocument/2006/relationships/slideLayout" Target="../slideLayouts/slideLayout310.xml"/><Relationship Id="rId18" Type="http://schemas.openxmlformats.org/officeDocument/2006/relationships/slideLayout" Target="../slideLayouts/slideLayout309.xml"/></Relationships>
</file>

<file path=ppt/slideMasters/_rels/slideMaster12.xml.rels><?xml version="1.0" encoding="UTF-8" standalone="yes"?><Relationships xmlns="http://schemas.openxmlformats.org/package/2006/relationships"><Relationship Id="rId20" Type="http://schemas.openxmlformats.org/officeDocument/2006/relationships/slideLayout" Target="../slideLayouts/slideLayout342.xml"/><Relationship Id="rId22" Type="http://schemas.openxmlformats.org/officeDocument/2006/relationships/slideLayout" Target="../slideLayouts/slideLayout344.xml"/><Relationship Id="rId21" Type="http://schemas.openxmlformats.org/officeDocument/2006/relationships/slideLayout" Target="../slideLayouts/slideLayout343.xml"/><Relationship Id="rId24" Type="http://schemas.openxmlformats.org/officeDocument/2006/relationships/slideLayout" Target="../slideLayouts/slideLayout346.xml"/><Relationship Id="rId23" Type="http://schemas.openxmlformats.org/officeDocument/2006/relationships/slideLayout" Target="../slideLayouts/slideLayout345.xml"/><Relationship Id="rId1" Type="http://schemas.openxmlformats.org/officeDocument/2006/relationships/slideLayout" Target="../slideLayouts/slideLayout323.xml"/><Relationship Id="rId2" Type="http://schemas.openxmlformats.org/officeDocument/2006/relationships/slideLayout" Target="../slideLayouts/slideLayout324.xml"/><Relationship Id="rId3" Type="http://schemas.openxmlformats.org/officeDocument/2006/relationships/slideLayout" Target="../slideLayouts/slideLayout325.xml"/><Relationship Id="rId4" Type="http://schemas.openxmlformats.org/officeDocument/2006/relationships/slideLayout" Target="../slideLayouts/slideLayout326.xml"/><Relationship Id="rId9" Type="http://schemas.openxmlformats.org/officeDocument/2006/relationships/slideLayout" Target="../slideLayouts/slideLayout331.xml"/><Relationship Id="rId26" Type="http://schemas.openxmlformats.org/officeDocument/2006/relationships/slideLayout" Target="../slideLayouts/slideLayout348.xml"/><Relationship Id="rId25" Type="http://schemas.openxmlformats.org/officeDocument/2006/relationships/slideLayout" Target="../slideLayouts/slideLayout347.xml"/><Relationship Id="rId28" Type="http://schemas.openxmlformats.org/officeDocument/2006/relationships/slideLayout" Target="../slideLayouts/slideLayout350.xml"/><Relationship Id="rId27" Type="http://schemas.openxmlformats.org/officeDocument/2006/relationships/slideLayout" Target="../slideLayouts/slideLayout349.xml"/><Relationship Id="rId5" Type="http://schemas.openxmlformats.org/officeDocument/2006/relationships/slideLayout" Target="../slideLayouts/slideLayout327.xml"/><Relationship Id="rId6" Type="http://schemas.openxmlformats.org/officeDocument/2006/relationships/slideLayout" Target="../slideLayouts/slideLayout328.xml"/><Relationship Id="rId29" Type="http://schemas.openxmlformats.org/officeDocument/2006/relationships/slideLayout" Target="../slideLayouts/slideLayout351.xml"/><Relationship Id="rId7" Type="http://schemas.openxmlformats.org/officeDocument/2006/relationships/slideLayout" Target="../slideLayouts/slideLayout329.xml"/><Relationship Id="rId8" Type="http://schemas.openxmlformats.org/officeDocument/2006/relationships/slideLayout" Target="../slideLayouts/slideLayout330.xml"/><Relationship Id="rId31" Type="http://schemas.openxmlformats.org/officeDocument/2006/relationships/slideLayout" Target="../slideLayouts/slideLayout353.xml"/><Relationship Id="rId30" Type="http://schemas.openxmlformats.org/officeDocument/2006/relationships/slideLayout" Target="../slideLayouts/slideLayout352.xml"/><Relationship Id="rId11" Type="http://schemas.openxmlformats.org/officeDocument/2006/relationships/slideLayout" Target="../slideLayouts/slideLayout333.xml"/><Relationship Id="rId10" Type="http://schemas.openxmlformats.org/officeDocument/2006/relationships/slideLayout" Target="../slideLayouts/slideLayout332.xml"/><Relationship Id="rId32" Type="http://schemas.openxmlformats.org/officeDocument/2006/relationships/theme" Target="../theme/theme10.xml"/><Relationship Id="rId13" Type="http://schemas.openxmlformats.org/officeDocument/2006/relationships/slideLayout" Target="../slideLayouts/slideLayout335.xml"/><Relationship Id="rId12" Type="http://schemas.openxmlformats.org/officeDocument/2006/relationships/slideLayout" Target="../slideLayouts/slideLayout334.xml"/><Relationship Id="rId15" Type="http://schemas.openxmlformats.org/officeDocument/2006/relationships/slideLayout" Target="../slideLayouts/slideLayout337.xml"/><Relationship Id="rId14" Type="http://schemas.openxmlformats.org/officeDocument/2006/relationships/slideLayout" Target="../slideLayouts/slideLayout336.xml"/><Relationship Id="rId17" Type="http://schemas.openxmlformats.org/officeDocument/2006/relationships/slideLayout" Target="../slideLayouts/slideLayout339.xml"/><Relationship Id="rId16" Type="http://schemas.openxmlformats.org/officeDocument/2006/relationships/slideLayout" Target="../slideLayouts/slideLayout338.xml"/><Relationship Id="rId19" Type="http://schemas.openxmlformats.org/officeDocument/2006/relationships/slideLayout" Target="../slideLayouts/slideLayout341.xml"/><Relationship Id="rId18" Type="http://schemas.openxmlformats.org/officeDocument/2006/relationships/slideLayout" Target="../slideLayouts/slideLayout340.xml"/></Relationships>
</file>

<file path=ppt/slideMasters/_rels/slideMaster13.xml.rels><?xml version="1.0" encoding="UTF-8" standalone="yes"?><Relationships xmlns="http://schemas.openxmlformats.org/package/2006/relationships"><Relationship Id="rId20" Type="http://schemas.openxmlformats.org/officeDocument/2006/relationships/slideLayout" Target="../slideLayouts/slideLayout373.xml"/><Relationship Id="rId22" Type="http://schemas.openxmlformats.org/officeDocument/2006/relationships/slideLayout" Target="../slideLayouts/slideLayout375.xml"/><Relationship Id="rId21" Type="http://schemas.openxmlformats.org/officeDocument/2006/relationships/slideLayout" Target="../slideLayouts/slideLayout374.xml"/><Relationship Id="rId24" Type="http://schemas.openxmlformats.org/officeDocument/2006/relationships/slideLayout" Target="../slideLayouts/slideLayout377.xml"/><Relationship Id="rId23" Type="http://schemas.openxmlformats.org/officeDocument/2006/relationships/slideLayout" Target="../slideLayouts/slideLayout376.xml"/><Relationship Id="rId1" Type="http://schemas.openxmlformats.org/officeDocument/2006/relationships/slideLayout" Target="../slideLayouts/slideLayout354.xml"/><Relationship Id="rId2" Type="http://schemas.openxmlformats.org/officeDocument/2006/relationships/slideLayout" Target="../slideLayouts/slideLayout355.xml"/><Relationship Id="rId3" Type="http://schemas.openxmlformats.org/officeDocument/2006/relationships/slideLayout" Target="../slideLayouts/slideLayout356.xml"/><Relationship Id="rId4" Type="http://schemas.openxmlformats.org/officeDocument/2006/relationships/slideLayout" Target="../slideLayouts/slideLayout357.xml"/><Relationship Id="rId9" Type="http://schemas.openxmlformats.org/officeDocument/2006/relationships/slideLayout" Target="../slideLayouts/slideLayout362.xml"/><Relationship Id="rId26" Type="http://schemas.openxmlformats.org/officeDocument/2006/relationships/slideLayout" Target="../slideLayouts/slideLayout379.xml"/><Relationship Id="rId25" Type="http://schemas.openxmlformats.org/officeDocument/2006/relationships/slideLayout" Target="../slideLayouts/slideLayout378.xml"/><Relationship Id="rId28" Type="http://schemas.openxmlformats.org/officeDocument/2006/relationships/slideLayout" Target="../slideLayouts/slideLayout381.xml"/><Relationship Id="rId27" Type="http://schemas.openxmlformats.org/officeDocument/2006/relationships/slideLayout" Target="../slideLayouts/slideLayout380.xml"/><Relationship Id="rId5" Type="http://schemas.openxmlformats.org/officeDocument/2006/relationships/slideLayout" Target="../slideLayouts/slideLayout358.xml"/><Relationship Id="rId6" Type="http://schemas.openxmlformats.org/officeDocument/2006/relationships/slideLayout" Target="../slideLayouts/slideLayout359.xml"/><Relationship Id="rId29" Type="http://schemas.openxmlformats.org/officeDocument/2006/relationships/slideLayout" Target="../slideLayouts/slideLayout382.xml"/><Relationship Id="rId7" Type="http://schemas.openxmlformats.org/officeDocument/2006/relationships/slideLayout" Target="../slideLayouts/slideLayout360.xml"/><Relationship Id="rId8" Type="http://schemas.openxmlformats.org/officeDocument/2006/relationships/slideLayout" Target="../slideLayouts/slideLayout361.xml"/><Relationship Id="rId31" Type="http://schemas.openxmlformats.org/officeDocument/2006/relationships/slideLayout" Target="../slideLayouts/slideLayout384.xml"/><Relationship Id="rId30" Type="http://schemas.openxmlformats.org/officeDocument/2006/relationships/slideLayout" Target="../slideLayouts/slideLayout383.xml"/><Relationship Id="rId11" Type="http://schemas.openxmlformats.org/officeDocument/2006/relationships/slideLayout" Target="../slideLayouts/slideLayout364.xml"/><Relationship Id="rId10" Type="http://schemas.openxmlformats.org/officeDocument/2006/relationships/slideLayout" Target="../slideLayouts/slideLayout363.xml"/><Relationship Id="rId32" Type="http://schemas.openxmlformats.org/officeDocument/2006/relationships/theme" Target="../theme/theme5.xml"/><Relationship Id="rId13" Type="http://schemas.openxmlformats.org/officeDocument/2006/relationships/slideLayout" Target="../slideLayouts/slideLayout366.xml"/><Relationship Id="rId12" Type="http://schemas.openxmlformats.org/officeDocument/2006/relationships/slideLayout" Target="../slideLayouts/slideLayout365.xml"/><Relationship Id="rId15" Type="http://schemas.openxmlformats.org/officeDocument/2006/relationships/slideLayout" Target="../slideLayouts/slideLayout368.xml"/><Relationship Id="rId14" Type="http://schemas.openxmlformats.org/officeDocument/2006/relationships/slideLayout" Target="../slideLayouts/slideLayout367.xml"/><Relationship Id="rId17" Type="http://schemas.openxmlformats.org/officeDocument/2006/relationships/slideLayout" Target="../slideLayouts/slideLayout370.xml"/><Relationship Id="rId16" Type="http://schemas.openxmlformats.org/officeDocument/2006/relationships/slideLayout" Target="../slideLayouts/slideLayout369.xml"/><Relationship Id="rId19" Type="http://schemas.openxmlformats.org/officeDocument/2006/relationships/slideLayout" Target="../slideLayouts/slideLayout372.xml"/><Relationship Id="rId18" Type="http://schemas.openxmlformats.org/officeDocument/2006/relationships/slideLayout" Target="../slideLayouts/slideLayout371.xml"/></Relationships>
</file>

<file path=ppt/slideMasters/_rels/slideMaster14.xml.rels><?xml version="1.0" encoding="UTF-8" standalone="yes"?><Relationships xmlns="http://schemas.openxmlformats.org/package/2006/relationships"><Relationship Id="rId20" Type="http://schemas.openxmlformats.org/officeDocument/2006/relationships/slideLayout" Target="../slideLayouts/slideLayout404.xml"/><Relationship Id="rId22" Type="http://schemas.openxmlformats.org/officeDocument/2006/relationships/slideLayout" Target="../slideLayouts/slideLayout406.xml"/><Relationship Id="rId21" Type="http://schemas.openxmlformats.org/officeDocument/2006/relationships/slideLayout" Target="../slideLayouts/slideLayout405.xml"/><Relationship Id="rId24" Type="http://schemas.openxmlformats.org/officeDocument/2006/relationships/slideLayout" Target="../slideLayouts/slideLayout408.xml"/><Relationship Id="rId23" Type="http://schemas.openxmlformats.org/officeDocument/2006/relationships/slideLayout" Target="../slideLayouts/slideLayout407.xml"/><Relationship Id="rId1" Type="http://schemas.openxmlformats.org/officeDocument/2006/relationships/slideLayout" Target="../slideLayouts/slideLayout385.xml"/><Relationship Id="rId2" Type="http://schemas.openxmlformats.org/officeDocument/2006/relationships/slideLayout" Target="../slideLayouts/slideLayout386.xml"/><Relationship Id="rId3" Type="http://schemas.openxmlformats.org/officeDocument/2006/relationships/slideLayout" Target="../slideLayouts/slideLayout387.xml"/><Relationship Id="rId4" Type="http://schemas.openxmlformats.org/officeDocument/2006/relationships/slideLayout" Target="../slideLayouts/slideLayout388.xml"/><Relationship Id="rId9" Type="http://schemas.openxmlformats.org/officeDocument/2006/relationships/slideLayout" Target="../slideLayouts/slideLayout393.xml"/><Relationship Id="rId26" Type="http://schemas.openxmlformats.org/officeDocument/2006/relationships/slideLayout" Target="../slideLayouts/slideLayout410.xml"/><Relationship Id="rId25" Type="http://schemas.openxmlformats.org/officeDocument/2006/relationships/slideLayout" Target="../slideLayouts/slideLayout409.xml"/><Relationship Id="rId28" Type="http://schemas.openxmlformats.org/officeDocument/2006/relationships/slideLayout" Target="../slideLayouts/slideLayout412.xml"/><Relationship Id="rId27" Type="http://schemas.openxmlformats.org/officeDocument/2006/relationships/slideLayout" Target="../slideLayouts/slideLayout411.xml"/><Relationship Id="rId5" Type="http://schemas.openxmlformats.org/officeDocument/2006/relationships/slideLayout" Target="../slideLayouts/slideLayout389.xml"/><Relationship Id="rId6" Type="http://schemas.openxmlformats.org/officeDocument/2006/relationships/slideLayout" Target="../slideLayouts/slideLayout390.xml"/><Relationship Id="rId29" Type="http://schemas.openxmlformats.org/officeDocument/2006/relationships/slideLayout" Target="../slideLayouts/slideLayout413.xml"/><Relationship Id="rId7" Type="http://schemas.openxmlformats.org/officeDocument/2006/relationships/slideLayout" Target="../slideLayouts/slideLayout391.xml"/><Relationship Id="rId8" Type="http://schemas.openxmlformats.org/officeDocument/2006/relationships/slideLayout" Target="../slideLayouts/slideLayout392.xml"/><Relationship Id="rId31" Type="http://schemas.openxmlformats.org/officeDocument/2006/relationships/slideLayout" Target="../slideLayouts/slideLayout415.xml"/><Relationship Id="rId30" Type="http://schemas.openxmlformats.org/officeDocument/2006/relationships/slideLayout" Target="../slideLayouts/slideLayout414.xml"/><Relationship Id="rId11" Type="http://schemas.openxmlformats.org/officeDocument/2006/relationships/slideLayout" Target="../slideLayouts/slideLayout395.xml"/><Relationship Id="rId10" Type="http://schemas.openxmlformats.org/officeDocument/2006/relationships/slideLayout" Target="../slideLayouts/slideLayout394.xml"/><Relationship Id="rId32" Type="http://schemas.openxmlformats.org/officeDocument/2006/relationships/theme" Target="../theme/theme16.xml"/><Relationship Id="rId13" Type="http://schemas.openxmlformats.org/officeDocument/2006/relationships/slideLayout" Target="../slideLayouts/slideLayout397.xml"/><Relationship Id="rId12" Type="http://schemas.openxmlformats.org/officeDocument/2006/relationships/slideLayout" Target="../slideLayouts/slideLayout396.xml"/><Relationship Id="rId15" Type="http://schemas.openxmlformats.org/officeDocument/2006/relationships/slideLayout" Target="../slideLayouts/slideLayout399.xml"/><Relationship Id="rId14" Type="http://schemas.openxmlformats.org/officeDocument/2006/relationships/slideLayout" Target="../slideLayouts/slideLayout398.xml"/><Relationship Id="rId17" Type="http://schemas.openxmlformats.org/officeDocument/2006/relationships/slideLayout" Target="../slideLayouts/slideLayout401.xml"/><Relationship Id="rId16" Type="http://schemas.openxmlformats.org/officeDocument/2006/relationships/slideLayout" Target="../slideLayouts/slideLayout400.xml"/><Relationship Id="rId19" Type="http://schemas.openxmlformats.org/officeDocument/2006/relationships/slideLayout" Target="../slideLayouts/slideLayout403.xml"/><Relationship Id="rId18" Type="http://schemas.openxmlformats.org/officeDocument/2006/relationships/slideLayout" Target="../slideLayouts/slideLayout402.xml"/></Relationships>
</file>

<file path=ppt/slideMasters/_rels/slideMaster15.xml.rels><?xml version="1.0" encoding="UTF-8" standalone="yes"?><Relationships xmlns="http://schemas.openxmlformats.org/package/2006/relationships"><Relationship Id="rId20" Type="http://schemas.openxmlformats.org/officeDocument/2006/relationships/slideLayout" Target="../slideLayouts/slideLayout435.xml"/><Relationship Id="rId22" Type="http://schemas.openxmlformats.org/officeDocument/2006/relationships/slideLayout" Target="../slideLayouts/slideLayout437.xml"/><Relationship Id="rId21" Type="http://schemas.openxmlformats.org/officeDocument/2006/relationships/slideLayout" Target="../slideLayouts/slideLayout436.xml"/><Relationship Id="rId24" Type="http://schemas.openxmlformats.org/officeDocument/2006/relationships/slideLayout" Target="../slideLayouts/slideLayout439.xml"/><Relationship Id="rId23" Type="http://schemas.openxmlformats.org/officeDocument/2006/relationships/slideLayout" Target="../slideLayouts/slideLayout438.xml"/><Relationship Id="rId1" Type="http://schemas.openxmlformats.org/officeDocument/2006/relationships/slideLayout" Target="../slideLayouts/slideLayout416.xml"/><Relationship Id="rId2" Type="http://schemas.openxmlformats.org/officeDocument/2006/relationships/slideLayout" Target="../slideLayouts/slideLayout417.xml"/><Relationship Id="rId3" Type="http://schemas.openxmlformats.org/officeDocument/2006/relationships/slideLayout" Target="../slideLayouts/slideLayout418.xml"/><Relationship Id="rId4" Type="http://schemas.openxmlformats.org/officeDocument/2006/relationships/slideLayout" Target="../slideLayouts/slideLayout419.xml"/><Relationship Id="rId9" Type="http://schemas.openxmlformats.org/officeDocument/2006/relationships/slideLayout" Target="../slideLayouts/slideLayout424.xml"/><Relationship Id="rId26" Type="http://schemas.openxmlformats.org/officeDocument/2006/relationships/slideLayout" Target="../slideLayouts/slideLayout441.xml"/><Relationship Id="rId25" Type="http://schemas.openxmlformats.org/officeDocument/2006/relationships/slideLayout" Target="../slideLayouts/slideLayout440.xml"/><Relationship Id="rId28" Type="http://schemas.openxmlformats.org/officeDocument/2006/relationships/slideLayout" Target="../slideLayouts/slideLayout443.xml"/><Relationship Id="rId27" Type="http://schemas.openxmlformats.org/officeDocument/2006/relationships/slideLayout" Target="../slideLayouts/slideLayout442.xml"/><Relationship Id="rId5" Type="http://schemas.openxmlformats.org/officeDocument/2006/relationships/slideLayout" Target="../slideLayouts/slideLayout420.xml"/><Relationship Id="rId6" Type="http://schemas.openxmlformats.org/officeDocument/2006/relationships/slideLayout" Target="../slideLayouts/slideLayout421.xml"/><Relationship Id="rId29" Type="http://schemas.openxmlformats.org/officeDocument/2006/relationships/slideLayout" Target="../slideLayouts/slideLayout444.xml"/><Relationship Id="rId7" Type="http://schemas.openxmlformats.org/officeDocument/2006/relationships/slideLayout" Target="../slideLayouts/slideLayout422.xml"/><Relationship Id="rId8" Type="http://schemas.openxmlformats.org/officeDocument/2006/relationships/slideLayout" Target="../slideLayouts/slideLayout423.xml"/><Relationship Id="rId31" Type="http://schemas.openxmlformats.org/officeDocument/2006/relationships/slideLayout" Target="../slideLayouts/slideLayout446.xml"/><Relationship Id="rId30" Type="http://schemas.openxmlformats.org/officeDocument/2006/relationships/slideLayout" Target="../slideLayouts/slideLayout445.xml"/><Relationship Id="rId11" Type="http://schemas.openxmlformats.org/officeDocument/2006/relationships/slideLayout" Target="../slideLayouts/slideLayout426.xml"/><Relationship Id="rId10" Type="http://schemas.openxmlformats.org/officeDocument/2006/relationships/slideLayout" Target="../slideLayouts/slideLayout425.xml"/><Relationship Id="rId32" Type="http://schemas.openxmlformats.org/officeDocument/2006/relationships/theme" Target="../theme/theme1.xml"/><Relationship Id="rId13" Type="http://schemas.openxmlformats.org/officeDocument/2006/relationships/slideLayout" Target="../slideLayouts/slideLayout428.xml"/><Relationship Id="rId12" Type="http://schemas.openxmlformats.org/officeDocument/2006/relationships/slideLayout" Target="../slideLayouts/slideLayout427.xml"/><Relationship Id="rId15" Type="http://schemas.openxmlformats.org/officeDocument/2006/relationships/slideLayout" Target="../slideLayouts/slideLayout430.xml"/><Relationship Id="rId14" Type="http://schemas.openxmlformats.org/officeDocument/2006/relationships/slideLayout" Target="../slideLayouts/slideLayout429.xml"/><Relationship Id="rId17" Type="http://schemas.openxmlformats.org/officeDocument/2006/relationships/slideLayout" Target="../slideLayouts/slideLayout432.xml"/><Relationship Id="rId16" Type="http://schemas.openxmlformats.org/officeDocument/2006/relationships/slideLayout" Target="../slideLayouts/slideLayout431.xml"/><Relationship Id="rId19" Type="http://schemas.openxmlformats.org/officeDocument/2006/relationships/slideLayout" Target="../slideLayouts/slideLayout434.xml"/><Relationship Id="rId18" Type="http://schemas.openxmlformats.org/officeDocument/2006/relationships/slideLayout" Target="../slideLayouts/slideLayout433.xml"/></Relationships>
</file>

<file path=ppt/slideMasters/_rels/slideMaster16.xml.rels><?xml version="1.0" encoding="UTF-8" standalone="yes"?><Relationships xmlns="http://schemas.openxmlformats.org/package/2006/relationships"><Relationship Id="rId20" Type="http://schemas.openxmlformats.org/officeDocument/2006/relationships/slideLayout" Target="../slideLayouts/slideLayout466.xml"/><Relationship Id="rId22" Type="http://schemas.openxmlformats.org/officeDocument/2006/relationships/slideLayout" Target="../slideLayouts/slideLayout468.xml"/><Relationship Id="rId21" Type="http://schemas.openxmlformats.org/officeDocument/2006/relationships/slideLayout" Target="../slideLayouts/slideLayout467.xml"/><Relationship Id="rId24" Type="http://schemas.openxmlformats.org/officeDocument/2006/relationships/slideLayout" Target="../slideLayouts/slideLayout470.xml"/><Relationship Id="rId23" Type="http://schemas.openxmlformats.org/officeDocument/2006/relationships/slideLayout" Target="../slideLayouts/slideLayout469.xml"/><Relationship Id="rId1" Type="http://schemas.openxmlformats.org/officeDocument/2006/relationships/slideLayout" Target="../slideLayouts/slideLayout447.xml"/><Relationship Id="rId2" Type="http://schemas.openxmlformats.org/officeDocument/2006/relationships/slideLayout" Target="../slideLayouts/slideLayout448.xml"/><Relationship Id="rId3" Type="http://schemas.openxmlformats.org/officeDocument/2006/relationships/slideLayout" Target="../slideLayouts/slideLayout449.xml"/><Relationship Id="rId4" Type="http://schemas.openxmlformats.org/officeDocument/2006/relationships/slideLayout" Target="../slideLayouts/slideLayout450.xml"/><Relationship Id="rId9" Type="http://schemas.openxmlformats.org/officeDocument/2006/relationships/slideLayout" Target="../slideLayouts/slideLayout455.xml"/><Relationship Id="rId26" Type="http://schemas.openxmlformats.org/officeDocument/2006/relationships/slideLayout" Target="../slideLayouts/slideLayout472.xml"/><Relationship Id="rId25" Type="http://schemas.openxmlformats.org/officeDocument/2006/relationships/slideLayout" Target="../slideLayouts/slideLayout471.xml"/><Relationship Id="rId28" Type="http://schemas.openxmlformats.org/officeDocument/2006/relationships/slideLayout" Target="../slideLayouts/slideLayout474.xml"/><Relationship Id="rId27" Type="http://schemas.openxmlformats.org/officeDocument/2006/relationships/slideLayout" Target="../slideLayouts/slideLayout473.xml"/><Relationship Id="rId5" Type="http://schemas.openxmlformats.org/officeDocument/2006/relationships/slideLayout" Target="../slideLayouts/slideLayout451.xml"/><Relationship Id="rId6" Type="http://schemas.openxmlformats.org/officeDocument/2006/relationships/slideLayout" Target="../slideLayouts/slideLayout452.xml"/><Relationship Id="rId29" Type="http://schemas.openxmlformats.org/officeDocument/2006/relationships/slideLayout" Target="../slideLayouts/slideLayout475.xml"/><Relationship Id="rId7" Type="http://schemas.openxmlformats.org/officeDocument/2006/relationships/slideLayout" Target="../slideLayouts/slideLayout453.xml"/><Relationship Id="rId8" Type="http://schemas.openxmlformats.org/officeDocument/2006/relationships/slideLayout" Target="../slideLayouts/slideLayout454.xml"/><Relationship Id="rId31" Type="http://schemas.openxmlformats.org/officeDocument/2006/relationships/slideLayout" Target="../slideLayouts/slideLayout477.xml"/><Relationship Id="rId30" Type="http://schemas.openxmlformats.org/officeDocument/2006/relationships/slideLayout" Target="../slideLayouts/slideLayout476.xml"/><Relationship Id="rId11" Type="http://schemas.openxmlformats.org/officeDocument/2006/relationships/slideLayout" Target="../slideLayouts/slideLayout457.xml"/><Relationship Id="rId10" Type="http://schemas.openxmlformats.org/officeDocument/2006/relationships/slideLayout" Target="../slideLayouts/slideLayout456.xml"/><Relationship Id="rId32" Type="http://schemas.openxmlformats.org/officeDocument/2006/relationships/theme" Target="../theme/theme11.xml"/><Relationship Id="rId13" Type="http://schemas.openxmlformats.org/officeDocument/2006/relationships/slideLayout" Target="../slideLayouts/slideLayout459.xml"/><Relationship Id="rId12" Type="http://schemas.openxmlformats.org/officeDocument/2006/relationships/slideLayout" Target="../slideLayouts/slideLayout458.xml"/><Relationship Id="rId15" Type="http://schemas.openxmlformats.org/officeDocument/2006/relationships/slideLayout" Target="../slideLayouts/slideLayout461.xml"/><Relationship Id="rId14" Type="http://schemas.openxmlformats.org/officeDocument/2006/relationships/slideLayout" Target="../slideLayouts/slideLayout460.xml"/><Relationship Id="rId17" Type="http://schemas.openxmlformats.org/officeDocument/2006/relationships/slideLayout" Target="../slideLayouts/slideLayout463.xml"/><Relationship Id="rId16" Type="http://schemas.openxmlformats.org/officeDocument/2006/relationships/slideLayout" Target="../slideLayouts/slideLayout462.xml"/><Relationship Id="rId19" Type="http://schemas.openxmlformats.org/officeDocument/2006/relationships/slideLayout" Target="../slideLayouts/slideLayout465.xml"/><Relationship Id="rId18" Type="http://schemas.openxmlformats.org/officeDocument/2006/relationships/slideLayout" Target="../slideLayouts/slideLayout464.xml"/></Relationships>
</file>

<file path=ppt/slideMasters/_rels/slideMaster2.xml.rels><?xml version="1.0" encoding="UTF-8" standalone="yes"?><Relationships xmlns="http://schemas.openxmlformats.org/package/2006/relationships"><Relationship Id="rId20" Type="http://schemas.openxmlformats.org/officeDocument/2006/relationships/slideLayout" Target="../slideLayouts/slideLayout31.xml"/><Relationship Id="rId22" Type="http://schemas.openxmlformats.org/officeDocument/2006/relationships/slideLayout" Target="../slideLayouts/slideLayout33.xml"/><Relationship Id="rId21" Type="http://schemas.openxmlformats.org/officeDocument/2006/relationships/slideLayout" Target="../slideLayouts/slideLayout32.xml"/><Relationship Id="rId24" Type="http://schemas.openxmlformats.org/officeDocument/2006/relationships/slideLayout" Target="../slideLayouts/slideLayout35.xml"/><Relationship Id="rId23" Type="http://schemas.openxmlformats.org/officeDocument/2006/relationships/slideLayout" Target="../slideLayouts/slideLayout34.xml"/><Relationship Id="rId1" Type="http://schemas.openxmlformats.org/officeDocument/2006/relationships/slideLayout" Target="../slideLayouts/slideLayout12.xml"/><Relationship Id="rId2" Type="http://schemas.openxmlformats.org/officeDocument/2006/relationships/slideLayout" Target="../slideLayouts/slideLayout13.xml"/><Relationship Id="rId3" Type="http://schemas.openxmlformats.org/officeDocument/2006/relationships/slideLayout" Target="../slideLayouts/slideLayout14.xml"/><Relationship Id="rId4" Type="http://schemas.openxmlformats.org/officeDocument/2006/relationships/slideLayout" Target="../slideLayouts/slideLayout15.xml"/><Relationship Id="rId9" Type="http://schemas.openxmlformats.org/officeDocument/2006/relationships/slideLayout" Target="../slideLayouts/slideLayout20.xml"/><Relationship Id="rId26" Type="http://schemas.openxmlformats.org/officeDocument/2006/relationships/slideLayout" Target="../slideLayouts/slideLayout37.xml"/><Relationship Id="rId25" Type="http://schemas.openxmlformats.org/officeDocument/2006/relationships/slideLayout" Target="../slideLayouts/slideLayout36.xml"/><Relationship Id="rId28" Type="http://schemas.openxmlformats.org/officeDocument/2006/relationships/slideLayout" Target="../slideLayouts/slideLayout39.xml"/><Relationship Id="rId27" Type="http://schemas.openxmlformats.org/officeDocument/2006/relationships/slideLayout" Target="../slideLayouts/slideLayout38.xml"/><Relationship Id="rId5" Type="http://schemas.openxmlformats.org/officeDocument/2006/relationships/slideLayout" Target="../slideLayouts/slideLayout16.xml"/><Relationship Id="rId6" Type="http://schemas.openxmlformats.org/officeDocument/2006/relationships/slideLayout" Target="../slideLayouts/slideLayout17.xml"/><Relationship Id="rId29" Type="http://schemas.openxmlformats.org/officeDocument/2006/relationships/slideLayout" Target="../slideLayouts/slideLayout40.xml"/><Relationship Id="rId7" Type="http://schemas.openxmlformats.org/officeDocument/2006/relationships/slideLayout" Target="../slideLayouts/slideLayout18.xml"/><Relationship Id="rId8" Type="http://schemas.openxmlformats.org/officeDocument/2006/relationships/slideLayout" Target="../slideLayouts/slideLayout19.xml"/><Relationship Id="rId31" Type="http://schemas.openxmlformats.org/officeDocument/2006/relationships/slideLayout" Target="../slideLayouts/slideLayout42.xml"/><Relationship Id="rId30" Type="http://schemas.openxmlformats.org/officeDocument/2006/relationships/slideLayout" Target="../slideLayouts/slideLayout41.xml"/><Relationship Id="rId11" Type="http://schemas.openxmlformats.org/officeDocument/2006/relationships/slideLayout" Target="../slideLayouts/slideLayout22.xml"/><Relationship Id="rId10" Type="http://schemas.openxmlformats.org/officeDocument/2006/relationships/slideLayout" Target="../slideLayouts/slideLayout21.xml"/><Relationship Id="rId32" Type="http://schemas.openxmlformats.org/officeDocument/2006/relationships/theme" Target="../theme/theme15.xml"/><Relationship Id="rId13" Type="http://schemas.openxmlformats.org/officeDocument/2006/relationships/slideLayout" Target="../slideLayouts/slideLayout24.xml"/><Relationship Id="rId12" Type="http://schemas.openxmlformats.org/officeDocument/2006/relationships/slideLayout" Target="../slideLayouts/slideLayout23.xml"/><Relationship Id="rId15" Type="http://schemas.openxmlformats.org/officeDocument/2006/relationships/slideLayout" Target="../slideLayouts/slideLayout26.xml"/><Relationship Id="rId14" Type="http://schemas.openxmlformats.org/officeDocument/2006/relationships/slideLayout" Target="../slideLayouts/slideLayout25.xml"/><Relationship Id="rId17" Type="http://schemas.openxmlformats.org/officeDocument/2006/relationships/slideLayout" Target="../slideLayouts/slideLayout28.xml"/><Relationship Id="rId16" Type="http://schemas.openxmlformats.org/officeDocument/2006/relationships/slideLayout" Target="../slideLayouts/slideLayout27.xml"/><Relationship Id="rId19" Type="http://schemas.openxmlformats.org/officeDocument/2006/relationships/slideLayout" Target="../slideLayouts/slideLayout30.xml"/><Relationship Id="rId18" Type="http://schemas.openxmlformats.org/officeDocument/2006/relationships/slideLayout" Target="../slideLayouts/slideLayout29.xml"/></Relationships>
</file>

<file path=ppt/slideMasters/_rels/slideMaster3.xml.rels><?xml version="1.0" encoding="UTF-8" standalone="yes"?><Relationships xmlns="http://schemas.openxmlformats.org/package/2006/relationships"><Relationship Id="rId20" Type="http://schemas.openxmlformats.org/officeDocument/2006/relationships/slideLayout" Target="../slideLayouts/slideLayout62.xml"/><Relationship Id="rId22" Type="http://schemas.openxmlformats.org/officeDocument/2006/relationships/slideLayout" Target="../slideLayouts/slideLayout64.xml"/><Relationship Id="rId21" Type="http://schemas.openxmlformats.org/officeDocument/2006/relationships/slideLayout" Target="../slideLayouts/slideLayout63.xml"/><Relationship Id="rId24" Type="http://schemas.openxmlformats.org/officeDocument/2006/relationships/slideLayout" Target="../slideLayouts/slideLayout66.xml"/><Relationship Id="rId23" Type="http://schemas.openxmlformats.org/officeDocument/2006/relationships/slideLayout" Target="../slideLayouts/slideLayout65.xml"/><Relationship Id="rId1" Type="http://schemas.openxmlformats.org/officeDocument/2006/relationships/slideLayout" Target="../slideLayouts/slideLayout43.xml"/><Relationship Id="rId2" Type="http://schemas.openxmlformats.org/officeDocument/2006/relationships/slideLayout" Target="../slideLayouts/slideLayout44.xml"/><Relationship Id="rId3" Type="http://schemas.openxmlformats.org/officeDocument/2006/relationships/slideLayout" Target="../slideLayouts/slideLayout45.xml"/><Relationship Id="rId4" Type="http://schemas.openxmlformats.org/officeDocument/2006/relationships/slideLayout" Target="../slideLayouts/slideLayout46.xml"/><Relationship Id="rId9" Type="http://schemas.openxmlformats.org/officeDocument/2006/relationships/slideLayout" Target="../slideLayouts/slideLayout51.xml"/><Relationship Id="rId26" Type="http://schemas.openxmlformats.org/officeDocument/2006/relationships/slideLayout" Target="../slideLayouts/slideLayout68.xml"/><Relationship Id="rId25" Type="http://schemas.openxmlformats.org/officeDocument/2006/relationships/slideLayout" Target="../slideLayouts/slideLayout67.xml"/><Relationship Id="rId28" Type="http://schemas.openxmlformats.org/officeDocument/2006/relationships/slideLayout" Target="../slideLayouts/slideLayout70.xml"/><Relationship Id="rId27" Type="http://schemas.openxmlformats.org/officeDocument/2006/relationships/slideLayout" Target="../slideLayouts/slideLayout69.xml"/><Relationship Id="rId5" Type="http://schemas.openxmlformats.org/officeDocument/2006/relationships/slideLayout" Target="../slideLayouts/slideLayout47.xml"/><Relationship Id="rId6" Type="http://schemas.openxmlformats.org/officeDocument/2006/relationships/slideLayout" Target="../slideLayouts/slideLayout48.xml"/><Relationship Id="rId29" Type="http://schemas.openxmlformats.org/officeDocument/2006/relationships/slideLayout" Target="../slideLayouts/slideLayout71.xml"/><Relationship Id="rId7" Type="http://schemas.openxmlformats.org/officeDocument/2006/relationships/slideLayout" Target="../slideLayouts/slideLayout49.xml"/><Relationship Id="rId8" Type="http://schemas.openxmlformats.org/officeDocument/2006/relationships/slideLayout" Target="../slideLayouts/slideLayout50.xml"/><Relationship Id="rId31" Type="http://schemas.openxmlformats.org/officeDocument/2006/relationships/slideLayout" Target="../slideLayouts/slideLayout73.xml"/><Relationship Id="rId30" Type="http://schemas.openxmlformats.org/officeDocument/2006/relationships/slideLayout" Target="../slideLayouts/slideLayout72.xml"/><Relationship Id="rId11" Type="http://schemas.openxmlformats.org/officeDocument/2006/relationships/slideLayout" Target="../slideLayouts/slideLayout53.xml"/><Relationship Id="rId10" Type="http://schemas.openxmlformats.org/officeDocument/2006/relationships/slideLayout" Target="../slideLayouts/slideLayout52.xml"/><Relationship Id="rId32" Type="http://schemas.openxmlformats.org/officeDocument/2006/relationships/theme" Target="../theme/theme6.xml"/><Relationship Id="rId13" Type="http://schemas.openxmlformats.org/officeDocument/2006/relationships/slideLayout" Target="../slideLayouts/slideLayout55.xml"/><Relationship Id="rId12" Type="http://schemas.openxmlformats.org/officeDocument/2006/relationships/slideLayout" Target="../slideLayouts/slideLayout54.xml"/><Relationship Id="rId15" Type="http://schemas.openxmlformats.org/officeDocument/2006/relationships/slideLayout" Target="../slideLayouts/slideLayout57.xml"/><Relationship Id="rId14" Type="http://schemas.openxmlformats.org/officeDocument/2006/relationships/slideLayout" Target="../slideLayouts/slideLayout56.xml"/><Relationship Id="rId17" Type="http://schemas.openxmlformats.org/officeDocument/2006/relationships/slideLayout" Target="../slideLayouts/slideLayout59.xml"/><Relationship Id="rId16" Type="http://schemas.openxmlformats.org/officeDocument/2006/relationships/slideLayout" Target="../slideLayouts/slideLayout58.xml"/><Relationship Id="rId19" Type="http://schemas.openxmlformats.org/officeDocument/2006/relationships/slideLayout" Target="../slideLayouts/slideLayout61.xml"/><Relationship Id="rId18" Type="http://schemas.openxmlformats.org/officeDocument/2006/relationships/slideLayout" Target="../slideLayouts/slideLayout60.xml"/></Relationships>
</file>

<file path=ppt/slideMasters/_rels/slideMaster4.xml.rels><?xml version="1.0" encoding="UTF-8" standalone="yes"?><Relationships xmlns="http://schemas.openxmlformats.org/package/2006/relationships"><Relationship Id="rId20" Type="http://schemas.openxmlformats.org/officeDocument/2006/relationships/slideLayout" Target="../slideLayouts/slideLayout93.xml"/><Relationship Id="rId22" Type="http://schemas.openxmlformats.org/officeDocument/2006/relationships/slideLayout" Target="../slideLayouts/slideLayout95.xml"/><Relationship Id="rId21" Type="http://schemas.openxmlformats.org/officeDocument/2006/relationships/slideLayout" Target="../slideLayouts/slideLayout94.xml"/><Relationship Id="rId24" Type="http://schemas.openxmlformats.org/officeDocument/2006/relationships/slideLayout" Target="../slideLayouts/slideLayout97.xml"/><Relationship Id="rId23" Type="http://schemas.openxmlformats.org/officeDocument/2006/relationships/slideLayout" Target="../slideLayouts/slideLayout96.xml"/><Relationship Id="rId1" Type="http://schemas.openxmlformats.org/officeDocument/2006/relationships/slideLayout" Target="../slideLayouts/slideLayout74.xml"/><Relationship Id="rId2" Type="http://schemas.openxmlformats.org/officeDocument/2006/relationships/slideLayout" Target="../slideLayouts/slideLayout75.xml"/><Relationship Id="rId3" Type="http://schemas.openxmlformats.org/officeDocument/2006/relationships/slideLayout" Target="../slideLayouts/slideLayout76.xml"/><Relationship Id="rId4" Type="http://schemas.openxmlformats.org/officeDocument/2006/relationships/slideLayout" Target="../slideLayouts/slideLayout77.xml"/><Relationship Id="rId9" Type="http://schemas.openxmlformats.org/officeDocument/2006/relationships/slideLayout" Target="../slideLayouts/slideLayout82.xml"/><Relationship Id="rId26" Type="http://schemas.openxmlformats.org/officeDocument/2006/relationships/slideLayout" Target="../slideLayouts/slideLayout99.xml"/><Relationship Id="rId25" Type="http://schemas.openxmlformats.org/officeDocument/2006/relationships/slideLayout" Target="../slideLayouts/slideLayout98.xml"/><Relationship Id="rId28" Type="http://schemas.openxmlformats.org/officeDocument/2006/relationships/slideLayout" Target="../slideLayouts/slideLayout101.xml"/><Relationship Id="rId27" Type="http://schemas.openxmlformats.org/officeDocument/2006/relationships/slideLayout" Target="../slideLayouts/slideLayout100.xml"/><Relationship Id="rId5" Type="http://schemas.openxmlformats.org/officeDocument/2006/relationships/slideLayout" Target="../slideLayouts/slideLayout78.xml"/><Relationship Id="rId6" Type="http://schemas.openxmlformats.org/officeDocument/2006/relationships/slideLayout" Target="../slideLayouts/slideLayout79.xml"/><Relationship Id="rId29" Type="http://schemas.openxmlformats.org/officeDocument/2006/relationships/slideLayout" Target="../slideLayouts/slideLayout102.xml"/><Relationship Id="rId7" Type="http://schemas.openxmlformats.org/officeDocument/2006/relationships/slideLayout" Target="../slideLayouts/slideLayout80.xml"/><Relationship Id="rId8" Type="http://schemas.openxmlformats.org/officeDocument/2006/relationships/slideLayout" Target="../slideLayouts/slideLayout81.xml"/><Relationship Id="rId31" Type="http://schemas.openxmlformats.org/officeDocument/2006/relationships/slideLayout" Target="../slideLayouts/slideLayout104.xml"/><Relationship Id="rId30" Type="http://schemas.openxmlformats.org/officeDocument/2006/relationships/slideLayout" Target="../slideLayouts/slideLayout103.xml"/><Relationship Id="rId11" Type="http://schemas.openxmlformats.org/officeDocument/2006/relationships/slideLayout" Target="../slideLayouts/slideLayout84.xml"/><Relationship Id="rId10" Type="http://schemas.openxmlformats.org/officeDocument/2006/relationships/slideLayout" Target="../slideLayouts/slideLayout83.xml"/><Relationship Id="rId32" Type="http://schemas.openxmlformats.org/officeDocument/2006/relationships/theme" Target="../theme/theme9.xml"/><Relationship Id="rId13" Type="http://schemas.openxmlformats.org/officeDocument/2006/relationships/slideLayout" Target="../slideLayouts/slideLayout86.xml"/><Relationship Id="rId12" Type="http://schemas.openxmlformats.org/officeDocument/2006/relationships/slideLayout" Target="../slideLayouts/slideLayout85.xml"/><Relationship Id="rId15" Type="http://schemas.openxmlformats.org/officeDocument/2006/relationships/slideLayout" Target="../slideLayouts/slideLayout88.xml"/><Relationship Id="rId14" Type="http://schemas.openxmlformats.org/officeDocument/2006/relationships/slideLayout" Target="../slideLayouts/slideLayout87.xml"/><Relationship Id="rId17" Type="http://schemas.openxmlformats.org/officeDocument/2006/relationships/slideLayout" Target="../slideLayouts/slideLayout90.xml"/><Relationship Id="rId16" Type="http://schemas.openxmlformats.org/officeDocument/2006/relationships/slideLayout" Target="../slideLayouts/slideLayout89.xml"/><Relationship Id="rId19" Type="http://schemas.openxmlformats.org/officeDocument/2006/relationships/slideLayout" Target="../slideLayouts/slideLayout92.xml"/><Relationship Id="rId18" Type="http://schemas.openxmlformats.org/officeDocument/2006/relationships/slideLayout" Target="../slideLayouts/slideLayout91.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124.xml"/><Relationship Id="rId22" Type="http://schemas.openxmlformats.org/officeDocument/2006/relationships/slideLayout" Target="../slideLayouts/slideLayout126.xml"/><Relationship Id="rId21" Type="http://schemas.openxmlformats.org/officeDocument/2006/relationships/slideLayout" Target="../slideLayouts/slideLayout125.xml"/><Relationship Id="rId24" Type="http://schemas.openxmlformats.org/officeDocument/2006/relationships/slideLayout" Target="../slideLayouts/slideLayout128.xml"/><Relationship Id="rId23" Type="http://schemas.openxmlformats.org/officeDocument/2006/relationships/slideLayout" Target="../slideLayouts/slideLayout127.xml"/><Relationship Id="rId1" Type="http://schemas.openxmlformats.org/officeDocument/2006/relationships/slideLayout" Target="../slideLayouts/slideLayout105.xml"/><Relationship Id="rId2" Type="http://schemas.openxmlformats.org/officeDocument/2006/relationships/slideLayout" Target="../slideLayouts/slideLayout106.xml"/><Relationship Id="rId3" Type="http://schemas.openxmlformats.org/officeDocument/2006/relationships/slideLayout" Target="../slideLayouts/slideLayout107.xml"/><Relationship Id="rId4" Type="http://schemas.openxmlformats.org/officeDocument/2006/relationships/slideLayout" Target="../slideLayouts/slideLayout108.xml"/><Relationship Id="rId9" Type="http://schemas.openxmlformats.org/officeDocument/2006/relationships/slideLayout" Target="../slideLayouts/slideLayout113.xml"/><Relationship Id="rId26" Type="http://schemas.openxmlformats.org/officeDocument/2006/relationships/slideLayout" Target="../slideLayouts/slideLayout130.xml"/><Relationship Id="rId25" Type="http://schemas.openxmlformats.org/officeDocument/2006/relationships/slideLayout" Target="../slideLayouts/slideLayout129.xml"/><Relationship Id="rId28" Type="http://schemas.openxmlformats.org/officeDocument/2006/relationships/slideLayout" Target="../slideLayouts/slideLayout132.xml"/><Relationship Id="rId27" Type="http://schemas.openxmlformats.org/officeDocument/2006/relationships/slideLayout" Target="../slideLayouts/slideLayout131.xml"/><Relationship Id="rId5" Type="http://schemas.openxmlformats.org/officeDocument/2006/relationships/slideLayout" Target="../slideLayouts/slideLayout109.xml"/><Relationship Id="rId6" Type="http://schemas.openxmlformats.org/officeDocument/2006/relationships/slideLayout" Target="../slideLayouts/slideLayout110.xml"/><Relationship Id="rId29" Type="http://schemas.openxmlformats.org/officeDocument/2006/relationships/slideLayout" Target="../slideLayouts/slideLayout133.xml"/><Relationship Id="rId7" Type="http://schemas.openxmlformats.org/officeDocument/2006/relationships/slideLayout" Target="../slideLayouts/slideLayout111.xml"/><Relationship Id="rId8" Type="http://schemas.openxmlformats.org/officeDocument/2006/relationships/slideLayout" Target="../slideLayouts/slideLayout112.xml"/><Relationship Id="rId31" Type="http://schemas.openxmlformats.org/officeDocument/2006/relationships/slideLayout" Target="../slideLayouts/slideLayout135.xml"/><Relationship Id="rId30" Type="http://schemas.openxmlformats.org/officeDocument/2006/relationships/slideLayout" Target="../slideLayouts/slideLayout134.xml"/><Relationship Id="rId11" Type="http://schemas.openxmlformats.org/officeDocument/2006/relationships/slideLayout" Target="../slideLayouts/slideLayout115.xml"/><Relationship Id="rId10" Type="http://schemas.openxmlformats.org/officeDocument/2006/relationships/slideLayout" Target="../slideLayouts/slideLayout114.xml"/><Relationship Id="rId32" Type="http://schemas.openxmlformats.org/officeDocument/2006/relationships/theme" Target="../theme/theme14.xml"/><Relationship Id="rId13" Type="http://schemas.openxmlformats.org/officeDocument/2006/relationships/slideLayout" Target="../slideLayouts/slideLayout117.xml"/><Relationship Id="rId12" Type="http://schemas.openxmlformats.org/officeDocument/2006/relationships/slideLayout" Target="../slideLayouts/slideLayout116.xml"/><Relationship Id="rId15" Type="http://schemas.openxmlformats.org/officeDocument/2006/relationships/slideLayout" Target="../slideLayouts/slideLayout119.xml"/><Relationship Id="rId14" Type="http://schemas.openxmlformats.org/officeDocument/2006/relationships/slideLayout" Target="../slideLayouts/slideLayout118.xml"/><Relationship Id="rId17" Type="http://schemas.openxmlformats.org/officeDocument/2006/relationships/slideLayout" Target="../slideLayouts/slideLayout121.xml"/><Relationship Id="rId16" Type="http://schemas.openxmlformats.org/officeDocument/2006/relationships/slideLayout" Target="../slideLayouts/slideLayout120.xml"/><Relationship Id="rId19" Type="http://schemas.openxmlformats.org/officeDocument/2006/relationships/slideLayout" Target="../slideLayouts/slideLayout123.xml"/><Relationship Id="rId18" Type="http://schemas.openxmlformats.org/officeDocument/2006/relationships/slideLayout" Target="../slideLayouts/slideLayout122.xml"/></Relationships>
</file>

<file path=ppt/slideMasters/_rels/slideMaster6.xml.rels><?xml version="1.0" encoding="UTF-8" standalone="yes"?><Relationships xmlns="http://schemas.openxmlformats.org/package/2006/relationships"><Relationship Id="rId20" Type="http://schemas.openxmlformats.org/officeDocument/2006/relationships/slideLayout" Target="../slideLayouts/slideLayout155.xml"/><Relationship Id="rId22" Type="http://schemas.openxmlformats.org/officeDocument/2006/relationships/slideLayout" Target="../slideLayouts/slideLayout157.xml"/><Relationship Id="rId21" Type="http://schemas.openxmlformats.org/officeDocument/2006/relationships/slideLayout" Target="../slideLayouts/slideLayout156.xml"/><Relationship Id="rId24" Type="http://schemas.openxmlformats.org/officeDocument/2006/relationships/slideLayout" Target="../slideLayouts/slideLayout159.xml"/><Relationship Id="rId23" Type="http://schemas.openxmlformats.org/officeDocument/2006/relationships/slideLayout" Target="../slideLayouts/slideLayout158.xml"/><Relationship Id="rId1" Type="http://schemas.openxmlformats.org/officeDocument/2006/relationships/slideLayout" Target="../slideLayouts/slideLayout136.xml"/><Relationship Id="rId2" Type="http://schemas.openxmlformats.org/officeDocument/2006/relationships/slideLayout" Target="../slideLayouts/slideLayout137.xml"/><Relationship Id="rId3" Type="http://schemas.openxmlformats.org/officeDocument/2006/relationships/slideLayout" Target="../slideLayouts/slideLayout138.xml"/><Relationship Id="rId4" Type="http://schemas.openxmlformats.org/officeDocument/2006/relationships/slideLayout" Target="../slideLayouts/slideLayout139.xml"/><Relationship Id="rId9" Type="http://schemas.openxmlformats.org/officeDocument/2006/relationships/slideLayout" Target="../slideLayouts/slideLayout144.xml"/><Relationship Id="rId26" Type="http://schemas.openxmlformats.org/officeDocument/2006/relationships/slideLayout" Target="../slideLayouts/slideLayout161.xml"/><Relationship Id="rId25" Type="http://schemas.openxmlformats.org/officeDocument/2006/relationships/slideLayout" Target="../slideLayouts/slideLayout160.xml"/><Relationship Id="rId28" Type="http://schemas.openxmlformats.org/officeDocument/2006/relationships/slideLayout" Target="../slideLayouts/slideLayout163.xml"/><Relationship Id="rId27" Type="http://schemas.openxmlformats.org/officeDocument/2006/relationships/slideLayout" Target="../slideLayouts/slideLayout162.xml"/><Relationship Id="rId5" Type="http://schemas.openxmlformats.org/officeDocument/2006/relationships/slideLayout" Target="../slideLayouts/slideLayout140.xml"/><Relationship Id="rId6" Type="http://schemas.openxmlformats.org/officeDocument/2006/relationships/slideLayout" Target="../slideLayouts/slideLayout141.xml"/><Relationship Id="rId29" Type="http://schemas.openxmlformats.org/officeDocument/2006/relationships/slideLayout" Target="../slideLayouts/slideLayout164.xml"/><Relationship Id="rId7" Type="http://schemas.openxmlformats.org/officeDocument/2006/relationships/slideLayout" Target="../slideLayouts/slideLayout142.xml"/><Relationship Id="rId8" Type="http://schemas.openxmlformats.org/officeDocument/2006/relationships/slideLayout" Target="../slideLayouts/slideLayout143.xml"/><Relationship Id="rId31" Type="http://schemas.openxmlformats.org/officeDocument/2006/relationships/slideLayout" Target="../slideLayouts/slideLayout166.xml"/><Relationship Id="rId30" Type="http://schemas.openxmlformats.org/officeDocument/2006/relationships/slideLayout" Target="../slideLayouts/slideLayout165.xml"/><Relationship Id="rId11" Type="http://schemas.openxmlformats.org/officeDocument/2006/relationships/slideLayout" Target="../slideLayouts/slideLayout146.xml"/><Relationship Id="rId33" Type="http://schemas.openxmlformats.org/officeDocument/2006/relationships/theme" Target="../theme/theme7.xml"/><Relationship Id="rId10" Type="http://schemas.openxmlformats.org/officeDocument/2006/relationships/slideLayout" Target="../slideLayouts/slideLayout145.xml"/><Relationship Id="rId32" Type="http://schemas.openxmlformats.org/officeDocument/2006/relationships/slideLayout" Target="../slideLayouts/slideLayout167.xml"/><Relationship Id="rId13" Type="http://schemas.openxmlformats.org/officeDocument/2006/relationships/slideLayout" Target="../slideLayouts/slideLayout148.xml"/><Relationship Id="rId12" Type="http://schemas.openxmlformats.org/officeDocument/2006/relationships/slideLayout" Target="../slideLayouts/slideLayout147.xml"/><Relationship Id="rId15" Type="http://schemas.openxmlformats.org/officeDocument/2006/relationships/slideLayout" Target="../slideLayouts/slideLayout150.xml"/><Relationship Id="rId14" Type="http://schemas.openxmlformats.org/officeDocument/2006/relationships/slideLayout" Target="../slideLayouts/slideLayout149.xml"/><Relationship Id="rId17" Type="http://schemas.openxmlformats.org/officeDocument/2006/relationships/slideLayout" Target="../slideLayouts/slideLayout152.xml"/><Relationship Id="rId16" Type="http://schemas.openxmlformats.org/officeDocument/2006/relationships/slideLayout" Target="../slideLayouts/slideLayout151.xml"/><Relationship Id="rId19" Type="http://schemas.openxmlformats.org/officeDocument/2006/relationships/slideLayout" Target="../slideLayouts/slideLayout154.xml"/><Relationship Id="rId18" Type="http://schemas.openxmlformats.org/officeDocument/2006/relationships/slideLayout" Target="../slideLayouts/slideLayout153.xml"/></Relationships>
</file>

<file path=ppt/slideMasters/_rels/slideMaster7.xml.rels><?xml version="1.0" encoding="UTF-8" standalone="yes"?><Relationships xmlns="http://schemas.openxmlformats.org/package/2006/relationships"><Relationship Id="rId20" Type="http://schemas.openxmlformats.org/officeDocument/2006/relationships/slideLayout" Target="../slideLayouts/slideLayout187.xml"/><Relationship Id="rId22" Type="http://schemas.openxmlformats.org/officeDocument/2006/relationships/slideLayout" Target="../slideLayouts/slideLayout189.xml"/><Relationship Id="rId21" Type="http://schemas.openxmlformats.org/officeDocument/2006/relationships/slideLayout" Target="../slideLayouts/slideLayout188.xml"/><Relationship Id="rId24" Type="http://schemas.openxmlformats.org/officeDocument/2006/relationships/slideLayout" Target="../slideLayouts/slideLayout191.xml"/><Relationship Id="rId23" Type="http://schemas.openxmlformats.org/officeDocument/2006/relationships/slideLayout" Target="../slideLayouts/slideLayout190.xml"/><Relationship Id="rId1" Type="http://schemas.openxmlformats.org/officeDocument/2006/relationships/slideLayout" Target="../slideLayouts/slideLayout168.xml"/><Relationship Id="rId2" Type="http://schemas.openxmlformats.org/officeDocument/2006/relationships/slideLayout" Target="../slideLayouts/slideLayout169.xml"/><Relationship Id="rId3" Type="http://schemas.openxmlformats.org/officeDocument/2006/relationships/slideLayout" Target="../slideLayouts/slideLayout170.xml"/><Relationship Id="rId4" Type="http://schemas.openxmlformats.org/officeDocument/2006/relationships/slideLayout" Target="../slideLayouts/slideLayout171.xml"/><Relationship Id="rId9" Type="http://schemas.openxmlformats.org/officeDocument/2006/relationships/slideLayout" Target="../slideLayouts/slideLayout176.xml"/><Relationship Id="rId26" Type="http://schemas.openxmlformats.org/officeDocument/2006/relationships/slideLayout" Target="../slideLayouts/slideLayout193.xml"/><Relationship Id="rId25" Type="http://schemas.openxmlformats.org/officeDocument/2006/relationships/slideLayout" Target="../slideLayouts/slideLayout192.xml"/><Relationship Id="rId28" Type="http://schemas.openxmlformats.org/officeDocument/2006/relationships/slideLayout" Target="../slideLayouts/slideLayout195.xml"/><Relationship Id="rId27" Type="http://schemas.openxmlformats.org/officeDocument/2006/relationships/slideLayout" Target="../slideLayouts/slideLayout194.xml"/><Relationship Id="rId5" Type="http://schemas.openxmlformats.org/officeDocument/2006/relationships/slideLayout" Target="../slideLayouts/slideLayout172.xml"/><Relationship Id="rId6" Type="http://schemas.openxmlformats.org/officeDocument/2006/relationships/slideLayout" Target="../slideLayouts/slideLayout173.xml"/><Relationship Id="rId29" Type="http://schemas.openxmlformats.org/officeDocument/2006/relationships/slideLayout" Target="../slideLayouts/slideLayout196.xml"/><Relationship Id="rId7" Type="http://schemas.openxmlformats.org/officeDocument/2006/relationships/slideLayout" Target="../slideLayouts/slideLayout174.xml"/><Relationship Id="rId8" Type="http://schemas.openxmlformats.org/officeDocument/2006/relationships/slideLayout" Target="../slideLayouts/slideLayout175.xml"/><Relationship Id="rId31" Type="http://schemas.openxmlformats.org/officeDocument/2006/relationships/slideLayout" Target="../slideLayouts/slideLayout198.xml"/><Relationship Id="rId30" Type="http://schemas.openxmlformats.org/officeDocument/2006/relationships/slideLayout" Target="../slideLayouts/slideLayout197.xml"/><Relationship Id="rId11" Type="http://schemas.openxmlformats.org/officeDocument/2006/relationships/slideLayout" Target="../slideLayouts/slideLayout178.xml"/><Relationship Id="rId10" Type="http://schemas.openxmlformats.org/officeDocument/2006/relationships/slideLayout" Target="../slideLayouts/slideLayout177.xml"/><Relationship Id="rId32" Type="http://schemas.openxmlformats.org/officeDocument/2006/relationships/theme" Target="../theme/theme17.xml"/><Relationship Id="rId13" Type="http://schemas.openxmlformats.org/officeDocument/2006/relationships/slideLayout" Target="../slideLayouts/slideLayout180.xml"/><Relationship Id="rId12" Type="http://schemas.openxmlformats.org/officeDocument/2006/relationships/slideLayout" Target="../slideLayouts/slideLayout179.xml"/><Relationship Id="rId15" Type="http://schemas.openxmlformats.org/officeDocument/2006/relationships/slideLayout" Target="../slideLayouts/slideLayout182.xml"/><Relationship Id="rId14" Type="http://schemas.openxmlformats.org/officeDocument/2006/relationships/slideLayout" Target="../slideLayouts/slideLayout181.xml"/><Relationship Id="rId17" Type="http://schemas.openxmlformats.org/officeDocument/2006/relationships/slideLayout" Target="../slideLayouts/slideLayout184.xml"/><Relationship Id="rId16" Type="http://schemas.openxmlformats.org/officeDocument/2006/relationships/slideLayout" Target="../slideLayouts/slideLayout183.xml"/><Relationship Id="rId19" Type="http://schemas.openxmlformats.org/officeDocument/2006/relationships/slideLayout" Target="../slideLayouts/slideLayout186.xml"/><Relationship Id="rId18" Type="http://schemas.openxmlformats.org/officeDocument/2006/relationships/slideLayout" Target="../slideLayouts/slideLayout185.xml"/></Relationships>
</file>

<file path=ppt/slideMasters/_rels/slideMaster8.xml.rels><?xml version="1.0" encoding="UTF-8" standalone="yes"?><Relationships xmlns="http://schemas.openxmlformats.org/package/2006/relationships"><Relationship Id="rId20" Type="http://schemas.openxmlformats.org/officeDocument/2006/relationships/slideLayout" Target="../slideLayouts/slideLayout218.xml"/><Relationship Id="rId22" Type="http://schemas.openxmlformats.org/officeDocument/2006/relationships/slideLayout" Target="../slideLayouts/slideLayout220.xml"/><Relationship Id="rId21" Type="http://schemas.openxmlformats.org/officeDocument/2006/relationships/slideLayout" Target="../slideLayouts/slideLayout219.xml"/><Relationship Id="rId24" Type="http://schemas.openxmlformats.org/officeDocument/2006/relationships/slideLayout" Target="../slideLayouts/slideLayout222.xml"/><Relationship Id="rId23" Type="http://schemas.openxmlformats.org/officeDocument/2006/relationships/slideLayout" Target="../slideLayouts/slideLayout221.xml"/><Relationship Id="rId1" Type="http://schemas.openxmlformats.org/officeDocument/2006/relationships/slideLayout" Target="../slideLayouts/slideLayout199.xml"/><Relationship Id="rId2" Type="http://schemas.openxmlformats.org/officeDocument/2006/relationships/slideLayout" Target="../slideLayouts/slideLayout200.xml"/><Relationship Id="rId3" Type="http://schemas.openxmlformats.org/officeDocument/2006/relationships/slideLayout" Target="../slideLayouts/slideLayout201.xml"/><Relationship Id="rId4" Type="http://schemas.openxmlformats.org/officeDocument/2006/relationships/slideLayout" Target="../slideLayouts/slideLayout202.xml"/><Relationship Id="rId9" Type="http://schemas.openxmlformats.org/officeDocument/2006/relationships/slideLayout" Target="../slideLayouts/slideLayout207.xml"/><Relationship Id="rId26" Type="http://schemas.openxmlformats.org/officeDocument/2006/relationships/slideLayout" Target="../slideLayouts/slideLayout224.xml"/><Relationship Id="rId25" Type="http://schemas.openxmlformats.org/officeDocument/2006/relationships/slideLayout" Target="../slideLayouts/slideLayout223.xml"/><Relationship Id="rId28" Type="http://schemas.openxmlformats.org/officeDocument/2006/relationships/slideLayout" Target="../slideLayouts/slideLayout226.xml"/><Relationship Id="rId27" Type="http://schemas.openxmlformats.org/officeDocument/2006/relationships/slideLayout" Target="../slideLayouts/slideLayout225.xml"/><Relationship Id="rId5" Type="http://schemas.openxmlformats.org/officeDocument/2006/relationships/slideLayout" Target="../slideLayouts/slideLayout203.xml"/><Relationship Id="rId6" Type="http://schemas.openxmlformats.org/officeDocument/2006/relationships/slideLayout" Target="../slideLayouts/slideLayout204.xml"/><Relationship Id="rId29" Type="http://schemas.openxmlformats.org/officeDocument/2006/relationships/slideLayout" Target="../slideLayouts/slideLayout227.xml"/><Relationship Id="rId7" Type="http://schemas.openxmlformats.org/officeDocument/2006/relationships/slideLayout" Target="../slideLayouts/slideLayout205.xml"/><Relationship Id="rId8" Type="http://schemas.openxmlformats.org/officeDocument/2006/relationships/slideLayout" Target="../slideLayouts/slideLayout206.xml"/><Relationship Id="rId31" Type="http://schemas.openxmlformats.org/officeDocument/2006/relationships/slideLayout" Target="../slideLayouts/slideLayout229.xml"/><Relationship Id="rId30" Type="http://schemas.openxmlformats.org/officeDocument/2006/relationships/slideLayout" Target="../slideLayouts/slideLayout228.xml"/><Relationship Id="rId11" Type="http://schemas.openxmlformats.org/officeDocument/2006/relationships/slideLayout" Target="../slideLayouts/slideLayout209.xml"/><Relationship Id="rId10" Type="http://schemas.openxmlformats.org/officeDocument/2006/relationships/slideLayout" Target="../slideLayouts/slideLayout208.xml"/><Relationship Id="rId32" Type="http://schemas.openxmlformats.org/officeDocument/2006/relationships/theme" Target="../theme/theme2.xml"/><Relationship Id="rId13" Type="http://schemas.openxmlformats.org/officeDocument/2006/relationships/slideLayout" Target="../slideLayouts/slideLayout211.xml"/><Relationship Id="rId12" Type="http://schemas.openxmlformats.org/officeDocument/2006/relationships/slideLayout" Target="../slideLayouts/slideLayout210.xml"/><Relationship Id="rId15" Type="http://schemas.openxmlformats.org/officeDocument/2006/relationships/slideLayout" Target="../slideLayouts/slideLayout213.xml"/><Relationship Id="rId14" Type="http://schemas.openxmlformats.org/officeDocument/2006/relationships/slideLayout" Target="../slideLayouts/slideLayout212.xml"/><Relationship Id="rId17" Type="http://schemas.openxmlformats.org/officeDocument/2006/relationships/slideLayout" Target="../slideLayouts/slideLayout215.xml"/><Relationship Id="rId16" Type="http://schemas.openxmlformats.org/officeDocument/2006/relationships/slideLayout" Target="../slideLayouts/slideLayout214.xml"/><Relationship Id="rId19" Type="http://schemas.openxmlformats.org/officeDocument/2006/relationships/slideLayout" Target="../slideLayouts/slideLayout217.xml"/><Relationship Id="rId18" Type="http://schemas.openxmlformats.org/officeDocument/2006/relationships/slideLayout" Target="../slideLayouts/slideLayout216.xml"/></Relationships>
</file>

<file path=ppt/slideMasters/_rels/slideMaster9.xml.rels><?xml version="1.0" encoding="UTF-8" standalone="yes"?><Relationships xmlns="http://schemas.openxmlformats.org/package/2006/relationships"><Relationship Id="rId20" Type="http://schemas.openxmlformats.org/officeDocument/2006/relationships/slideLayout" Target="../slideLayouts/slideLayout249.xml"/><Relationship Id="rId22" Type="http://schemas.openxmlformats.org/officeDocument/2006/relationships/slideLayout" Target="../slideLayouts/slideLayout251.xml"/><Relationship Id="rId21" Type="http://schemas.openxmlformats.org/officeDocument/2006/relationships/slideLayout" Target="../slideLayouts/slideLayout250.xml"/><Relationship Id="rId24" Type="http://schemas.openxmlformats.org/officeDocument/2006/relationships/slideLayout" Target="../slideLayouts/slideLayout253.xml"/><Relationship Id="rId23" Type="http://schemas.openxmlformats.org/officeDocument/2006/relationships/slideLayout" Target="../slideLayouts/slideLayout252.xml"/><Relationship Id="rId1" Type="http://schemas.openxmlformats.org/officeDocument/2006/relationships/slideLayout" Target="../slideLayouts/slideLayout230.xml"/><Relationship Id="rId2" Type="http://schemas.openxmlformats.org/officeDocument/2006/relationships/slideLayout" Target="../slideLayouts/slideLayout231.xml"/><Relationship Id="rId3" Type="http://schemas.openxmlformats.org/officeDocument/2006/relationships/slideLayout" Target="../slideLayouts/slideLayout232.xml"/><Relationship Id="rId4" Type="http://schemas.openxmlformats.org/officeDocument/2006/relationships/slideLayout" Target="../slideLayouts/slideLayout233.xml"/><Relationship Id="rId9" Type="http://schemas.openxmlformats.org/officeDocument/2006/relationships/slideLayout" Target="../slideLayouts/slideLayout238.xml"/><Relationship Id="rId26" Type="http://schemas.openxmlformats.org/officeDocument/2006/relationships/slideLayout" Target="../slideLayouts/slideLayout255.xml"/><Relationship Id="rId25" Type="http://schemas.openxmlformats.org/officeDocument/2006/relationships/slideLayout" Target="../slideLayouts/slideLayout254.xml"/><Relationship Id="rId28" Type="http://schemas.openxmlformats.org/officeDocument/2006/relationships/slideLayout" Target="../slideLayouts/slideLayout257.xml"/><Relationship Id="rId27" Type="http://schemas.openxmlformats.org/officeDocument/2006/relationships/slideLayout" Target="../slideLayouts/slideLayout256.xml"/><Relationship Id="rId5" Type="http://schemas.openxmlformats.org/officeDocument/2006/relationships/slideLayout" Target="../slideLayouts/slideLayout234.xml"/><Relationship Id="rId6" Type="http://schemas.openxmlformats.org/officeDocument/2006/relationships/slideLayout" Target="../slideLayouts/slideLayout235.xml"/><Relationship Id="rId29" Type="http://schemas.openxmlformats.org/officeDocument/2006/relationships/slideLayout" Target="../slideLayouts/slideLayout258.xml"/><Relationship Id="rId7" Type="http://schemas.openxmlformats.org/officeDocument/2006/relationships/slideLayout" Target="../slideLayouts/slideLayout236.xml"/><Relationship Id="rId8" Type="http://schemas.openxmlformats.org/officeDocument/2006/relationships/slideLayout" Target="../slideLayouts/slideLayout237.xml"/><Relationship Id="rId31" Type="http://schemas.openxmlformats.org/officeDocument/2006/relationships/slideLayout" Target="../slideLayouts/slideLayout260.xml"/><Relationship Id="rId30" Type="http://schemas.openxmlformats.org/officeDocument/2006/relationships/slideLayout" Target="../slideLayouts/slideLayout259.xml"/><Relationship Id="rId11" Type="http://schemas.openxmlformats.org/officeDocument/2006/relationships/slideLayout" Target="../slideLayouts/slideLayout240.xml"/><Relationship Id="rId10" Type="http://schemas.openxmlformats.org/officeDocument/2006/relationships/slideLayout" Target="../slideLayouts/slideLayout239.xml"/><Relationship Id="rId32" Type="http://schemas.openxmlformats.org/officeDocument/2006/relationships/theme" Target="../theme/theme3.xml"/><Relationship Id="rId13" Type="http://schemas.openxmlformats.org/officeDocument/2006/relationships/slideLayout" Target="../slideLayouts/slideLayout242.xml"/><Relationship Id="rId12" Type="http://schemas.openxmlformats.org/officeDocument/2006/relationships/slideLayout" Target="../slideLayouts/slideLayout241.xml"/><Relationship Id="rId15" Type="http://schemas.openxmlformats.org/officeDocument/2006/relationships/slideLayout" Target="../slideLayouts/slideLayout244.xml"/><Relationship Id="rId14" Type="http://schemas.openxmlformats.org/officeDocument/2006/relationships/slideLayout" Target="../slideLayouts/slideLayout243.xml"/><Relationship Id="rId17" Type="http://schemas.openxmlformats.org/officeDocument/2006/relationships/slideLayout" Target="../slideLayouts/slideLayout246.xml"/><Relationship Id="rId16" Type="http://schemas.openxmlformats.org/officeDocument/2006/relationships/slideLayout" Target="../slideLayouts/slideLayout245.xml"/><Relationship Id="rId19" Type="http://schemas.openxmlformats.org/officeDocument/2006/relationships/slideLayout" Target="../slideLayouts/slideLayout248.xml"/><Relationship Id="rId18" Type="http://schemas.openxmlformats.org/officeDocument/2006/relationships/slideLayout" Target="../slideLayouts/slideLayout247.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chemeClr val="lt1"/>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rmAutofit/>
          </a:bodyPr>
          <a:lstStyle>
            <a:lvl1pPr lvl="0">
              <a:spcBef>
                <a:spcPts val="0"/>
              </a:spcBef>
              <a:spcAft>
                <a:spcPts val="0"/>
              </a:spcAft>
              <a:buClr>
                <a:schemeClr val="dk1"/>
              </a:buClr>
              <a:buSzPts val="2800"/>
              <a:buNone/>
              <a:defRPr sz="2800">
                <a:solidFill>
                  <a:schemeClr val="dk1"/>
                </a:solidFill>
              </a:defRPr>
            </a:lvl1pPr>
            <a:lvl2pPr lvl="1">
              <a:spcBef>
                <a:spcPts val="0"/>
              </a:spcBef>
              <a:spcAft>
                <a:spcPts val="0"/>
              </a:spcAft>
              <a:buClr>
                <a:schemeClr val="dk1"/>
              </a:buClr>
              <a:buSzPts val="2800"/>
              <a:buNone/>
              <a:defRPr sz="2800">
                <a:solidFill>
                  <a:schemeClr val="dk1"/>
                </a:solidFill>
              </a:defRPr>
            </a:lvl2pPr>
            <a:lvl3pPr lvl="2">
              <a:spcBef>
                <a:spcPts val="0"/>
              </a:spcBef>
              <a:spcAft>
                <a:spcPts val="0"/>
              </a:spcAft>
              <a:buClr>
                <a:schemeClr val="dk1"/>
              </a:buClr>
              <a:buSzPts val="2800"/>
              <a:buNone/>
              <a:defRPr sz="2800">
                <a:solidFill>
                  <a:schemeClr val="dk1"/>
                </a:solidFill>
              </a:defRPr>
            </a:lvl3pPr>
            <a:lvl4pPr lvl="3">
              <a:spcBef>
                <a:spcPts val="0"/>
              </a:spcBef>
              <a:spcAft>
                <a:spcPts val="0"/>
              </a:spcAft>
              <a:buClr>
                <a:schemeClr val="dk1"/>
              </a:buClr>
              <a:buSzPts val="2800"/>
              <a:buNone/>
              <a:defRPr sz="2800">
                <a:solidFill>
                  <a:schemeClr val="dk1"/>
                </a:solidFill>
              </a:defRPr>
            </a:lvl4pPr>
            <a:lvl5pPr lvl="4">
              <a:spcBef>
                <a:spcPts val="0"/>
              </a:spcBef>
              <a:spcAft>
                <a:spcPts val="0"/>
              </a:spcAft>
              <a:buClr>
                <a:schemeClr val="dk1"/>
              </a:buClr>
              <a:buSzPts val="2800"/>
              <a:buNone/>
              <a:defRPr sz="2800">
                <a:solidFill>
                  <a:schemeClr val="dk1"/>
                </a:solidFill>
              </a:defRPr>
            </a:lvl5pPr>
            <a:lvl6pPr lvl="5">
              <a:spcBef>
                <a:spcPts val="0"/>
              </a:spcBef>
              <a:spcAft>
                <a:spcPts val="0"/>
              </a:spcAft>
              <a:buClr>
                <a:schemeClr val="dk1"/>
              </a:buClr>
              <a:buSzPts val="2800"/>
              <a:buNone/>
              <a:defRPr sz="2800">
                <a:solidFill>
                  <a:schemeClr val="dk1"/>
                </a:solidFill>
              </a:defRPr>
            </a:lvl6pPr>
            <a:lvl7pPr lvl="6">
              <a:spcBef>
                <a:spcPts val="0"/>
              </a:spcBef>
              <a:spcAft>
                <a:spcPts val="0"/>
              </a:spcAft>
              <a:buClr>
                <a:schemeClr val="dk1"/>
              </a:buClr>
              <a:buSzPts val="2800"/>
              <a:buNone/>
              <a:defRPr sz="2800">
                <a:solidFill>
                  <a:schemeClr val="dk1"/>
                </a:solidFill>
              </a:defRPr>
            </a:lvl7pPr>
            <a:lvl8pPr lvl="7">
              <a:spcBef>
                <a:spcPts val="0"/>
              </a:spcBef>
              <a:spcAft>
                <a:spcPts val="0"/>
              </a:spcAft>
              <a:buClr>
                <a:schemeClr val="dk1"/>
              </a:buClr>
              <a:buSzPts val="2800"/>
              <a:buNone/>
              <a:defRPr sz="2800">
                <a:solidFill>
                  <a:schemeClr val="dk1"/>
                </a:solidFill>
              </a:defRPr>
            </a:lvl8pPr>
            <a:lvl9pPr lvl="8">
              <a:spcBef>
                <a:spcPts val="0"/>
              </a:spcBef>
              <a:spcAft>
                <a:spcPts val="0"/>
              </a:spcAft>
              <a:buClr>
                <a:schemeClr val="dk1"/>
              </a:buClr>
              <a:buSzPts val="2800"/>
              <a:buNone/>
              <a:defRPr sz="2800">
                <a:solidFill>
                  <a:schemeClr val="dk1"/>
                </a:solidFill>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rmAutofit/>
          </a:bodyPr>
          <a:lstStyle>
            <a:lvl1pPr indent="-342900" lvl="0" marL="457200">
              <a:lnSpc>
                <a:spcPct val="115000"/>
              </a:lnSpc>
              <a:spcBef>
                <a:spcPts val="0"/>
              </a:spcBef>
              <a:spcAft>
                <a:spcPts val="0"/>
              </a:spcAft>
              <a:buClr>
                <a:schemeClr val="dk2"/>
              </a:buClr>
              <a:buSzPts val="1800"/>
              <a:buChar char="●"/>
              <a:defRPr sz="1800">
                <a:solidFill>
                  <a:schemeClr val="dk2"/>
                </a:solidFill>
              </a:defRPr>
            </a:lvl1pPr>
            <a:lvl2pPr indent="-317500" lvl="1" marL="914400">
              <a:lnSpc>
                <a:spcPct val="115000"/>
              </a:lnSpc>
              <a:spcBef>
                <a:spcPts val="0"/>
              </a:spcBef>
              <a:spcAft>
                <a:spcPts val="0"/>
              </a:spcAft>
              <a:buClr>
                <a:schemeClr val="dk2"/>
              </a:buClr>
              <a:buSzPts val="1400"/>
              <a:buChar char="○"/>
              <a:defRPr>
                <a:solidFill>
                  <a:schemeClr val="dk2"/>
                </a:solidFill>
              </a:defRPr>
            </a:lvl2pPr>
            <a:lvl3pPr indent="-317500" lvl="2" marL="1371600">
              <a:lnSpc>
                <a:spcPct val="115000"/>
              </a:lnSpc>
              <a:spcBef>
                <a:spcPts val="0"/>
              </a:spcBef>
              <a:spcAft>
                <a:spcPts val="0"/>
              </a:spcAft>
              <a:buClr>
                <a:schemeClr val="dk2"/>
              </a:buClr>
              <a:buSzPts val="1400"/>
              <a:buChar char="■"/>
              <a:defRPr>
                <a:solidFill>
                  <a:schemeClr val="dk2"/>
                </a:solidFill>
              </a:defRPr>
            </a:lvl3pPr>
            <a:lvl4pPr indent="-317500" lvl="3" marL="1828800">
              <a:lnSpc>
                <a:spcPct val="115000"/>
              </a:lnSpc>
              <a:spcBef>
                <a:spcPts val="0"/>
              </a:spcBef>
              <a:spcAft>
                <a:spcPts val="0"/>
              </a:spcAft>
              <a:buClr>
                <a:schemeClr val="dk2"/>
              </a:buClr>
              <a:buSzPts val="1400"/>
              <a:buChar char="●"/>
              <a:defRPr>
                <a:solidFill>
                  <a:schemeClr val="dk2"/>
                </a:solidFill>
              </a:defRPr>
            </a:lvl4pPr>
            <a:lvl5pPr indent="-317500" lvl="4" marL="2286000">
              <a:lnSpc>
                <a:spcPct val="115000"/>
              </a:lnSpc>
              <a:spcBef>
                <a:spcPts val="0"/>
              </a:spcBef>
              <a:spcAft>
                <a:spcPts val="0"/>
              </a:spcAft>
              <a:buClr>
                <a:schemeClr val="dk2"/>
              </a:buClr>
              <a:buSzPts val="1400"/>
              <a:buChar char="○"/>
              <a:defRPr>
                <a:solidFill>
                  <a:schemeClr val="dk2"/>
                </a:solidFill>
              </a:defRPr>
            </a:lvl5pPr>
            <a:lvl6pPr indent="-317500" lvl="5" marL="2743200">
              <a:lnSpc>
                <a:spcPct val="115000"/>
              </a:lnSpc>
              <a:spcBef>
                <a:spcPts val="0"/>
              </a:spcBef>
              <a:spcAft>
                <a:spcPts val="0"/>
              </a:spcAft>
              <a:buClr>
                <a:schemeClr val="dk2"/>
              </a:buClr>
              <a:buSzPts val="1400"/>
              <a:buChar char="■"/>
              <a:defRPr>
                <a:solidFill>
                  <a:schemeClr val="dk2"/>
                </a:solidFill>
              </a:defRPr>
            </a:lvl6pPr>
            <a:lvl7pPr indent="-317500" lvl="6" marL="3200400">
              <a:lnSpc>
                <a:spcPct val="115000"/>
              </a:lnSpc>
              <a:spcBef>
                <a:spcPts val="0"/>
              </a:spcBef>
              <a:spcAft>
                <a:spcPts val="0"/>
              </a:spcAft>
              <a:buClr>
                <a:schemeClr val="dk2"/>
              </a:buClr>
              <a:buSzPts val="1400"/>
              <a:buChar char="●"/>
              <a:defRPr>
                <a:solidFill>
                  <a:schemeClr val="dk2"/>
                </a:solidFill>
              </a:defRPr>
            </a:lvl7pPr>
            <a:lvl8pPr indent="-317500" lvl="7" marL="3657600">
              <a:lnSpc>
                <a:spcPct val="115000"/>
              </a:lnSpc>
              <a:spcBef>
                <a:spcPts val="0"/>
              </a:spcBef>
              <a:spcAft>
                <a:spcPts val="0"/>
              </a:spcAft>
              <a:buClr>
                <a:schemeClr val="dk2"/>
              </a:buClr>
              <a:buSzPts val="1400"/>
              <a:buChar char="○"/>
              <a:defRPr>
                <a:solidFill>
                  <a:schemeClr val="dk2"/>
                </a:solidFill>
              </a:defRPr>
            </a:lvl8pPr>
            <a:lvl9pPr indent="-317500" lvl="8" marL="4114800">
              <a:lnSpc>
                <a:spcPct val="115000"/>
              </a:lnSpc>
              <a:spcBef>
                <a:spcPts val="0"/>
              </a:spcBef>
              <a:spcAft>
                <a:spcPts val="0"/>
              </a:spcAft>
              <a:buClr>
                <a:schemeClr val="dk2"/>
              </a:buClr>
              <a:buSzPts val="1400"/>
              <a:buChar char="■"/>
              <a:defRPr>
                <a:solidFill>
                  <a:schemeClr val="dk2"/>
                </a:solidFill>
              </a:defRPr>
            </a:lvl9pPr>
          </a:lstStyle>
          <a:p/>
        </p:txBody>
      </p:sp>
      <p:sp>
        <p:nvSpPr>
          <p:cNvPr id="8" name="Google Shape;8;p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rmAutofit/>
          </a:bodyPr>
          <a:lstStyle>
            <a:lvl1pPr lvl="0" algn="r">
              <a:buNone/>
              <a:defRPr sz="1000">
                <a:solidFill>
                  <a:schemeClr val="dk2"/>
                </a:solidFill>
              </a:defRPr>
            </a:lvl1pPr>
            <a:lvl2pPr lvl="1" algn="r">
              <a:buNone/>
              <a:defRPr sz="1000">
                <a:solidFill>
                  <a:schemeClr val="dk2"/>
                </a:solidFill>
              </a:defRPr>
            </a:lvl2pPr>
            <a:lvl3pPr lvl="2" algn="r">
              <a:buNone/>
              <a:defRPr sz="1000">
                <a:solidFill>
                  <a:schemeClr val="dk2"/>
                </a:solidFill>
              </a:defRPr>
            </a:lvl3pPr>
            <a:lvl4pPr lvl="3" algn="r">
              <a:buNone/>
              <a:defRPr sz="1000">
                <a:solidFill>
                  <a:schemeClr val="dk2"/>
                </a:solidFill>
              </a:defRPr>
            </a:lvl4pPr>
            <a:lvl5pPr lvl="4" algn="r">
              <a:buNone/>
              <a:defRPr sz="1000">
                <a:solidFill>
                  <a:schemeClr val="dk2"/>
                </a:solidFill>
              </a:defRPr>
            </a:lvl5pPr>
            <a:lvl6pPr lvl="5" algn="r">
              <a:buNone/>
              <a:defRPr sz="1000">
                <a:solidFill>
                  <a:schemeClr val="dk2"/>
                </a:solidFill>
              </a:defRPr>
            </a:lvl6pPr>
            <a:lvl7pPr lvl="6" algn="r">
              <a:buNone/>
              <a:defRPr sz="1000">
                <a:solidFill>
                  <a:schemeClr val="dk2"/>
                </a:solidFill>
              </a:defRPr>
            </a:lvl7pPr>
            <a:lvl8pPr lvl="7" algn="r">
              <a:buNone/>
              <a:defRPr sz="1000">
                <a:solidFill>
                  <a:schemeClr val="dk2"/>
                </a:solidFill>
              </a:defRPr>
            </a:lvl8pPr>
            <a:lvl9pPr lvl="8" algn="r">
              <a:buNone/>
              <a:defRPr sz="1000">
                <a:solidFill>
                  <a:schemeClr val="dk2"/>
                </a:solidFill>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1726" name="Shape 11726"/>
        <p:cNvGrpSpPr/>
        <p:nvPr/>
      </p:nvGrpSpPr>
      <p:grpSpPr>
        <a:xfrm>
          <a:off x="0" y="0"/>
          <a:ext cx="0" cy="0"/>
          <a:chOff x="0" y="0"/>
          <a:chExt cx="0" cy="0"/>
        </a:xfrm>
      </p:grpSpPr>
      <p:sp>
        <p:nvSpPr>
          <p:cNvPr id="11727" name="Google Shape;11727;p270"/>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1728" name="Google Shape;11728;p270"/>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1729" name="Google Shape;11729;p27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08" r:id="rId1"/>
    <p:sldLayoutId id="2147483909" r:id="rId2"/>
    <p:sldLayoutId id="2147483910" r:id="rId3"/>
    <p:sldLayoutId id="2147483911" r:id="rId4"/>
    <p:sldLayoutId id="2147483912" r:id="rId5"/>
    <p:sldLayoutId id="2147483913" r:id="rId6"/>
    <p:sldLayoutId id="2147483914" r:id="rId7"/>
    <p:sldLayoutId id="2147483915" r:id="rId8"/>
    <p:sldLayoutId id="2147483916" r:id="rId9"/>
    <p:sldLayoutId id="2147483917" r:id="rId10"/>
    <p:sldLayoutId id="2147483918" r:id="rId11"/>
    <p:sldLayoutId id="2147483919" r:id="rId12"/>
    <p:sldLayoutId id="2147483920" r:id="rId13"/>
    <p:sldLayoutId id="2147483921" r:id="rId14"/>
    <p:sldLayoutId id="2147483922" r:id="rId15"/>
    <p:sldLayoutId id="2147483923" r:id="rId16"/>
    <p:sldLayoutId id="2147483924" r:id="rId17"/>
    <p:sldLayoutId id="2147483925" r:id="rId18"/>
    <p:sldLayoutId id="2147483926" r:id="rId19"/>
    <p:sldLayoutId id="2147483927" r:id="rId20"/>
    <p:sldLayoutId id="2147483928" r:id="rId21"/>
    <p:sldLayoutId id="2147483929" r:id="rId22"/>
    <p:sldLayoutId id="2147483930" r:id="rId23"/>
    <p:sldLayoutId id="2147483931" r:id="rId24"/>
    <p:sldLayoutId id="2147483932" r:id="rId25"/>
    <p:sldLayoutId id="2147483933" r:id="rId26"/>
    <p:sldLayoutId id="2147483934" r:id="rId27"/>
    <p:sldLayoutId id="2147483935" r:id="rId28"/>
    <p:sldLayoutId id="2147483936" r:id="rId29"/>
    <p:sldLayoutId id="2147483937" r:id="rId30"/>
    <p:sldLayoutId id="2147483938"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3185" name="Shape 13185"/>
        <p:cNvGrpSpPr/>
        <p:nvPr/>
      </p:nvGrpSpPr>
      <p:grpSpPr>
        <a:xfrm>
          <a:off x="0" y="0"/>
          <a:ext cx="0" cy="0"/>
          <a:chOff x="0" y="0"/>
          <a:chExt cx="0" cy="0"/>
        </a:xfrm>
      </p:grpSpPr>
      <p:sp>
        <p:nvSpPr>
          <p:cNvPr id="13186" name="Google Shape;13186;p302"/>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3187" name="Google Shape;13187;p302"/>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3188" name="Google Shape;13188;p30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39" r:id="rId1"/>
    <p:sldLayoutId id="2147483940" r:id="rId2"/>
    <p:sldLayoutId id="2147483941" r:id="rId3"/>
    <p:sldLayoutId id="2147483942" r:id="rId4"/>
    <p:sldLayoutId id="2147483943" r:id="rId5"/>
    <p:sldLayoutId id="2147483944" r:id="rId6"/>
    <p:sldLayoutId id="2147483945" r:id="rId7"/>
    <p:sldLayoutId id="2147483946" r:id="rId8"/>
    <p:sldLayoutId id="2147483947" r:id="rId9"/>
    <p:sldLayoutId id="2147483948" r:id="rId10"/>
    <p:sldLayoutId id="2147483949" r:id="rId11"/>
    <p:sldLayoutId id="2147483950" r:id="rId12"/>
    <p:sldLayoutId id="2147483951" r:id="rId13"/>
    <p:sldLayoutId id="2147483952" r:id="rId14"/>
    <p:sldLayoutId id="2147483953" r:id="rId15"/>
    <p:sldLayoutId id="2147483954" r:id="rId16"/>
    <p:sldLayoutId id="2147483955" r:id="rId17"/>
    <p:sldLayoutId id="2147483956" r:id="rId18"/>
    <p:sldLayoutId id="2147483957" r:id="rId19"/>
    <p:sldLayoutId id="2147483958" r:id="rId20"/>
    <p:sldLayoutId id="2147483959" r:id="rId21"/>
    <p:sldLayoutId id="2147483960" r:id="rId22"/>
    <p:sldLayoutId id="2147483961" r:id="rId23"/>
    <p:sldLayoutId id="2147483962" r:id="rId24"/>
    <p:sldLayoutId id="2147483963" r:id="rId25"/>
    <p:sldLayoutId id="2147483964" r:id="rId26"/>
    <p:sldLayoutId id="2147483965" r:id="rId27"/>
    <p:sldLayoutId id="2147483966" r:id="rId28"/>
    <p:sldLayoutId id="2147483967" r:id="rId29"/>
    <p:sldLayoutId id="2147483968" r:id="rId30"/>
    <p:sldLayoutId id="2147483969"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4644" name="Shape 14644"/>
        <p:cNvGrpSpPr/>
        <p:nvPr/>
      </p:nvGrpSpPr>
      <p:grpSpPr>
        <a:xfrm>
          <a:off x="0" y="0"/>
          <a:ext cx="0" cy="0"/>
          <a:chOff x="0" y="0"/>
          <a:chExt cx="0" cy="0"/>
        </a:xfrm>
      </p:grpSpPr>
      <p:sp>
        <p:nvSpPr>
          <p:cNvPr id="14645" name="Google Shape;14645;p334"/>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4646" name="Google Shape;14646;p334"/>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4647" name="Google Shape;14647;p33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970" r:id="rId1"/>
    <p:sldLayoutId id="2147483971" r:id="rId2"/>
    <p:sldLayoutId id="2147483972" r:id="rId3"/>
    <p:sldLayoutId id="2147483973" r:id="rId4"/>
    <p:sldLayoutId id="2147483974" r:id="rId5"/>
    <p:sldLayoutId id="2147483975" r:id="rId6"/>
    <p:sldLayoutId id="2147483976" r:id="rId7"/>
    <p:sldLayoutId id="2147483977" r:id="rId8"/>
    <p:sldLayoutId id="2147483978" r:id="rId9"/>
    <p:sldLayoutId id="2147483979" r:id="rId10"/>
    <p:sldLayoutId id="2147483980" r:id="rId11"/>
    <p:sldLayoutId id="2147483981" r:id="rId12"/>
    <p:sldLayoutId id="2147483982" r:id="rId13"/>
    <p:sldLayoutId id="2147483983" r:id="rId14"/>
    <p:sldLayoutId id="2147483984" r:id="rId15"/>
    <p:sldLayoutId id="2147483985" r:id="rId16"/>
    <p:sldLayoutId id="2147483986" r:id="rId17"/>
    <p:sldLayoutId id="2147483987" r:id="rId18"/>
    <p:sldLayoutId id="2147483988" r:id="rId19"/>
    <p:sldLayoutId id="2147483989" r:id="rId20"/>
    <p:sldLayoutId id="2147483990" r:id="rId21"/>
    <p:sldLayoutId id="2147483991" r:id="rId22"/>
    <p:sldLayoutId id="2147483992" r:id="rId23"/>
    <p:sldLayoutId id="2147483993" r:id="rId24"/>
    <p:sldLayoutId id="2147483994" r:id="rId25"/>
    <p:sldLayoutId id="2147483995" r:id="rId26"/>
    <p:sldLayoutId id="2147483996" r:id="rId27"/>
    <p:sldLayoutId id="2147483997" r:id="rId28"/>
    <p:sldLayoutId id="2147483998" r:id="rId29"/>
    <p:sldLayoutId id="2147483999" r:id="rId30"/>
    <p:sldLayoutId id="2147484000"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6103" name="Shape 16103"/>
        <p:cNvGrpSpPr/>
        <p:nvPr/>
      </p:nvGrpSpPr>
      <p:grpSpPr>
        <a:xfrm>
          <a:off x="0" y="0"/>
          <a:ext cx="0" cy="0"/>
          <a:chOff x="0" y="0"/>
          <a:chExt cx="0" cy="0"/>
        </a:xfrm>
      </p:grpSpPr>
      <p:sp>
        <p:nvSpPr>
          <p:cNvPr id="16104" name="Google Shape;16104;p366"/>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6105" name="Google Shape;16105;p366"/>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6106" name="Google Shape;16106;p36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01" r:id="rId1"/>
    <p:sldLayoutId id="2147484002" r:id="rId2"/>
    <p:sldLayoutId id="2147484003" r:id="rId3"/>
    <p:sldLayoutId id="2147484004" r:id="rId4"/>
    <p:sldLayoutId id="2147484005" r:id="rId5"/>
    <p:sldLayoutId id="2147484006" r:id="rId6"/>
    <p:sldLayoutId id="2147484007" r:id="rId7"/>
    <p:sldLayoutId id="2147484008" r:id="rId8"/>
    <p:sldLayoutId id="2147484009" r:id="rId9"/>
    <p:sldLayoutId id="2147484010" r:id="rId10"/>
    <p:sldLayoutId id="2147484011" r:id="rId11"/>
    <p:sldLayoutId id="2147484012" r:id="rId12"/>
    <p:sldLayoutId id="2147484013" r:id="rId13"/>
    <p:sldLayoutId id="2147484014" r:id="rId14"/>
    <p:sldLayoutId id="2147484015" r:id="rId15"/>
    <p:sldLayoutId id="2147484016" r:id="rId16"/>
    <p:sldLayoutId id="2147484017" r:id="rId17"/>
    <p:sldLayoutId id="2147484018" r:id="rId18"/>
    <p:sldLayoutId id="2147484019" r:id="rId19"/>
    <p:sldLayoutId id="2147484020" r:id="rId20"/>
    <p:sldLayoutId id="2147484021" r:id="rId21"/>
    <p:sldLayoutId id="2147484022" r:id="rId22"/>
    <p:sldLayoutId id="2147484023" r:id="rId23"/>
    <p:sldLayoutId id="2147484024" r:id="rId24"/>
    <p:sldLayoutId id="2147484025" r:id="rId25"/>
    <p:sldLayoutId id="2147484026" r:id="rId26"/>
    <p:sldLayoutId id="2147484027" r:id="rId27"/>
    <p:sldLayoutId id="2147484028" r:id="rId28"/>
    <p:sldLayoutId id="2147484029" r:id="rId29"/>
    <p:sldLayoutId id="2147484030" r:id="rId30"/>
    <p:sldLayoutId id="2147484031"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7562" name="Shape 17562"/>
        <p:cNvGrpSpPr/>
        <p:nvPr/>
      </p:nvGrpSpPr>
      <p:grpSpPr>
        <a:xfrm>
          <a:off x="0" y="0"/>
          <a:ext cx="0" cy="0"/>
          <a:chOff x="0" y="0"/>
          <a:chExt cx="0" cy="0"/>
        </a:xfrm>
      </p:grpSpPr>
      <p:sp>
        <p:nvSpPr>
          <p:cNvPr id="17563" name="Google Shape;17563;p398"/>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7564" name="Google Shape;17564;p398"/>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7565" name="Google Shape;17565;p39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32" r:id="rId1"/>
    <p:sldLayoutId id="2147484033" r:id="rId2"/>
    <p:sldLayoutId id="2147484034" r:id="rId3"/>
    <p:sldLayoutId id="2147484035" r:id="rId4"/>
    <p:sldLayoutId id="2147484036" r:id="rId5"/>
    <p:sldLayoutId id="2147484037" r:id="rId6"/>
    <p:sldLayoutId id="2147484038" r:id="rId7"/>
    <p:sldLayoutId id="2147484039" r:id="rId8"/>
    <p:sldLayoutId id="2147484040" r:id="rId9"/>
    <p:sldLayoutId id="2147484041" r:id="rId10"/>
    <p:sldLayoutId id="2147484042" r:id="rId11"/>
    <p:sldLayoutId id="2147484043" r:id="rId12"/>
    <p:sldLayoutId id="2147484044" r:id="rId13"/>
    <p:sldLayoutId id="2147484045" r:id="rId14"/>
    <p:sldLayoutId id="2147484046" r:id="rId15"/>
    <p:sldLayoutId id="2147484047" r:id="rId16"/>
    <p:sldLayoutId id="2147484048" r:id="rId17"/>
    <p:sldLayoutId id="2147484049" r:id="rId18"/>
    <p:sldLayoutId id="2147484050" r:id="rId19"/>
    <p:sldLayoutId id="2147484051" r:id="rId20"/>
    <p:sldLayoutId id="2147484052" r:id="rId21"/>
    <p:sldLayoutId id="2147484053" r:id="rId22"/>
    <p:sldLayoutId id="2147484054" r:id="rId23"/>
    <p:sldLayoutId id="2147484055" r:id="rId24"/>
    <p:sldLayoutId id="2147484056" r:id="rId25"/>
    <p:sldLayoutId id="2147484057" r:id="rId26"/>
    <p:sldLayoutId id="2147484058" r:id="rId27"/>
    <p:sldLayoutId id="2147484059" r:id="rId28"/>
    <p:sldLayoutId id="2147484060" r:id="rId29"/>
    <p:sldLayoutId id="2147484061" r:id="rId30"/>
    <p:sldLayoutId id="2147484062"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9021" name="Shape 19021"/>
        <p:cNvGrpSpPr/>
        <p:nvPr/>
      </p:nvGrpSpPr>
      <p:grpSpPr>
        <a:xfrm>
          <a:off x="0" y="0"/>
          <a:ext cx="0" cy="0"/>
          <a:chOff x="0" y="0"/>
          <a:chExt cx="0" cy="0"/>
        </a:xfrm>
      </p:grpSpPr>
      <p:sp>
        <p:nvSpPr>
          <p:cNvPr id="19022" name="Google Shape;19022;p430"/>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9023" name="Google Shape;19023;p430"/>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9024" name="Google Shape;19024;p430"/>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63" r:id="rId1"/>
    <p:sldLayoutId id="2147484064" r:id="rId2"/>
    <p:sldLayoutId id="2147484065" r:id="rId3"/>
    <p:sldLayoutId id="2147484066" r:id="rId4"/>
    <p:sldLayoutId id="2147484067" r:id="rId5"/>
    <p:sldLayoutId id="2147484068" r:id="rId6"/>
    <p:sldLayoutId id="2147484069" r:id="rId7"/>
    <p:sldLayoutId id="2147484070" r:id="rId8"/>
    <p:sldLayoutId id="2147484071" r:id="rId9"/>
    <p:sldLayoutId id="2147484072" r:id="rId10"/>
    <p:sldLayoutId id="2147484073" r:id="rId11"/>
    <p:sldLayoutId id="2147484074" r:id="rId12"/>
    <p:sldLayoutId id="2147484075" r:id="rId13"/>
    <p:sldLayoutId id="2147484076" r:id="rId14"/>
    <p:sldLayoutId id="2147484077" r:id="rId15"/>
    <p:sldLayoutId id="2147484078" r:id="rId16"/>
    <p:sldLayoutId id="2147484079" r:id="rId17"/>
    <p:sldLayoutId id="2147484080" r:id="rId18"/>
    <p:sldLayoutId id="2147484081" r:id="rId19"/>
    <p:sldLayoutId id="2147484082" r:id="rId20"/>
    <p:sldLayoutId id="2147484083" r:id="rId21"/>
    <p:sldLayoutId id="2147484084" r:id="rId22"/>
    <p:sldLayoutId id="2147484085" r:id="rId23"/>
    <p:sldLayoutId id="2147484086" r:id="rId24"/>
    <p:sldLayoutId id="2147484087" r:id="rId25"/>
    <p:sldLayoutId id="2147484088" r:id="rId26"/>
    <p:sldLayoutId id="2147484089" r:id="rId27"/>
    <p:sldLayoutId id="2147484090" r:id="rId28"/>
    <p:sldLayoutId id="2147484091" r:id="rId29"/>
    <p:sldLayoutId id="2147484092" r:id="rId30"/>
    <p:sldLayoutId id="2147484093"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1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20480" name="Shape 20480"/>
        <p:cNvGrpSpPr/>
        <p:nvPr/>
      </p:nvGrpSpPr>
      <p:grpSpPr>
        <a:xfrm>
          <a:off x="0" y="0"/>
          <a:ext cx="0" cy="0"/>
          <a:chOff x="0" y="0"/>
          <a:chExt cx="0" cy="0"/>
        </a:xfrm>
      </p:grpSpPr>
      <p:sp>
        <p:nvSpPr>
          <p:cNvPr id="20481" name="Google Shape;20481;p462"/>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20482" name="Google Shape;20482;p462"/>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20483" name="Google Shape;20483;p462"/>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4094" r:id="rId1"/>
    <p:sldLayoutId id="2147484095" r:id="rId2"/>
    <p:sldLayoutId id="2147484096" r:id="rId3"/>
    <p:sldLayoutId id="2147484097" r:id="rId4"/>
    <p:sldLayoutId id="2147484098" r:id="rId5"/>
    <p:sldLayoutId id="2147484099" r:id="rId6"/>
    <p:sldLayoutId id="2147484100" r:id="rId7"/>
    <p:sldLayoutId id="2147484101" r:id="rId8"/>
    <p:sldLayoutId id="2147484102" r:id="rId9"/>
    <p:sldLayoutId id="2147484103" r:id="rId10"/>
    <p:sldLayoutId id="2147484104" r:id="rId11"/>
    <p:sldLayoutId id="2147484105" r:id="rId12"/>
    <p:sldLayoutId id="2147484106" r:id="rId13"/>
    <p:sldLayoutId id="2147484107" r:id="rId14"/>
    <p:sldLayoutId id="2147484108" r:id="rId15"/>
    <p:sldLayoutId id="2147484109" r:id="rId16"/>
    <p:sldLayoutId id="2147484110" r:id="rId17"/>
    <p:sldLayoutId id="2147484111" r:id="rId18"/>
    <p:sldLayoutId id="2147484112" r:id="rId19"/>
    <p:sldLayoutId id="2147484113" r:id="rId20"/>
    <p:sldLayoutId id="2147484114" r:id="rId21"/>
    <p:sldLayoutId id="2147484115" r:id="rId22"/>
    <p:sldLayoutId id="2147484116" r:id="rId23"/>
    <p:sldLayoutId id="2147484117" r:id="rId24"/>
    <p:sldLayoutId id="2147484118" r:id="rId25"/>
    <p:sldLayoutId id="2147484119" r:id="rId26"/>
    <p:sldLayoutId id="2147484120" r:id="rId27"/>
    <p:sldLayoutId id="2147484121" r:id="rId28"/>
    <p:sldLayoutId id="2147484122" r:id="rId29"/>
    <p:sldLayoutId id="2147484123" r:id="rId30"/>
    <p:sldLayoutId id="2147484124"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0" name="Shape 50"/>
        <p:cNvGrpSpPr/>
        <p:nvPr/>
      </p:nvGrpSpPr>
      <p:grpSpPr>
        <a:xfrm>
          <a:off x="0" y="0"/>
          <a:ext cx="0" cy="0"/>
          <a:chOff x="0" y="0"/>
          <a:chExt cx="0" cy="0"/>
        </a:xfrm>
      </p:grpSpPr>
      <p:sp>
        <p:nvSpPr>
          <p:cNvPr id="51" name="Google Shape;51;p13"/>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52" name="Google Shape;52;p13"/>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53" name="Google Shape;53;p13"/>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59" r:id="rId1"/>
    <p:sldLayoutId id="2147483660" r:id="rId2"/>
    <p:sldLayoutId id="2147483661" r:id="rId3"/>
    <p:sldLayoutId id="2147483662" r:id="rId4"/>
    <p:sldLayoutId id="2147483663" r:id="rId5"/>
    <p:sldLayoutId id="2147483664" r:id="rId6"/>
    <p:sldLayoutId id="2147483665" r:id="rId7"/>
    <p:sldLayoutId id="2147483666" r:id="rId8"/>
    <p:sldLayoutId id="2147483667" r:id="rId9"/>
    <p:sldLayoutId id="2147483668" r:id="rId10"/>
    <p:sldLayoutId id="2147483669" r:id="rId11"/>
    <p:sldLayoutId id="2147483670" r:id="rId12"/>
    <p:sldLayoutId id="2147483671" r:id="rId13"/>
    <p:sldLayoutId id="2147483672" r:id="rId14"/>
    <p:sldLayoutId id="2147483673" r:id="rId15"/>
    <p:sldLayoutId id="2147483674" r:id="rId16"/>
    <p:sldLayoutId id="2147483675" r:id="rId17"/>
    <p:sldLayoutId id="2147483676" r:id="rId18"/>
    <p:sldLayoutId id="2147483677" r:id="rId19"/>
    <p:sldLayoutId id="2147483678" r:id="rId20"/>
    <p:sldLayoutId id="2147483679" r:id="rId21"/>
    <p:sldLayoutId id="2147483680" r:id="rId22"/>
    <p:sldLayoutId id="2147483681" r:id="rId23"/>
    <p:sldLayoutId id="2147483682" r:id="rId24"/>
    <p:sldLayoutId id="2147483683" r:id="rId25"/>
    <p:sldLayoutId id="2147483684" r:id="rId26"/>
    <p:sldLayoutId id="2147483685" r:id="rId27"/>
    <p:sldLayoutId id="2147483686" r:id="rId28"/>
    <p:sldLayoutId id="2147483687" r:id="rId29"/>
    <p:sldLayoutId id="2147483688" r:id="rId30"/>
    <p:sldLayoutId id="2147483689"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509" name="Shape 1509"/>
        <p:cNvGrpSpPr/>
        <p:nvPr/>
      </p:nvGrpSpPr>
      <p:grpSpPr>
        <a:xfrm>
          <a:off x="0" y="0"/>
          <a:ext cx="0" cy="0"/>
          <a:chOff x="0" y="0"/>
          <a:chExt cx="0" cy="0"/>
        </a:xfrm>
      </p:grpSpPr>
      <p:sp>
        <p:nvSpPr>
          <p:cNvPr id="1510" name="Google Shape;1510;p45"/>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511" name="Google Shape;1511;p45"/>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512" name="Google Shape;1512;p45"/>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690" r:id="rId1"/>
    <p:sldLayoutId id="2147483691" r:id="rId2"/>
    <p:sldLayoutId id="2147483692" r:id="rId3"/>
    <p:sldLayoutId id="2147483693" r:id="rId4"/>
    <p:sldLayoutId id="2147483694" r:id="rId5"/>
    <p:sldLayoutId id="2147483695" r:id="rId6"/>
    <p:sldLayoutId id="2147483696" r:id="rId7"/>
    <p:sldLayoutId id="2147483697" r:id="rId8"/>
    <p:sldLayoutId id="2147483698" r:id="rId9"/>
    <p:sldLayoutId id="2147483699" r:id="rId10"/>
    <p:sldLayoutId id="2147483700" r:id="rId11"/>
    <p:sldLayoutId id="2147483701" r:id="rId12"/>
    <p:sldLayoutId id="2147483702" r:id="rId13"/>
    <p:sldLayoutId id="2147483703" r:id="rId14"/>
    <p:sldLayoutId id="2147483704" r:id="rId15"/>
    <p:sldLayoutId id="2147483705" r:id="rId16"/>
    <p:sldLayoutId id="2147483706" r:id="rId17"/>
    <p:sldLayoutId id="2147483707" r:id="rId18"/>
    <p:sldLayoutId id="2147483708" r:id="rId19"/>
    <p:sldLayoutId id="2147483709" r:id="rId20"/>
    <p:sldLayoutId id="2147483710" r:id="rId21"/>
    <p:sldLayoutId id="2147483711" r:id="rId22"/>
    <p:sldLayoutId id="2147483712" r:id="rId23"/>
    <p:sldLayoutId id="2147483713" r:id="rId24"/>
    <p:sldLayoutId id="2147483714" r:id="rId25"/>
    <p:sldLayoutId id="2147483715" r:id="rId26"/>
    <p:sldLayoutId id="2147483716" r:id="rId27"/>
    <p:sldLayoutId id="2147483717" r:id="rId28"/>
    <p:sldLayoutId id="2147483718" r:id="rId29"/>
    <p:sldLayoutId id="2147483719" r:id="rId30"/>
    <p:sldLayoutId id="2147483720"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2968" name="Shape 2968"/>
        <p:cNvGrpSpPr/>
        <p:nvPr/>
      </p:nvGrpSpPr>
      <p:grpSpPr>
        <a:xfrm>
          <a:off x="0" y="0"/>
          <a:ext cx="0" cy="0"/>
          <a:chOff x="0" y="0"/>
          <a:chExt cx="0" cy="0"/>
        </a:xfrm>
      </p:grpSpPr>
      <p:sp>
        <p:nvSpPr>
          <p:cNvPr id="2969" name="Google Shape;2969;p77"/>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2970" name="Google Shape;2970;p77"/>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2971" name="Google Shape;2971;p77"/>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21" r:id="rId1"/>
    <p:sldLayoutId id="2147483722" r:id="rId2"/>
    <p:sldLayoutId id="2147483723" r:id="rId3"/>
    <p:sldLayoutId id="2147483724" r:id="rId4"/>
    <p:sldLayoutId id="2147483725" r:id="rId5"/>
    <p:sldLayoutId id="2147483726" r:id="rId6"/>
    <p:sldLayoutId id="2147483727" r:id="rId7"/>
    <p:sldLayoutId id="2147483728" r:id="rId8"/>
    <p:sldLayoutId id="2147483729" r:id="rId9"/>
    <p:sldLayoutId id="2147483730" r:id="rId10"/>
    <p:sldLayoutId id="2147483731" r:id="rId11"/>
    <p:sldLayoutId id="2147483732" r:id="rId12"/>
    <p:sldLayoutId id="2147483733" r:id="rId13"/>
    <p:sldLayoutId id="2147483734" r:id="rId14"/>
    <p:sldLayoutId id="2147483735" r:id="rId15"/>
    <p:sldLayoutId id="2147483736" r:id="rId16"/>
    <p:sldLayoutId id="2147483737" r:id="rId17"/>
    <p:sldLayoutId id="2147483738" r:id="rId18"/>
    <p:sldLayoutId id="2147483739" r:id="rId19"/>
    <p:sldLayoutId id="2147483740" r:id="rId20"/>
    <p:sldLayoutId id="2147483741" r:id="rId21"/>
    <p:sldLayoutId id="2147483742" r:id="rId22"/>
    <p:sldLayoutId id="2147483743" r:id="rId23"/>
    <p:sldLayoutId id="2147483744" r:id="rId24"/>
    <p:sldLayoutId id="2147483745" r:id="rId25"/>
    <p:sldLayoutId id="2147483746" r:id="rId26"/>
    <p:sldLayoutId id="2147483747" r:id="rId27"/>
    <p:sldLayoutId id="2147483748" r:id="rId28"/>
    <p:sldLayoutId id="2147483749" r:id="rId29"/>
    <p:sldLayoutId id="2147483750" r:id="rId30"/>
    <p:sldLayoutId id="2147483751"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4427" name="Shape 4427"/>
        <p:cNvGrpSpPr/>
        <p:nvPr/>
      </p:nvGrpSpPr>
      <p:grpSpPr>
        <a:xfrm>
          <a:off x="0" y="0"/>
          <a:ext cx="0" cy="0"/>
          <a:chOff x="0" y="0"/>
          <a:chExt cx="0" cy="0"/>
        </a:xfrm>
      </p:grpSpPr>
      <p:sp>
        <p:nvSpPr>
          <p:cNvPr id="4428" name="Google Shape;4428;p109"/>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4429" name="Google Shape;4429;p109"/>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4430" name="Google Shape;4430;p109"/>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52" r:id="rId1"/>
    <p:sldLayoutId id="2147483753" r:id="rId2"/>
    <p:sldLayoutId id="2147483754" r:id="rId3"/>
    <p:sldLayoutId id="2147483755" r:id="rId4"/>
    <p:sldLayoutId id="2147483756" r:id="rId5"/>
    <p:sldLayoutId id="2147483757" r:id="rId6"/>
    <p:sldLayoutId id="2147483758" r:id="rId7"/>
    <p:sldLayoutId id="2147483759" r:id="rId8"/>
    <p:sldLayoutId id="2147483760" r:id="rId9"/>
    <p:sldLayoutId id="2147483761" r:id="rId10"/>
    <p:sldLayoutId id="2147483762" r:id="rId11"/>
    <p:sldLayoutId id="2147483763" r:id="rId12"/>
    <p:sldLayoutId id="2147483764" r:id="rId13"/>
    <p:sldLayoutId id="2147483765" r:id="rId14"/>
    <p:sldLayoutId id="2147483766" r:id="rId15"/>
    <p:sldLayoutId id="2147483767" r:id="rId16"/>
    <p:sldLayoutId id="2147483768" r:id="rId17"/>
    <p:sldLayoutId id="2147483769" r:id="rId18"/>
    <p:sldLayoutId id="2147483770" r:id="rId19"/>
    <p:sldLayoutId id="2147483771" r:id="rId20"/>
    <p:sldLayoutId id="2147483772" r:id="rId21"/>
    <p:sldLayoutId id="2147483773" r:id="rId22"/>
    <p:sldLayoutId id="2147483774" r:id="rId23"/>
    <p:sldLayoutId id="2147483775" r:id="rId24"/>
    <p:sldLayoutId id="2147483776" r:id="rId25"/>
    <p:sldLayoutId id="2147483777" r:id="rId26"/>
    <p:sldLayoutId id="2147483778" r:id="rId27"/>
    <p:sldLayoutId id="2147483779" r:id="rId28"/>
    <p:sldLayoutId id="2147483780" r:id="rId29"/>
    <p:sldLayoutId id="2147483781" r:id="rId30"/>
    <p:sldLayoutId id="2147483782"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6.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5886" name="Shape 5886"/>
        <p:cNvGrpSpPr/>
        <p:nvPr/>
      </p:nvGrpSpPr>
      <p:grpSpPr>
        <a:xfrm>
          <a:off x="0" y="0"/>
          <a:ext cx="0" cy="0"/>
          <a:chOff x="0" y="0"/>
          <a:chExt cx="0" cy="0"/>
        </a:xfrm>
      </p:grpSpPr>
      <p:sp>
        <p:nvSpPr>
          <p:cNvPr id="5887" name="Google Shape;5887;p141"/>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5888" name="Google Shape;5888;p141"/>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5889" name="Google Shape;5889;p141"/>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783" r:id="rId1"/>
    <p:sldLayoutId id="2147483784" r:id="rId2"/>
    <p:sldLayoutId id="2147483785" r:id="rId3"/>
    <p:sldLayoutId id="2147483786" r:id="rId4"/>
    <p:sldLayoutId id="2147483787" r:id="rId5"/>
    <p:sldLayoutId id="2147483788" r:id="rId6"/>
    <p:sldLayoutId id="2147483789" r:id="rId7"/>
    <p:sldLayoutId id="2147483790" r:id="rId8"/>
    <p:sldLayoutId id="2147483791" r:id="rId9"/>
    <p:sldLayoutId id="2147483792" r:id="rId10"/>
    <p:sldLayoutId id="2147483793" r:id="rId11"/>
    <p:sldLayoutId id="2147483794" r:id="rId12"/>
    <p:sldLayoutId id="2147483795" r:id="rId13"/>
    <p:sldLayoutId id="2147483796" r:id="rId14"/>
    <p:sldLayoutId id="2147483797" r:id="rId15"/>
    <p:sldLayoutId id="2147483798" r:id="rId16"/>
    <p:sldLayoutId id="2147483799" r:id="rId17"/>
    <p:sldLayoutId id="2147483800" r:id="rId18"/>
    <p:sldLayoutId id="2147483801" r:id="rId19"/>
    <p:sldLayoutId id="2147483802" r:id="rId20"/>
    <p:sldLayoutId id="2147483803" r:id="rId21"/>
    <p:sldLayoutId id="2147483804" r:id="rId22"/>
    <p:sldLayoutId id="2147483805" r:id="rId23"/>
    <p:sldLayoutId id="2147483806" r:id="rId24"/>
    <p:sldLayoutId id="2147483807" r:id="rId25"/>
    <p:sldLayoutId id="2147483808" r:id="rId26"/>
    <p:sldLayoutId id="2147483809" r:id="rId27"/>
    <p:sldLayoutId id="2147483810" r:id="rId28"/>
    <p:sldLayoutId id="2147483811" r:id="rId29"/>
    <p:sldLayoutId id="2147483812" r:id="rId30"/>
    <p:sldLayoutId id="2147483813" r:id="rId31"/>
    <p:sldLayoutId id="2147483814" r:id="rId32"/>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7.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7349" name="Shape 7349"/>
        <p:cNvGrpSpPr/>
        <p:nvPr/>
      </p:nvGrpSpPr>
      <p:grpSpPr>
        <a:xfrm>
          <a:off x="0" y="0"/>
          <a:ext cx="0" cy="0"/>
          <a:chOff x="0" y="0"/>
          <a:chExt cx="0" cy="0"/>
        </a:xfrm>
      </p:grpSpPr>
      <p:sp>
        <p:nvSpPr>
          <p:cNvPr id="7350" name="Google Shape;7350;p174"/>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7351" name="Google Shape;7351;p174"/>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7352" name="Google Shape;7352;p174"/>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15" r:id="rId1"/>
    <p:sldLayoutId id="2147483816" r:id="rId2"/>
    <p:sldLayoutId id="2147483817" r:id="rId3"/>
    <p:sldLayoutId id="2147483818" r:id="rId4"/>
    <p:sldLayoutId id="2147483819" r:id="rId5"/>
    <p:sldLayoutId id="2147483820" r:id="rId6"/>
    <p:sldLayoutId id="2147483821" r:id="rId7"/>
    <p:sldLayoutId id="2147483822" r:id="rId8"/>
    <p:sldLayoutId id="2147483823" r:id="rId9"/>
    <p:sldLayoutId id="2147483824" r:id="rId10"/>
    <p:sldLayoutId id="2147483825" r:id="rId11"/>
    <p:sldLayoutId id="2147483826" r:id="rId12"/>
    <p:sldLayoutId id="2147483827" r:id="rId13"/>
    <p:sldLayoutId id="2147483828" r:id="rId14"/>
    <p:sldLayoutId id="2147483829" r:id="rId15"/>
    <p:sldLayoutId id="2147483830" r:id="rId16"/>
    <p:sldLayoutId id="2147483831" r:id="rId17"/>
    <p:sldLayoutId id="2147483832" r:id="rId18"/>
    <p:sldLayoutId id="2147483833" r:id="rId19"/>
    <p:sldLayoutId id="2147483834" r:id="rId20"/>
    <p:sldLayoutId id="2147483835" r:id="rId21"/>
    <p:sldLayoutId id="2147483836" r:id="rId22"/>
    <p:sldLayoutId id="2147483837" r:id="rId23"/>
    <p:sldLayoutId id="2147483838" r:id="rId24"/>
    <p:sldLayoutId id="2147483839" r:id="rId25"/>
    <p:sldLayoutId id="2147483840" r:id="rId26"/>
    <p:sldLayoutId id="2147483841" r:id="rId27"/>
    <p:sldLayoutId id="2147483842" r:id="rId28"/>
    <p:sldLayoutId id="2147483843" r:id="rId29"/>
    <p:sldLayoutId id="2147483844" r:id="rId30"/>
    <p:sldLayoutId id="2147483845"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8.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8808" name="Shape 8808"/>
        <p:cNvGrpSpPr/>
        <p:nvPr/>
      </p:nvGrpSpPr>
      <p:grpSpPr>
        <a:xfrm>
          <a:off x="0" y="0"/>
          <a:ext cx="0" cy="0"/>
          <a:chOff x="0" y="0"/>
          <a:chExt cx="0" cy="0"/>
        </a:xfrm>
      </p:grpSpPr>
      <p:sp>
        <p:nvSpPr>
          <p:cNvPr id="8809" name="Google Shape;8809;p206"/>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8810" name="Google Shape;8810;p206"/>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8811" name="Google Shape;8811;p206"/>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46" r:id="rId1"/>
    <p:sldLayoutId id="2147483847" r:id="rId2"/>
    <p:sldLayoutId id="2147483848" r:id="rId3"/>
    <p:sldLayoutId id="2147483849" r:id="rId4"/>
    <p:sldLayoutId id="2147483850" r:id="rId5"/>
    <p:sldLayoutId id="2147483851" r:id="rId6"/>
    <p:sldLayoutId id="2147483852" r:id="rId7"/>
    <p:sldLayoutId id="2147483853" r:id="rId8"/>
    <p:sldLayoutId id="2147483854" r:id="rId9"/>
    <p:sldLayoutId id="2147483855" r:id="rId10"/>
    <p:sldLayoutId id="2147483856" r:id="rId11"/>
    <p:sldLayoutId id="2147483857" r:id="rId12"/>
    <p:sldLayoutId id="2147483858" r:id="rId13"/>
    <p:sldLayoutId id="2147483859" r:id="rId14"/>
    <p:sldLayoutId id="2147483860" r:id="rId15"/>
    <p:sldLayoutId id="2147483861" r:id="rId16"/>
    <p:sldLayoutId id="2147483862" r:id="rId17"/>
    <p:sldLayoutId id="2147483863" r:id="rId18"/>
    <p:sldLayoutId id="2147483864" r:id="rId19"/>
    <p:sldLayoutId id="2147483865" r:id="rId20"/>
    <p:sldLayoutId id="2147483866" r:id="rId21"/>
    <p:sldLayoutId id="2147483867" r:id="rId22"/>
    <p:sldLayoutId id="2147483868" r:id="rId23"/>
    <p:sldLayoutId id="2147483869" r:id="rId24"/>
    <p:sldLayoutId id="2147483870" r:id="rId25"/>
    <p:sldLayoutId id="2147483871" r:id="rId26"/>
    <p:sldLayoutId id="2147483872" r:id="rId27"/>
    <p:sldLayoutId id="2147483873" r:id="rId28"/>
    <p:sldLayoutId id="2147483874" r:id="rId29"/>
    <p:sldLayoutId id="2147483875" r:id="rId30"/>
    <p:sldLayoutId id="2147483876"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Masters/slideMaster9.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FFFFF"/>
        </a:solidFill>
      </p:bgPr>
    </p:bg>
    <p:spTree>
      <p:nvGrpSpPr>
        <p:cNvPr id="10267" name="Shape 10267"/>
        <p:cNvGrpSpPr/>
        <p:nvPr/>
      </p:nvGrpSpPr>
      <p:grpSpPr>
        <a:xfrm>
          <a:off x="0" y="0"/>
          <a:ext cx="0" cy="0"/>
          <a:chOff x="0" y="0"/>
          <a:chExt cx="0" cy="0"/>
        </a:xfrm>
      </p:grpSpPr>
      <p:sp>
        <p:nvSpPr>
          <p:cNvPr id="10268" name="Google Shape;10268;p238"/>
          <p:cNvSpPr txBox="1"/>
          <p:nvPr>
            <p:ph type="title"/>
          </p:nvPr>
        </p:nvSpPr>
        <p:spPr>
          <a:xfrm>
            <a:off x="720000" y="431350"/>
            <a:ext cx="7704000" cy="4773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Clr>
                <a:schemeClr val="dk1"/>
              </a:buClr>
              <a:buSzPts val="3600"/>
              <a:buFont typeface="Cuprum"/>
              <a:buNone/>
              <a:defRPr b="1" sz="3600">
                <a:solidFill>
                  <a:schemeClr val="dk1"/>
                </a:solidFill>
                <a:latin typeface="Cuprum"/>
                <a:ea typeface="Cuprum"/>
                <a:cs typeface="Cuprum"/>
                <a:sym typeface="Cuprum"/>
              </a:defRPr>
            </a:lvl1pPr>
            <a:lvl2pPr lvl="1" rtl="0" algn="ctr">
              <a:spcBef>
                <a:spcPts val="0"/>
              </a:spcBef>
              <a:spcAft>
                <a:spcPts val="0"/>
              </a:spcAft>
              <a:buClr>
                <a:schemeClr val="dk1"/>
              </a:buClr>
              <a:buSzPts val="2800"/>
              <a:buNone/>
              <a:defRPr sz="2800">
                <a:solidFill>
                  <a:schemeClr val="dk1"/>
                </a:solidFill>
              </a:defRPr>
            </a:lvl2pPr>
            <a:lvl3pPr lvl="2" rtl="0" algn="ctr">
              <a:spcBef>
                <a:spcPts val="0"/>
              </a:spcBef>
              <a:spcAft>
                <a:spcPts val="0"/>
              </a:spcAft>
              <a:buClr>
                <a:schemeClr val="dk1"/>
              </a:buClr>
              <a:buSzPts val="2800"/>
              <a:buNone/>
              <a:defRPr sz="2800">
                <a:solidFill>
                  <a:schemeClr val="dk1"/>
                </a:solidFill>
              </a:defRPr>
            </a:lvl3pPr>
            <a:lvl4pPr lvl="3" rtl="0" algn="ctr">
              <a:spcBef>
                <a:spcPts val="0"/>
              </a:spcBef>
              <a:spcAft>
                <a:spcPts val="0"/>
              </a:spcAft>
              <a:buClr>
                <a:schemeClr val="dk1"/>
              </a:buClr>
              <a:buSzPts val="2800"/>
              <a:buNone/>
              <a:defRPr sz="2800">
                <a:solidFill>
                  <a:schemeClr val="dk1"/>
                </a:solidFill>
              </a:defRPr>
            </a:lvl4pPr>
            <a:lvl5pPr lvl="4" rtl="0" algn="ctr">
              <a:spcBef>
                <a:spcPts val="0"/>
              </a:spcBef>
              <a:spcAft>
                <a:spcPts val="0"/>
              </a:spcAft>
              <a:buClr>
                <a:schemeClr val="dk1"/>
              </a:buClr>
              <a:buSzPts val="2800"/>
              <a:buNone/>
              <a:defRPr sz="2800">
                <a:solidFill>
                  <a:schemeClr val="dk1"/>
                </a:solidFill>
              </a:defRPr>
            </a:lvl5pPr>
            <a:lvl6pPr lvl="5" rtl="0" algn="ctr">
              <a:spcBef>
                <a:spcPts val="0"/>
              </a:spcBef>
              <a:spcAft>
                <a:spcPts val="0"/>
              </a:spcAft>
              <a:buClr>
                <a:schemeClr val="dk1"/>
              </a:buClr>
              <a:buSzPts val="2800"/>
              <a:buNone/>
              <a:defRPr sz="2800">
                <a:solidFill>
                  <a:schemeClr val="dk1"/>
                </a:solidFill>
              </a:defRPr>
            </a:lvl6pPr>
            <a:lvl7pPr lvl="6" rtl="0" algn="ctr">
              <a:spcBef>
                <a:spcPts val="0"/>
              </a:spcBef>
              <a:spcAft>
                <a:spcPts val="0"/>
              </a:spcAft>
              <a:buClr>
                <a:schemeClr val="dk1"/>
              </a:buClr>
              <a:buSzPts val="2800"/>
              <a:buNone/>
              <a:defRPr sz="2800">
                <a:solidFill>
                  <a:schemeClr val="dk1"/>
                </a:solidFill>
              </a:defRPr>
            </a:lvl7pPr>
            <a:lvl8pPr lvl="7" rtl="0" algn="ctr">
              <a:spcBef>
                <a:spcPts val="0"/>
              </a:spcBef>
              <a:spcAft>
                <a:spcPts val="0"/>
              </a:spcAft>
              <a:buClr>
                <a:schemeClr val="dk1"/>
              </a:buClr>
              <a:buSzPts val="2800"/>
              <a:buNone/>
              <a:defRPr sz="2800">
                <a:solidFill>
                  <a:schemeClr val="dk1"/>
                </a:solidFill>
              </a:defRPr>
            </a:lvl8pPr>
            <a:lvl9pPr lvl="8" rtl="0" algn="ctr">
              <a:spcBef>
                <a:spcPts val="0"/>
              </a:spcBef>
              <a:spcAft>
                <a:spcPts val="0"/>
              </a:spcAft>
              <a:buClr>
                <a:schemeClr val="dk1"/>
              </a:buClr>
              <a:buSzPts val="2800"/>
              <a:buNone/>
              <a:defRPr sz="2800">
                <a:solidFill>
                  <a:schemeClr val="dk1"/>
                </a:solidFill>
              </a:defRPr>
            </a:lvl9pPr>
          </a:lstStyle>
          <a:p/>
        </p:txBody>
      </p:sp>
      <p:sp>
        <p:nvSpPr>
          <p:cNvPr id="10269" name="Google Shape;10269;p238"/>
          <p:cNvSpPr txBox="1"/>
          <p:nvPr>
            <p:ph idx="1" type="body"/>
          </p:nvPr>
        </p:nvSpPr>
        <p:spPr>
          <a:xfrm>
            <a:off x="720000" y="1152475"/>
            <a:ext cx="7704000" cy="3450900"/>
          </a:xfrm>
          <a:prstGeom prst="rect">
            <a:avLst/>
          </a:prstGeom>
          <a:noFill/>
          <a:ln>
            <a:noFill/>
          </a:ln>
        </p:spPr>
        <p:txBody>
          <a:bodyPr anchorCtr="0" anchor="t" bIns="0" lIns="0" spcFirstLastPara="1" rIns="0" wrap="square" tIns="0">
            <a:noAutofit/>
          </a:bodyPr>
          <a:lstStyle>
            <a:lvl1pPr indent="-330200" lvl="0" marL="457200" rtl="0">
              <a:lnSpc>
                <a:spcPct val="115000"/>
              </a:lnSpc>
              <a:spcBef>
                <a:spcPts val="0"/>
              </a:spcBef>
              <a:spcAft>
                <a:spcPts val="0"/>
              </a:spcAft>
              <a:buClr>
                <a:schemeClr val="dk1"/>
              </a:buClr>
              <a:buSzPts val="1600"/>
              <a:buFont typeface="Karla"/>
              <a:buChar char="●"/>
              <a:defRPr sz="1600">
                <a:solidFill>
                  <a:schemeClr val="dk1"/>
                </a:solidFill>
                <a:latin typeface="Karla"/>
                <a:ea typeface="Karla"/>
                <a:cs typeface="Karla"/>
                <a:sym typeface="Karla"/>
              </a:defRPr>
            </a:lvl1pPr>
            <a:lvl2pPr indent="-330200" lvl="1" marL="914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2pPr>
            <a:lvl3pPr indent="-330200" lvl="2" marL="1371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3pPr>
            <a:lvl4pPr indent="-330200" lvl="3" marL="18288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4pPr>
            <a:lvl5pPr indent="-330200" lvl="4" marL="22860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5pPr>
            <a:lvl6pPr indent="-330200" lvl="5" marL="27432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6pPr>
            <a:lvl7pPr indent="-330200" lvl="6" marL="32004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7pPr>
            <a:lvl8pPr indent="-330200" lvl="7" marL="3657600" rtl="0">
              <a:lnSpc>
                <a:spcPct val="115000"/>
              </a:lnSpc>
              <a:spcBef>
                <a:spcPts val="1600"/>
              </a:spcBef>
              <a:spcAft>
                <a:spcPts val="0"/>
              </a:spcAft>
              <a:buClr>
                <a:schemeClr val="dk1"/>
              </a:buClr>
              <a:buSzPts val="1600"/>
              <a:buFont typeface="Karla"/>
              <a:buChar char="○"/>
              <a:defRPr sz="1600">
                <a:solidFill>
                  <a:schemeClr val="dk1"/>
                </a:solidFill>
                <a:latin typeface="Karla"/>
                <a:ea typeface="Karla"/>
                <a:cs typeface="Karla"/>
                <a:sym typeface="Karla"/>
              </a:defRPr>
            </a:lvl8pPr>
            <a:lvl9pPr indent="-330200" lvl="8" marL="4114800" rtl="0">
              <a:lnSpc>
                <a:spcPct val="115000"/>
              </a:lnSpc>
              <a:spcBef>
                <a:spcPts val="1600"/>
              </a:spcBef>
              <a:spcAft>
                <a:spcPts val="1600"/>
              </a:spcAft>
              <a:buClr>
                <a:schemeClr val="dk1"/>
              </a:buClr>
              <a:buSzPts val="1600"/>
              <a:buFont typeface="Karla"/>
              <a:buChar char="■"/>
              <a:defRPr sz="1600">
                <a:solidFill>
                  <a:schemeClr val="dk1"/>
                </a:solidFill>
                <a:latin typeface="Karla"/>
                <a:ea typeface="Karla"/>
                <a:cs typeface="Karla"/>
                <a:sym typeface="Karla"/>
              </a:defRPr>
            </a:lvl9pPr>
          </a:lstStyle>
          <a:p/>
        </p:txBody>
      </p:sp>
      <p:sp>
        <p:nvSpPr>
          <p:cNvPr id="10270" name="Google Shape;10270;p238"/>
          <p:cNvSpPr txBox="1"/>
          <p:nvPr>
            <p:ph idx="12" type="sldNum"/>
          </p:nvPr>
        </p:nvSpPr>
        <p:spPr>
          <a:xfrm>
            <a:off x="8556784" y="4749851"/>
            <a:ext cx="548700" cy="393600"/>
          </a:xfrm>
          <a:prstGeom prst="rect">
            <a:avLst/>
          </a:prstGeom>
          <a:noFill/>
          <a:ln>
            <a:noFill/>
          </a:ln>
        </p:spPr>
        <p:txBody>
          <a:bodyPr anchorCtr="0" anchor="t" bIns="91425" lIns="91425" spcFirstLastPara="1" rIns="91425" wrap="square" tIns="91425">
            <a:noAutofit/>
          </a:bodyPr>
          <a:lstStyle>
            <a:lvl1pPr lvl="0" algn="r">
              <a:buNone/>
              <a:defRPr sz="1300">
                <a:solidFill>
                  <a:schemeClr val="dk1"/>
                </a:solidFill>
                <a:latin typeface="Karla"/>
                <a:ea typeface="Karla"/>
                <a:cs typeface="Karla"/>
                <a:sym typeface="Karla"/>
              </a:defRPr>
            </a:lvl1pPr>
            <a:lvl2pPr lvl="1" algn="r">
              <a:buNone/>
              <a:defRPr sz="1300">
                <a:solidFill>
                  <a:schemeClr val="dk1"/>
                </a:solidFill>
                <a:latin typeface="Karla"/>
                <a:ea typeface="Karla"/>
                <a:cs typeface="Karla"/>
                <a:sym typeface="Karla"/>
              </a:defRPr>
            </a:lvl2pPr>
            <a:lvl3pPr lvl="2" algn="r">
              <a:buNone/>
              <a:defRPr sz="1300">
                <a:solidFill>
                  <a:schemeClr val="dk1"/>
                </a:solidFill>
                <a:latin typeface="Karla"/>
                <a:ea typeface="Karla"/>
                <a:cs typeface="Karla"/>
                <a:sym typeface="Karla"/>
              </a:defRPr>
            </a:lvl3pPr>
            <a:lvl4pPr lvl="3" algn="r">
              <a:buNone/>
              <a:defRPr sz="1300">
                <a:solidFill>
                  <a:schemeClr val="dk1"/>
                </a:solidFill>
                <a:latin typeface="Karla"/>
                <a:ea typeface="Karla"/>
                <a:cs typeface="Karla"/>
                <a:sym typeface="Karla"/>
              </a:defRPr>
            </a:lvl4pPr>
            <a:lvl5pPr lvl="4" algn="r">
              <a:buNone/>
              <a:defRPr sz="1300">
                <a:solidFill>
                  <a:schemeClr val="dk1"/>
                </a:solidFill>
                <a:latin typeface="Karla"/>
                <a:ea typeface="Karla"/>
                <a:cs typeface="Karla"/>
                <a:sym typeface="Karla"/>
              </a:defRPr>
            </a:lvl5pPr>
            <a:lvl6pPr lvl="5" algn="r">
              <a:buNone/>
              <a:defRPr sz="1300">
                <a:solidFill>
                  <a:schemeClr val="dk1"/>
                </a:solidFill>
                <a:latin typeface="Karla"/>
                <a:ea typeface="Karla"/>
                <a:cs typeface="Karla"/>
                <a:sym typeface="Karla"/>
              </a:defRPr>
            </a:lvl6pPr>
            <a:lvl7pPr lvl="6" algn="r">
              <a:buNone/>
              <a:defRPr sz="1300">
                <a:solidFill>
                  <a:schemeClr val="dk1"/>
                </a:solidFill>
                <a:latin typeface="Karla"/>
                <a:ea typeface="Karla"/>
                <a:cs typeface="Karla"/>
                <a:sym typeface="Karla"/>
              </a:defRPr>
            </a:lvl7pPr>
            <a:lvl8pPr lvl="7" algn="r">
              <a:buNone/>
              <a:defRPr sz="1300">
                <a:solidFill>
                  <a:schemeClr val="dk1"/>
                </a:solidFill>
                <a:latin typeface="Karla"/>
                <a:ea typeface="Karla"/>
                <a:cs typeface="Karla"/>
                <a:sym typeface="Karla"/>
              </a:defRPr>
            </a:lvl8pPr>
            <a:lvl9pPr lvl="8" algn="r">
              <a:buNone/>
              <a:defRPr sz="1300">
                <a:solidFill>
                  <a:schemeClr val="dk1"/>
                </a:solidFill>
                <a:latin typeface="Karla"/>
                <a:ea typeface="Karla"/>
                <a:cs typeface="Karla"/>
                <a:sym typeface="Karla"/>
              </a:defRPr>
            </a:lvl9pPr>
          </a:lstStyle>
          <a:p>
            <a:pPr indent="0" lvl="0" marL="0" rtl="0" algn="r">
              <a:spcBef>
                <a:spcPts val="0"/>
              </a:spcBef>
              <a:spcAft>
                <a:spcPts val="0"/>
              </a:spcAft>
              <a:buNone/>
            </a:pPr>
            <a:fld id="{00000000-1234-1234-1234-123412341234}" type="slidenum">
              <a:rPr lang="en"/>
              <a:t>‹#›</a:t>
            </a:fld>
            <a:endParaRPr/>
          </a:p>
        </p:txBody>
      </p:sp>
    </p:spTree>
  </p:cSld>
  <p:clrMap accent1="accent1" accent2="accent2" accent3="accent3" accent4="accent4" accent5="accent5" accent6="accent6" bg1="lt1" bg2="dk2" tx1="dk1" tx2="lt2" folHlink="folHlink" hlink="hlink"/>
  <p:sldLayoutIdLst>
    <p:sldLayoutId id="2147483877" r:id="rId1"/>
    <p:sldLayoutId id="2147483878" r:id="rId2"/>
    <p:sldLayoutId id="2147483879" r:id="rId3"/>
    <p:sldLayoutId id="2147483880" r:id="rId4"/>
    <p:sldLayoutId id="2147483881" r:id="rId5"/>
    <p:sldLayoutId id="2147483882" r:id="rId6"/>
    <p:sldLayoutId id="2147483883" r:id="rId7"/>
    <p:sldLayoutId id="2147483884" r:id="rId8"/>
    <p:sldLayoutId id="2147483885" r:id="rId9"/>
    <p:sldLayoutId id="2147483886" r:id="rId10"/>
    <p:sldLayoutId id="2147483887" r:id="rId11"/>
    <p:sldLayoutId id="2147483888" r:id="rId12"/>
    <p:sldLayoutId id="2147483889" r:id="rId13"/>
    <p:sldLayoutId id="2147483890" r:id="rId14"/>
    <p:sldLayoutId id="2147483891" r:id="rId15"/>
    <p:sldLayoutId id="2147483892" r:id="rId16"/>
    <p:sldLayoutId id="2147483893" r:id="rId17"/>
    <p:sldLayoutId id="2147483894" r:id="rId18"/>
    <p:sldLayoutId id="2147483895" r:id="rId19"/>
    <p:sldLayoutId id="2147483896" r:id="rId20"/>
    <p:sldLayoutId id="2147483897" r:id="rId21"/>
    <p:sldLayoutId id="2147483898" r:id="rId22"/>
    <p:sldLayoutId id="2147483899" r:id="rId23"/>
    <p:sldLayoutId id="2147483900" r:id="rId24"/>
    <p:sldLayoutId id="2147483901" r:id="rId25"/>
    <p:sldLayoutId id="2147483902" r:id="rId26"/>
    <p:sldLayoutId id="2147483903" r:id="rId27"/>
    <p:sldLayoutId id="2147483904" r:id="rId28"/>
    <p:sldLayoutId id="2147483905" r:id="rId29"/>
    <p:sldLayoutId id="2147483906" r:id="rId30"/>
    <p:sldLayoutId id="2147483907" r:id="rId31"/>
  </p:sldLayoutIdLst>
  <mc:AlternateContent>
    <mc:Choice Requires="p14">
      <p:transition spd="slow" p14:dur="1000">
        <p:fade thruBlk="1"/>
      </p:transition>
    </mc:Choice>
    <mc:Fallback>
      <p:transition spd="slow">
        <p:fade/>
      </p:transition>
    </mc:Fallback>
  </mc:AlternateContent>
  <p:hf dt="0" ftr="0" hdr="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extLst>
    <p:ext uri="{27BBF7A9-308A-43DC-89C8-2F10F3537804}">
      <p15:sldGuideLst>
        <p15:guide id="1" orient="horz" pos="1620">
          <p15:clr>
            <a:srgbClr val="00FF00"/>
          </p15:clr>
        </p15:guide>
        <p15:guide id="2" pos="2880">
          <p15:clr>
            <a:srgbClr val="00FF00"/>
          </p15:clr>
        </p15:guide>
        <p15:guide id="3" pos="454">
          <p15:clr>
            <a:srgbClr val="00FF00"/>
          </p15:clr>
        </p15:guide>
        <p15:guide id="4" pos="5306">
          <p15:clr>
            <a:srgbClr val="00FF00"/>
          </p15:clr>
        </p15:guide>
        <p15:guide id="5" orient="horz" pos="340">
          <p15:clr>
            <a:srgbClr val="00FF00"/>
          </p15:clr>
        </p15:guide>
        <p15:guide id="6" orient="horz" pos="2900">
          <p15:clr>
            <a:srgbClr val="00FF00"/>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1.xml"/><Relationship Id="rId3" Type="http://schemas.openxmlformats.org/officeDocument/2006/relationships/image" Target="../media/image10.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73.xml"/><Relationship Id="rId2" Type="http://schemas.openxmlformats.org/officeDocument/2006/relationships/notesSlide" Target="../notesSlides/notesSlide10.xml"/><Relationship Id="rId3" Type="http://schemas.openxmlformats.org/officeDocument/2006/relationships/image" Target="../media/image3.jpg"/><Relationship Id="rId4" Type="http://schemas.openxmlformats.org/officeDocument/2006/relationships/image" Target="../media/image10.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307.xml"/><Relationship Id="rId2" Type="http://schemas.openxmlformats.org/officeDocument/2006/relationships/notesSlide" Target="../notesSlides/notesSlide11.xml"/><Relationship Id="rId3" Type="http://schemas.openxmlformats.org/officeDocument/2006/relationships/image" Target="../media/image5.jpg"/><Relationship Id="rId4" Type="http://schemas.openxmlformats.org/officeDocument/2006/relationships/image" Target="../media/image10.png"/></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331.xml"/><Relationship Id="rId2" Type="http://schemas.openxmlformats.org/officeDocument/2006/relationships/notesSlide" Target="../notesSlides/notesSlide12.xml"/><Relationship Id="rId3" Type="http://schemas.openxmlformats.org/officeDocument/2006/relationships/image" Target="../media/image10.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377.xml"/><Relationship Id="rId2" Type="http://schemas.openxmlformats.org/officeDocument/2006/relationships/notesSlide" Target="../notesSlides/notesSlide13.xml"/><Relationship Id="rId3" Type="http://schemas.openxmlformats.org/officeDocument/2006/relationships/image" Target="../media/image9.jpg"/><Relationship Id="rId4" Type="http://schemas.openxmlformats.org/officeDocument/2006/relationships/image" Target="../media/image10.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409.xml"/><Relationship Id="rId2" Type="http://schemas.openxmlformats.org/officeDocument/2006/relationships/notesSlide" Target="../notesSlides/notesSlide14.xml"/><Relationship Id="rId3" Type="http://schemas.openxmlformats.org/officeDocument/2006/relationships/image" Target="../media/image4.png"/><Relationship Id="rId4" Type="http://schemas.openxmlformats.org/officeDocument/2006/relationships/image" Target="../media/image10.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422.xml"/><Relationship Id="rId2" Type="http://schemas.openxmlformats.org/officeDocument/2006/relationships/notesSlide" Target="../notesSlides/notesSlide15.xml"/><Relationship Id="rId3" Type="http://schemas.openxmlformats.org/officeDocument/2006/relationships/hyperlink" Target="https://bathastronomers.org.uk/contact/" TargetMode="External"/><Relationship Id="rId4" Type="http://schemas.openxmlformats.org/officeDocument/2006/relationships/image" Target="../media/image8.jpg"/><Relationship Id="rId5" Type="http://schemas.openxmlformats.org/officeDocument/2006/relationships/image" Target="../media/image6.jpg"/><Relationship Id="rId6" Type="http://schemas.openxmlformats.org/officeDocument/2006/relationships/image" Target="../media/image10.png"/></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454.xml"/><Relationship Id="rId2" Type="http://schemas.openxmlformats.org/officeDocument/2006/relationships/notesSlide" Target="../notesSlides/notesSlide16.xml"/><Relationship Id="rId3" Type="http://schemas.openxmlformats.org/officeDocument/2006/relationships/hyperlink" Target="https://docs.google.com/document/d/1OxBezvB3PlnG7_fnLckUNJo-pAv5mfBrP33AjHZKyH4/edit?usp=sharing" TargetMode="External"/><Relationship Id="rId4" Type="http://schemas.openxmlformats.org/officeDocument/2006/relationships/hyperlink" Target="https://www.jpl.nasa.gov/edu/teach/activity/modeling-the-orbits-of-planets/" TargetMode="External"/><Relationship Id="rId5" Type="http://schemas.openxmlformats.org/officeDocument/2006/relationships/image" Target="../media/image10.png"/></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473.xml"/><Relationship Id="rId2" Type="http://schemas.openxmlformats.org/officeDocument/2006/relationships/notesSlide" Target="../notesSlides/notesSlide1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87.xml"/><Relationship Id="rId2" Type="http://schemas.openxmlformats.org/officeDocument/2006/relationships/notesSlide" Target="../notesSlides/notesSlide2.xml"/><Relationship Id="rId3" Type="http://schemas.openxmlformats.org/officeDocument/2006/relationships/image" Target="../media/image10.png"/><Relationship Id="rId4" Type="http://schemas.openxmlformats.org/officeDocument/2006/relationships/image" Target="../media/image7.gif"/></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55.xml"/><Relationship Id="rId2" Type="http://schemas.openxmlformats.org/officeDocument/2006/relationships/notesSlide" Target="../notesSlides/notesSlide3.xml"/><Relationship Id="rId3" Type="http://schemas.openxmlformats.org/officeDocument/2006/relationships/image" Target="../media/image10.png"/></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2.xml"/><Relationship Id="rId2" Type="http://schemas.openxmlformats.org/officeDocument/2006/relationships/notesSlide" Target="../notesSlides/notesSlide4.xml"/><Relationship Id="rId3" Type="http://schemas.openxmlformats.org/officeDocument/2006/relationships/image" Target="../media/image10.png"/><Relationship Id="rId4" Type="http://schemas.openxmlformats.org/officeDocument/2006/relationships/image" Target="../media/image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13.xml"/><Relationship Id="rId2" Type="http://schemas.openxmlformats.org/officeDocument/2006/relationships/notesSlide" Target="../notesSlides/notesSlide5.xml"/><Relationship Id="rId3" Type="http://schemas.openxmlformats.org/officeDocument/2006/relationships/image" Target="../media/image1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57.xml"/><Relationship Id="rId2" Type="http://schemas.openxmlformats.org/officeDocument/2006/relationships/notesSlide" Target="../notesSlides/notesSlide6.xml"/><Relationship Id="rId3" Type="http://schemas.openxmlformats.org/officeDocument/2006/relationships/image" Target="../media/image10.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90.xml"/><Relationship Id="rId2" Type="http://schemas.openxmlformats.org/officeDocument/2006/relationships/notesSlide" Target="../notesSlides/notesSlide7.xml"/><Relationship Id="rId3" Type="http://schemas.openxmlformats.org/officeDocument/2006/relationships/image" Target="../media/image10.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16.xml"/><Relationship Id="rId2" Type="http://schemas.openxmlformats.org/officeDocument/2006/relationships/notesSlide" Target="../notesSlides/notesSlide8.xml"/><Relationship Id="rId3" Type="http://schemas.openxmlformats.org/officeDocument/2006/relationships/image" Target="../media/image10.pn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37.xml"/><Relationship Id="rId2" Type="http://schemas.openxmlformats.org/officeDocument/2006/relationships/notesSlide" Target="../notesSlides/notesSlide9.xml"/><Relationship Id="rId3" Type="http://schemas.openxmlformats.org/officeDocument/2006/relationships/image" Target="../media/image10.pn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42" name="Shape 21942"/>
        <p:cNvGrpSpPr/>
        <p:nvPr/>
      </p:nvGrpSpPr>
      <p:grpSpPr>
        <a:xfrm>
          <a:off x="0" y="0"/>
          <a:ext cx="0" cy="0"/>
          <a:chOff x="0" y="0"/>
          <a:chExt cx="0" cy="0"/>
        </a:xfrm>
      </p:grpSpPr>
      <p:sp>
        <p:nvSpPr>
          <p:cNvPr id="21943" name="Google Shape;21943;p494"/>
          <p:cNvSpPr txBox="1"/>
          <p:nvPr>
            <p:ph type="ctrTitle"/>
          </p:nvPr>
        </p:nvSpPr>
        <p:spPr>
          <a:xfrm>
            <a:off x="1687000" y="2884063"/>
            <a:ext cx="5633400" cy="988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Gravity Well</a:t>
            </a:r>
            <a:endParaRPr/>
          </a:p>
        </p:txBody>
      </p:sp>
      <p:sp>
        <p:nvSpPr>
          <p:cNvPr id="21944" name="Google Shape;21944;p494"/>
          <p:cNvSpPr txBox="1"/>
          <p:nvPr>
            <p:ph idx="1" type="subTitle"/>
          </p:nvPr>
        </p:nvSpPr>
        <p:spPr>
          <a:xfrm>
            <a:off x="1687000" y="3919938"/>
            <a:ext cx="5633400" cy="5160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Lesson kit</a:t>
            </a:r>
            <a:endParaRPr/>
          </a:p>
        </p:txBody>
      </p:sp>
      <p:pic>
        <p:nvPicPr>
          <p:cNvPr id="21945" name="Google Shape;21945;p494"/>
          <p:cNvPicPr preferRelativeResize="0"/>
          <p:nvPr/>
        </p:nvPicPr>
        <p:blipFill>
          <a:blip r:embed="rId3">
            <a:alphaModFix/>
          </a:blip>
          <a:stretch>
            <a:fillRect/>
          </a:stretch>
        </p:blipFill>
        <p:spPr>
          <a:xfrm>
            <a:off x="3308031" y="355988"/>
            <a:ext cx="2527950" cy="2683924"/>
          </a:xfrm>
          <a:prstGeom prst="rect">
            <a:avLst/>
          </a:prstGeom>
          <a:noFill/>
          <a:ln>
            <a:noFill/>
          </a:ln>
        </p:spPr>
      </p:pic>
      <p:sp>
        <p:nvSpPr>
          <p:cNvPr id="21946" name="Google Shape;21946;p49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82" name="Shape 22282"/>
        <p:cNvGrpSpPr/>
        <p:nvPr/>
      </p:nvGrpSpPr>
      <p:grpSpPr>
        <a:xfrm>
          <a:off x="0" y="0"/>
          <a:ext cx="0" cy="0"/>
          <a:chOff x="0" y="0"/>
          <a:chExt cx="0" cy="0"/>
        </a:xfrm>
      </p:grpSpPr>
      <p:sp>
        <p:nvSpPr>
          <p:cNvPr id="22283" name="Google Shape;22283;p503"/>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Beyond our star</a:t>
            </a:r>
            <a:endParaRPr/>
          </a:p>
        </p:txBody>
      </p:sp>
      <p:sp>
        <p:nvSpPr>
          <p:cNvPr id="22284" name="Google Shape;22284;p503"/>
          <p:cNvSpPr txBox="1"/>
          <p:nvPr>
            <p:ph idx="1" type="subTitle"/>
          </p:nvPr>
        </p:nvSpPr>
        <p:spPr>
          <a:xfrm>
            <a:off x="1093150" y="1985700"/>
            <a:ext cx="3887700" cy="9522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Place a weight in the middle of the well.  Sling a marble across the well so that it curves but shoots off the well altogether.</a:t>
            </a:r>
            <a:endParaRPr/>
          </a:p>
          <a:p>
            <a:pPr indent="0" lvl="0" marL="0" rtl="0" algn="l">
              <a:spcBef>
                <a:spcPts val="0"/>
              </a:spcBef>
              <a:spcAft>
                <a:spcPts val="0"/>
              </a:spcAft>
              <a:buNone/>
            </a:pPr>
            <a:r>
              <a:t/>
            </a:r>
            <a:endParaRPr/>
          </a:p>
        </p:txBody>
      </p:sp>
      <p:sp>
        <p:nvSpPr>
          <p:cNvPr id="22285" name="Google Shape;22285;p503"/>
          <p:cNvSpPr txBox="1"/>
          <p:nvPr>
            <p:ph idx="2" type="title"/>
          </p:nvPr>
        </p:nvSpPr>
        <p:spPr>
          <a:xfrm>
            <a:off x="1689142" y="1590875"/>
            <a:ext cx="2427300" cy="394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Try this:</a:t>
            </a:r>
            <a:endParaRPr/>
          </a:p>
        </p:txBody>
      </p:sp>
      <p:sp>
        <p:nvSpPr>
          <p:cNvPr id="22286" name="Google Shape;22286;p503"/>
          <p:cNvSpPr txBox="1"/>
          <p:nvPr>
            <p:ph idx="3" type="subTitle"/>
          </p:nvPr>
        </p:nvSpPr>
        <p:spPr>
          <a:xfrm>
            <a:off x="1093150" y="3202925"/>
            <a:ext cx="7085700" cy="12963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Comets can come from interstellar space and are affected by the many large gravitational forces they slingshot through, such as solar systems.  There are billions; some have small orbital periods we can predict but still may not be seen for generations as they travel so far.  A comet’s tail can even be up to 1 AU - one astronomical unit, the distance between the Sun and Earth!</a:t>
            </a:r>
            <a:endParaRPr/>
          </a:p>
        </p:txBody>
      </p:sp>
      <p:sp>
        <p:nvSpPr>
          <p:cNvPr id="22287" name="Google Shape;22287;p503"/>
          <p:cNvSpPr txBox="1"/>
          <p:nvPr>
            <p:ph idx="4" type="title"/>
          </p:nvPr>
        </p:nvSpPr>
        <p:spPr>
          <a:xfrm>
            <a:off x="1656811" y="2860925"/>
            <a:ext cx="22956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Coasting comets!</a:t>
            </a:r>
            <a:endParaRPr/>
          </a:p>
        </p:txBody>
      </p:sp>
      <p:sp>
        <p:nvSpPr>
          <p:cNvPr id="22288" name="Google Shape;22288;p503"/>
          <p:cNvSpPr txBox="1"/>
          <p:nvPr>
            <p:ph idx="9" type="title"/>
          </p:nvPr>
        </p:nvSpPr>
        <p:spPr>
          <a:xfrm>
            <a:off x="1093126" y="1590875"/>
            <a:ext cx="438300" cy="3948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01</a:t>
            </a:r>
            <a:endParaRPr/>
          </a:p>
        </p:txBody>
      </p:sp>
      <p:sp>
        <p:nvSpPr>
          <p:cNvPr id="22289" name="Google Shape;22289;p503"/>
          <p:cNvSpPr txBox="1"/>
          <p:nvPr>
            <p:ph idx="14" type="title"/>
          </p:nvPr>
        </p:nvSpPr>
        <p:spPr>
          <a:xfrm>
            <a:off x="1093113" y="2860925"/>
            <a:ext cx="414600" cy="3420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02</a:t>
            </a:r>
            <a:endParaRPr/>
          </a:p>
        </p:txBody>
      </p:sp>
      <p:pic>
        <p:nvPicPr>
          <p:cNvPr id="22290" name="Google Shape;22290;p503"/>
          <p:cNvPicPr preferRelativeResize="0"/>
          <p:nvPr/>
        </p:nvPicPr>
        <p:blipFill rotWithShape="1">
          <a:blip r:embed="rId3">
            <a:alphaModFix/>
          </a:blip>
          <a:srcRect b="12434" l="0" r="0" t="0"/>
          <a:stretch/>
        </p:blipFill>
        <p:spPr>
          <a:xfrm>
            <a:off x="5203725" y="1590875"/>
            <a:ext cx="2690732" cy="1612050"/>
          </a:xfrm>
          <a:prstGeom prst="rect">
            <a:avLst/>
          </a:prstGeom>
          <a:noFill/>
          <a:ln>
            <a:noFill/>
          </a:ln>
        </p:spPr>
      </p:pic>
      <p:pic>
        <p:nvPicPr>
          <p:cNvPr id="22291" name="Google Shape;22291;p503"/>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292" name="Google Shape;22292;p503"/>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86"/>
                                        </p:tgtEl>
                                        <p:attrNameLst>
                                          <p:attrName>style.visibility</p:attrName>
                                        </p:attrNameLst>
                                      </p:cBhvr>
                                      <p:to>
                                        <p:strVal val="visible"/>
                                      </p:to>
                                    </p:set>
                                    <p:animEffect filter="fade" transition="in">
                                      <p:cBhvr>
                                        <p:cTn dur="1000"/>
                                        <p:tgtEl>
                                          <p:spTgt spid="22286"/>
                                        </p:tgtEl>
                                      </p:cBhvr>
                                    </p:animEffect>
                                  </p:childTnLst>
                                </p:cTn>
                              </p:par>
                              <p:par>
                                <p:cTn fill="hold" nodeType="withEffect" presetClass="entr" presetID="10" presetSubtype="0">
                                  <p:stCondLst>
                                    <p:cond delay="0"/>
                                  </p:stCondLst>
                                  <p:childTnLst>
                                    <p:set>
                                      <p:cBhvr>
                                        <p:cTn dur="1" fill="hold">
                                          <p:stCondLst>
                                            <p:cond delay="0"/>
                                          </p:stCondLst>
                                        </p:cTn>
                                        <p:tgtEl>
                                          <p:spTgt spid="22287"/>
                                        </p:tgtEl>
                                        <p:attrNameLst>
                                          <p:attrName>style.visibility</p:attrName>
                                        </p:attrNameLst>
                                      </p:cBhvr>
                                      <p:to>
                                        <p:strVal val="visible"/>
                                      </p:to>
                                    </p:set>
                                    <p:animEffect filter="fade" transition="in">
                                      <p:cBhvr>
                                        <p:cTn dur="1000"/>
                                        <p:tgtEl>
                                          <p:spTgt spid="22287"/>
                                        </p:tgtEl>
                                      </p:cBhvr>
                                    </p:animEffect>
                                  </p:childTnLst>
                                </p:cTn>
                              </p:par>
                              <p:par>
                                <p:cTn fill="hold" nodeType="withEffect" presetClass="entr" presetID="10" presetSubtype="0">
                                  <p:stCondLst>
                                    <p:cond delay="0"/>
                                  </p:stCondLst>
                                  <p:childTnLst>
                                    <p:set>
                                      <p:cBhvr>
                                        <p:cTn dur="1" fill="hold">
                                          <p:stCondLst>
                                            <p:cond delay="0"/>
                                          </p:stCondLst>
                                        </p:cTn>
                                        <p:tgtEl>
                                          <p:spTgt spid="22289"/>
                                        </p:tgtEl>
                                        <p:attrNameLst>
                                          <p:attrName>style.visibility</p:attrName>
                                        </p:attrNameLst>
                                      </p:cBhvr>
                                      <p:to>
                                        <p:strVal val="visible"/>
                                      </p:to>
                                    </p:set>
                                    <p:animEffect filter="fade" transition="in">
                                      <p:cBhvr>
                                        <p:cTn dur="1000"/>
                                        <p:tgtEl>
                                          <p:spTgt spid="22289"/>
                                        </p:tgtEl>
                                      </p:cBhvr>
                                    </p:animEffect>
                                  </p:childTnLst>
                                </p:cTn>
                              </p:par>
                              <p:par>
                                <p:cTn fill="hold" nodeType="withEffect" presetClass="entr" presetID="10" presetSubtype="0">
                                  <p:stCondLst>
                                    <p:cond delay="0"/>
                                  </p:stCondLst>
                                  <p:childTnLst>
                                    <p:set>
                                      <p:cBhvr>
                                        <p:cTn dur="1" fill="hold">
                                          <p:stCondLst>
                                            <p:cond delay="0"/>
                                          </p:stCondLst>
                                        </p:cTn>
                                        <p:tgtEl>
                                          <p:spTgt spid="22290"/>
                                        </p:tgtEl>
                                        <p:attrNameLst>
                                          <p:attrName>style.visibility</p:attrName>
                                        </p:attrNameLst>
                                      </p:cBhvr>
                                      <p:to>
                                        <p:strVal val="visible"/>
                                      </p:to>
                                    </p:set>
                                    <p:animEffect filter="fade" transition="in">
                                      <p:cBhvr>
                                        <p:cTn dur="1000"/>
                                        <p:tgtEl>
                                          <p:spTgt spid="2229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96" name="Shape 22296"/>
        <p:cNvGrpSpPr/>
        <p:nvPr/>
      </p:nvGrpSpPr>
      <p:grpSpPr>
        <a:xfrm>
          <a:off x="0" y="0"/>
          <a:ext cx="0" cy="0"/>
          <a:chOff x="0" y="0"/>
          <a:chExt cx="0" cy="0"/>
        </a:xfrm>
      </p:grpSpPr>
      <p:sp>
        <p:nvSpPr>
          <p:cNvPr id="22297" name="Google Shape;22297;p504"/>
          <p:cNvSpPr txBox="1"/>
          <p:nvPr>
            <p:ph type="title"/>
          </p:nvPr>
        </p:nvSpPr>
        <p:spPr>
          <a:xfrm>
            <a:off x="680250" y="374075"/>
            <a:ext cx="2549700" cy="1671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Are all orbits the same?</a:t>
            </a:r>
            <a:endParaRPr/>
          </a:p>
        </p:txBody>
      </p:sp>
      <p:sp>
        <p:nvSpPr>
          <p:cNvPr id="22298" name="Google Shape;22298;p504"/>
          <p:cNvSpPr txBox="1"/>
          <p:nvPr>
            <p:ph idx="1" type="subTitle"/>
          </p:nvPr>
        </p:nvSpPr>
        <p:spPr>
          <a:xfrm>
            <a:off x="680250" y="1581125"/>
            <a:ext cx="2920500" cy="18036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Create a ‘solar system’ with a heavy weight and under 10 marbles.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Which orbits are faster?  Why?</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Do elliptical orbits influence seasons?</a:t>
            </a:r>
            <a:endParaRPr/>
          </a:p>
        </p:txBody>
      </p:sp>
      <p:pic>
        <p:nvPicPr>
          <p:cNvPr id="22299" name="Google Shape;22299;p504" title="Image of the solar system and orbits"/>
          <p:cNvPicPr preferRelativeResize="0"/>
          <p:nvPr/>
        </p:nvPicPr>
        <p:blipFill rotWithShape="1">
          <a:blip r:embed="rId3">
            <a:alphaModFix/>
          </a:blip>
          <a:srcRect b="0" l="1354" r="1915" t="0"/>
          <a:stretch/>
        </p:blipFill>
        <p:spPr>
          <a:xfrm>
            <a:off x="3850175" y="446600"/>
            <a:ext cx="4573800" cy="2969400"/>
          </a:xfrm>
          <a:prstGeom prst="roundRect">
            <a:avLst>
              <a:gd fmla="val 16667" name="adj"/>
            </a:avLst>
          </a:prstGeom>
          <a:noFill/>
          <a:ln>
            <a:noFill/>
          </a:ln>
        </p:spPr>
      </p:pic>
      <p:sp>
        <p:nvSpPr>
          <p:cNvPr id="22300" name="Google Shape;22300;p504"/>
          <p:cNvSpPr txBox="1"/>
          <p:nvPr/>
        </p:nvSpPr>
        <p:spPr>
          <a:xfrm>
            <a:off x="2283825" y="3518675"/>
            <a:ext cx="6140100" cy="1662300"/>
          </a:xfrm>
          <a:prstGeom prst="rect">
            <a:avLst/>
          </a:prstGeom>
          <a:noFill/>
          <a:ln>
            <a:noFill/>
          </a:ln>
        </p:spPr>
        <p:txBody>
          <a:bodyPr anchorCtr="0" anchor="t" bIns="91425" lIns="91425" spcFirstLastPara="1" rIns="91425" wrap="square" tIns="91425">
            <a:spAutoFit/>
          </a:bodyPr>
          <a:lstStyle/>
          <a:p>
            <a:pPr indent="0" lvl="0" marL="0" rtl="0" algn="r">
              <a:spcBef>
                <a:spcPts val="0"/>
              </a:spcBef>
              <a:spcAft>
                <a:spcPts val="0"/>
              </a:spcAft>
              <a:buNone/>
            </a:pPr>
            <a:r>
              <a:rPr lang="en" sz="1600">
                <a:solidFill>
                  <a:schemeClr val="dk1"/>
                </a:solidFill>
                <a:latin typeface="Karla"/>
                <a:ea typeface="Karla"/>
                <a:cs typeface="Karla"/>
                <a:sym typeface="Karla"/>
              </a:rPr>
              <a:t>The inner planets orbit faster, as they have the greatest kinetic energy.  Outer planets have lost this energy and so their orbit is slower, but they do have greater gravitational potential energy.</a:t>
            </a:r>
            <a:endParaRPr sz="1600">
              <a:solidFill>
                <a:schemeClr val="dk1"/>
              </a:solidFill>
              <a:latin typeface="Karla"/>
              <a:ea typeface="Karla"/>
              <a:cs typeface="Karla"/>
              <a:sym typeface="Karla"/>
            </a:endParaRPr>
          </a:p>
          <a:p>
            <a:pPr indent="0" lvl="0" marL="0" rtl="0" algn="r">
              <a:spcBef>
                <a:spcPts val="0"/>
              </a:spcBef>
              <a:spcAft>
                <a:spcPts val="0"/>
              </a:spcAft>
              <a:buNone/>
            </a:pPr>
            <a:r>
              <a:t/>
            </a:r>
            <a:endParaRPr sz="1600">
              <a:solidFill>
                <a:schemeClr val="dk1"/>
              </a:solidFill>
              <a:latin typeface="Karla"/>
              <a:ea typeface="Karla"/>
              <a:cs typeface="Karla"/>
              <a:sym typeface="Karla"/>
            </a:endParaRPr>
          </a:p>
          <a:p>
            <a:pPr indent="0" lvl="0" marL="0" rtl="0" algn="r">
              <a:spcBef>
                <a:spcPts val="0"/>
              </a:spcBef>
              <a:spcAft>
                <a:spcPts val="0"/>
              </a:spcAft>
              <a:buNone/>
            </a:pPr>
            <a:r>
              <a:rPr lang="en" sz="1600">
                <a:solidFill>
                  <a:schemeClr val="dk1"/>
                </a:solidFill>
                <a:latin typeface="Karla"/>
                <a:ea typeface="Karla"/>
                <a:cs typeface="Karla"/>
                <a:sym typeface="Karla"/>
              </a:rPr>
              <a:t>Elliptical orbits do not influence our seasons on Earth, our planets tilt does.</a:t>
            </a:r>
            <a:endParaRPr sz="1600">
              <a:solidFill>
                <a:schemeClr val="dk1"/>
              </a:solidFill>
              <a:latin typeface="Karla"/>
              <a:ea typeface="Karla"/>
              <a:cs typeface="Karla"/>
              <a:sym typeface="Karla"/>
            </a:endParaRPr>
          </a:p>
        </p:txBody>
      </p:sp>
      <p:pic>
        <p:nvPicPr>
          <p:cNvPr id="22301" name="Google Shape;22301;p504"/>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302" name="Google Shape;22302;p504"/>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00"/>
                                        </p:tgtEl>
                                        <p:attrNameLst>
                                          <p:attrName>style.visibility</p:attrName>
                                        </p:attrNameLst>
                                      </p:cBhvr>
                                      <p:to>
                                        <p:strVal val="visible"/>
                                      </p:to>
                                    </p:set>
                                    <p:animEffect filter="fade" transition="in">
                                      <p:cBhvr>
                                        <p:cTn dur="1000"/>
                                        <p:tgtEl>
                                          <p:spTgt spid="22300"/>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06" name="Shape 22306"/>
        <p:cNvGrpSpPr/>
        <p:nvPr/>
      </p:nvGrpSpPr>
      <p:grpSpPr>
        <a:xfrm>
          <a:off x="0" y="0"/>
          <a:ext cx="0" cy="0"/>
          <a:chOff x="0" y="0"/>
          <a:chExt cx="0" cy="0"/>
        </a:xfrm>
      </p:grpSpPr>
      <p:sp>
        <p:nvSpPr>
          <p:cNvPr id="22307" name="Google Shape;22307;p505"/>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Figures of eight!</a:t>
            </a:r>
            <a:endParaRPr/>
          </a:p>
        </p:txBody>
      </p:sp>
      <p:cxnSp>
        <p:nvCxnSpPr>
          <p:cNvPr id="22308" name="Google Shape;22308;p505"/>
          <p:cNvCxnSpPr/>
          <p:nvPr/>
        </p:nvCxnSpPr>
        <p:spPr>
          <a:xfrm rot="10800000">
            <a:off x="1327683" y="2997875"/>
            <a:ext cx="5716800" cy="0"/>
          </a:xfrm>
          <a:prstGeom prst="straightConnector1">
            <a:avLst/>
          </a:prstGeom>
          <a:noFill/>
          <a:ln cap="flat" cmpd="sng" w="28575">
            <a:solidFill>
              <a:schemeClr val="accent3"/>
            </a:solidFill>
            <a:prstDash val="solid"/>
            <a:round/>
            <a:headEnd len="med" w="med" type="none"/>
            <a:tailEnd len="med" w="med" type="oval"/>
          </a:ln>
        </p:spPr>
      </p:cxnSp>
      <p:sp>
        <p:nvSpPr>
          <p:cNvPr id="22309" name="Google Shape;22309;p505"/>
          <p:cNvSpPr/>
          <p:nvPr/>
        </p:nvSpPr>
        <p:spPr>
          <a:xfrm>
            <a:off x="1327683"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0" name="Google Shape;22310;p505"/>
          <p:cNvSpPr/>
          <p:nvPr/>
        </p:nvSpPr>
        <p:spPr>
          <a:xfrm>
            <a:off x="2943708"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1" name="Google Shape;22311;p505"/>
          <p:cNvSpPr/>
          <p:nvPr/>
        </p:nvSpPr>
        <p:spPr>
          <a:xfrm>
            <a:off x="4559721"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2" name="Google Shape;22312;p505"/>
          <p:cNvSpPr/>
          <p:nvPr/>
        </p:nvSpPr>
        <p:spPr>
          <a:xfrm>
            <a:off x="6175746" y="2937250"/>
            <a:ext cx="122100" cy="122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3" name="Google Shape;22313;p505"/>
          <p:cNvSpPr txBox="1"/>
          <p:nvPr/>
        </p:nvSpPr>
        <p:spPr>
          <a:xfrm>
            <a:off x="2505110" y="2282400"/>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2</a:t>
            </a:r>
            <a:endParaRPr b="1" sz="2500">
              <a:solidFill>
                <a:srgbClr val="FFFFFF"/>
              </a:solidFill>
              <a:latin typeface="Cuprum"/>
              <a:ea typeface="Cuprum"/>
              <a:cs typeface="Cuprum"/>
              <a:sym typeface="Cuprum"/>
            </a:endParaRPr>
          </a:p>
        </p:txBody>
      </p:sp>
      <p:sp>
        <p:nvSpPr>
          <p:cNvPr id="22314" name="Google Shape;22314;p505"/>
          <p:cNvSpPr txBox="1"/>
          <p:nvPr/>
        </p:nvSpPr>
        <p:spPr>
          <a:xfrm>
            <a:off x="5737135" y="2282400"/>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4</a:t>
            </a:r>
            <a:endParaRPr b="1" sz="2500">
              <a:solidFill>
                <a:srgbClr val="FFFFFF"/>
              </a:solidFill>
              <a:latin typeface="Cuprum"/>
              <a:ea typeface="Cuprum"/>
              <a:cs typeface="Cuprum"/>
              <a:sym typeface="Cuprum"/>
            </a:endParaRPr>
          </a:p>
        </p:txBody>
      </p:sp>
      <p:sp>
        <p:nvSpPr>
          <p:cNvPr id="22315" name="Google Shape;22315;p505"/>
          <p:cNvSpPr txBox="1"/>
          <p:nvPr/>
        </p:nvSpPr>
        <p:spPr>
          <a:xfrm>
            <a:off x="4121110" y="3386241"/>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3</a:t>
            </a:r>
            <a:endParaRPr b="1" sz="2500">
              <a:solidFill>
                <a:srgbClr val="FFFFFF"/>
              </a:solidFill>
              <a:latin typeface="Cuprum"/>
              <a:ea typeface="Cuprum"/>
              <a:cs typeface="Cuprum"/>
              <a:sym typeface="Cuprum"/>
            </a:endParaRPr>
          </a:p>
        </p:txBody>
      </p:sp>
      <p:sp>
        <p:nvSpPr>
          <p:cNvPr id="22316" name="Google Shape;22316;p505"/>
          <p:cNvSpPr txBox="1"/>
          <p:nvPr/>
        </p:nvSpPr>
        <p:spPr>
          <a:xfrm>
            <a:off x="1186660" y="3386241"/>
            <a:ext cx="9993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rgbClr val="FFFFFF"/>
                </a:solidFill>
                <a:latin typeface="Cuprum"/>
                <a:ea typeface="Cuprum"/>
                <a:cs typeface="Cuprum"/>
                <a:sym typeface="Cuprum"/>
              </a:rPr>
              <a:t>1</a:t>
            </a:r>
            <a:endParaRPr b="1" sz="2500">
              <a:solidFill>
                <a:srgbClr val="FFFFFF"/>
              </a:solidFill>
              <a:latin typeface="Cuprum"/>
              <a:ea typeface="Cuprum"/>
              <a:cs typeface="Cuprum"/>
              <a:sym typeface="Cuprum"/>
            </a:endParaRPr>
          </a:p>
        </p:txBody>
      </p:sp>
      <p:grpSp>
        <p:nvGrpSpPr>
          <p:cNvPr id="22317" name="Google Shape;22317;p505"/>
          <p:cNvGrpSpPr/>
          <p:nvPr/>
        </p:nvGrpSpPr>
        <p:grpSpPr>
          <a:xfrm>
            <a:off x="2745825" y="3339925"/>
            <a:ext cx="517840" cy="518278"/>
            <a:chOff x="3026450" y="831475"/>
            <a:chExt cx="944275" cy="944900"/>
          </a:xfrm>
        </p:grpSpPr>
        <p:sp>
          <p:nvSpPr>
            <p:cNvPr id="22318" name="Google Shape;22318;p505"/>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9" name="Google Shape;22319;p505"/>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0" name="Google Shape;22320;p505"/>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1" name="Google Shape;22321;p505"/>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2" name="Google Shape;22322;p505"/>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3" name="Google Shape;22323;p505"/>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4" name="Google Shape;22324;p505"/>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5" name="Google Shape;22325;p505"/>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6" name="Google Shape;22326;p505"/>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7" name="Google Shape;22327;p505"/>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28" name="Google Shape;22328;p505"/>
          <p:cNvGrpSpPr/>
          <p:nvPr/>
        </p:nvGrpSpPr>
        <p:grpSpPr>
          <a:xfrm>
            <a:off x="4367083" y="2145767"/>
            <a:ext cx="507382" cy="507382"/>
            <a:chOff x="1565300" y="733100"/>
            <a:chExt cx="1143525" cy="1143525"/>
          </a:xfrm>
        </p:grpSpPr>
        <p:sp>
          <p:nvSpPr>
            <p:cNvPr id="22329" name="Google Shape;22329;p505"/>
            <p:cNvSpPr/>
            <p:nvPr/>
          </p:nvSpPr>
          <p:spPr>
            <a:xfrm>
              <a:off x="1565300" y="733100"/>
              <a:ext cx="1143525" cy="1143525"/>
            </a:xfrm>
            <a:custGeom>
              <a:rect b="b" l="l" r="r" t="t"/>
              <a:pathLst>
                <a:path extrusionOk="0" h="45741" w="45741">
                  <a:moveTo>
                    <a:pt x="22883" y="1"/>
                  </a:moveTo>
                  <a:cubicBezTo>
                    <a:pt x="10251" y="1"/>
                    <a:pt x="1" y="10251"/>
                    <a:pt x="1" y="22883"/>
                  </a:cubicBezTo>
                  <a:cubicBezTo>
                    <a:pt x="1" y="35515"/>
                    <a:pt x="10251" y="45740"/>
                    <a:pt x="22883" y="45740"/>
                  </a:cubicBezTo>
                  <a:cubicBezTo>
                    <a:pt x="35515" y="45740"/>
                    <a:pt x="45740" y="35515"/>
                    <a:pt x="45740" y="22883"/>
                  </a:cubicBezTo>
                  <a:cubicBezTo>
                    <a:pt x="45740" y="10251"/>
                    <a:pt x="35515" y="1"/>
                    <a:pt x="22883" y="1"/>
                  </a:cubicBezTo>
                  <a:close/>
                </a:path>
              </a:pathLst>
            </a:custGeom>
            <a:solidFill>
              <a:srgbClr val="CB556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0" name="Google Shape;22330;p505"/>
            <p:cNvSpPr/>
            <p:nvPr/>
          </p:nvSpPr>
          <p:spPr>
            <a:xfrm>
              <a:off x="1565300" y="906675"/>
              <a:ext cx="1143525" cy="708025"/>
            </a:xfrm>
            <a:custGeom>
              <a:rect b="b" l="l" r="r" t="t"/>
              <a:pathLst>
                <a:path extrusionOk="0" h="28321" w="45741">
                  <a:moveTo>
                    <a:pt x="39299" y="0"/>
                  </a:moveTo>
                  <a:cubicBezTo>
                    <a:pt x="36417" y="2080"/>
                    <a:pt x="38547" y="6065"/>
                    <a:pt x="35189" y="7619"/>
                  </a:cubicBezTo>
                  <a:cubicBezTo>
                    <a:pt x="34542" y="7912"/>
                    <a:pt x="33927" y="8029"/>
                    <a:pt x="33333" y="8029"/>
                  </a:cubicBezTo>
                  <a:cubicBezTo>
                    <a:pt x="31015" y="8029"/>
                    <a:pt x="29010" y="6254"/>
                    <a:pt x="26643" y="6254"/>
                  </a:cubicBezTo>
                  <a:cubicBezTo>
                    <a:pt x="26089" y="6254"/>
                    <a:pt x="25515" y="6351"/>
                    <a:pt x="24913" y="6592"/>
                  </a:cubicBezTo>
                  <a:cubicBezTo>
                    <a:pt x="21328" y="8030"/>
                    <a:pt x="21583" y="9846"/>
                    <a:pt x="18617" y="9846"/>
                  </a:cubicBezTo>
                  <a:cubicBezTo>
                    <a:pt x="18431" y="9846"/>
                    <a:pt x="18233" y="9839"/>
                    <a:pt x="18021" y="9825"/>
                  </a:cubicBezTo>
                  <a:cubicBezTo>
                    <a:pt x="14437" y="9549"/>
                    <a:pt x="13534" y="6566"/>
                    <a:pt x="10752" y="5815"/>
                  </a:cubicBezTo>
                  <a:cubicBezTo>
                    <a:pt x="8798" y="5288"/>
                    <a:pt x="5690" y="4236"/>
                    <a:pt x="3559" y="3684"/>
                  </a:cubicBezTo>
                  <a:cubicBezTo>
                    <a:pt x="1304" y="7243"/>
                    <a:pt x="1" y="11429"/>
                    <a:pt x="1" y="15940"/>
                  </a:cubicBezTo>
                  <a:cubicBezTo>
                    <a:pt x="1" y="18095"/>
                    <a:pt x="301" y="20176"/>
                    <a:pt x="878" y="22156"/>
                  </a:cubicBezTo>
                  <a:cubicBezTo>
                    <a:pt x="1517" y="21811"/>
                    <a:pt x="2019" y="21669"/>
                    <a:pt x="2497" y="21669"/>
                  </a:cubicBezTo>
                  <a:cubicBezTo>
                    <a:pt x="3965" y="21669"/>
                    <a:pt x="5200" y="23014"/>
                    <a:pt x="9474" y="23960"/>
                  </a:cubicBezTo>
                  <a:cubicBezTo>
                    <a:pt x="14945" y="25173"/>
                    <a:pt x="18101" y="28321"/>
                    <a:pt x="23058" y="28321"/>
                  </a:cubicBezTo>
                  <a:cubicBezTo>
                    <a:pt x="23938" y="28321"/>
                    <a:pt x="24874" y="28222"/>
                    <a:pt x="25890" y="27995"/>
                  </a:cubicBezTo>
                  <a:cubicBezTo>
                    <a:pt x="31499" y="26744"/>
                    <a:pt x="30482" y="25909"/>
                    <a:pt x="34065" y="25909"/>
                  </a:cubicBezTo>
                  <a:cubicBezTo>
                    <a:pt x="34789" y="25909"/>
                    <a:pt x="35701" y="25944"/>
                    <a:pt x="36893" y="26015"/>
                  </a:cubicBezTo>
                  <a:cubicBezTo>
                    <a:pt x="40352" y="26216"/>
                    <a:pt x="41855" y="26767"/>
                    <a:pt x="42983" y="26842"/>
                  </a:cubicBezTo>
                  <a:cubicBezTo>
                    <a:pt x="44738" y="23609"/>
                    <a:pt x="45740" y="19875"/>
                    <a:pt x="45740" y="15940"/>
                  </a:cubicBezTo>
                  <a:cubicBezTo>
                    <a:pt x="45740" y="9749"/>
                    <a:pt x="43284" y="4135"/>
                    <a:pt x="39299"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1" name="Google Shape;22331;p505"/>
            <p:cNvSpPr/>
            <p:nvPr/>
          </p:nvSpPr>
          <p:spPr>
            <a:xfrm>
              <a:off x="1666800" y="1616175"/>
              <a:ext cx="896650" cy="260450"/>
            </a:xfrm>
            <a:custGeom>
              <a:rect b="b" l="l" r="r" t="t"/>
              <a:pathLst>
                <a:path extrusionOk="0" h="10418" w="35866">
                  <a:moveTo>
                    <a:pt x="3072" y="1"/>
                  </a:moveTo>
                  <a:cubicBezTo>
                    <a:pt x="2065" y="1"/>
                    <a:pt x="1090" y="233"/>
                    <a:pt x="1" y="542"/>
                  </a:cubicBezTo>
                  <a:cubicBezTo>
                    <a:pt x="4136" y="6507"/>
                    <a:pt x="11028" y="10417"/>
                    <a:pt x="18823" y="10417"/>
                  </a:cubicBezTo>
                  <a:cubicBezTo>
                    <a:pt x="25590" y="10417"/>
                    <a:pt x="31680" y="7460"/>
                    <a:pt x="35866" y="2798"/>
                  </a:cubicBezTo>
                  <a:lnTo>
                    <a:pt x="35866" y="2798"/>
                  </a:lnTo>
                  <a:cubicBezTo>
                    <a:pt x="32532" y="2823"/>
                    <a:pt x="28572" y="3450"/>
                    <a:pt x="27294" y="4101"/>
                  </a:cubicBezTo>
                  <a:cubicBezTo>
                    <a:pt x="24612" y="5530"/>
                    <a:pt x="25590" y="4928"/>
                    <a:pt x="21454" y="6056"/>
                  </a:cubicBezTo>
                  <a:cubicBezTo>
                    <a:pt x="20763" y="6246"/>
                    <a:pt x="20046" y="6333"/>
                    <a:pt x="19309" y="6333"/>
                  </a:cubicBezTo>
                  <a:cubicBezTo>
                    <a:pt x="15662" y="6333"/>
                    <a:pt x="11527" y="4189"/>
                    <a:pt x="7670" y="1645"/>
                  </a:cubicBezTo>
                  <a:cubicBezTo>
                    <a:pt x="5843" y="422"/>
                    <a:pt x="4429" y="1"/>
                    <a:pt x="3072"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2" name="Google Shape;22332;p505"/>
            <p:cNvSpPr/>
            <p:nvPr/>
          </p:nvSpPr>
          <p:spPr>
            <a:xfrm>
              <a:off x="1790250" y="733100"/>
              <a:ext cx="664800" cy="158550"/>
            </a:xfrm>
            <a:custGeom>
              <a:rect b="b" l="l" r="r" t="t"/>
              <a:pathLst>
                <a:path extrusionOk="0" h="6342" w="26592">
                  <a:moveTo>
                    <a:pt x="13885" y="1"/>
                  </a:moveTo>
                  <a:cubicBezTo>
                    <a:pt x="8647" y="1"/>
                    <a:pt x="3835" y="1755"/>
                    <a:pt x="0" y="4712"/>
                  </a:cubicBezTo>
                  <a:cubicBezTo>
                    <a:pt x="2207" y="5280"/>
                    <a:pt x="4502" y="5371"/>
                    <a:pt x="6220" y="5371"/>
                  </a:cubicBezTo>
                  <a:cubicBezTo>
                    <a:pt x="6551" y="5371"/>
                    <a:pt x="6860" y="5368"/>
                    <a:pt x="7143" y="5364"/>
                  </a:cubicBezTo>
                  <a:cubicBezTo>
                    <a:pt x="9624" y="5339"/>
                    <a:pt x="11955" y="4763"/>
                    <a:pt x="14336" y="4462"/>
                  </a:cubicBezTo>
                  <a:cubicBezTo>
                    <a:pt x="14485" y="4442"/>
                    <a:pt x="14630" y="4432"/>
                    <a:pt x="14774" y="4432"/>
                  </a:cubicBezTo>
                  <a:cubicBezTo>
                    <a:pt x="16811" y="4432"/>
                    <a:pt x="18330" y="6342"/>
                    <a:pt x="21077" y="6342"/>
                  </a:cubicBezTo>
                  <a:cubicBezTo>
                    <a:pt x="21255" y="6342"/>
                    <a:pt x="21440" y="6334"/>
                    <a:pt x="21629" y="6316"/>
                  </a:cubicBezTo>
                  <a:cubicBezTo>
                    <a:pt x="24136" y="6091"/>
                    <a:pt x="25439" y="5013"/>
                    <a:pt x="26592" y="3860"/>
                  </a:cubicBezTo>
                  <a:cubicBezTo>
                    <a:pt x="22958" y="1429"/>
                    <a:pt x="18597" y="1"/>
                    <a:pt x="13885"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3" name="Google Shape;22333;p505"/>
            <p:cNvSpPr/>
            <p:nvPr/>
          </p:nvSpPr>
          <p:spPr>
            <a:xfrm>
              <a:off x="1575325" y="1062675"/>
              <a:ext cx="1133500" cy="371550"/>
            </a:xfrm>
            <a:custGeom>
              <a:rect b="b" l="l" r="r" t="t"/>
              <a:pathLst>
                <a:path extrusionOk="0" h="14862" w="45340">
                  <a:moveTo>
                    <a:pt x="43184" y="1"/>
                  </a:moveTo>
                  <a:cubicBezTo>
                    <a:pt x="42883" y="251"/>
                    <a:pt x="42582" y="477"/>
                    <a:pt x="42281" y="702"/>
                  </a:cubicBezTo>
                  <a:cubicBezTo>
                    <a:pt x="40627" y="1905"/>
                    <a:pt x="38146" y="3986"/>
                    <a:pt x="36216" y="5364"/>
                  </a:cubicBezTo>
                  <a:cubicBezTo>
                    <a:pt x="35020" y="6207"/>
                    <a:pt x="33853" y="6460"/>
                    <a:pt x="31961" y="6460"/>
                  </a:cubicBezTo>
                  <a:cubicBezTo>
                    <a:pt x="30761" y="6460"/>
                    <a:pt x="29269" y="6358"/>
                    <a:pt x="27294" y="6241"/>
                  </a:cubicBezTo>
                  <a:cubicBezTo>
                    <a:pt x="26757" y="6210"/>
                    <a:pt x="26295" y="6195"/>
                    <a:pt x="25896" y="6195"/>
                  </a:cubicBezTo>
                  <a:cubicBezTo>
                    <a:pt x="22515" y="6195"/>
                    <a:pt x="23606" y="7271"/>
                    <a:pt x="21028" y="8347"/>
                  </a:cubicBezTo>
                  <a:cubicBezTo>
                    <a:pt x="18444" y="9416"/>
                    <a:pt x="17880" y="9713"/>
                    <a:pt x="15322" y="9713"/>
                  </a:cubicBezTo>
                  <a:cubicBezTo>
                    <a:pt x="15002" y="9713"/>
                    <a:pt x="14651" y="9708"/>
                    <a:pt x="14261" y="9700"/>
                  </a:cubicBezTo>
                  <a:cubicBezTo>
                    <a:pt x="10727" y="9625"/>
                    <a:pt x="9299" y="7670"/>
                    <a:pt x="6542" y="5790"/>
                  </a:cubicBezTo>
                  <a:cubicBezTo>
                    <a:pt x="4286" y="4286"/>
                    <a:pt x="2532" y="3560"/>
                    <a:pt x="452" y="3509"/>
                  </a:cubicBezTo>
                  <a:cubicBezTo>
                    <a:pt x="276" y="4161"/>
                    <a:pt x="126" y="4813"/>
                    <a:pt x="1" y="5489"/>
                  </a:cubicBezTo>
                  <a:cubicBezTo>
                    <a:pt x="1354" y="6166"/>
                    <a:pt x="1955" y="7946"/>
                    <a:pt x="3309" y="9123"/>
                  </a:cubicBezTo>
                  <a:cubicBezTo>
                    <a:pt x="5121" y="10657"/>
                    <a:pt x="11566" y="13182"/>
                    <a:pt x="15711" y="13182"/>
                  </a:cubicBezTo>
                  <a:cubicBezTo>
                    <a:pt x="16037" y="13182"/>
                    <a:pt x="16348" y="13166"/>
                    <a:pt x="16642" y="13134"/>
                  </a:cubicBezTo>
                  <a:cubicBezTo>
                    <a:pt x="20702" y="12682"/>
                    <a:pt x="20101" y="11254"/>
                    <a:pt x="23384" y="10126"/>
                  </a:cubicBezTo>
                  <a:cubicBezTo>
                    <a:pt x="24259" y="9828"/>
                    <a:pt x="24856" y="9689"/>
                    <a:pt x="25284" y="9689"/>
                  </a:cubicBezTo>
                  <a:cubicBezTo>
                    <a:pt x="26476" y="9689"/>
                    <a:pt x="26374" y="10761"/>
                    <a:pt x="27369" y="12457"/>
                  </a:cubicBezTo>
                  <a:cubicBezTo>
                    <a:pt x="28310" y="14077"/>
                    <a:pt x="31598" y="14861"/>
                    <a:pt x="34451" y="14861"/>
                  </a:cubicBezTo>
                  <a:cubicBezTo>
                    <a:pt x="35703" y="14861"/>
                    <a:pt x="36871" y="14710"/>
                    <a:pt x="37720" y="14412"/>
                  </a:cubicBezTo>
                  <a:cubicBezTo>
                    <a:pt x="40151" y="13560"/>
                    <a:pt x="42933" y="13735"/>
                    <a:pt x="45038" y="13334"/>
                  </a:cubicBezTo>
                  <a:cubicBezTo>
                    <a:pt x="45239" y="12156"/>
                    <a:pt x="45339" y="10928"/>
                    <a:pt x="45339" y="9700"/>
                  </a:cubicBezTo>
                  <a:cubicBezTo>
                    <a:pt x="45339" y="8923"/>
                    <a:pt x="45314" y="8196"/>
                    <a:pt x="45239" y="7444"/>
                  </a:cubicBezTo>
                  <a:cubicBezTo>
                    <a:pt x="45020" y="7225"/>
                    <a:pt x="44791" y="7132"/>
                    <a:pt x="44538" y="7132"/>
                  </a:cubicBezTo>
                  <a:cubicBezTo>
                    <a:pt x="43665" y="7132"/>
                    <a:pt x="42516" y="8248"/>
                    <a:pt x="40552" y="9123"/>
                  </a:cubicBezTo>
                  <a:cubicBezTo>
                    <a:pt x="37921" y="10251"/>
                    <a:pt x="37344" y="11404"/>
                    <a:pt x="34938" y="12006"/>
                  </a:cubicBezTo>
                  <a:cubicBezTo>
                    <a:pt x="34627" y="12084"/>
                    <a:pt x="34339" y="12120"/>
                    <a:pt x="34076" y="12120"/>
                  </a:cubicBezTo>
                  <a:cubicBezTo>
                    <a:pt x="32306" y="12120"/>
                    <a:pt x="31632" y="10478"/>
                    <a:pt x="32156" y="8798"/>
                  </a:cubicBezTo>
                  <a:cubicBezTo>
                    <a:pt x="32401" y="8001"/>
                    <a:pt x="32921" y="7804"/>
                    <a:pt x="33593" y="7804"/>
                  </a:cubicBezTo>
                  <a:cubicBezTo>
                    <a:pt x="34254" y="7804"/>
                    <a:pt x="35061" y="7994"/>
                    <a:pt x="35900" y="7994"/>
                  </a:cubicBezTo>
                  <a:cubicBezTo>
                    <a:pt x="36303" y="7994"/>
                    <a:pt x="36714" y="7950"/>
                    <a:pt x="37119" y="7820"/>
                  </a:cubicBezTo>
                  <a:cubicBezTo>
                    <a:pt x="39199" y="7144"/>
                    <a:pt x="41830" y="4738"/>
                    <a:pt x="42733" y="4111"/>
                  </a:cubicBezTo>
                  <a:cubicBezTo>
                    <a:pt x="43033" y="3885"/>
                    <a:pt x="43610" y="3284"/>
                    <a:pt x="44211" y="2557"/>
                  </a:cubicBezTo>
                  <a:cubicBezTo>
                    <a:pt x="43911" y="1680"/>
                    <a:pt x="43585" y="828"/>
                    <a:pt x="43184"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4" name="Google Shape;22334;p505"/>
            <p:cNvSpPr/>
            <p:nvPr/>
          </p:nvSpPr>
          <p:spPr>
            <a:xfrm>
              <a:off x="1569675" y="1373450"/>
              <a:ext cx="1104675" cy="161625"/>
            </a:xfrm>
            <a:custGeom>
              <a:rect b="b" l="l" r="r" t="t"/>
              <a:pathLst>
                <a:path extrusionOk="0" h="6465" w="44187">
                  <a:moveTo>
                    <a:pt x="1" y="1"/>
                  </a:moveTo>
                  <a:lnTo>
                    <a:pt x="1" y="1"/>
                  </a:lnTo>
                  <a:cubicBezTo>
                    <a:pt x="51" y="527"/>
                    <a:pt x="151" y="1053"/>
                    <a:pt x="252" y="1580"/>
                  </a:cubicBezTo>
                  <a:cubicBezTo>
                    <a:pt x="3184" y="1605"/>
                    <a:pt x="7094" y="1805"/>
                    <a:pt x="8773" y="3209"/>
                  </a:cubicBezTo>
                  <a:cubicBezTo>
                    <a:pt x="10805" y="4937"/>
                    <a:pt x="13686" y="5294"/>
                    <a:pt x="15753" y="5294"/>
                  </a:cubicBezTo>
                  <a:cubicBezTo>
                    <a:pt x="15904" y="5294"/>
                    <a:pt x="16050" y="5292"/>
                    <a:pt x="16192" y="5289"/>
                  </a:cubicBezTo>
                  <a:cubicBezTo>
                    <a:pt x="18060" y="5222"/>
                    <a:pt x="21348" y="4208"/>
                    <a:pt x="23624" y="4208"/>
                  </a:cubicBezTo>
                  <a:cubicBezTo>
                    <a:pt x="23913" y="4208"/>
                    <a:pt x="24186" y="4225"/>
                    <a:pt x="24437" y="4261"/>
                  </a:cubicBezTo>
                  <a:cubicBezTo>
                    <a:pt x="26550" y="4567"/>
                    <a:pt x="26420" y="6037"/>
                    <a:pt x="28310" y="6037"/>
                  </a:cubicBezTo>
                  <a:cubicBezTo>
                    <a:pt x="28438" y="6037"/>
                    <a:pt x="28575" y="6030"/>
                    <a:pt x="28723" y="6016"/>
                  </a:cubicBezTo>
                  <a:cubicBezTo>
                    <a:pt x="29352" y="5954"/>
                    <a:pt x="30473" y="5926"/>
                    <a:pt x="31823" y="5926"/>
                  </a:cubicBezTo>
                  <a:cubicBezTo>
                    <a:pt x="35422" y="5926"/>
                    <a:pt x="40648" y="6125"/>
                    <a:pt x="42507" y="6417"/>
                  </a:cubicBezTo>
                  <a:cubicBezTo>
                    <a:pt x="42734" y="6451"/>
                    <a:pt x="42929" y="6464"/>
                    <a:pt x="43104" y="6464"/>
                  </a:cubicBezTo>
                  <a:cubicBezTo>
                    <a:pt x="43315" y="6464"/>
                    <a:pt x="43495" y="6444"/>
                    <a:pt x="43660" y="6417"/>
                  </a:cubicBezTo>
                  <a:cubicBezTo>
                    <a:pt x="43836" y="5991"/>
                    <a:pt x="44036" y="5540"/>
                    <a:pt x="44187" y="5089"/>
                  </a:cubicBezTo>
                  <a:cubicBezTo>
                    <a:pt x="41605" y="4838"/>
                    <a:pt x="37169" y="4487"/>
                    <a:pt x="35615" y="4437"/>
                  </a:cubicBezTo>
                  <a:cubicBezTo>
                    <a:pt x="35091" y="4416"/>
                    <a:pt x="34654" y="4408"/>
                    <a:pt x="34260" y="4408"/>
                  </a:cubicBezTo>
                  <a:cubicBezTo>
                    <a:pt x="33185" y="4408"/>
                    <a:pt x="32435" y="4466"/>
                    <a:pt x="31118" y="4466"/>
                  </a:cubicBezTo>
                  <a:cubicBezTo>
                    <a:pt x="30636" y="4466"/>
                    <a:pt x="30078" y="4458"/>
                    <a:pt x="29400" y="4437"/>
                  </a:cubicBezTo>
                  <a:cubicBezTo>
                    <a:pt x="26449" y="4345"/>
                    <a:pt x="26254" y="2375"/>
                    <a:pt x="24069" y="2375"/>
                  </a:cubicBezTo>
                  <a:cubicBezTo>
                    <a:pt x="23861" y="2375"/>
                    <a:pt x="23634" y="2393"/>
                    <a:pt x="23385" y="2432"/>
                  </a:cubicBezTo>
                  <a:cubicBezTo>
                    <a:pt x="20552" y="2883"/>
                    <a:pt x="20402" y="3259"/>
                    <a:pt x="16567" y="3785"/>
                  </a:cubicBezTo>
                  <a:cubicBezTo>
                    <a:pt x="15992" y="3865"/>
                    <a:pt x="15484" y="3901"/>
                    <a:pt x="15028" y="3901"/>
                  </a:cubicBezTo>
                  <a:cubicBezTo>
                    <a:pt x="12467" y="3901"/>
                    <a:pt x="11533" y="2746"/>
                    <a:pt x="9299" y="1555"/>
                  </a:cubicBezTo>
                  <a:cubicBezTo>
                    <a:pt x="7420" y="552"/>
                    <a:pt x="3109" y="76"/>
                    <a:pt x="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5" name="Google Shape;22335;p505"/>
            <p:cNvSpPr/>
            <p:nvPr/>
          </p:nvSpPr>
          <p:spPr>
            <a:xfrm>
              <a:off x="1731975" y="809550"/>
              <a:ext cx="976850" cy="1067075"/>
            </a:xfrm>
            <a:custGeom>
              <a:rect b="b" l="l" r="r" t="t"/>
              <a:pathLst>
                <a:path extrusionOk="0" h="42683" w="39074">
                  <a:moveTo>
                    <a:pt x="27619" y="0"/>
                  </a:moveTo>
                  <a:lnTo>
                    <a:pt x="27619" y="0"/>
                  </a:lnTo>
                  <a:cubicBezTo>
                    <a:pt x="31730" y="4136"/>
                    <a:pt x="34286" y="9825"/>
                    <a:pt x="34286" y="16141"/>
                  </a:cubicBezTo>
                  <a:cubicBezTo>
                    <a:pt x="34286" y="28747"/>
                    <a:pt x="24035" y="38998"/>
                    <a:pt x="11404" y="38998"/>
                  </a:cubicBezTo>
                  <a:cubicBezTo>
                    <a:pt x="7243" y="38998"/>
                    <a:pt x="3359" y="37870"/>
                    <a:pt x="0" y="35940"/>
                  </a:cubicBezTo>
                  <a:lnTo>
                    <a:pt x="0" y="35940"/>
                  </a:lnTo>
                  <a:cubicBezTo>
                    <a:pt x="4136" y="40101"/>
                    <a:pt x="9875" y="42682"/>
                    <a:pt x="16216" y="42682"/>
                  </a:cubicBezTo>
                  <a:cubicBezTo>
                    <a:pt x="28848" y="42682"/>
                    <a:pt x="39073" y="32457"/>
                    <a:pt x="39073" y="19825"/>
                  </a:cubicBezTo>
                  <a:cubicBezTo>
                    <a:pt x="39073" y="11354"/>
                    <a:pt x="34462" y="3960"/>
                    <a:pt x="27619" y="0"/>
                  </a:cubicBezTo>
                  <a:close/>
                </a:path>
              </a:pathLst>
            </a:custGeom>
            <a:solidFill>
              <a:srgbClr val="CB5568">
                <a:alpha val="3929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36" name="Google Shape;22336;p505"/>
          <p:cNvGrpSpPr/>
          <p:nvPr/>
        </p:nvGrpSpPr>
        <p:grpSpPr>
          <a:xfrm rot="1659">
            <a:off x="5977864" y="3338433"/>
            <a:ext cx="524411" cy="521270"/>
            <a:chOff x="4134250" y="882850"/>
            <a:chExt cx="843375" cy="844025"/>
          </a:xfrm>
        </p:grpSpPr>
        <p:sp>
          <p:nvSpPr>
            <p:cNvPr id="22337" name="Google Shape;22337;p505"/>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8" name="Google Shape;22338;p505"/>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9" name="Google Shape;22339;p505"/>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0" name="Google Shape;22340;p505"/>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1" name="Google Shape;22341;p505"/>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42" name="Google Shape;22342;p505"/>
          <p:cNvGrpSpPr/>
          <p:nvPr/>
        </p:nvGrpSpPr>
        <p:grpSpPr>
          <a:xfrm>
            <a:off x="1139447" y="2147952"/>
            <a:ext cx="502994" cy="502994"/>
            <a:chOff x="2751400" y="2498775"/>
            <a:chExt cx="652900" cy="652900"/>
          </a:xfrm>
        </p:grpSpPr>
        <p:sp>
          <p:nvSpPr>
            <p:cNvPr id="22343" name="Google Shape;22343;p505"/>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4" name="Google Shape;22344;p505"/>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5" name="Google Shape;22345;p505"/>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6" name="Google Shape;22346;p505"/>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7" name="Google Shape;22347;p505"/>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8" name="Google Shape;22348;p505"/>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9" name="Google Shape;22349;p505"/>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0" name="Google Shape;22350;p505"/>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1" name="Google Shape;22351;p505"/>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352" name="Google Shape;22352;p505"/>
          <p:cNvGrpSpPr/>
          <p:nvPr/>
        </p:nvGrpSpPr>
        <p:grpSpPr>
          <a:xfrm rot="5400000">
            <a:off x="7304495" y="2051291"/>
            <a:ext cx="683941" cy="1893379"/>
            <a:chOff x="2916100" y="2780750"/>
            <a:chExt cx="389200" cy="1077375"/>
          </a:xfrm>
        </p:grpSpPr>
        <p:sp>
          <p:nvSpPr>
            <p:cNvPr id="22353" name="Google Shape;22353;p505"/>
            <p:cNvSpPr/>
            <p:nvPr/>
          </p:nvSpPr>
          <p:spPr>
            <a:xfrm>
              <a:off x="3049625" y="3452950"/>
              <a:ext cx="125550" cy="405175"/>
            </a:xfrm>
            <a:custGeom>
              <a:rect b="b" l="l" r="r" t="t"/>
              <a:pathLst>
                <a:path extrusionOk="0" h="16207" w="5022">
                  <a:moveTo>
                    <a:pt x="0" y="0"/>
                  </a:moveTo>
                  <a:lnTo>
                    <a:pt x="2511" y="16206"/>
                  </a:lnTo>
                  <a:lnTo>
                    <a:pt x="5022" y="0"/>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4" name="Google Shape;22354;p505"/>
            <p:cNvSpPr/>
            <p:nvPr/>
          </p:nvSpPr>
          <p:spPr>
            <a:xfrm>
              <a:off x="3063875" y="3452950"/>
              <a:ext cx="97050" cy="196325"/>
            </a:xfrm>
            <a:custGeom>
              <a:rect b="b" l="l" r="r" t="t"/>
              <a:pathLst>
                <a:path extrusionOk="0" h="7853" w="3882">
                  <a:moveTo>
                    <a:pt x="1" y="0"/>
                  </a:moveTo>
                  <a:lnTo>
                    <a:pt x="1941" y="7852"/>
                  </a:lnTo>
                  <a:lnTo>
                    <a:pt x="3881" y="0"/>
                  </a:lnTo>
                  <a:close/>
                </a:path>
              </a:pathLst>
            </a:custGeom>
            <a:solidFill>
              <a:srgbClr val="F9CC8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5" name="Google Shape;22355;p505"/>
            <p:cNvSpPr/>
            <p:nvPr/>
          </p:nvSpPr>
          <p:spPr>
            <a:xfrm>
              <a:off x="3026225" y="3342800"/>
              <a:ext cx="167800" cy="136125"/>
            </a:xfrm>
            <a:custGeom>
              <a:rect b="b" l="l" r="r" t="t"/>
              <a:pathLst>
                <a:path extrusionOk="0" h="5445" w="6712">
                  <a:moveTo>
                    <a:pt x="1073" y="1"/>
                  </a:moveTo>
                  <a:cubicBezTo>
                    <a:pt x="777" y="1393"/>
                    <a:pt x="480" y="2786"/>
                    <a:pt x="160" y="4178"/>
                  </a:cubicBezTo>
                  <a:cubicBezTo>
                    <a:pt x="0" y="4794"/>
                    <a:pt x="503" y="5388"/>
                    <a:pt x="1187" y="5410"/>
                  </a:cubicBezTo>
                  <a:cubicBezTo>
                    <a:pt x="1906" y="5433"/>
                    <a:pt x="2631" y="5445"/>
                    <a:pt x="3356" y="5445"/>
                  </a:cubicBezTo>
                  <a:cubicBezTo>
                    <a:pt x="4080" y="5445"/>
                    <a:pt x="4805" y="5433"/>
                    <a:pt x="5524" y="5410"/>
                  </a:cubicBezTo>
                  <a:cubicBezTo>
                    <a:pt x="6209" y="5388"/>
                    <a:pt x="6711" y="4794"/>
                    <a:pt x="6574" y="4178"/>
                  </a:cubicBezTo>
                  <a:cubicBezTo>
                    <a:pt x="6255" y="2786"/>
                    <a:pt x="5935" y="1393"/>
                    <a:pt x="5661" y="1"/>
                  </a:cubicBezTo>
                  <a:cubicBezTo>
                    <a:pt x="4896" y="24"/>
                    <a:pt x="4132" y="35"/>
                    <a:pt x="3367" y="35"/>
                  </a:cubicBezTo>
                  <a:cubicBezTo>
                    <a:pt x="2603" y="35"/>
                    <a:pt x="1838" y="24"/>
                    <a:pt x="1073" y="1"/>
                  </a:cubicBezTo>
                  <a:close/>
                </a:path>
              </a:pathLst>
            </a:custGeom>
            <a:solidFill>
              <a:srgbClr val="EFEF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6" name="Google Shape;22356;p505"/>
            <p:cNvSpPr/>
            <p:nvPr/>
          </p:nvSpPr>
          <p:spPr>
            <a:xfrm>
              <a:off x="3026225" y="3342800"/>
              <a:ext cx="54800" cy="135850"/>
            </a:xfrm>
            <a:custGeom>
              <a:rect b="b" l="l" r="r" t="t"/>
              <a:pathLst>
                <a:path extrusionOk="0" h="5434" w="2192">
                  <a:moveTo>
                    <a:pt x="1073" y="1"/>
                  </a:moveTo>
                  <a:cubicBezTo>
                    <a:pt x="777" y="1393"/>
                    <a:pt x="480" y="2786"/>
                    <a:pt x="160" y="4178"/>
                  </a:cubicBezTo>
                  <a:cubicBezTo>
                    <a:pt x="0" y="4794"/>
                    <a:pt x="503" y="5388"/>
                    <a:pt x="1187" y="5410"/>
                  </a:cubicBezTo>
                  <a:cubicBezTo>
                    <a:pt x="1530" y="5433"/>
                    <a:pt x="1849" y="5433"/>
                    <a:pt x="2192" y="5433"/>
                  </a:cubicBezTo>
                  <a:lnTo>
                    <a:pt x="2192" y="24"/>
                  </a:lnTo>
                  <a:cubicBezTo>
                    <a:pt x="1826" y="24"/>
                    <a:pt x="1438" y="1"/>
                    <a:pt x="1073"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7" name="Google Shape;22357;p505"/>
            <p:cNvSpPr/>
            <p:nvPr/>
          </p:nvSpPr>
          <p:spPr>
            <a:xfrm>
              <a:off x="3141500" y="3342800"/>
              <a:ext cx="52525" cy="135850"/>
            </a:xfrm>
            <a:custGeom>
              <a:rect b="b" l="l" r="r" t="t"/>
              <a:pathLst>
                <a:path extrusionOk="0" h="5434" w="2101">
                  <a:moveTo>
                    <a:pt x="1050" y="1"/>
                  </a:moveTo>
                  <a:cubicBezTo>
                    <a:pt x="685" y="1"/>
                    <a:pt x="343" y="24"/>
                    <a:pt x="0" y="24"/>
                  </a:cubicBezTo>
                  <a:lnTo>
                    <a:pt x="0" y="5433"/>
                  </a:lnTo>
                  <a:cubicBezTo>
                    <a:pt x="297" y="5433"/>
                    <a:pt x="616" y="5433"/>
                    <a:pt x="913" y="5410"/>
                  </a:cubicBezTo>
                  <a:cubicBezTo>
                    <a:pt x="1598" y="5388"/>
                    <a:pt x="2100" y="4794"/>
                    <a:pt x="1963" y="4178"/>
                  </a:cubicBezTo>
                  <a:cubicBezTo>
                    <a:pt x="1644" y="2786"/>
                    <a:pt x="1324" y="1393"/>
                    <a:pt x="1050"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8" name="Google Shape;22358;p505"/>
            <p:cNvSpPr/>
            <p:nvPr/>
          </p:nvSpPr>
          <p:spPr>
            <a:xfrm>
              <a:off x="2963450" y="2780750"/>
              <a:ext cx="295625" cy="633425"/>
            </a:xfrm>
            <a:custGeom>
              <a:rect b="b" l="l" r="r" t="t"/>
              <a:pathLst>
                <a:path extrusionOk="0" h="25337" w="11825">
                  <a:moveTo>
                    <a:pt x="5935" y="0"/>
                  </a:moveTo>
                  <a:cubicBezTo>
                    <a:pt x="5456" y="0"/>
                    <a:pt x="69" y="5661"/>
                    <a:pt x="46" y="12645"/>
                  </a:cubicBezTo>
                  <a:cubicBezTo>
                    <a:pt x="1" y="19653"/>
                    <a:pt x="4086" y="25336"/>
                    <a:pt x="5821" y="25336"/>
                  </a:cubicBezTo>
                  <a:cubicBezTo>
                    <a:pt x="7556" y="25336"/>
                    <a:pt x="11779" y="19698"/>
                    <a:pt x="11801" y="12691"/>
                  </a:cubicBezTo>
                  <a:cubicBezTo>
                    <a:pt x="11824" y="5706"/>
                    <a:pt x="6392" y="23"/>
                    <a:pt x="593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9" name="Google Shape;22359;p505"/>
            <p:cNvSpPr/>
            <p:nvPr/>
          </p:nvSpPr>
          <p:spPr>
            <a:xfrm>
              <a:off x="3026225" y="2780750"/>
              <a:ext cx="170650" cy="105575"/>
            </a:xfrm>
            <a:custGeom>
              <a:rect b="b" l="l" r="r" t="t"/>
              <a:pathLst>
                <a:path extrusionOk="0" h="4223" w="6826">
                  <a:moveTo>
                    <a:pt x="3424" y="0"/>
                  </a:moveTo>
                  <a:cubicBezTo>
                    <a:pt x="3173" y="0"/>
                    <a:pt x="1507" y="1621"/>
                    <a:pt x="0" y="4200"/>
                  </a:cubicBezTo>
                  <a:lnTo>
                    <a:pt x="6825" y="4223"/>
                  </a:lnTo>
                  <a:cubicBezTo>
                    <a:pt x="5342" y="1643"/>
                    <a:pt x="3652" y="0"/>
                    <a:pt x="342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0" name="Google Shape;22360;p505"/>
            <p:cNvSpPr/>
            <p:nvPr/>
          </p:nvSpPr>
          <p:spPr>
            <a:xfrm>
              <a:off x="2966875" y="3143650"/>
              <a:ext cx="288775" cy="44550"/>
            </a:xfrm>
            <a:custGeom>
              <a:rect b="b" l="l" r="r" t="t"/>
              <a:pathLst>
                <a:path extrusionOk="0" h="1782" w="11551">
                  <a:moveTo>
                    <a:pt x="1" y="1"/>
                  </a:moveTo>
                  <a:lnTo>
                    <a:pt x="1" y="1"/>
                  </a:lnTo>
                  <a:cubicBezTo>
                    <a:pt x="46" y="594"/>
                    <a:pt x="138" y="1188"/>
                    <a:pt x="252" y="1758"/>
                  </a:cubicBezTo>
                  <a:lnTo>
                    <a:pt x="11276" y="1781"/>
                  </a:lnTo>
                  <a:cubicBezTo>
                    <a:pt x="11390" y="1211"/>
                    <a:pt x="11482" y="640"/>
                    <a:pt x="11550" y="47"/>
                  </a:cubicBezTo>
                  <a:lnTo>
                    <a:pt x="1" y="1"/>
                  </a:ln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1" name="Google Shape;22361;p505"/>
            <p:cNvSpPr/>
            <p:nvPr/>
          </p:nvSpPr>
          <p:spPr>
            <a:xfrm>
              <a:off x="3095275" y="3228100"/>
              <a:ext cx="34250" cy="227725"/>
            </a:xfrm>
            <a:custGeom>
              <a:rect b="b" l="l" r="r" t="t"/>
              <a:pathLst>
                <a:path extrusionOk="0" h="9109" w="1370">
                  <a:moveTo>
                    <a:pt x="699" y="0"/>
                  </a:moveTo>
                  <a:cubicBezTo>
                    <a:pt x="652" y="0"/>
                    <a:pt x="609" y="25"/>
                    <a:pt x="594" y="69"/>
                  </a:cubicBezTo>
                  <a:cubicBezTo>
                    <a:pt x="594" y="69"/>
                    <a:pt x="594" y="69"/>
                    <a:pt x="571" y="92"/>
                  </a:cubicBezTo>
                  <a:cubicBezTo>
                    <a:pt x="571" y="115"/>
                    <a:pt x="548" y="138"/>
                    <a:pt x="525" y="161"/>
                  </a:cubicBezTo>
                  <a:cubicBezTo>
                    <a:pt x="502" y="229"/>
                    <a:pt x="457" y="321"/>
                    <a:pt x="411" y="435"/>
                  </a:cubicBezTo>
                  <a:cubicBezTo>
                    <a:pt x="366" y="549"/>
                    <a:pt x="320" y="686"/>
                    <a:pt x="297" y="846"/>
                  </a:cubicBezTo>
                  <a:cubicBezTo>
                    <a:pt x="251" y="1005"/>
                    <a:pt x="229" y="1188"/>
                    <a:pt x="183" y="1393"/>
                  </a:cubicBezTo>
                  <a:cubicBezTo>
                    <a:pt x="160" y="1576"/>
                    <a:pt x="160" y="1804"/>
                    <a:pt x="137" y="2032"/>
                  </a:cubicBezTo>
                  <a:cubicBezTo>
                    <a:pt x="137" y="2261"/>
                    <a:pt x="137" y="2489"/>
                    <a:pt x="114" y="2740"/>
                  </a:cubicBezTo>
                  <a:cubicBezTo>
                    <a:pt x="92" y="3242"/>
                    <a:pt x="92" y="3767"/>
                    <a:pt x="69" y="4292"/>
                  </a:cubicBezTo>
                  <a:cubicBezTo>
                    <a:pt x="46" y="4817"/>
                    <a:pt x="46" y="5342"/>
                    <a:pt x="23" y="5844"/>
                  </a:cubicBezTo>
                  <a:cubicBezTo>
                    <a:pt x="23" y="6073"/>
                    <a:pt x="23" y="6324"/>
                    <a:pt x="23" y="6552"/>
                  </a:cubicBezTo>
                  <a:cubicBezTo>
                    <a:pt x="23" y="6780"/>
                    <a:pt x="0" y="6986"/>
                    <a:pt x="0" y="7191"/>
                  </a:cubicBezTo>
                  <a:cubicBezTo>
                    <a:pt x="0" y="7579"/>
                    <a:pt x="0" y="7921"/>
                    <a:pt x="0" y="8150"/>
                  </a:cubicBezTo>
                  <a:cubicBezTo>
                    <a:pt x="0" y="8378"/>
                    <a:pt x="0" y="8515"/>
                    <a:pt x="0" y="8515"/>
                  </a:cubicBezTo>
                  <a:cubicBezTo>
                    <a:pt x="0" y="8834"/>
                    <a:pt x="297" y="9108"/>
                    <a:pt x="685" y="9108"/>
                  </a:cubicBezTo>
                  <a:cubicBezTo>
                    <a:pt x="1050" y="9108"/>
                    <a:pt x="1370" y="8834"/>
                    <a:pt x="1370" y="8515"/>
                  </a:cubicBezTo>
                  <a:cubicBezTo>
                    <a:pt x="1370" y="8515"/>
                    <a:pt x="1370" y="8378"/>
                    <a:pt x="1370" y="8150"/>
                  </a:cubicBezTo>
                  <a:cubicBezTo>
                    <a:pt x="1370" y="7921"/>
                    <a:pt x="1370" y="7579"/>
                    <a:pt x="1370" y="7191"/>
                  </a:cubicBezTo>
                  <a:cubicBezTo>
                    <a:pt x="1370" y="6986"/>
                    <a:pt x="1370" y="6780"/>
                    <a:pt x="1370" y="6552"/>
                  </a:cubicBezTo>
                  <a:cubicBezTo>
                    <a:pt x="1370" y="6324"/>
                    <a:pt x="1370" y="6095"/>
                    <a:pt x="1370" y="5844"/>
                  </a:cubicBezTo>
                  <a:cubicBezTo>
                    <a:pt x="1347" y="5342"/>
                    <a:pt x="1347" y="4817"/>
                    <a:pt x="1324" y="4292"/>
                  </a:cubicBezTo>
                  <a:cubicBezTo>
                    <a:pt x="1324" y="3767"/>
                    <a:pt x="1301" y="3242"/>
                    <a:pt x="1301" y="2740"/>
                  </a:cubicBezTo>
                  <a:cubicBezTo>
                    <a:pt x="1279" y="2489"/>
                    <a:pt x="1279" y="2261"/>
                    <a:pt x="1279" y="2032"/>
                  </a:cubicBezTo>
                  <a:cubicBezTo>
                    <a:pt x="1256" y="1804"/>
                    <a:pt x="1256" y="1576"/>
                    <a:pt x="1233" y="1393"/>
                  </a:cubicBezTo>
                  <a:cubicBezTo>
                    <a:pt x="1210" y="1188"/>
                    <a:pt x="1164" y="1005"/>
                    <a:pt x="1142" y="846"/>
                  </a:cubicBezTo>
                  <a:cubicBezTo>
                    <a:pt x="1096" y="686"/>
                    <a:pt x="1050" y="549"/>
                    <a:pt x="1005" y="435"/>
                  </a:cubicBezTo>
                  <a:cubicBezTo>
                    <a:pt x="982" y="321"/>
                    <a:pt x="936" y="229"/>
                    <a:pt x="890" y="161"/>
                  </a:cubicBezTo>
                  <a:cubicBezTo>
                    <a:pt x="890" y="138"/>
                    <a:pt x="868" y="115"/>
                    <a:pt x="868" y="92"/>
                  </a:cubicBezTo>
                  <a:cubicBezTo>
                    <a:pt x="845" y="69"/>
                    <a:pt x="845" y="69"/>
                    <a:pt x="845" y="69"/>
                  </a:cubicBezTo>
                  <a:cubicBezTo>
                    <a:pt x="822" y="47"/>
                    <a:pt x="799" y="24"/>
                    <a:pt x="776" y="24"/>
                  </a:cubicBezTo>
                  <a:cubicBezTo>
                    <a:pt x="752" y="8"/>
                    <a:pt x="725" y="0"/>
                    <a:pt x="69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2" name="Google Shape;22362;p505"/>
            <p:cNvSpPr/>
            <p:nvPr/>
          </p:nvSpPr>
          <p:spPr>
            <a:xfrm>
              <a:off x="2916100" y="3237250"/>
              <a:ext cx="141525" cy="218325"/>
            </a:xfrm>
            <a:custGeom>
              <a:rect b="b" l="l" r="r" t="t"/>
              <a:pathLst>
                <a:path extrusionOk="0" h="8733" w="5661">
                  <a:moveTo>
                    <a:pt x="2837" y="0"/>
                  </a:moveTo>
                  <a:cubicBezTo>
                    <a:pt x="2833" y="0"/>
                    <a:pt x="2831" y="0"/>
                    <a:pt x="2831" y="0"/>
                  </a:cubicBezTo>
                  <a:cubicBezTo>
                    <a:pt x="0" y="2534"/>
                    <a:pt x="822" y="6734"/>
                    <a:pt x="3355" y="8537"/>
                  </a:cubicBezTo>
                  <a:cubicBezTo>
                    <a:pt x="3563" y="8673"/>
                    <a:pt x="3733" y="8732"/>
                    <a:pt x="3866" y="8732"/>
                  </a:cubicBezTo>
                  <a:cubicBezTo>
                    <a:pt x="4201" y="8732"/>
                    <a:pt x="4311" y="8361"/>
                    <a:pt x="4246" y="7921"/>
                  </a:cubicBezTo>
                  <a:cubicBezTo>
                    <a:pt x="3903" y="5798"/>
                    <a:pt x="5661" y="5638"/>
                    <a:pt x="5661" y="5638"/>
                  </a:cubicBezTo>
                  <a:cubicBezTo>
                    <a:pt x="5108" y="86"/>
                    <a:pt x="2968" y="0"/>
                    <a:pt x="2837"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3" name="Google Shape;22363;p505"/>
            <p:cNvSpPr/>
            <p:nvPr/>
          </p:nvSpPr>
          <p:spPr>
            <a:xfrm>
              <a:off x="3160900" y="3239525"/>
              <a:ext cx="144400" cy="216825"/>
            </a:xfrm>
            <a:custGeom>
              <a:rect b="b" l="l" r="r" t="t"/>
              <a:pathLst>
                <a:path extrusionOk="0" h="8673" w="5776">
                  <a:moveTo>
                    <a:pt x="2948" y="0"/>
                  </a:moveTo>
                  <a:cubicBezTo>
                    <a:pt x="2724" y="0"/>
                    <a:pt x="584" y="143"/>
                    <a:pt x="0" y="5570"/>
                  </a:cubicBezTo>
                  <a:cubicBezTo>
                    <a:pt x="0" y="5570"/>
                    <a:pt x="1758" y="5730"/>
                    <a:pt x="1415" y="7852"/>
                  </a:cubicBezTo>
                  <a:cubicBezTo>
                    <a:pt x="1349" y="8298"/>
                    <a:pt x="1462" y="8672"/>
                    <a:pt x="1807" y="8672"/>
                  </a:cubicBezTo>
                  <a:cubicBezTo>
                    <a:pt x="1938" y="8672"/>
                    <a:pt x="2104" y="8618"/>
                    <a:pt x="2306" y="8492"/>
                  </a:cubicBezTo>
                  <a:cubicBezTo>
                    <a:pt x="4839" y="6688"/>
                    <a:pt x="5775" y="2534"/>
                    <a:pt x="2968" y="1"/>
                  </a:cubicBezTo>
                  <a:cubicBezTo>
                    <a:pt x="2968" y="1"/>
                    <a:pt x="2961" y="0"/>
                    <a:pt x="29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4" name="Google Shape;22364;p505"/>
            <p:cNvSpPr/>
            <p:nvPr/>
          </p:nvSpPr>
          <p:spPr>
            <a:xfrm>
              <a:off x="3017100" y="2934225"/>
              <a:ext cx="187750" cy="187200"/>
            </a:xfrm>
            <a:custGeom>
              <a:rect b="b" l="l" r="r" t="t"/>
              <a:pathLst>
                <a:path extrusionOk="0" h="7488" w="7510">
                  <a:moveTo>
                    <a:pt x="3725" y="1"/>
                  </a:moveTo>
                  <a:cubicBezTo>
                    <a:pt x="1667" y="1"/>
                    <a:pt x="0" y="1681"/>
                    <a:pt x="0" y="3722"/>
                  </a:cubicBezTo>
                  <a:cubicBezTo>
                    <a:pt x="0" y="5799"/>
                    <a:pt x="1666" y="7488"/>
                    <a:pt x="3721" y="7488"/>
                  </a:cubicBezTo>
                  <a:cubicBezTo>
                    <a:pt x="5798" y="7488"/>
                    <a:pt x="7487" y="5821"/>
                    <a:pt x="7487" y="3744"/>
                  </a:cubicBezTo>
                  <a:cubicBezTo>
                    <a:pt x="7510" y="1690"/>
                    <a:pt x="5821" y="1"/>
                    <a:pt x="3766" y="1"/>
                  </a:cubicBezTo>
                  <a:cubicBezTo>
                    <a:pt x="3753" y="1"/>
                    <a:pt x="3739" y="1"/>
                    <a:pt x="3725"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5" name="Google Shape;22365;p505"/>
            <p:cNvSpPr/>
            <p:nvPr/>
          </p:nvSpPr>
          <p:spPr>
            <a:xfrm>
              <a:off x="3031925" y="2949075"/>
              <a:ext cx="158100" cy="157525"/>
            </a:xfrm>
            <a:custGeom>
              <a:rect b="b" l="l" r="r" t="t"/>
              <a:pathLst>
                <a:path extrusionOk="0" h="6301" w="6324">
                  <a:moveTo>
                    <a:pt x="3132" y="0"/>
                  </a:moveTo>
                  <a:cubicBezTo>
                    <a:pt x="1393" y="0"/>
                    <a:pt x="1" y="1407"/>
                    <a:pt x="1" y="3128"/>
                  </a:cubicBezTo>
                  <a:cubicBezTo>
                    <a:pt x="1" y="4885"/>
                    <a:pt x="1393" y="6300"/>
                    <a:pt x="3151" y="6300"/>
                  </a:cubicBezTo>
                  <a:cubicBezTo>
                    <a:pt x="4885" y="6300"/>
                    <a:pt x="6300" y="4908"/>
                    <a:pt x="6300" y="3150"/>
                  </a:cubicBezTo>
                  <a:cubicBezTo>
                    <a:pt x="6323" y="1416"/>
                    <a:pt x="4908" y="0"/>
                    <a:pt x="3173" y="0"/>
                  </a:cubicBezTo>
                  <a:cubicBezTo>
                    <a:pt x="3159" y="0"/>
                    <a:pt x="3145" y="0"/>
                    <a:pt x="313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6" name="Google Shape;22366;p505"/>
            <p:cNvSpPr/>
            <p:nvPr/>
          </p:nvSpPr>
          <p:spPr>
            <a:xfrm>
              <a:off x="3049050" y="2966200"/>
              <a:ext cx="123275" cy="123275"/>
            </a:xfrm>
            <a:custGeom>
              <a:rect b="b" l="l" r="r" t="t"/>
              <a:pathLst>
                <a:path extrusionOk="0" h="4931" w="4931">
                  <a:moveTo>
                    <a:pt x="2466" y="0"/>
                  </a:moveTo>
                  <a:cubicBezTo>
                    <a:pt x="1119" y="0"/>
                    <a:pt x="0" y="1096"/>
                    <a:pt x="0" y="2443"/>
                  </a:cubicBezTo>
                  <a:cubicBezTo>
                    <a:pt x="0" y="3812"/>
                    <a:pt x="1096" y="4930"/>
                    <a:pt x="2466" y="4930"/>
                  </a:cubicBezTo>
                  <a:cubicBezTo>
                    <a:pt x="3812" y="4930"/>
                    <a:pt x="4931" y="3835"/>
                    <a:pt x="4931" y="2465"/>
                  </a:cubicBezTo>
                  <a:cubicBezTo>
                    <a:pt x="4931" y="1119"/>
                    <a:pt x="3835" y="0"/>
                    <a:pt x="246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367" name="Google Shape;22367;p505"/>
          <p:cNvSpPr txBox="1"/>
          <p:nvPr>
            <p:ph idx="4294967295" type="subTitle"/>
          </p:nvPr>
        </p:nvSpPr>
        <p:spPr>
          <a:xfrm>
            <a:off x="2166825" y="1054338"/>
            <a:ext cx="1675800" cy="11115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How might planets behave in a binary star system?</a:t>
            </a:r>
            <a:endParaRPr/>
          </a:p>
        </p:txBody>
      </p:sp>
      <p:sp>
        <p:nvSpPr>
          <p:cNvPr id="22368" name="Google Shape;22368;p505"/>
          <p:cNvSpPr txBox="1"/>
          <p:nvPr>
            <p:ph idx="4294967295" type="subTitle"/>
          </p:nvPr>
        </p:nvSpPr>
        <p:spPr>
          <a:xfrm>
            <a:off x="3782860" y="3804441"/>
            <a:ext cx="1675800" cy="5283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Apollo 13 used the moon’s </a:t>
            </a:r>
            <a:r>
              <a:rPr lang="en"/>
              <a:t>gravity to slingshot itself back to Earth!</a:t>
            </a:r>
            <a:endParaRPr/>
          </a:p>
        </p:txBody>
      </p:sp>
      <p:sp>
        <p:nvSpPr>
          <p:cNvPr id="22369" name="Google Shape;22369;p505"/>
          <p:cNvSpPr txBox="1"/>
          <p:nvPr>
            <p:ph idx="4294967295" type="subTitle"/>
          </p:nvPr>
        </p:nvSpPr>
        <p:spPr>
          <a:xfrm>
            <a:off x="5402175" y="1054225"/>
            <a:ext cx="1675800" cy="11115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Can you recreate a figure of eight orbit between the two masses?</a:t>
            </a:r>
            <a:endParaRPr/>
          </a:p>
        </p:txBody>
      </p:sp>
      <p:sp>
        <p:nvSpPr>
          <p:cNvPr id="22370" name="Google Shape;22370;p505"/>
          <p:cNvSpPr txBox="1"/>
          <p:nvPr>
            <p:ph idx="4294967295" type="subTitle"/>
          </p:nvPr>
        </p:nvSpPr>
        <p:spPr>
          <a:xfrm>
            <a:off x="825300" y="3804450"/>
            <a:ext cx="1722000" cy="5283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Place two weights into the well, leave a space between them.</a:t>
            </a:r>
            <a:endParaRPr/>
          </a:p>
        </p:txBody>
      </p:sp>
      <p:pic>
        <p:nvPicPr>
          <p:cNvPr id="22371" name="Google Shape;22371;p505"/>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372" name="Google Shape;22372;p50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13"/>
                                        </p:tgtEl>
                                        <p:attrNameLst>
                                          <p:attrName>style.visibility</p:attrName>
                                        </p:attrNameLst>
                                      </p:cBhvr>
                                      <p:to>
                                        <p:strVal val="visible"/>
                                      </p:to>
                                    </p:set>
                                    <p:animEffect filter="fade" transition="in">
                                      <p:cBhvr>
                                        <p:cTn dur="1000"/>
                                        <p:tgtEl>
                                          <p:spTgt spid="22313"/>
                                        </p:tgtEl>
                                      </p:cBhvr>
                                    </p:animEffect>
                                  </p:childTnLst>
                                </p:cTn>
                              </p:par>
                              <p:par>
                                <p:cTn fill="hold" nodeType="withEffect" presetClass="entr" presetID="10" presetSubtype="0">
                                  <p:stCondLst>
                                    <p:cond delay="0"/>
                                  </p:stCondLst>
                                  <p:childTnLst>
                                    <p:set>
                                      <p:cBhvr>
                                        <p:cTn dur="1" fill="hold">
                                          <p:stCondLst>
                                            <p:cond delay="0"/>
                                          </p:stCondLst>
                                        </p:cTn>
                                        <p:tgtEl>
                                          <p:spTgt spid="22367"/>
                                        </p:tgtEl>
                                        <p:attrNameLst>
                                          <p:attrName>style.visibility</p:attrName>
                                        </p:attrNameLst>
                                      </p:cBhvr>
                                      <p:to>
                                        <p:strVal val="visible"/>
                                      </p:to>
                                    </p:set>
                                    <p:animEffect filter="fade" transition="in">
                                      <p:cBhvr>
                                        <p:cTn dur="1000"/>
                                        <p:tgtEl>
                                          <p:spTgt spid="22367"/>
                                        </p:tgtEl>
                                      </p:cBhvr>
                                    </p:animEffect>
                                  </p:childTnLst>
                                </p:cTn>
                              </p:par>
                              <p:par>
                                <p:cTn fill="hold" nodeType="withEffect" presetClass="entr" presetID="10" presetSubtype="0">
                                  <p:stCondLst>
                                    <p:cond delay="0"/>
                                  </p:stCondLst>
                                  <p:childTnLst>
                                    <p:set>
                                      <p:cBhvr>
                                        <p:cTn dur="1" fill="hold">
                                          <p:stCondLst>
                                            <p:cond delay="0"/>
                                          </p:stCondLst>
                                        </p:cTn>
                                        <p:tgtEl>
                                          <p:spTgt spid="22317"/>
                                        </p:tgtEl>
                                        <p:attrNameLst>
                                          <p:attrName>style.visibility</p:attrName>
                                        </p:attrNameLst>
                                      </p:cBhvr>
                                      <p:to>
                                        <p:strVal val="visible"/>
                                      </p:to>
                                    </p:set>
                                    <p:animEffect filter="fade" transition="in">
                                      <p:cBhvr>
                                        <p:cTn dur="1000"/>
                                        <p:tgtEl>
                                          <p:spTgt spid="2231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15"/>
                                        </p:tgtEl>
                                        <p:attrNameLst>
                                          <p:attrName>style.visibility</p:attrName>
                                        </p:attrNameLst>
                                      </p:cBhvr>
                                      <p:to>
                                        <p:strVal val="visible"/>
                                      </p:to>
                                    </p:set>
                                    <p:animEffect filter="fade" transition="in">
                                      <p:cBhvr>
                                        <p:cTn dur="1000"/>
                                        <p:tgtEl>
                                          <p:spTgt spid="22315"/>
                                        </p:tgtEl>
                                      </p:cBhvr>
                                    </p:animEffect>
                                  </p:childTnLst>
                                </p:cTn>
                              </p:par>
                              <p:par>
                                <p:cTn fill="hold" nodeType="withEffect" presetClass="entr" presetID="10" presetSubtype="0">
                                  <p:stCondLst>
                                    <p:cond delay="0"/>
                                  </p:stCondLst>
                                  <p:childTnLst>
                                    <p:set>
                                      <p:cBhvr>
                                        <p:cTn dur="1" fill="hold">
                                          <p:stCondLst>
                                            <p:cond delay="0"/>
                                          </p:stCondLst>
                                        </p:cTn>
                                        <p:tgtEl>
                                          <p:spTgt spid="22328"/>
                                        </p:tgtEl>
                                        <p:attrNameLst>
                                          <p:attrName>style.visibility</p:attrName>
                                        </p:attrNameLst>
                                      </p:cBhvr>
                                      <p:to>
                                        <p:strVal val="visible"/>
                                      </p:to>
                                    </p:set>
                                    <p:animEffect filter="fade" transition="in">
                                      <p:cBhvr>
                                        <p:cTn dur="1000"/>
                                        <p:tgtEl>
                                          <p:spTgt spid="22328"/>
                                        </p:tgtEl>
                                      </p:cBhvr>
                                    </p:animEffect>
                                  </p:childTnLst>
                                </p:cTn>
                              </p:par>
                              <p:par>
                                <p:cTn fill="hold" nodeType="withEffect" presetClass="entr" presetID="10" presetSubtype="0">
                                  <p:stCondLst>
                                    <p:cond delay="0"/>
                                  </p:stCondLst>
                                  <p:childTnLst>
                                    <p:set>
                                      <p:cBhvr>
                                        <p:cTn dur="1" fill="hold">
                                          <p:stCondLst>
                                            <p:cond delay="0"/>
                                          </p:stCondLst>
                                        </p:cTn>
                                        <p:tgtEl>
                                          <p:spTgt spid="22368"/>
                                        </p:tgtEl>
                                        <p:attrNameLst>
                                          <p:attrName>style.visibility</p:attrName>
                                        </p:attrNameLst>
                                      </p:cBhvr>
                                      <p:to>
                                        <p:strVal val="visible"/>
                                      </p:to>
                                    </p:set>
                                    <p:animEffect filter="fade" transition="in">
                                      <p:cBhvr>
                                        <p:cTn dur="1000"/>
                                        <p:tgtEl>
                                          <p:spTgt spid="22368"/>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14"/>
                                        </p:tgtEl>
                                        <p:attrNameLst>
                                          <p:attrName>style.visibility</p:attrName>
                                        </p:attrNameLst>
                                      </p:cBhvr>
                                      <p:to>
                                        <p:strVal val="visible"/>
                                      </p:to>
                                    </p:set>
                                    <p:animEffect filter="fade" transition="in">
                                      <p:cBhvr>
                                        <p:cTn dur="1000"/>
                                        <p:tgtEl>
                                          <p:spTgt spid="22314"/>
                                        </p:tgtEl>
                                      </p:cBhvr>
                                    </p:animEffect>
                                  </p:childTnLst>
                                </p:cTn>
                              </p:par>
                              <p:par>
                                <p:cTn fill="hold" nodeType="withEffect" presetClass="entr" presetID="10" presetSubtype="0">
                                  <p:stCondLst>
                                    <p:cond delay="0"/>
                                  </p:stCondLst>
                                  <p:childTnLst>
                                    <p:set>
                                      <p:cBhvr>
                                        <p:cTn dur="1" fill="hold">
                                          <p:stCondLst>
                                            <p:cond delay="0"/>
                                          </p:stCondLst>
                                        </p:cTn>
                                        <p:tgtEl>
                                          <p:spTgt spid="22369"/>
                                        </p:tgtEl>
                                        <p:attrNameLst>
                                          <p:attrName>style.visibility</p:attrName>
                                        </p:attrNameLst>
                                      </p:cBhvr>
                                      <p:to>
                                        <p:strVal val="visible"/>
                                      </p:to>
                                    </p:set>
                                    <p:animEffect filter="fade" transition="in">
                                      <p:cBhvr>
                                        <p:cTn dur="1000"/>
                                        <p:tgtEl>
                                          <p:spTgt spid="22369"/>
                                        </p:tgtEl>
                                      </p:cBhvr>
                                    </p:animEffect>
                                  </p:childTnLst>
                                </p:cTn>
                              </p:par>
                              <p:par>
                                <p:cTn fill="hold" nodeType="withEffect" presetClass="entr" presetID="10" presetSubtype="0">
                                  <p:stCondLst>
                                    <p:cond delay="0"/>
                                  </p:stCondLst>
                                  <p:childTnLst>
                                    <p:set>
                                      <p:cBhvr>
                                        <p:cTn dur="1" fill="hold">
                                          <p:stCondLst>
                                            <p:cond delay="0"/>
                                          </p:stCondLst>
                                        </p:cTn>
                                        <p:tgtEl>
                                          <p:spTgt spid="22336"/>
                                        </p:tgtEl>
                                        <p:attrNameLst>
                                          <p:attrName>style.visibility</p:attrName>
                                        </p:attrNameLst>
                                      </p:cBhvr>
                                      <p:to>
                                        <p:strVal val="visible"/>
                                      </p:to>
                                    </p:set>
                                    <p:animEffect filter="fade" transition="in">
                                      <p:cBhvr>
                                        <p:cTn dur="1000"/>
                                        <p:tgtEl>
                                          <p:spTgt spid="2233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76" name="Shape 22376"/>
        <p:cNvGrpSpPr/>
        <p:nvPr/>
      </p:nvGrpSpPr>
      <p:grpSpPr>
        <a:xfrm>
          <a:off x="0" y="0"/>
          <a:ext cx="0" cy="0"/>
          <a:chOff x="0" y="0"/>
          <a:chExt cx="0" cy="0"/>
        </a:xfrm>
      </p:grpSpPr>
      <p:pic>
        <p:nvPicPr>
          <p:cNvPr id="22377" name="Google Shape;22377;p506" title="Black Hole image by Event Horizon Telescope (EHT) Collaboration"/>
          <p:cNvPicPr preferRelativeResize="0"/>
          <p:nvPr/>
        </p:nvPicPr>
        <p:blipFill rotWithShape="1">
          <a:blip r:embed="rId3">
            <a:alphaModFix/>
          </a:blip>
          <a:srcRect b="12028" l="0" r="0" t="12035"/>
          <a:stretch/>
        </p:blipFill>
        <p:spPr>
          <a:xfrm>
            <a:off x="641900" y="1567901"/>
            <a:ext cx="3852000" cy="2925000"/>
          </a:xfrm>
          <a:prstGeom prst="roundRect">
            <a:avLst>
              <a:gd fmla="val 16667" name="adj"/>
            </a:avLst>
          </a:prstGeom>
          <a:noFill/>
          <a:ln>
            <a:noFill/>
          </a:ln>
        </p:spPr>
      </p:pic>
      <p:sp>
        <p:nvSpPr>
          <p:cNvPr id="22378" name="Google Shape;22378;p506"/>
          <p:cNvSpPr txBox="1"/>
          <p:nvPr>
            <p:ph type="title"/>
          </p:nvPr>
        </p:nvSpPr>
        <p:spPr>
          <a:xfrm>
            <a:off x="6128250" y="624625"/>
            <a:ext cx="2509200" cy="7614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Inescapable</a:t>
            </a:r>
            <a:endParaRPr/>
          </a:p>
        </p:txBody>
      </p:sp>
      <p:sp>
        <p:nvSpPr>
          <p:cNvPr id="22379" name="Google Shape;22379;p506"/>
          <p:cNvSpPr txBox="1"/>
          <p:nvPr>
            <p:ph idx="1" type="subTitle"/>
          </p:nvPr>
        </p:nvSpPr>
        <p:spPr>
          <a:xfrm>
            <a:off x="4714050" y="1278550"/>
            <a:ext cx="3923400" cy="3503700"/>
          </a:xfrm>
          <a:prstGeom prst="rect">
            <a:avLst/>
          </a:prstGeom>
        </p:spPr>
        <p:txBody>
          <a:bodyPr anchorCtr="0" anchor="t" bIns="0" lIns="0" spcFirstLastPara="1" rIns="0" wrap="square" tIns="0">
            <a:noAutofit/>
          </a:bodyPr>
          <a:lstStyle/>
          <a:p>
            <a:pPr indent="0" lvl="0" marL="0" rtl="0" algn="r">
              <a:spcBef>
                <a:spcPts val="0"/>
              </a:spcBef>
              <a:spcAft>
                <a:spcPts val="0"/>
              </a:spcAft>
              <a:buNone/>
            </a:pPr>
            <a:r>
              <a:rPr lang="en"/>
              <a:t>All of the demonstrations end with the marbles sinking towards the weights.</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What space object might this model well?</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Black holes are usually invisible to astronomers, you can’t ‘see’ one, as they even absorb light!  </a:t>
            </a:r>
            <a:endParaRPr/>
          </a:p>
          <a:p>
            <a:pPr indent="0" lvl="0" marL="0" rtl="0" algn="r">
              <a:spcBef>
                <a:spcPts val="0"/>
              </a:spcBef>
              <a:spcAft>
                <a:spcPts val="0"/>
              </a:spcAft>
              <a:buNone/>
            </a:pPr>
            <a:r>
              <a:t/>
            </a:r>
            <a:endParaRPr/>
          </a:p>
          <a:p>
            <a:pPr indent="0" lvl="0" marL="0" rtl="0" algn="r">
              <a:spcBef>
                <a:spcPts val="0"/>
              </a:spcBef>
              <a:spcAft>
                <a:spcPts val="0"/>
              </a:spcAft>
              <a:buNone/>
            </a:pPr>
            <a:r>
              <a:rPr lang="en"/>
              <a:t>However, astronomers trace the paths of stars that get stuck orbiting them.  They know something with a bigger mass must be causing the star to orbit it, so they deduce the location of a black hole.</a:t>
            </a:r>
            <a:endParaRPr/>
          </a:p>
          <a:p>
            <a:pPr indent="0" lvl="0" marL="0" rtl="0" algn="r">
              <a:spcBef>
                <a:spcPts val="0"/>
              </a:spcBef>
              <a:spcAft>
                <a:spcPts val="0"/>
              </a:spcAft>
              <a:buNone/>
            </a:pPr>
            <a:r>
              <a:t/>
            </a:r>
            <a:endParaRPr/>
          </a:p>
          <a:p>
            <a:pPr indent="0" lvl="0" marL="0" rtl="0" algn="r">
              <a:spcBef>
                <a:spcPts val="0"/>
              </a:spcBef>
              <a:spcAft>
                <a:spcPts val="0"/>
              </a:spcAft>
              <a:buNone/>
            </a:pPr>
            <a:r>
              <a:t/>
            </a:r>
            <a:endParaRPr/>
          </a:p>
        </p:txBody>
      </p:sp>
      <p:pic>
        <p:nvPicPr>
          <p:cNvPr id="22380" name="Google Shape;22380;p506"/>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381" name="Google Shape;22381;p50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0" st="0"/>
                                            </p:txEl>
                                          </p:spTgt>
                                        </p:tgtEl>
                                        <p:attrNameLst>
                                          <p:attrName>style.visibility</p:attrName>
                                        </p:attrNameLst>
                                      </p:cBhvr>
                                      <p:to>
                                        <p:strVal val="visible"/>
                                      </p:to>
                                    </p:set>
                                    <p:animEffect filter="fade" transition="in">
                                      <p:cBhvr>
                                        <p:cTn dur="1000"/>
                                        <p:tgtEl>
                                          <p:spTgt spid="22379">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1" st="1"/>
                                            </p:txEl>
                                          </p:spTgt>
                                        </p:tgtEl>
                                        <p:attrNameLst>
                                          <p:attrName>style.visibility</p:attrName>
                                        </p:attrNameLst>
                                      </p:cBhvr>
                                      <p:to>
                                        <p:strVal val="visible"/>
                                      </p:to>
                                    </p:set>
                                    <p:animEffect filter="fade" transition="in">
                                      <p:cBhvr>
                                        <p:cTn dur="1000"/>
                                        <p:tgtEl>
                                          <p:spTgt spid="22379">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2" st="2"/>
                                            </p:txEl>
                                          </p:spTgt>
                                        </p:tgtEl>
                                        <p:attrNameLst>
                                          <p:attrName>style.visibility</p:attrName>
                                        </p:attrNameLst>
                                      </p:cBhvr>
                                      <p:to>
                                        <p:strVal val="visible"/>
                                      </p:to>
                                    </p:set>
                                    <p:animEffect filter="fade" transition="in">
                                      <p:cBhvr>
                                        <p:cTn dur="1000"/>
                                        <p:tgtEl>
                                          <p:spTgt spid="22379">
                                            <p:txEl>
                                              <p:pRg end="2" st="2"/>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3" st="3"/>
                                            </p:txEl>
                                          </p:spTgt>
                                        </p:tgtEl>
                                        <p:attrNameLst>
                                          <p:attrName>style.visibility</p:attrName>
                                        </p:attrNameLst>
                                      </p:cBhvr>
                                      <p:to>
                                        <p:strVal val="visible"/>
                                      </p:to>
                                    </p:set>
                                    <p:animEffect filter="fade" transition="in">
                                      <p:cBhvr>
                                        <p:cTn dur="1000"/>
                                        <p:tgtEl>
                                          <p:spTgt spid="22379">
                                            <p:txEl>
                                              <p:pRg end="3" st="3"/>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4" st="4"/>
                                            </p:txEl>
                                          </p:spTgt>
                                        </p:tgtEl>
                                        <p:attrNameLst>
                                          <p:attrName>style.visibility</p:attrName>
                                        </p:attrNameLst>
                                      </p:cBhvr>
                                      <p:to>
                                        <p:strVal val="visible"/>
                                      </p:to>
                                    </p:set>
                                    <p:animEffect filter="fade" transition="in">
                                      <p:cBhvr>
                                        <p:cTn dur="1000"/>
                                        <p:tgtEl>
                                          <p:spTgt spid="22379">
                                            <p:txEl>
                                              <p:pRg end="4" st="4"/>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5" st="5"/>
                                            </p:txEl>
                                          </p:spTgt>
                                        </p:tgtEl>
                                        <p:attrNameLst>
                                          <p:attrName>style.visibility</p:attrName>
                                        </p:attrNameLst>
                                      </p:cBhvr>
                                      <p:to>
                                        <p:strVal val="visible"/>
                                      </p:to>
                                    </p:set>
                                    <p:animEffect filter="fade" transition="in">
                                      <p:cBhvr>
                                        <p:cTn dur="1000"/>
                                        <p:tgtEl>
                                          <p:spTgt spid="22379">
                                            <p:txEl>
                                              <p:pRg end="5" st="5"/>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6" st="6"/>
                                            </p:txEl>
                                          </p:spTgt>
                                        </p:tgtEl>
                                        <p:attrNameLst>
                                          <p:attrName>style.visibility</p:attrName>
                                        </p:attrNameLst>
                                      </p:cBhvr>
                                      <p:to>
                                        <p:strVal val="visible"/>
                                      </p:to>
                                    </p:set>
                                    <p:animEffect filter="fade" transition="in">
                                      <p:cBhvr>
                                        <p:cTn dur="1000"/>
                                        <p:tgtEl>
                                          <p:spTgt spid="22379">
                                            <p:txEl>
                                              <p:pRg end="6" st="6"/>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7" st="7"/>
                                            </p:txEl>
                                          </p:spTgt>
                                        </p:tgtEl>
                                        <p:attrNameLst>
                                          <p:attrName>style.visibility</p:attrName>
                                        </p:attrNameLst>
                                      </p:cBhvr>
                                      <p:to>
                                        <p:strVal val="visible"/>
                                      </p:to>
                                    </p:set>
                                    <p:animEffect filter="fade" transition="in">
                                      <p:cBhvr>
                                        <p:cTn dur="1000"/>
                                        <p:tgtEl>
                                          <p:spTgt spid="22379">
                                            <p:txEl>
                                              <p:pRg end="7" st="7"/>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79">
                                            <p:txEl>
                                              <p:pRg end="8" st="8"/>
                                            </p:txEl>
                                          </p:spTgt>
                                        </p:tgtEl>
                                        <p:attrNameLst>
                                          <p:attrName>style.visibility</p:attrName>
                                        </p:attrNameLst>
                                      </p:cBhvr>
                                      <p:to>
                                        <p:strVal val="visible"/>
                                      </p:to>
                                    </p:set>
                                    <p:animEffect filter="fade" transition="in">
                                      <p:cBhvr>
                                        <p:cTn dur="1000"/>
                                        <p:tgtEl>
                                          <p:spTgt spid="22379">
                                            <p:txEl>
                                              <p:pRg end="8" st="8"/>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85" name="Shape 22385"/>
        <p:cNvGrpSpPr/>
        <p:nvPr/>
      </p:nvGrpSpPr>
      <p:grpSpPr>
        <a:xfrm>
          <a:off x="0" y="0"/>
          <a:ext cx="0" cy="0"/>
          <a:chOff x="0" y="0"/>
          <a:chExt cx="0" cy="0"/>
        </a:xfrm>
      </p:grpSpPr>
      <p:sp>
        <p:nvSpPr>
          <p:cNvPr id="22386" name="Google Shape;22386;p507"/>
          <p:cNvSpPr txBox="1"/>
          <p:nvPr>
            <p:ph type="title"/>
          </p:nvPr>
        </p:nvSpPr>
        <p:spPr>
          <a:xfrm>
            <a:off x="631775" y="580825"/>
            <a:ext cx="2803200" cy="5319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Review</a:t>
            </a:r>
            <a:endParaRPr/>
          </a:p>
        </p:txBody>
      </p:sp>
      <p:sp>
        <p:nvSpPr>
          <p:cNvPr id="22387" name="Google Shape;22387;p507"/>
          <p:cNvSpPr txBox="1"/>
          <p:nvPr>
            <p:ph idx="1" type="subTitle"/>
          </p:nvPr>
        </p:nvSpPr>
        <p:spPr>
          <a:xfrm>
            <a:off x="631775" y="1171206"/>
            <a:ext cx="3750600" cy="18042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What force holds our solar system together?</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How does mass </a:t>
            </a:r>
            <a:r>
              <a:rPr lang="en"/>
              <a:t>affect</a:t>
            </a:r>
            <a:r>
              <a:rPr lang="en"/>
              <a:t> this force?</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What are the differences between planets and dwarf planets?</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What direction might planets typically orbit?</a:t>
            </a:r>
            <a:endParaRPr/>
          </a:p>
          <a:p>
            <a:pPr indent="0" lvl="0" marL="0" rtl="0" algn="l">
              <a:spcBef>
                <a:spcPts val="0"/>
              </a:spcBef>
              <a:spcAft>
                <a:spcPts val="0"/>
              </a:spcAft>
              <a:buNone/>
            </a:pPr>
            <a:r>
              <a:t/>
            </a:r>
            <a:endParaRPr/>
          </a:p>
          <a:p>
            <a:pPr indent="0" lvl="0" marL="0" rtl="0" algn="l">
              <a:spcBef>
                <a:spcPts val="0"/>
              </a:spcBef>
              <a:spcAft>
                <a:spcPts val="0"/>
              </a:spcAft>
              <a:buNone/>
            </a:pPr>
            <a:r>
              <a:rPr lang="en"/>
              <a:t>What might an orbit between two masses look like?</a:t>
            </a:r>
            <a:endParaRPr/>
          </a:p>
          <a:p>
            <a:pPr indent="0" lvl="0" marL="0" rtl="0" algn="l">
              <a:spcBef>
                <a:spcPts val="0"/>
              </a:spcBef>
              <a:spcAft>
                <a:spcPts val="0"/>
              </a:spcAft>
              <a:buNone/>
            </a:pPr>
            <a:r>
              <a:t/>
            </a:r>
            <a:endParaRPr/>
          </a:p>
        </p:txBody>
      </p:sp>
      <p:grpSp>
        <p:nvGrpSpPr>
          <p:cNvPr id="22388" name="Google Shape;22388;p507"/>
          <p:cNvGrpSpPr/>
          <p:nvPr/>
        </p:nvGrpSpPr>
        <p:grpSpPr>
          <a:xfrm>
            <a:off x="4789444" y="1478777"/>
            <a:ext cx="3418265" cy="2603440"/>
            <a:chOff x="4572000" y="1104855"/>
            <a:chExt cx="3852000" cy="2933784"/>
          </a:xfrm>
        </p:grpSpPr>
        <p:sp>
          <p:nvSpPr>
            <p:cNvPr id="22389" name="Google Shape;22389;p507"/>
            <p:cNvSpPr/>
            <p:nvPr/>
          </p:nvSpPr>
          <p:spPr>
            <a:xfrm>
              <a:off x="4704325" y="1227912"/>
              <a:ext cx="3590700" cy="2189400"/>
            </a:xfrm>
            <a:prstGeom prst="rect">
              <a:avLst/>
            </a:prstGeom>
            <a:solidFill>
              <a:schemeClr val="accent1"/>
            </a:solidFill>
            <a:ln cap="flat" cmpd="sng" w="19050">
              <a:solidFill>
                <a:srgbClr val="095E7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0" name="Google Shape;22390;p507"/>
            <p:cNvSpPr/>
            <p:nvPr/>
          </p:nvSpPr>
          <p:spPr>
            <a:xfrm>
              <a:off x="4572000" y="1104855"/>
              <a:ext cx="3852000" cy="2436900"/>
            </a:xfrm>
            <a:prstGeom prst="roundRect">
              <a:avLst>
                <a:gd fmla="val 3857"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1" name="Google Shape;22391;p507"/>
            <p:cNvSpPr/>
            <p:nvPr/>
          </p:nvSpPr>
          <p:spPr>
            <a:xfrm>
              <a:off x="4598190" y="1131404"/>
              <a:ext cx="3799500" cy="2384100"/>
            </a:xfrm>
            <a:prstGeom prst="roundRect">
              <a:avLst>
                <a:gd fmla="val 3282" name="adj"/>
              </a:avLst>
            </a:pr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2" name="Google Shape;22392;p507"/>
            <p:cNvSpPr/>
            <p:nvPr/>
          </p:nvSpPr>
          <p:spPr>
            <a:xfrm>
              <a:off x="5838661" y="3541864"/>
              <a:ext cx="1315360" cy="496775"/>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solidFill>
              <a:schemeClr val="accent1"/>
            </a:solidFill>
            <a:ln>
              <a:noFill/>
            </a:ln>
          </p:spPr>
        </p:sp>
      </p:grpSp>
      <p:pic>
        <p:nvPicPr>
          <p:cNvPr id="22393" name="Google Shape;22393;p507"/>
          <p:cNvPicPr preferRelativeResize="0"/>
          <p:nvPr/>
        </p:nvPicPr>
        <p:blipFill rotWithShape="1">
          <a:blip r:embed="rId3">
            <a:alphaModFix/>
          </a:blip>
          <a:srcRect b="0" l="6018" r="2648" t="0"/>
          <a:stretch/>
        </p:blipFill>
        <p:spPr>
          <a:xfrm>
            <a:off x="4906450" y="1587881"/>
            <a:ext cx="3185898" cy="1942665"/>
          </a:xfrm>
          <a:prstGeom prst="rect">
            <a:avLst/>
          </a:prstGeom>
          <a:noFill/>
          <a:ln>
            <a:noFill/>
          </a:ln>
        </p:spPr>
      </p:pic>
      <p:pic>
        <p:nvPicPr>
          <p:cNvPr id="22394" name="Google Shape;22394;p507"/>
          <p:cNvPicPr preferRelativeResize="0"/>
          <p:nvPr/>
        </p:nvPicPr>
        <p:blipFill>
          <a:blip r:embed="rId4">
            <a:alphaModFix/>
          </a:blip>
          <a:stretch>
            <a:fillRect/>
          </a:stretch>
        </p:blipFill>
        <p:spPr>
          <a:xfrm>
            <a:off x="-3" y="4267225"/>
            <a:ext cx="825299" cy="876221"/>
          </a:xfrm>
          <a:prstGeom prst="rect">
            <a:avLst/>
          </a:prstGeom>
          <a:noFill/>
          <a:ln>
            <a:noFill/>
          </a:ln>
        </p:spPr>
      </p:pic>
      <p:sp>
        <p:nvSpPr>
          <p:cNvPr id="22395" name="Google Shape;22395;p50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0" st="0"/>
                                            </p:txEl>
                                          </p:spTgt>
                                        </p:tgtEl>
                                        <p:attrNameLst>
                                          <p:attrName>style.visibility</p:attrName>
                                        </p:attrNameLst>
                                      </p:cBhvr>
                                      <p:to>
                                        <p:strVal val="visible"/>
                                      </p:to>
                                    </p:set>
                                    <p:animEffect filter="fade" transition="in">
                                      <p:cBhvr>
                                        <p:cTn dur="1000"/>
                                        <p:tgtEl>
                                          <p:spTgt spid="22387">
                                            <p:txEl>
                                              <p:pRg end="0" st="0"/>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1" st="1"/>
                                            </p:txEl>
                                          </p:spTgt>
                                        </p:tgtEl>
                                        <p:attrNameLst>
                                          <p:attrName>style.visibility</p:attrName>
                                        </p:attrNameLst>
                                      </p:cBhvr>
                                      <p:to>
                                        <p:strVal val="visible"/>
                                      </p:to>
                                    </p:set>
                                    <p:animEffect filter="fade" transition="in">
                                      <p:cBhvr>
                                        <p:cTn dur="1000"/>
                                        <p:tgtEl>
                                          <p:spTgt spid="22387">
                                            <p:txEl>
                                              <p:pRg end="1" st="1"/>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2" st="2"/>
                                            </p:txEl>
                                          </p:spTgt>
                                        </p:tgtEl>
                                        <p:attrNameLst>
                                          <p:attrName>style.visibility</p:attrName>
                                        </p:attrNameLst>
                                      </p:cBhvr>
                                      <p:to>
                                        <p:strVal val="visible"/>
                                      </p:to>
                                    </p:set>
                                    <p:animEffect filter="fade" transition="in">
                                      <p:cBhvr>
                                        <p:cTn dur="1000"/>
                                        <p:tgtEl>
                                          <p:spTgt spid="22387">
                                            <p:txEl>
                                              <p:pRg end="2" st="2"/>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3" st="3"/>
                                            </p:txEl>
                                          </p:spTgt>
                                        </p:tgtEl>
                                        <p:attrNameLst>
                                          <p:attrName>style.visibility</p:attrName>
                                        </p:attrNameLst>
                                      </p:cBhvr>
                                      <p:to>
                                        <p:strVal val="visible"/>
                                      </p:to>
                                    </p:set>
                                    <p:animEffect filter="fade" transition="in">
                                      <p:cBhvr>
                                        <p:cTn dur="1000"/>
                                        <p:tgtEl>
                                          <p:spTgt spid="22387">
                                            <p:txEl>
                                              <p:pRg end="3" st="3"/>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4" st="4"/>
                                            </p:txEl>
                                          </p:spTgt>
                                        </p:tgtEl>
                                        <p:attrNameLst>
                                          <p:attrName>style.visibility</p:attrName>
                                        </p:attrNameLst>
                                      </p:cBhvr>
                                      <p:to>
                                        <p:strVal val="visible"/>
                                      </p:to>
                                    </p:set>
                                    <p:animEffect filter="fade" transition="in">
                                      <p:cBhvr>
                                        <p:cTn dur="1000"/>
                                        <p:tgtEl>
                                          <p:spTgt spid="22387">
                                            <p:txEl>
                                              <p:pRg end="4" st="4"/>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5" st="5"/>
                                            </p:txEl>
                                          </p:spTgt>
                                        </p:tgtEl>
                                        <p:attrNameLst>
                                          <p:attrName>style.visibility</p:attrName>
                                        </p:attrNameLst>
                                      </p:cBhvr>
                                      <p:to>
                                        <p:strVal val="visible"/>
                                      </p:to>
                                    </p:set>
                                    <p:animEffect filter="fade" transition="in">
                                      <p:cBhvr>
                                        <p:cTn dur="1000"/>
                                        <p:tgtEl>
                                          <p:spTgt spid="22387">
                                            <p:txEl>
                                              <p:pRg end="5" st="5"/>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6" st="6"/>
                                            </p:txEl>
                                          </p:spTgt>
                                        </p:tgtEl>
                                        <p:attrNameLst>
                                          <p:attrName>style.visibility</p:attrName>
                                        </p:attrNameLst>
                                      </p:cBhvr>
                                      <p:to>
                                        <p:strVal val="visible"/>
                                      </p:to>
                                    </p:set>
                                    <p:animEffect filter="fade" transition="in">
                                      <p:cBhvr>
                                        <p:cTn dur="1000"/>
                                        <p:tgtEl>
                                          <p:spTgt spid="22387">
                                            <p:txEl>
                                              <p:pRg end="6" st="6"/>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7" st="7"/>
                                            </p:txEl>
                                          </p:spTgt>
                                        </p:tgtEl>
                                        <p:attrNameLst>
                                          <p:attrName>style.visibility</p:attrName>
                                        </p:attrNameLst>
                                      </p:cBhvr>
                                      <p:to>
                                        <p:strVal val="visible"/>
                                      </p:to>
                                    </p:set>
                                    <p:animEffect filter="fade" transition="in">
                                      <p:cBhvr>
                                        <p:cTn dur="1000"/>
                                        <p:tgtEl>
                                          <p:spTgt spid="22387">
                                            <p:txEl>
                                              <p:pRg end="7" st="7"/>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8" st="8"/>
                                            </p:txEl>
                                          </p:spTgt>
                                        </p:tgtEl>
                                        <p:attrNameLst>
                                          <p:attrName>style.visibility</p:attrName>
                                        </p:attrNameLst>
                                      </p:cBhvr>
                                      <p:to>
                                        <p:strVal val="visible"/>
                                      </p:to>
                                    </p:set>
                                    <p:animEffect filter="fade" transition="in">
                                      <p:cBhvr>
                                        <p:cTn dur="1000"/>
                                        <p:tgtEl>
                                          <p:spTgt spid="22387">
                                            <p:txEl>
                                              <p:pRg end="8" st="8"/>
                                            </p:txEl>
                                          </p:spTgt>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387">
                                            <p:txEl>
                                              <p:pRg end="9" st="9"/>
                                            </p:txEl>
                                          </p:spTgt>
                                        </p:tgtEl>
                                        <p:attrNameLst>
                                          <p:attrName>style.visibility</p:attrName>
                                        </p:attrNameLst>
                                      </p:cBhvr>
                                      <p:to>
                                        <p:strVal val="visible"/>
                                      </p:to>
                                    </p:set>
                                    <p:animEffect filter="fade" transition="in">
                                      <p:cBhvr>
                                        <p:cTn dur="1000"/>
                                        <p:tgtEl>
                                          <p:spTgt spid="22387">
                                            <p:txEl>
                                              <p:pRg end="9" st="9"/>
                                            </p:txEl>
                                          </p:spTgt>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399" name="Shape 22399"/>
        <p:cNvGrpSpPr/>
        <p:nvPr/>
      </p:nvGrpSpPr>
      <p:grpSpPr>
        <a:xfrm>
          <a:off x="0" y="0"/>
          <a:ext cx="0" cy="0"/>
          <a:chOff x="0" y="0"/>
          <a:chExt cx="0" cy="0"/>
        </a:xfrm>
      </p:grpSpPr>
      <p:sp>
        <p:nvSpPr>
          <p:cNvPr id="22400" name="Google Shape;22400;p508"/>
          <p:cNvSpPr txBox="1"/>
          <p:nvPr/>
        </p:nvSpPr>
        <p:spPr>
          <a:xfrm>
            <a:off x="3096000" y="750905"/>
            <a:ext cx="2952000" cy="715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b="1" lang="en" sz="3400">
                <a:solidFill>
                  <a:srgbClr val="FFFFFF"/>
                </a:solidFill>
                <a:latin typeface="Cuprum"/>
                <a:ea typeface="Cuprum"/>
                <a:cs typeface="Cuprum"/>
                <a:sym typeface="Cuprum"/>
              </a:rPr>
              <a:t>Get in touch!</a:t>
            </a:r>
            <a:endParaRPr b="1" sz="3400">
              <a:solidFill>
                <a:srgbClr val="FFFFFF"/>
              </a:solidFill>
              <a:latin typeface="Cuprum"/>
              <a:ea typeface="Cuprum"/>
              <a:cs typeface="Cuprum"/>
              <a:sym typeface="Cuprum"/>
            </a:endParaRPr>
          </a:p>
        </p:txBody>
      </p:sp>
      <p:sp>
        <p:nvSpPr>
          <p:cNvPr id="22401" name="Google Shape;22401;p508"/>
          <p:cNvSpPr txBox="1"/>
          <p:nvPr/>
        </p:nvSpPr>
        <p:spPr>
          <a:xfrm>
            <a:off x="1905300" y="1466400"/>
            <a:ext cx="5333400" cy="1064100"/>
          </a:xfrm>
          <a:prstGeom prst="rect">
            <a:avLst/>
          </a:prstGeom>
          <a:noFill/>
          <a:ln>
            <a:noFill/>
          </a:ln>
        </p:spPr>
        <p:txBody>
          <a:bodyPr anchorCtr="0" anchor="t" bIns="91425" lIns="91425" spcFirstLastPara="1" rIns="91425" wrap="square" tIns="91425">
            <a:noAutofit/>
          </a:bodyPr>
          <a:lstStyle/>
          <a:p>
            <a:pPr indent="0" lvl="0" marL="0" rtl="0" algn="l">
              <a:spcBef>
                <a:spcPts val="0"/>
              </a:spcBef>
              <a:spcAft>
                <a:spcPts val="500"/>
              </a:spcAft>
              <a:buNone/>
            </a:pPr>
            <a:r>
              <a:rPr lang="en" sz="1300">
                <a:solidFill>
                  <a:schemeClr val="dk1"/>
                </a:solidFill>
                <a:latin typeface="Karla"/>
                <a:ea typeface="Karla"/>
                <a:cs typeface="Karla"/>
                <a:sym typeface="Karla"/>
              </a:rPr>
              <a:t>If you would like further information, activity ideas or just to ask questions, please feel free to </a:t>
            </a:r>
            <a:r>
              <a:rPr lang="en" sz="1300" u="sng">
                <a:solidFill>
                  <a:schemeClr val="dk1"/>
                </a:solidFill>
                <a:latin typeface="Karla"/>
                <a:ea typeface="Karla"/>
                <a:cs typeface="Karla"/>
                <a:sym typeface="Karla"/>
                <a:hlinkClick r:id="rId3">
                  <a:extLst>
                    <a:ext uri="{A12FA001-AC4F-418D-AE19-62706E023703}">
                      <ahyp:hlinkClr val="tx"/>
                    </a:ext>
                  </a:extLst>
                </a:hlinkClick>
              </a:rPr>
              <a:t>get in touch!</a:t>
            </a:r>
            <a:r>
              <a:rPr lang="en" sz="1300">
                <a:solidFill>
                  <a:schemeClr val="dk1"/>
                </a:solidFill>
                <a:latin typeface="Karla"/>
                <a:ea typeface="Karla"/>
                <a:cs typeface="Karla"/>
                <a:sym typeface="Karla"/>
              </a:rPr>
              <a:t>  Bath Astronomers volunteers are all keen to support an engaging and enriching space science education.</a:t>
            </a:r>
            <a:endParaRPr sz="1300">
              <a:solidFill>
                <a:schemeClr val="dk1"/>
              </a:solidFill>
              <a:latin typeface="Karla"/>
              <a:ea typeface="Karla"/>
              <a:cs typeface="Karla"/>
              <a:sym typeface="Karla"/>
            </a:endParaRPr>
          </a:p>
        </p:txBody>
      </p:sp>
      <p:pic>
        <p:nvPicPr>
          <p:cNvPr id="22402" name="Google Shape;22402;p508"/>
          <p:cNvPicPr preferRelativeResize="0"/>
          <p:nvPr/>
        </p:nvPicPr>
        <p:blipFill rotWithShape="1">
          <a:blip r:embed="rId4">
            <a:alphaModFix/>
          </a:blip>
          <a:srcRect b="0" l="0" r="0" t="0"/>
          <a:stretch/>
        </p:blipFill>
        <p:spPr>
          <a:xfrm>
            <a:off x="4747985" y="2530500"/>
            <a:ext cx="1258200" cy="1257900"/>
          </a:xfrm>
          <a:prstGeom prst="ellipse">
            <a:avLst/>
          </a:prstGeom>
          <a:noFill/>
          <a:ln>
            <a:noFill/>
          </a:ln>
        </p:spPr>
      </p:pic>
      <p:sp>
        <p:nvSpPr>
          <p:cNvPr id="22403" name="Google Shape;22403;p508"/>
          <p:cNvSpPr txBox="1"/>
          <p:nvPr/>
        </p:nvSpPr>
        <p:spPr>
          <a:xfrm>
            <a:off x="3098201" y="3848055"/>
            <a:ext cx="1337400" cy="4614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Clr>
                <a:srgbClr val="000000"/>
              </a:buClr>
              <a:buSzPts val="1200"/>
              <a:buFont typeface="Arial"/>
              <a:buNone/>
            </a:pPr>
            <a:r>
              <a:rPr b="1" lang="en" sz="1200">
                <a:solidFill>
                  <a:schemeClr val="dk1"/>
                </a:solidFill>
              </a:rPr>
              <a:t>Simon Holbeche</a:t>
            </a:r>
            <a:br>
              <a:rPr lang="en">
                <a:solidFill>
                  <a:schemeClr val="dk1"/>
                </a:solidFill>
              </a:rPr>
            </a:br>
            <a:r>
              <a:rPr i="1" lang="en" sz="800">
                <a:solidFill>
                  <a:schemeClr val="dk1"/>
                </a:solidFill>
              </a:rPr>
              <a:t>Chairperson</a:t>
            </a:r>
            <a:endParaRPr i="1" sz="800">
              <a:solidFill>
                <a:schemeClr val="dk1"/>
              </a:solidFill>
            </a:endParaRPr>
          </a:p>
          <a:p>
            <a:pPr indent="0" lvl="0" marL="0" rtl="0" algn="ctr">
              <a:spcBef>
                <a:spcPts val="0"/>
              </a:spcBef>
              <a:spcAft>
                <a:spcPts val="0"/>
              </a:spcAft>
              <a:buClr>
                <a:srgbClr val="000000"/>
              </a:buClr>
              <a:buSzPts val="1200"/>
              <a:buFont typeface="Arial"/>
              <a:buNone/>
            </a:pPr>
            <a:r>
              <a:rPr i="1" lang="en" sz="800">
                <a:solidFill>
                  <a:schemeClr val="dk1"/>
                </a:solidFill>
              </a:rPr>
              <a:t>Bath Astronomers</a:t>
            </a:r>
            <a:endParaRPr b="0" i="0" sz="1400" u="none" cap="none" strike="noStrike">
              <a:solidFill>
                <a:schemeClr val="dk1"/>
              </a:solidFill>
              <a:latin typeface="Abel"/>
              <a:ea typeface="Abel"/>
              <a:cs typeface="Abel"/>
              <a:sym typeface="Abel"/>
            </a:endParaRPr>
          </a:p>
        </p:txBody>
      </p:sp>
      <p:pic>
        <p:nvPicPr>
          <p:cNvPr id="22404" name="Google Shape;22404;p508"/>
          <p:cNvPicPr preferRelativeResize="0"/>
          <p:nvPr/>
        </p:nvPicPr>
        <p:blipFill rotWithShape="1">
          <a:blip r:embed="rId5">
            <a:alphaModFix/>
          </a:blip>
          <a:srcRect b="9455" l="0" r="0" t="9455"/>
          <a:stretch/>
        </p:blipFill>
        <p:spPr>
          <a:xfrm>
            <a:off x="3137818" y="2530500"/>
            <a:ext cx="1258200" cy="1257900"/>
          </a:xfrm>
          <a:prstGeom prst="ellipse">
            <a:avLst/>
          </a:prstGeom>
          <a:noFill/>
          <a:ln>
            <a:noFill/>
          </a:ln>
        </p:spPr>
      </p:pic>
      <p:sp>
        <p:nvSpPr>
          <p:cNvPr id="22405" name="Google Shape;22405;p508"/>
          <p:cNvSpPr txBox="1"/>
          <p:nvPr/>
        </p:nvSpPr>
        <p:spPr>
          <a:xfrm>
            <a:off x="4708391" y="3848055"/>
            <a:ext cx="1337400" cy="4614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Clr>
                <a:srgbClr val="000000"/>
              </a:buClr>
              <a:buSzPts val="1200"/>
              <a:buFont typeface="Arial"/>
              <a:buNone/>
            </a:pPr>
            <a:r>
              <a:rPr b="1" lang="en" sz="1200">
                <a:solidFill>
                  <a:schemeClr val="dk1"/>
                </a:solidFill>
              </a:rPr>
              <a:t>Camilla Evans</a:t>
            </a:r>
            <a:br>
              <a:rPr lang="en">
                <a:solidFill>
                  <a:schemeClr val="dk1"/>
                </a:solidFill>
              </a:rPr>
            </a:br>
            <a:r>
              <a:rPr i="1" lang="en" sz="800">
                <a:solidFill>
                  <a:schemeClr val="dk1"/>
                </a:solidFill>
              </a:rPr>
              <a:t>Lead STEM Educator</a:t>
            </a:r>
            <a:endParaRPr i="1" sz="800">
              <a:solidFill>
                <a:schemeClr val="dk1"/>
              </a:solidFill>
            </a:endParaRPr>
          </a:p>
          <a:p>
            <a:pPr indent="0" lvl="0" marL="0" rtl="0" algn="ctr">
              <a:spcBef>
                <a:spcPts val="0"/>
              </a:spcBef>
              <a:spcAft>
                <a:spcPts val="0"/>
              </a:spcAft>
              <a:buClr>
                <a:srgbClr val="000000"/>
              </a:buClr>
              <a:buSzPts val="1200"/>
              <a:buFont typeface="Arial"/>
              <a:buNone/>
            </a:pPr>
            <a:r>
              <a:rPr i="1" lang="en" sz="800">
                <a:solidFill>
                  <a:schemeClr val="dk1"/>
                </a:solidFill>
              </a:rPr>
              <a:t>Wishford Schools</a:t>
            </a:r>
            <a:endParaRPr i="1" sz="800">
              <a:solidFill>
                <a:schemeClr val="dk1"/>
              </a:solidFill>
            </a:endParaRPr>
          </a:p>
          <a:p>
            <a:pPr indent="0" lvl="0" marL="0" rtl="0" algn="ctr">
              <a:spcBef>
                <a:spcPts val="400"/>
              </a:spcBef>
              <a:spcAft>
                <a:spcPts val="0"/>
              </a:spcAft>
              <a:buClr>
                <a:srgbClr val="000000"/>
              </a:buClr>
              <a:buSzPts val="1400"/>
              <a:buFont typeface="Arial"/>
              <a:buNone/>
            </a:pPr>
            <a:r>
              <a:t/>
            </a:r>
            <a:endParaRPr>
              <a:solidFill>
                <a:schemeClr val="dk1"/>
              </a:solidFill>
              <a:latin typeface="Abel"/>
              <a:ea typeface="Abel"/>
              <a:cs typeface="Abel"/>
              <a:sym typeface="Abel"/>
            </a:endParaRPr>
          </a:p>
          <a:p>
            <a:pPr indent="0" lvl="0" marL="0" marR="0" rtl="0" algn="ctr">
              <a:lnSpc>
                <a:spcPct val="100000"/>
              </a:lnSpc>
              <a:spcBef>
                <a:spcPts val="400"/>
              </a:spcBef>
              <a:spcAft>
                <a:spcPts val="400"/>
              </a:spcAft>
              <a:buClr>
                <a:srgbClr val="000000"/>
              </a:buClr>
              <a:buSzPts val="1400"/>
              <a:buFont typeface="Arial"/>
              <a:buNone/>
            </a:pPr>
            <a:r>
              <a:t/>
            </a:r>
            <a:endParaRPr>
              <a:solidFill>
                <a:schemeClr val="dk1"/>
              </a:solidFill>
              <a:latin typeface="Abel"/>
              <a:ea typeface="Abel"/>
              <a:cs typeface="Abel"/>
              <a:sym typeface="Abel"/>
            </a:endParaRPr>
          </a:p>
        </p:txBody>
      </p:sp>
      <p:pic>
        <p:nvPicPr>
          <p:cNvPr id="22406" name="Google Shape;22406;p508"/>
          <p:cNvPicPr preferRelativeResize="0"/>
          <p:nvPr/>
        </p:nvPicPr>
        <p:blipFill>
          <a:blip r:embed="rId6">
            <a:alphaModFix/>
          </a:blip>
          <a:stretch>
            <a:fillRect/>
          </a:stretch>
        </p:blipFill>
        <p:spPr>
          <a:xfrm>
            <a:off x="-3" y="4267225"/>
            <a:ext cx="825299" cy="876221"/>
          </a:xfrm>
          <a:prstGeom prst="rect">
            <a:avLst/>
          </a:prstGeom>
          <a:noFill/>
          <a:ln>
            <a:noFill/>
          </a:ln>
        </p:spPr>
      </p:pic>
      <p:sp>
        <p:nvSpPr>
          <p:cNvPr id="22407" name="Google Shape;22407;p50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11" name="Shape 22411"/>
        <p:cNvGrpSpPr/>
        <p:nvPr/>
      </p:nvGrpSpPr>
      <p:grpSpPr>
        <a:xfrm>
          <a:off x="0" y="0"/>
          <a:ext cx="0" cy="0"/>
          <a:chOff x="0" y="0"/>
          <a:chExt cx="0" cy="0"/>
        </a:xfrm>
      </p:grpSpPr>
      <p:sp>
        <p:nvSpPr>
          <p:cNvPr id="22412" name="Google Shape;22412;p509"/>
          <p:cNvSpPr txBox="1"/>
          <p:nvPr/>
        </p:nvSpPr>
        <p:spPr>
          <a:xfrm>
            <a:off x="292800" y="214725"/>
            <a:ext cx="8315400" cy="4002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lang="en">
                <a:solidFill>
                  <a:schemeClr val="dk1"/>
                </a:solidFill>
              </a:rPr>
              <a:t>Lesson plan - please copy and paste as required!</a:t>
            </a:r>
            <a:endParaRPr>
              <a:solidFill>
                <a:schemeClr val="dk1"/>
              </a:solidFill>
            </a:endParaRPr>
          </a:p>
        </p:txBody>
      </p:sp>
      <p:graphicFrame>
        <p:nvGraphicFramePr>
          <p:cNvPr id="22413" name="Google Shape;22413;p509"/>
          <p:cNvGraphicFramePr/>
          <p:nvPr/>
        </p:nvGraphicFramePr>
        <p:xfrm>
          <a:off x="285800" y="614925"/>
          <a:ext cx="3000000" cy="3000000"/>
        </p:xfrm>
        <a:graphic>
          <a:graphicData uri="http://schemas.openxmlformats.org/drawingml/2006/table">
            <a:tbl>
              <a:tblPr>
                <a:noFill/>
                <a:tableStyleId>{2557B128-BBC8-4F2A-A0FD-92723F75497E}</a:tableStyleId>
              </a:tblPr>
              <a:tblGrid>
                <a:gridCol w="1289475"/>
                <a:gridCol w="1396800"/>
                <a:gridCol w="1377250"/>
                <a:gridCol w="2070250"/>
                <a:gridCol w="1260175"/>
                <a:gridCol w="1221150"/>
              </a:tblGrid>
              <a:tr h="410300">
                <a:tc gridSpan="3">
                  <a:txBody>
                    <a:bodyPr/>
                    <a:lstStyle/>
                    <a:p>
                      <a:pPr indent="0" lvl="0" marL="0" rtl="0" algn="l">
                        <a:spcBef>
                          <a:spcPts val="0"/>
                        </a:spcBef>
                        <a:spcAft>
                          <a:spcPts val="0"/>
                        </a:spcAft>
                        <a:buNone/>
                      </a:pPr>
                      <a:r>
                        <a:rPr lang="en" sz="1000">
                          <a:solidFill>
                            <a:schemeClr val="dk1"/>
                          </a:solidFill>
                        </a:rPr>
                        <a:t>LO: To understand the force of gravity and all it affects.</a:t>
                      </a:r>
                      <a:endParaRPr sz="1000">
                        <a:solidFill>
                          <a:schemeClr val="dk1"/>
                        </a:solidFill>
                      </a:endParaRPr>
                    </a:p>
                  </a:txBody>
                  <a:tcPr marT="91425" marB="91425" marR="91425" marL="91425">
                    <a:solidFill>
                      <a:srgbClr val="048C8B">
                        <a:alpha val="55800"/>
                      </a:srgbClr>
                    </a:solidFill>
                  </a:tcPr>
                </a:tc>
                <a:tc hMerge="1"/>
                <a:tc hMerge="1"/>
                <a:tc gridSpan="3">
                  <a:txBody>
                    <a:bodyPr/>
                    <a:lstStyle/>
                    <a:p>
                      <a:pPr indent="0" lvl="0" marL="0" rtl="0" algn="l">
                        <a:spcBef>
                          <a:spcPts val="0"/>
                        </a:spcBef>
                        <a:spcAft>
                          <a:spcPts val="0"/>
                        </a:spcAft>
                        <a:buNone/>
                      </a:pPr>
                      <a:r>
                        <a:rPr lang="en" sz="1000">
                          <a:solidFill>
                            <a:schemeClr val="dk1"/>
                          </a:solidFill>
                        </a:rPr>
                        <a:t>MTP:  This lesson’s placement is recommended as lesson 3 of 5.  </a:t>
                      </a:r>
                      <a:r>
                        <a:rPr lang="en" sz="1000" u="sng">
                          <a:solidFill>
                            <a:schemeClr val="hlink"/>
                          </a:solidFill>
                          <a:hlinkClick r:id="rId3"/>
                        </a:rPr>
                        <a:t>View MTP.</a:t>
                      </a:r>
                      <a:endParaRPr/>
                    </a:p>
                  </a:txBody>
                  <a:tcPr marT="91425" marB="91425" marR="91425" marL="91425">
                    <a:solidFill>
                      <a:srgbClr val="5D4682">
                        <a:alpha val="42860"/>
                      </a:srgbClr>
                    </a:solidFill>
                  </a:tcPr>
                </a:tc>
                <a:tc hMerge="1"/>
                <a:tc hMerge="1"/>
              </a:tr>
              <a:tr h="440675">
                <a:tc>
                  <a:txBody>
                    <a:bodyPr/>
                    <a:lstStyle/>
                    <a:p>
                      <a:pPr indent="0" lvl="0" marL="0" rtl="0" algn="ctr">
                        <a:spcBef>
                          <a:spcPts val="0"/>
                        </a:spcBef>
                        <a:spcAft>
                          <a:spcPts val="0"/>
                        </a:spcAft>
                        <a:buNone/>
                      </a:pPr>
                      <a:r>
                        <a:rPr b="1" lang="en" sz="1000"/>
                        <a:t>NC objectives</a:t>
                      </a:r>
                      <a:endParaRPr b="1" sz="1000"/>
                    </a:p>
                  </a:txBody>
                  <a:tcPr marT="91425" marB="91425" marR="91425" marL="91425">
                    <a:solidFill>
                      <a:srgbClr val="CCCCCC"/>
                    </a:solidFill>
                  </a:tcPr>
                </a:tc>
                <a:tc>
                  <a:txBody>
                    <a:bodyPr/>
                    <a:lstStyle/>
                    <a:p>
                      <a:pPr indent="0" lvl="0" marL="0" rtl="0" algn="ctr">
                        <a:spcBef>
                          <a:spcPts val="0"/>
                        </a:spcBef>
                        <a:spcAft>
                          <a:spcPts val="0"/>
                        </a:spcAft>
                        <a:buNone/>
                      </a:pPr>
                      <a:r>
                        <a:rPr b="1" lang="en" sz="1000"/>
                        <a:t>Introduction</a:t>
                      </a:r>
                      <a:endParaRPr b="1" sz="1000"/>
                    </a:p>
                  </a:txBody>
                  <a:tcPr marT="91425" marB="91425" marR="91425" marL="91425">
                    <a:solidFill>
                      <a:srgbClr val="A4C2F4"/>
                    </a:solidFill>
                  </a:tcPr>
                </a:tc>
                <a:tc>
                  <a:txBody>
                    <a:bodyPr/>
                    <a:lstStyle/>
                    <a:p>
                      <a:pPr indent="0" lvl="0" marL="0" rtl="0" algn="ctr">
                        <a:spcBef>
                          <a:spcPts val="0"/>
                        </a:spcBef>
                        <a:spcAft>
                          <a:spcPts val="0"/>
                        </a:spcAft>
                        <a:buNone/>
                      </a:pPr>
                      <a:r>
                        <a:rPr b="1" lang="en" sz="1000">
                          <a:solidFill>
                            <a:srgbClr val="202124"/>
                          </a:solidFill>
                        </a:rPr>
                        <a:t>Differentiation - support</a:t>
                      </a:r>
                      <a:endParaRPr b="1" sz="1000">
                        <a:solidFill>
                          <a:srgbClr val="202124"/>
                        </a:solidFill>
                      </a:endParaRPr>
                    </a:p>
                  </a:txBody>
                  <a:tcPr marT="91425" marB="91425" marR="91425" marL="91425">
                    <a:solidFill>
                      <a:srgbClr val="B6D7A8"/>
                    </a:solidFill>
                  </a:tcPr>
                </a:tc>
                <a:tc>
                  <a:txBody>
                    <a:bodyPr/>
                    <a:lstStyle/>
                    <a:p>
                      <a:pPr indent="0" lvl="0" marL="0" rtl="0" algn="ctr">
                        <a:spcBef>
                          <a:spcPts val="0"/>
                        </a:spcBef>
                        <a:spcAft>
                          <a:spcPts val="0"/>
                        </a:spcAft>
                        <a:buNone/>
                      </a:pPr>
                      <a:r>
                        <a:rPr b="1" lang="en" sz="1000"/>
                        <a:t>Main Activities</a:t>
                      </a:r>
                      <a:endParaRPr b="1" sz="1000"/>
                    </a:p>
                  </a:txBody>
                  <a:tcPr marT="91425" marB="91425" marR="91425" marL="91425">
                    <a:solidFill>
                      <a:srgbClr val="FFE599"/>
                    </a:solidFill>
                  </a:tcPr>
                </a:tc>
                <a:tc>
                  <a:txBody>
                    <a:bodyPr/>
                    <a:lstStyle/>
                    <a:p>
                      <a:pPr indent="0" lvl="0" marL="0" rtl="0" algn="ctr">
                        <a:spcBef>
                          <a:spcPts val="0"/>
                        </a:spcBef>
                        <a:spcAft>
                          <a:spcPts val="0"/>
                        </a:spcAft>
                        <a:buNone/>
                      </a:pPr>
                      <a:r>
                        <a:rPr b="1" lang="en" sz="1000"/>
                        <a:t>Differentiation - extend</a:t>
                      </a:r>
                      <a:endParaRPr b="1" sz="1000"/>
                    </a:p>
                  </a:txBody>
                  <a:tcPr marT="91425" marB="91425" marR="91425" marL="91425">
                    <a:solidFill>
                      <a:srgbClr val="EA9999"/>
                    </a:solidFill>
                  </a:tcPr>
                </a:tc>
                <a:tc>
                  <a:txBody>
                    <a:bodyPr/>
                    <a:lstStyle/>
                    <a:p>
                      <a:pPr indent="0" lvl="0" marL="0" rtl="0" algn="ctr">
                        <a:spcBef>
                          <a:spcPts val="0"/>
                        </a:spcBef>
                        <a:spcAft>
                          <a:spcPts val="0"/>
                        </a:spcAft>
                        <a:buNone/>
                      </a:pPr>
                      <a:r>
                        <a:rPr b="1" lang="en" sz="1000">
                          <a:solidFill>
                            <a:srgbClr val="202124"/>
                          </a:solidFill>
                        </a:rPr>
                        <a:t>Plenary</a:t>
                      </a:r>
                      <a:endParaRPr b="1" sz="1000">
                        <a:solidFill>
                          <a:srgbClr val="202124"/>
                        </a:solidFill>
                      </a:endParaRPr>
                    </a:p>
                  </a:txBody>
                  <a:tcPr marT="91425" marB="91425" marR="91425" marL="91425">
                    <a:solidFill>
                      <a:srgbClr val="A4C2F4"/>
                    </a:solidFill>
                  </a:tcPr>
                </a:tc>
              </a:tr>
              <a:tr h="2842600">
                <a:tc>
                  <a:txBody>
                    <a:bodyPr/>
                    <a:lstStyle/>
                    <a:p>
                      <a:pPr indent="0" lvl="0" marL="0" rtl="0" algn="l">
                        <a:spcBef>
                          <a:spcPts val="0"/>
                        </a:spcBef>
                        <a:spcAft>
                          <a:spcPts val="0"/>
                        </a:spcAft>
                        <a:buNone/>
                      </a:pPr>
                      <a:r>
                        <a:rPr b="1" lang="en" sz="900"/>
                        <a:t>KS4 Science Forces</a:t>
                      </a:r>
                      <a:br>
                        <a:rPr lang="en" sz="900"/>
                      </a:br>
                      <a:r>
                        <a:rPr lang="en" sz="900"/>
                        <a:t>-  forces and fields: electrostatic, magnetic, gravity</a:t>
                      </a:r>
                      <a:endParaRPr sz="900"/>
                    </a:p>
                    <a:p>
                      <a:pPr indent="0" lvl="0" marL="0" rtl="0" algn="l">
                        <a:spcBef>
                          <a:spcPts val="0"/>
                        </a:spcBef>
                        <a:spcAft>
                          <a:spcPts val="0"/>
                        </a:spcAft>
                        <a:buNone/>
                      </a:pPr>
                      <a:r>
                        <a:rPr lang="en" sz="900"/>
                        <a:t> - </a:t>
                      </a:r>
                      <a:r>
                        <a:rPr lang="en" sz="900"/>
                        <a:t> Acceleration caused by Forces, Newton’s First Law</a:t>
                      </a:r>
                      <a:endParaRPr sz="900"/>
                    </a:p>
                    <a:p>
                      <a:pPr indent="0" lvl="0" marL="0" rtl="0" algn="l">
                        <a:spcBef>
                          <a:spcPts val="0"/>
                        </a:spcBef>
                        <a:spcAft>
                          <a:spcPts val="0"/>
                        </a:spcAft>
                        <a:buNone/>
                      </a:pPr>
                      <a:r>
                        <a:rPr b="1" lang="en" sz="900"/>
                        <a:t>KS3 Science Space </a:t>
                      </a:r>
                      <a:r>
                        <a:rPr lang="en" sz="900"/>
                        <a:t>Physics</a:t>
                      </a:r>
                      <a:br>
                        <a:rPr lang="en" sz="900"/>
                      </a:br>
                      <a:r>
                        <a:rPr lang="en" sz="900"/>
                        <a:t> - gravity force, gravity forces between Earth and moon, and between Earth and Sun</a:t>
                      </a:r>
                      <a:endParaRPr sz="900"/>
                    </a:p>
                    <a:p>
                      <a:pPr indent="0" lvl="0" marL="0" rtl="0" algn="l">
                        <a:spcBef>
                          <a:spcPts val="0"/>
                        </a:spcBef>
                        <a:spcAft>
                          <a:spcPts val="0"/>
                        </a:spcAft>
                        <a:buNone/>
                      </a:pPr>
                      <a:r>
                        <a:rPr b="1" lang="en" sz="900"/>
                        <a:t>KS2 Science</a:t>
                      </a:r>
                      <a:br>
                        <a:rPr lang="en" sz="900"/>
                      </a:br>
                      <a:r>
                        <a:rPr lang="en" sz="900"/>
                        <a:t> - describe the movement of Earth and other planets relative to the sun</a:t>
                      </a:r>
                      <a:endParaRPr sz="900"/>
                    </a:p>
                  </a:txBody>
                  <a:tcPr marT="91425" marB="91425" marR="91425" marL="91425">
                    <a:solidFill>
                      <a:srgbClr val="EFEFEF"/>
                    </a:solidFill>
                  </a:tcPr>
                </a:tc>
                <a:tc>
                  <a:txBody>
                    <a:bodyPr/>
                    <a:lstStyle/>
                    <a:p>
                      <a:pPr indent="0" lvl="0" marL="0" rtl="0" algn="l">
                        <a:spcBef>
                          <a:spcPts val="0"/>
                        </a:spcBef>
                        <a:spcAft>
                          <a:spcPts val="0"/>
                        </a:spcAft>
                        <a:buNone/>
                      </a:pPr>
                      <a:r>
                        <a:rPr lang="en" sz="900"/>
                        <a:t>Take time to assemble the gravity well with pupils focusing on slide 5 - what is a gravity well? Discuss and explore how the fabric reacts visually to masses placed on it, which affects their behaviour, link this to space-time and gravity,</a:t>
                      </a:r>
                      <a:endParaRPr sz="900"/>
                    </a:p>
                    <a:p>
                      <a:pPr indent="0" lvl="0" marL="0" rtl="0" algn="l">
                        <a:spcBef>
                          <a:spcPts val="0"/>
                        </a:spcBef>
                        <a:spcAft>
                          <a:spcPts val="0"/>
                        </a:spcAft>
                        <a:buNone/>
                      </a:pPr>
                      <a:r>
                        <a:rPr lang="en" sz="900"/>
                        <a:t>On slide 6, discuss how the demonstrations might work, how to use the resources safely, and how we should verbalise our observations to help us better understand them.</a:t>
                      </a:r>
                      <a:endParaRPr sz="900"/>
                    </a:p>
                  </a:txBody>
                  <a:tcPr marT="91425" marB="91425" marR="91425" marL="91425">
                    <a:solidFill>
                      <a:srgbClr val="C9DAF8"/>
                    </a:solidFill>
                  </a:tcPr>
                </a:tc>
                <a:tc>
                  <a:txBody>
                    <a:bodyPr/>
                    <a:lstStyle/>
                    <a:p>
                      <a:pPr indent="0" lvl="0" marL="0" rtl="0" algn="l">
                        <a:spcBef>
                          <a:spcPts val="0"/>
                        </a:spcBef>
                        <a:spcAft>
                          <a:spcPts val="0"/>
                        </a:spcAft>
                        <a:buNone/>
                      </a:pPr>
                      <a:r>
                        <a:rPr lang="en" sz="900"/>
                        <a:t>Most pupils will enjoy slides 7-9 the most.  Allow pupils plenty of time to try to find their own observations to prove or disprove their understanding of how gravity works in the solar system.</a:t>
                      </a:r>
                      <a:endParaRPr sz="900"/>
                    </a:p>
                    <a:p>
                      <a:pPr indent="0" lvl="0" marL="0" rtl="0" algn="l">
                        <a:spcBef>
                          <a:spcPts val="0"/>
                        </a:spcBef>
                        <a:spcAft>
                          <a:spcPts val="0"/>
                        </a:spcAft>
                        <a:buNone/>
                      </a:pPr>
                      <a:r>
                        <a:rPr lang="en" sz="900"/>
                        <a:t>For particular children, ask them to verbalise their understanding before they try a particular orbit demo, have them state exactly what they saw, and ask them if this supports or disproves their original idea.</a:t>
                      </a:r>
                      <a:endParaRPr sz="900"/>
                    </a:p>
                  </a:txBody>
                  <a:tcPr marT="91425" marB="91425" marR="91425" marL="91425">
                    <a:solidFill>
                      <a:srgbClr val="D9EAD3"/>
                    </a:solidFill>
                  </a:tcPr>
                </a:tc>
                <a:tc>
                  <a:txBody>
                    <a:bodyPr/>
                    <a:lstStyle/>
                    <a:p>
                      <a:pPr indent="0" lvl="0" marL="0" rtl="0" algn="l">
                        <a:spcBef>
                          <a:spcPts val="0"/>
                        </a:spcBef>
                        <a:spcAft>
                          <a:spcPts val="0"/>
                        </a:spcAft>
                        <a:buNone/>
                      </a:pPr>
                      <a:r>
                        <a:rPr lang="en" sz="900"/>
                        <a:t>Slide 7 - 9: Explore how the solar system was made and formed over time.  Discuss the different masses found within it, planets, dwarf planets, asteroids, and of course our star.  Pupils can spend </a:t>
                      </a:r>
                      <a:r>
                        <a:rPr lang="en" sz="900"/>
                        <a:t>plenty</a:t>
                      </a:r>
                      <a:r>
                        <a:rPr lang="en" sz="900"/>
                        <a:t> of time recreating orbits and discussing what exactly makes a planet and a dwarf planet.</a:t>
                      </a:r>
                      <a:endParaRPr sz="900"/>
                    </a:p>
                    <a:p>
                      <a:pPr indent="0" lvl="0" marL="0" rtl="0" algn="l">
                        <a:spcBef>
                          <a:spcPts val="0"/>
                        </a:spcBef>
                        <a:spcAft>
                          <a:spcPts val="0"/>
                        </a:spcAft>
                        <a:buNone/>
                      </a:pPr>
                      <a:r>
                        <a:t/>
                      </a:r>
                      <a:endParaRPr sz="900"/>
                    </a:p>
                    <a:p>
                      <a:pPr indent="0" lvl="0" marL="0" rtl="0" algn="l">
                        <a:spcBef>
                          <a:spcPts val="0"/>
                        </a:spcBef>
                        <a:spcAft>
                          <a:spcPts val="0"/>
                        </a:spcAft>
                        <a:buNone/>
                      </a:pPr>
                      <a:r>
                        <a:rPr lang="en" sz="900"/>
                        <a:t>Slide 10 - 12: Explore different paths as </a:t>
                      </a:r>
                      <a:r>
                        <a:rPr lang="en" sz="900"/>
                        <a:t>affected</a:t>
                      </a:r>
                      <a:r>
                        <a:rPr lang="en" sz="900"/>
                        <a:t> by gravity, such as the paths of comets and rockets as they negotiate high speeds, large masses, or multiple masses.</a:t>
                      </a:r>
                      <a:endParaRPr sz="900"/>
                    </a:p>
                    <a:p>
                      <a:pPr indent="0" lvl="0" marL="0" rtl="0" algn="l">
                        <a:spcBef>
                          <a:spcPts val="0"/>
                        </a:spcBef>
                        <a:spcAft>
                          <a:spcPts val="0"/>
                        </a:spcAft>
                        <a:buNone/>
                      </a:pPr>
                      <a:r>
                        <a:t/>
                      </a:r>
                      <a:endParaRPr sz="900"/>
                    </a:p>
                  </a:txBody>
                  <a:tcPr marT="91425" marB="91425" marR="91425" marL="91425">
                    <a:solidFill>
                      <a:srgbClr val="FFF2CC"/>
                    </a:solidFill>
                  </a:tcPr>
                </a:tc>
                <a:tc>
                  <a:txBody>
                    <a:bodyPr/>
                    <a:lstStyle/>
                    <a:p>
                      <a:pPr indent="0" lvl="0" marL="0" rtl="0" algn="l">
                        <a:spcBef>
                          <a:spcPts val="0"/>
                        </a:spcBef>
                        <a:spcAft>
                          <a:spcPts val="0"/>
                        </a:spcAft>
                        <a:buNone/>
                      </a:pPr>
                      <a:r>
                        <a:rPr lang="en" sz="900"/>
                        <a:t>You can take time on slides 7-9 to discuss </a:t>
                      </a:r>
                      <a:r>
                        <a:rPr b="1" lang="en" sz="900"/>
                        <a:t>heliocentrism</a:t>
                      </a:r>
                      <a:r>
                        <a:rPr lang="en" sz="900"/>
                        <a:t> and how the gravity well might struggle to show </a:t>
                      </a:r>
                      <a:r>
                        <a:rPr b="1" lang="en" sz="900"/>
                        <a:t>geocentrism</a:t>
                      </a:r>
                      <a:r>
                        <a:rPr lang="en" sz="900"/>
                        <a:t>.  Research route: Kepler, and </a:t>
                      </a:r>
                      <a:r>
                        <a:rPr lang="en" sz="900"/>
                        <a:t>the</a:t>
                      </a:r>
                      <a:r>
                        <a:rPr lang="en" sz="900"/>
                        <a:t> work Tycho Brahe left behind for him.</a:t>
                      </a:r>
                      <a:endParaRPr sz="900"/>
                    </a:p>
                    <a:p>
                      <a:pPr indent="0" lvl="0" marL="0" rtl="0" algn="l">
                        <a:spcBef>
                          <a:spcPts val="0"/>
                        </a:spcBef>
                        <a:spcAft>
                          <a:spcPts val="0"/>
                        </a:spcAft>
                        <a:buNone/>
                      </a:pPr>
                      <a:r>
                        <a:t/>
                      </a:r>
                      <a:endParaRPr sz="900"/>
                    </a:p>
                    <a:p>
                      <a:pPr indent="0" lvl="0" marL="0" rtl="0" algn="l">
                        <a:spcBef>
                          <a:spcPts val="0"/>
                        </a:spcBef>
                        <a:spcAft>
                          <a:spcPts val="0"/>
                        </a:spcAft>
                        <a:buNone/>
                      </a:pPr>
                      <a:r>
                        <a:rPr lang="en" sz="900"/>
                        <a:t>More in depth videos, graphics and questions for gravity wells can be found here: </a:t>
                      </a:r>
                      <a:r>
                        <a:rPr lang="en" sz="900" u="sng">
                          <a:solidFill>
                            <a:schemeClr val="hlink"/>
                          </a:solidFill>
                          <a:hlinkClick r:id="rId4"/>
                        </a:rPr>
                        <a:t>https://www.jpl.nasa.gov/edu/teach/activity/modeling-the-orbits-of-planets/</a:t>
                      </a:r>
                      <a:r>
                        <a:rPr lang="en" sz="900"/>
                        <a:t> </a:t>
                      </a:r>
                      <a:endParaRPr sz="900"/>
                    </a:p>
                  </a:txBody>
                  <a:tcPr marT="91425" marB="91425" marR="91425" marL="91425">
                    <a:solidFill>
                      <a:srgbClr val="F4CCCC"/>
                    </a:solidFill>
                  </a:tcPr>
                </a:tc>
                <a:tc>
                  <a:txBody>
                    <a:bodyPr/>
                    <a:lstStyle/>
                    <a:p>
                      <a:pPr indent="0" lvl="0" marL="0" rtl="0" algn="l">
                        <a:spcBef>
                          <a:spcPts val="0"/>
                        </a:spcBef>
                        <a:spcAft>
                          <a:spcPts val="0"/>
                        </a:spcAft>
                        <a:buNone/>
                      </a:pPr>
                      <a:r>
                        <a:rPr lang="en" sz="900"/>
                        <a:t>Slide 13: Reflect on how all of the demonstrations typically end, and what this could model - black holes.</a:t>
                      </a:r>
                      <a:endParaRPr sz="900"/>
                    </a:p>
                    <a:p>
                      <a:pPr indent="0" lvl="0" marL="0" rtl="0" algn="l">
                        <a:spcBef>
                          <a:spcPts val="0"/>
                        </a:spcBef>
                        <a:spcAft>
                          <a:spcPts val="0"/>
                        </a:spcAft>
                        <a:buNone/>
                      </a:pPr>
                      <a:r>
                        <a:t/>
                      </a:r>
                      <a:endParaRPr sz="900"/>
                    </a:p>
                    <a:p>
                      <a:pPr indent="0" lvl="0" marL="0" rtl="0" algn="l">
                        <a:spcBef>
                          <a:spcPts val="0"/>
                        </a:spcBef>
                        <a:spcAft>
                          <a:spcPts val="0"/>
                        </a:spcAft>
                        <a:buNone/>
                      </a:pPr>
                      <a:r>
                        <a:rPr lang="en" sz="900"/>
                        <a:t>Slide 14: A quick quiz!</a:t>
                      </a:r>
                      <a:endParaRPr sz="900"/>
                    </a:p>
                  </a:txBody>
                  <a:tcPr marT="91425" marB="91425" marR="91425" marL="91425">
                    <a:solidFill>
                      <a:srgbClr val="C9DAF8"/>
                    </a:solidFill>
                  </a:tcPr>
                </a:tc>
              </a:tr>
              <a:tr h="391650">
                <a:tc gridSpan="6">
                  <a:txBody>
                    <a:bodyPr/>
                    <a:lstStyle/>
                    <a:p>
                      <a:pPr indent="0" lvl="0" marL="0" rtl="0" algn="l">
                        <a:spcBef>
                          <a:spcPts val="0"/>
                        </a:spcBef>
                        <a:spcAft>
                          <a:spcPts val="0"/>
                        </a:spcAft>
                        <a:buNone/>
                      </a:pPr>
                      <a:r>
                        <a:rPr lang="en" sz="900">
                          <a:solidFill>
                            <a:schemeClr val="dk1"/>
                          </a:solidFill>
                        </a:rPr>
                        <a:t>This lesson was created by Bath Astronomers, a group of amateur astronomers sharing a passion for observing the sky.  Please continue to support our free space education efforts for all  by giving credit where work is shared, visiting our social media sites or even becoming a member of our group.</a:t>
                      </a:r>
                      <a:endParaRPr sz="900">
                        <a:solidFill>
                          <a:schemeClr val="dk1"/>
                        </a:solidFill>
                      </a:endParaRPr>
                    </a:p>
                  </a:txBody>
                  <a:tcPr marT="91425" marB="91425" marR="91425" marL="91425">
                    <a:solidFill>
                      <a:srgbClr val="FFE599">
                        <a:alpha val="56250"/>
                      </a:srgbClr>
                    </a:solidFill>
                  </a:tcPr>
                </a:tc>
                <a:tc hMerge="1"/>
                <a:tc hMerge="1"/>
                <a:tc hMerge="1"/>
                <a:tc hMerge="1"/>
                <a:tc hMerge="1"/>
              </a:tr>
            </a:tbl>
          </a:graphicData>
        </a:graphic>
      </p:graphicFrame>
      <p:sp>
        <p:nvSpPr>
          <p:cNvPr id="22414" name="Google Shape;22414;p50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2415" name="Google Shape;22415;p509"/>
          <p:cNvPicPr preferRelativeResize="0"/>
          <p:nvPr/>
        </p:nvPicPr>
        <p:blipFill>
          <a:blip r:embed="rId5">
            <a:alphaModFix/>
          </a:blip>
          <a:stretch>
            <a:fillRect/>
          </a:stretch>
        </p:blipFill>
        <p:spPr>
          <a:xfrm>
            <a:off x="8075597" y="3479250"/>
            <a:ext cx="825299" cy="876221"/>
          </a:xfrm>
          <a:prstGeom prst="rect">
            <a:avLst/>
          </a:prstGeom>
          <a:noFill/>
          <a:ln>
            <a:noFill/>
          </a:ln>
        </p:spPr>
      </p:pic>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419" name="Shape 22419"/>
        <p:cNvGrpSpPr/>
        <p:nvPr/>
      </p:nvGrpSpPr>
      <p:grpSpPr>
        <a:xfrm>
          <a:off x="0" y="0"/>
          <a:ext cx="0" cy="0"/>
          <a:chOff x="0" y="0"/>
          <a:chExt cx="0" cy="0"/>
        </a:xfrm>
      </p:grpSpPr>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50" name="Shape 21950"/>
        <p:cNvGrpSpPr/>
        <p:nvPr/>
      </p:nvGrpSpPr>
      <p:grpSpPr>
        <a:xfrm>
          <a:off x="0" y="0"/>
          <a:ext cx="0" cy="0"/>
          <a:chOff x="0" y="0"/>
          <a:chExt cx="0" cy="0"/>
        </a:xfrm>
      </p:grpSpPr>
      <p:sp>
        <p:nvSpPr>
          <p:cNvPr id="21951" name="Google Shape;21951;p495"/>
          <p:cNvSpPr txBox="1"/>
          <p:nvPr>
            <p:ph idx="1" type="subTitle"/>
          </p:nvPr>
        </p:nvSpPr>
        <p:spPr>
          <a:xfrm>
            <a:off x="1149400" y="1307975"/>
            <a:ext cx="4073400" cy="3754200"/>
          </a:xfrm>
          <a:prstGeom prst="rect">
            <a:avLst/>
          </a:prstGeom>
        </p:spPr>
        <p:txBody>
          <a:bodyPr anchorCtr="0" anchor="ctr" bIns="0" lIns="0" spcFirstLastPara="1" rIns="0" wrap="square" tIns="0">
            <a:noAutofit/>
          </a:bodyPr>
          <a:lstStyle/>
          <a:p>
            <a:pPr indent="-330200" lvl="0" marL="457200" rtl="0" algn="l">
              <a:spcBef>
                <a:spcPts val="0"/>
              </a:spcBef>
              <a:spcAft>
                <a:spcPts val="0"/>
              </a:spcAft>
              <a:buSzPts val="1600"/>
              <a:buAutoNum type="arabicPeriod" startAt="3"/>
            </a:pPr>
            <a:r>
              <a:rPr lang="en"/>
              <a:t>Resource list for educators</a:t>
            </a:r>
            <a:endParaRPr/>
          </a:p>
          <a:p>
            <a:pPr indent="-330200" lvl="0" marL="457200" rtl="0" algn="l">
              <a:spcBef>
                <a:spcPts val="0"/>
              </a:spcBef>
              <a:spcAft>
                <a:spcPts val="0"/>
              </a:spcAft>
              <a:buSzPts val="1600"/>
              <a:buAutoNum type="arabicPeriod" startAt="3"/>
            </a:pPr>
            <a:r>
              <a:rPr lang="en"/>
              <a:t>Assembling the gravity well</a:t>
            </a:r>
            <a:endParaRPr/>
          </a:p>
          <a:p>
            <a:pPr indent="-330200" lvl="0" marL="457200" rtl="0" algn="l">
              <a:spcBef>
                <a:spcPts val="0"/>
              </a:spcBef>
              <a:spcAft>
                <a:spcPts val="0"/>
              </a:spcAft>
              <a:buSzPts val="1600"/>
              <a:buAutoNum type="arabicPeriod" startAt="3"/>
            </a:pPr>
            <a:r>
              <a:rPr lang="en"/>
              <a:t>What is a gravity well?</a:t>
            </a:r>
            <a:endParaRPr/>
          </a:p>
          <a:p>
            <a:pPr indent="-330200" lvl="0" marL="457200" rtl="0" algn="l">
              <a:spcBef>
                <a:spcPts val="0"/>
              </a:spcBef>
              <a:spcAft>
                <a:spcPts val="0"/>
              </a:spcAft>
              <a:buSzPts val="1600"/>
              <a:buAutoNum type="arabicPeriod" startAt="3"/>
            </a:pPr>
            <a:r>
              <a:rPr lang="en"/>
              <a:t>Get ready for demos!</a:t>
            </a:r>
            <a:endParaRPr/>
          </a:p>
          <a:p>
            <a:pPr indent="-330200" lvl="0" marL="457200" rtl="0" algn="l">
              <a:spcBef>
                <a:spcPts val="0"/>
              </a:spcBef>
              <a:spcAft>
                <a:spcPts val="0"/>
              </a:spcAft>
              <a:buSzPts val="1600"/>
              <a:buAutoNum type="arabicPeriod" startAt="3"/>
            </a:pPr>
            <a:r>
              <a:rPr lang="en"/>
              <a:t>What is a solar system?</a:t>
            </a:r>
            <a:endParaRPr/>
          </a:p>
          <a:p>
            <a:pPr indent="-330200" lvl="0" marL="457200" rtl="0" algn="l">
              <a:spcBef>
                <a:spcPts val="0"/>
              </a:spcBef>
              <a:spcAft>
                <a:spcPts val="0"/>
              </a:spcAft>
              <a:buSzPts val="1600"/>
              <a:buAutoNum type="arabicPeriod" startAt="3"/>
            </a:pPr>
            <a:r>
              <a:rPr lang="en"/>
              <a:t>Unusual orbits!</a:t>
            </a:r>
            <a:endParaRPr/>
          </a:p>
          <a:p>
            <a:pPr indent="-330200" lvl="0" marL="457200" rtl="0" algn="l">
              <a:spcBef>
                <a:spcPts val="0"/>
              </a:spcBef>
              <a:spcAft>
                <a:spcPts val="0"/>
              </a:spcAft>
              <a:buSzPts val="1600"/>
              <a:buAutoNum type="arabicPeriod" startAt="3"/>
            </a:pPr>
            <a:r>
              <a:rPr lang="en"/>
              <a:t>Planets, dwarf planets and asteroids</a:t>
            </a:r>
            <a:endParaRPr/>
          </a:p>
          <a:p>
            <a:pPr indent="-330200" lvl="0" marL="457200" rtl="0" algn="l">
              <a:spcBef>
                <a:spcPts val="0"/>
              </a:spcBef>
              <a:spcAft>
                <a:spcPts val="0"/>
              </a:spcAft>
              <a:buSzPts val="1600"/>
              <a:buAutoNum type="arabicPeriod" startAt="3"/>
            </a:pPr>
            <a:r>
              <a:rPr lang="en"/>
              <a:t>Beyond our star</a:t>
            </a:r>
            <a:endParaRPr/>
          </a:p>
          <a:p>
            <a:pPr indent="-330200" lvl="0" marL="457200" rtl="0" algn="l">
              <a:spcBef>
                <a:spcPts val="0"/>
              </a:spcBef>
              <a:spcAft>
                <a:spcPts val="0"/>
              </a:spcAft>
              <a:buSzPts val="1600"/>
              <a:buAutoNum type="arabicPeriod" startAt="3"/>
            </a:pPr>
            <a:r>
              <a:rPr lang="en"/>
              <a:t>Are all orbits the same?</a:t>
            </a:r>
            <a:endParaRPr/>
          </a:p>
          <a:p>
            <a:pPr indent="-330200" lvl="0" marL="457200" rtl="0" algn="l">
              <a:spcBef>
                <a:spcPts val="0"/>
              </a:spcBef>
              <a:spcAft>
                <a:spcPts val="0"/>
              </a:spcAft>
              <a:buSzPts val="1600"/>
              <a:buAutoNum type="arabicPeriod" startAt="3"/>
            </a:pPr>
            <a:r>
              <a:rPr lang="en"/>
              <a:t>Figures of eight</a:t>
            </a:r>
            <a:endParaRPr/>
          </a:p>
          <a:p>
            <a:pPr indent="-330200" lvl="0" marL="457200" rtl="0" algn="l">
              <a:spcBef>
                <a:spcPts val="0"/>
              </a:spcBef>
              <a:spcAft>
                <a:spcPts val="0"/>
              </a:spcAft>
              <a:buSzPts val="1600"/>
              <a:buAutoNum type="arabicPeriod" startAt="3"/>
            </a:pPr>
            <a:r>
              <a:rPr lang="en"/>
              <a:t>Inescapable black holes</a:t>
            </a:r>
            <a:endParaRPr/>
          </a:p>
          <a:p>
            <a:pPr indent="-330200" lvl="0" marL="457200" rtl="0" algn="l">
              <a:spcBef>
                <a:spcPts val="0"/>
              </a:spcBef>
              <a:spcAft>
                <a:spcPts val="0"/>
              </a:spcAft>
              <a:buSzPts val="1600"/>
              <a:buAutoNum type="arabicPeriod" startAt="3"/>
            </a:pPr>
            <a:r>
              <a:rPr lang="en"/>
              <a:t>Review</a:t>
            </a:r>
            <a:endParaRPr/>
          </a:p>
          <a:p>
            <a:pPr indent="-330200" lvl="0" marL="457200" rtl="0" algn="l">
              <a:spcBef>
                <a:spcPts val="0"/>
              </a:spcBef>
              <a:spcAft>
                <a:spcPts val="0"/>
              </a:spcAft>
              <a:buSzPts val="1600"/>
              <a:buAutoNum type="arabicPeriod" startAt="3"/>
            </a:pPr>
            <a:r>
              <a:rPr lang="en"/>
              <a:t>Get in touch!</a:t>
            </a:r>
            <a:endParaRPr/>
          </a:p>
          <a:p>
            <a:pPr indent="-330200" lvl="0" marL="457200" rtl="0" algn="l">
              <a:spcBef>
                <a:spcPts val="0"/>
              </a:spcBef>
              <a:spcAft>
                <a:spcPts val="0"/>
              </a:spcAft>
              <a:buSzPts val="1600"/>
              <a:buAutoNum type="arabicPeriod" startAt="3"/>
            </a:pPr>
            <a:r>
              <a:rPr lang="en"/>
              <a:t>Lesson plan</a:t>
            </a:r>
            <a:endParaRPr/>
          </a:p>
        </p:txBody>
      </p:sp>
      <p:sp>
        <p:nvSpPr>
          <p:cNvPr id="21952" name="Google Shape;21952;p495"/>
          <p:cNvSpPr txBox="1"/>
          <p:nvPr>
            <p:ph type="title"/>
          </p:nvPr>
        </p:nvSpPr>
        <p:spPr>
          <a:xfrm>
            <a:off x="2646000" y="421600"/>
            <a:ext cx="3852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Contents</a:t>
            </a:r>
            <a:endParaRPr/>
          </a:p>
        </p:txBody>
      </p:sp>
      <p:sp>
        <p:nvSpPr>
          <p:cNvPr id="21953" name="Google Shape;21953;p495"/>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1954" name="Google Shape;21954;p495"/>
          <p:cNvPicPr preferRelativeResize="0"/>
          <p:nvPr/>
        </p:nvPicPr>
        <p:blipFill>
          <a:blip r:embed="rId3">
            <a:alphaModFix/>
          </a:blip>
          <a:stretch>
            <a:fillRect/>
          </a:stretch>
        </p:blipFill>
        <p:spPr>
          <a:xfrm>
            <a:off x="-3" y="4267225"/>
            <a:ext cx="825299" cy="876221"/>
          </a:xfrm>
          <a:prstGeom prst="rect">
            <a:avLst/>
          </a:prstGeom>
          <a:noFill/>
          <a:ln>
            <a:noFill/>
          </a:ln>
        </p:spPr>
      </p:pic>
      <p:pic>
        <p:nvPicPr>
          <p:cNvPr id="21955" name="Google Shape;21955;p495"/>
          <p:cNvPicPr preferRelativeResize="0"/>
          <p:nvPr/>
        </p:nvPicPr>
        <p:blipFill>
          <a:blip r:embed="rId4">
            <a:alphaModFix/>
          </a:blip>
          <a:stretch>
            <a:fillRect/>
          </a:stretch>
        </p:blipFill>
        <p:spPr>
          <a:xfrm>
            <a:off x="5222800" y="1717013"/>
            <a:ext cx="3125875" cy="1709475"/>
          </a:xfrm>
          <a:prstGeom prst="rect">
            <a:avLst/>
          </a:prstGeom>
          <a:noFill/>
          <a:ln>
            <a:noFill/>
          </a:ln>
        </p:spPr>
      </p:pic>
      <p:sp>
        <p:nvSpPr>
          <p:cNvPr id="21956" name="Google Shape;21956;p495"/>
          <p:cNvSpPr txBox="1"/>
          <p:nvPr/>
        </p:nvSpPr>
        <p:spPr>
          <a:xfrm>
            <a:off x="5285738" y="3480550"/>
            <a:ext cx="3000000" cy="384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 sz="1300">
                <a:solidFill>
                  <a:schemeClr val="accent1"/>
                </a:solidFill>
                <a:latin typeface="Cuprum"/>
                <a:ea typeface="Cuprum"/>
                <a:cs typeface="Cuprum"/>
                <a:sym typeface="Cuprum"/>
              </a:rPr>
              <a:t>Image credit: NASA/JPL Edu</a:t>
            </a:r>
            <a:endParaRPr i="1" sz="1100">
              <a:solidFill>
                <a:schemeClr val="accent1"/>
              </a:solidFill>
              <a:latin typeface="Cuprum"/>
              <a:ea typeface="Cuprum"/>
              <a:cs typeface="Cuprum"/>
              <a:sym typeface="Cuprum"/>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60" name="Shape 21960"/>
        <p:cNvGrpSpPr/>
        <p:nvPr/>
      </p:nvGrpSpPr>
      <p:grpSpPr>
        <a:xfrm>
          <a:off x="0" y="0"/>
          <a:ext cx="0" cy="0"/>
          <a:chOff x="0" y="0"/>
          <a:chExt cx="0" cy="0"/>
        </a:xfrm>
      </p:grpSpPr>
      <p:sp>
        <p:nvSpPr>
          <p:cNvPr id="21961" name="Google Shape;21961;p496"/>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Resource list for educators</a:t>
            </a:r>
            <a:endParaRPr/>
          </a:p>
        </p:txBody>
      </p:sp>
      <p:sp>
        <p:nvSpPr>
          <p:cNvPr id="21962" name="Google Shape;21962;p496"/>
          <p:cNvSpPr txBox="1"/>
          <p:nvPr>
            <p:ph idx="1" type="subTitle"/>
          </p:nvPr>
        </p:nvSpPr>
        <p:spPr>
          <a:xfrm>
            <a:off x="1210225" y="1865550"/>
            <a:ext cx="2976900" cy="1149900"/>
          </a:xfrm>
          <a:prstGeom prst="rect">
            <a:avLst/>
          </a:prstGeom>
        </p:spPr>
        <p:txBody>
          <a:bodyPr anchorCtr="0" anchor="ctr" bIns="0" lIns="0" spcFirstLastPara="1" rIns="0" wrap="square" tIns="0">
            <a:noAutofit/>
          </a:bodyPr>
          <a:lstStyle/>
          <a:p>
            <a:pPr indent="-361950" lvl="0" marL="457200" rtl="0" algn="l">
              <a:spcBef>
                <a:spcPts val="0"/>
              </a:spcBef>
              <a:spcAft>
                <a:spcPts val="0"/>
              </a:spcAft>
              <a:buSzPts val="2100"/>
              <a:buChar char="●"/>
            </a:pPr>
            <a:r>
              <a:rPr lang="en"/>
              <a:t>A space large enough for the gravity well to be assembled, with room for pupils to stand around.</a:t>
            </a:r>
            <a:endParaRPr/>
          </a:p>
        </p:txBody>
      </p:sp>
      <p:sp>
        <p:nvSpPr>
          <p:cNvPr id="21963" name="Google Shape;21963;p496"/>
          <p:cNvSpPr txBox="1"/>
          <p:nvPr>
            <p:ph idx="2" type="title"/>
          </p:nvPr>
        </p:nvSpPr>
        <p:spPr>
          <a:xfrm>
            <a:off x="1210225" y="1523550"/>
            <a:ext cx="29769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With our free loan box</a:t>
            </a:r>
            <a:endParaRPr/>
          </a:p>
        </p:txBody>
      </p:sp>
      <p:sp>
        <p:nvSpPr>
          <p:cNvPr id="21964" name="Google Shape;21964;p496"/>
          <p:cNvSpPr txBox="1"/>
          <p:nvPr>
            <p:ph idx="1" type="subTitle"/>
          </p:nvPr>
        </p:nvSpPr>
        <p:spPr>
          <a:xfrm>
            <a:off x="4421275" y="2167800"/>
            <a:ext cx="3796500" cy="2224200"/>
          </a:xfrm>
          <a:prstGeom prst="rect">
            <a:avLst/>
          </a:prstGeom>
        </p:spPr>
        <p:txBody>
          <a:bodyPr anchorCtr="0" anchor="ctr" bIns="0" lIns="0" spcFirstLastPara="1" rIns="0" wrap="square" tIns="0">
            <a:noAutofit/>
          </a:bodyPr>
          <a:lstStyle/>
          <a:p>
            <a:pPr indent="-361950" lvl="0" marL="457200" rtl="0" algn="l">
              <a:spcBef>
                <a:spcPts val="0"/>
              </a:spcBef>
              <a:spcAft>
                <a:spcPts val="0"/>
              </a:spcAft>
              <a:buSzPts val="2100"/>
              <a:buChar char="●"/>
            </a:pPr>
            <a:r>
              <a:rPr lang="en"/>
              <a:t>A large sheet of thick, stretchy fabric</a:t>
            </a:r>
            <a:endParaRPr/>
          </a:p>
          <a:p>
            <a:pPr indent="-361950" lvl="0" marL="457200" rtl="0" algn="l">
              <a:spcBef>
                <a:spcPts val="0"/>
              </a:spcBef>
              <a:spcAft>
                <a:spcPts val="0"/>
              </a:spcAft>
              <a:buSzPts val="2100"/>
              <a:buChar char="●"/>
            </a:pPr>
            <a:r>
              <a:rPr lang="en"/>
              <a:t>Bulldog clips that can clip over the backs of chairs</a:t>
            </a:r>
            <a:endParaRPr/>
          </a:p>
          <a:p>
            <a:pPr indent="-361950" lvl="0" marL="457200" rtl="0" algn="l">
              <a:spcBef>
                <a:spcPts val="0"/>
              </a:spcBef>
              <a:spcAft>
                <a:spcPts val="0"/>
              </a:spcAft>
              <a:buSzPts val="2100"/>
              <a:buChar char="●"/>
            </a:pPr>
            <a:r>
              <a:rPr lang="en"/>
              <a:t>Chairs with thin back rests</a:t>
            </a:r>
            <a:endParaRPr/>
          </a:p>
          <a:p>
            <a:pPr indent="-361950" lvl="0" marL="457200" rtl="0" algn="l">
              <a:spcBef>
                <a:spcPts val="0"/>
              </a:spcBef>
              <a:spcAft>
                <a:spcPts val="0"/>
              </a:spcAft>
              <a:buSzPts val="2100"/>
              <a:buChar char="●"/>
            </a:pPr>
            <a:r>
              <a:rPr lang="en"/>
              <a:t>Space to create the gravity well and have pupils stand around it.</a:t>
            </a:r>
            <a:endParaRPr/>
          </a:p>
          <a:p>
            <a:pPr indent="-361950" lvl="0" marL="457200" rtl="0" algn="l">
              <a:spcBef>
                <a:spcPts val="0"/>
              </a:spcBef>
              <a:spcAft>
                <a:spcPts val="0"/>
              </a:spcAft>
              <a:buSzPts val="2100"/>
              <a:buChar char="●"/>
            </a:pPr>
            <a:r>
              <a:rPr lang="en"/>
              <a:t>Assorted marbles</a:t>
            </a:r>
            <a:endParaRPr/>
          </a:p>
          <a:p>
            <a:pPr indent="-361950" lvl="0" marL="457200" rtl="0" algn="l">
              <a:spcBef>
                <a:spcPts val="0"/>
              </a:spcBef>
              <a:spcAft>
                <a:spcPts val="0"/>
              </a:spcAft>
              <a:buSzPts val="2100"/>
              <a:buChar char="●"/>
            </a:pPr>
            <a:r>
              <a:rPr lang="en"/>
              <a:t>A compact, heavy weight (1 to 3 Kg)</a:t>
            </a:r>
            <a:endParaRPr/>
          </a:p>
          <a:p>
            <a:pPr indent="0" lvl="0" marL="0" rtl="0" algn="l">
              <a:spcBef>
                <a:spcPts val="0"/>
              </a:spcBef>
              <a:spcAft>
                <a:spcPts val="0"/>
              </a:spcAft>
              <a:buNone/>
            </a:pPr>
            <a:r>
              <a:t/>
            </a:r>
            <a:endParaRPr/>
          </a:p>
        </p:txBody>
      </p:sp>
      <p:sp>
        <p:nvSpPr>
          <p:cNvPr id="21965" name="Google Shape;21965;p496"/>
          <p:cNvSpPr txBox="1"/>
          <p:nvPr>
            <p:ph idx="2" type="title"/>
          </p:nvPr>
        </p:nvSpPr>
        <p:spPr>
          <a:xfrm>
            <a:off x="4645750" y="1523550"/>
            <a:ext cx="32892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Without our free loan box</a:t>
            </a:r>
            <a:endParaRPr/>
          </a:p>
        </p:txBody>
      </p:sp>
      <p:sp>
        <p:nvSpPr>
          <p:cNvPr id="21966" name="Google Shape;21966;p496"/>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1967" name="Google Shape;21967;p496"/>
          <p:cNvPicPr preferRelativeResize="0"/>
          <p:nvPr/>
        </p:nvPicPr>
        <p:blipFill>
          <a:blip r:embed="rId3">
            <a:alphaModFix/>
          </a:blip>
          <a:stretch>
            <a:fillRect/>
          </a:stretch>
        </p:blipFill>
        <p:spPr>
          <a:xfrm>
            <a:off x="-3" y="4267225"/>
            <a:ext cx="825299" cy="876221"/>
          </a:xfrm>
          <a:prstGeom prst="rect">
            <a:avLst/>
          </a:prstGeom>
          <a:noFill/>
          <a:ln>
            <a:noFill/>
          </a:ln>
        </p:spPr>
      </p:pic>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71" name="Shape 21971"/>
        <p:cNvGrpSpPr/>
        <p:nvPr/>
      </p:nvGrpSpPr>
      <p:grpSpPr>
        <a:xfrm>
          <a:off x="0" y="0"/>
          <a:ext cx="0" cy="0"/>
          <a:chOff x="0" y="0"/>
          <a:chExt cx="0" cy="0"/>
        </a:xfrm>
      </p:grpSpPr>
      <p:sp>
        <p:nvSpPr>
          <p:cNvPr id="21972" name="Google Shape;21972;p497"/>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Assembling the gravity well</a:t>
            </a:r>
            <a:endParaRPr/>
          </a:p>
        </p:txBody>
      </p:sp>
      <p:sp>
        <p:nvSpPr>
          <p:cNvPr id="21973" name="Google Shape;21973;p497"/>
          <p:cNvSpPr txBox="1"/>
          <p:nvPr>
            <p:ph idx="3" type="subTitle"/>
          </p:nvPr>
        </p:nvSpPr>
        <p:spPr>
          <a:xfrm>
            <a:off x="3601313" y="1844975"/>
            <a:ext cx="4822800" cy="2478600"/>
          </a:xfrm>
          <a:prstGeom prst="rect">
            <a:avLst/>
          </a:prstGeom>
        </p:spPr>
        <p:txBody>
          <a:bodyPr anchorCtr="0" anchor="t" bIns="0" lIns="0" spcFirstLastPara="1" rIns="0" wrap="square" tIns="0">
            <a:noAutofit/>
          </a:bodyPr>
          <a:lstStyle/>
          <a:p>
            <a:pPr indent="-361950" lvl="0" marL="457200" rtl="0" algn="r">
              <a:spcBef>
                <a:spcPts val="0"/>
              </a:spcBef>
              <a:spcAft>
                <a:spcPts val="0"/>
              </a:spcAft>
              <a:buSzPts val="2100"/>
              <a:buAutoNum type="arabicPeriod"/>
            </a:pPr>
            <a:r>
              <a:rPr lang="en"/>
              <a:t>Arrange chairs in a wide circle with seats facing inwards</a:t>
            </a:r>
            <a:endParaRPr/>
          </a:p>
          <a:p>
            <a:pPr indent="-361950" lvl="0" marL="457200" rtl="0" algn="r">
              <a:spcBef>
                <a:spcPts val="0"/>
              </a:spcBef>
              <a:spcAft>
                <a:spcPts val="0"/>
              </a:spcAft>
              <a:buSzPts val="2100"/>
              <a:buAutoNum type="arabicPeriod"/>
            </a:pPr>
            <a:r>
              <a:rPr lang="en"/>
              <a:t>Stretch fabric over the backs of the chairs</a:t>
            </a:r>
            <a:endParaRPr/>
          </a:p>
          <a:p>
            <a:pPr indent="-361950" lvl="0" marL="457200" rtl="0" algn="r">
              <a:spcBef>
                <a:spcPts val="0"/>
              </a:spcBef>
              <a:spcAft>
                <a:spcPts val="0"/>
              </a:spcAft>
              <a:buSzPts val="2100"/>
              <a:buAutoNum type="arabicPeriod"/>
            </a:pPr>
            <a:r>
              <a:rPr lang="en"/>
              <a:t>Use bulldog clips to hold the fabric to the chairs</a:t>
            </a:r>
            <a:endParaRPr/>
          </a:p>
          <a:p>
            <a:pPr indent="0" lvl="0" marL="457200" rtl="0" algn="r">
              <a:spcBef>
                <a:spcPts val="0"/>
              </a:spcBef>
              <a:spcAft>
                <a:spcPts val="0"/>
              </a:spcAft>
              <a:buNone/>
            </a:pPr>
            <a:r>
              <a:t/>
            </a:r>
            <a:endParaRPr/>
          </a:p>
          <a:p>
            <a:pPr indent="0" lvl="0" marL="457200" rtl="0" algn="r">
              <a:spcBef>
                <a:spcPts val="0"/>
              </a:spcBef>
              <a:spcAft>
                <a:spcPts val="0"/>
              </a:spcAft>
              <a:buNone/>
            </a:pPr>
            <a:r>
              <a:rPr lang="en"/>
              <a:t>Top tips: School books can help weigh down light chairs, large hoops from the PE department can improve the shape </a:t>
            </a:r>
            <a:br>
              <a:rPr lang="en"/>
            </a:br>
            <a:r>
              <a:rPr lang="en"/>
              <a:t>of the well. </a:t>
            </a:r>
            <a:endParaRPr/>
          </a:p>
        </p:txBody>
      </p:sp>
      <p:sp>
        <p:nvSpPr>
          <p:cNvPr id="21974" name="Google Shape;21974;p497"/>
          <p:cNvSpPr txBox="1"/>
          <p:nvPr>
            <p:ph idx="4" type="title"/>
          </p:nvPr>
        </p:nvSpPr>
        <p:spPr>
          <a:xfrm>
            <a:off x="5945213" y="1426775"/>
            <a:ext cx="2478900" cy="3420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a:t>Making your own!</a:t>
            </a:r>
            <a:endParaRPr/>
          </a:p>
        </p:txBody>
      </p:sp>
      <p:sp>
        <p:nvSpPr>
          <p:cNvPr id="21975" name="Google Shape;21975;p497"/>
          <p:cNvSpPr txBox="1"/>
          <p:nvPr>
            <p:ph idx="9" type="subTitle"/>
          </p:nvPr>
        </p:nvSpPr>
        <p:spPr>
          <a:xfrm>
            <a:off x="719888" y="1844975"/>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For the Bath Astronomers gravity well as found in our loan box</a:t>
            </a:r>
            <a:endParaRPr/>
          </a:p>
        </p:txBody>
      </p:sp>
      <p:sp>
        <p:nvSpPr>
          <p:cNvPr id="21976" name="Google Shape;21976;p497"/>
          <p:cNvSpPr txBox="1"/>
          <p:nvPr>
            <p:ph idx="13" type="title"/>
          </p:nvPr>
        </p:nvSpPr>
        <p:spPr>
          <a:xfrm>
            <a:off x="719888" y="1426775"/>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Procedure sheet</a:t>
            </a:r>
            <a:endParaRPr/>
          </a:p>
        </p:txBody>
      </p:sp>
      <p:sp>
        <p:nvSpPr>
          <p:cNvPr id="21977" name="Google Shape;21977;p497"/>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pic>
        <p:nvPicPr>
          <p:cNvPr id="21978" name="Google Shape;21978;p497"/>
          <p:cNvPicPr preferRelativeResize="0"/>
          <p:nvPr/>
        </p:nvPicPr>
        <p:blipFill>
          <a:blip r:embed="rId3">
            <a:alphaModFix/>
          </a:blip>
          <a:stretch>
            <a:fillRect/>
          </a:stretch>
        </p:blipFill>
        <p:spPr>
          <a:xfrm>
            <a:off x="-3" y="4267225"/>
            <a:ext cx="825299" cy="876221"/>
          </a:xfrm>
          <a:prstGeom prst="rect">
            <a:avLst/>
          </a:prstGeom>
          <a:noFill/>
          <a:ln>
            <a:noFill/>
          </a:ln>
        </p:spPr>
      </p:pic>
      <p:pic>
        <p:nvPicPr>
          <p:cNvPr id="21979" name="Google Shape;21979;p497"/>
          <p:cNvPicPr preferRelativeResize="0"/>
          <p:nvPr/>
        </p:nvPicPr>
        <p:blipFill>
          <a:blip r:embed="rId4">
            <a:alphaModFix/>
          </a:blip>
          <a:stretch>
            <a:fillRect/>
          </a:stretch>
        </p:blipFill>
        <p:spPr>
          <a:xfrm>
            <a:off x="959591" y="2863902"/>
            <a:ext cx="2954284" cy="1739601"/>
          </a:xfrm>
          <a:prstGeom prst="rect">
            <a:avLst/>
          </a:prstGeom>
          <a:noFill/>
          <a:ln>
            <a:noFill/>
          </a:ln>
        </p:spPr>
      </p:pic>
      <p:sp>
        <p:nvSpPr>
          <p:cNvPr id="21980" name="Google Shape;21980;p497"/>
          <p:cNvSpPr txBox="1"/>
          <p:nvPr/>
        </p:nvSpPr>
        <p:spPr>
          <a:xfrm>
            <a:off x="1298048" y="4603511"/>
            <a:ext cx="2566800" cy="384900"/>
          </a:xfrm>
          <a:prstGeom prst="rect">
            <a:avLst/>
          </a:prstGeom>
          <a:noFill/>
          <a:ln>
            <a:noFill/>
          </a:ln>
        </p:spPr>
        <p:txBody>
          <a:bodyPr anchorCtr="0" anchor="t" bIns="91425" lIns="91425" spcFirstLastPara="1" rIns="91425" wrap="square" tIns="91425">
            <a:spAutoFit/>
          </a:bodyPr>
          <a:lstStyle/>
          <a:p>
            <a:pPr indent="0" lvl="0" marL="0" rtl="0" algn="l">
              <a:spcBef>
                <a:spcPts val="0"/>
              </a:spcBef>
              <a:spcAft>
                <a:spcPts val="0"/>
              </a:spcAft>
              <a:buNone/>
            </a:pPr>
            <a:r>
              <a:rPr i="1" lang="en" sz="1300">
                <a:solidFill>
                  <a:schemeClr val="accent1"/>
                </a:solidFill>
                <a:latin typeface="Cuprum"/>
                <a:ea typeface="Cuprum"/>
                <a:cs typeface="Cuprum"/>
                <a:sym typeface="Cuprum"/>
              </a:rPr>
              <a:t>Image credit: NASA/JPL Edu</a:t>
            </a:r>
            <a:endParaRPr i="1" sz="1100">
              <a:solidFill>
                <a:schemeClr val="accent1"/>
              </a:solidFill>
              <a:latin typeface="Cuprum"/>
              <a:ea typeface="Cuprum"/>
              <a:cs typeface="Cuprum"/>
              <a:sym typeface="Cuprum"/>
            </a:endParaRPr>
          </a:p>
        </p:txBody>
      </p:sp>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1984" name="Shape 21984"/>
        <p:cNvGrpSpPr/>
        <p:nvPr/>
      </p:nvGrpSpPr>
      <p:grpSpPr>
        <a:xfrm>
          <a:off x="0" y="0"/>
          <a:ext cx="0" cy="0"/>
          <a:chOff x="0" y="0"/>
          <a:chExt cx="0" cy="0"/>
        </a:xfrm>
      </p:grpSpPr>
      <p:grpSp>
        <p:nvGrpSpPr>
          <p:cNvPr id="21985" name="Google Shape;21985;p498"/>
          <p:cNvGrpSpPr/>
          <p:nvPr/>
        </p:nvGrpSpPr>
        <p:grpSpPr>
          <a:xfrm>
            <a:off x="3363100" y="2188157"/>
            <a:ext cx="2417820" cy="2415341"/>
            <a:chOff x="3363087" y="2188207"/>
            <a:chExt cx="2417820" cy="2415341"/>
          </a:xfrm>
        </p:grpSpPr>
        <p:grpSp>
          <p:nvGrpSpPr>
            <p:cNvPr id="21986" name="Google Shape;21986;p498"/>
            <p:cNvGrpSpPr/>
            <p:nvPr/>
          </p:nvGrpSpPr>
          <p:grpSpPr>
            <a:xfrm>
              <a:off x="3363087" y="2188207"/>
              <a:ext cx="2417820" cy="2415295"/>
              <a:chOff x="5436525" y="2273875"/>
              <a:chExt cx="2044150" cy="2042015"/>
            </a:xfrm>
          </p:grpSpPr>
          <p:sp>
            <p:nvSpPr>
              <p:cNvPr id="21987" name="Google Shape;21987;p498"/>
              <p:cNvSpPr/>
              <p:nvPr/>
            </p:nvSpPr>
            <p:spPr>
              <a:xfrm>
                <a:off x="5436525" y="2273875"/>
                <a:ext cx="2040887" cy="2042015"/>
              </a:xfrm>
              <a:custGeom>
                <a:rect b="b" l="l" r="r" t="t"/>
                <a:pathLst>
                  <a:path extrusionOk="0" h="43461" w="43437">
                    <a:moveTo>
                      <a:pt x="21730" y="1"/>
                    </a:moveTo>
                    <a:cubicBezTo>
                      <a:pt x="9724" y="1"/>
                      <a:pt x="0" y="9724"/>
                      <a:pt x="0" y="21731"/>
                    </a:cubicBezTo>
                    <a:cubicBezTo>
                      <a:pt x="0" y="33737"/>
                      <a:pt x="9724" y="43460"/>
                      <a:pt x="21730" y="43460"/>
                    </a:cubicBezTo>
                    <a:cubicBezTo>
                      <a:pt x="33713" y="43460"/>
                      <a:pt x="43437" y="33737"/>
                      <a:pt x="43437" y="21731"/>
                    </a:cubicBezTo>
                    <a:cubicBezTo>
                      <a:pt x="43437" y="9724"/>
                      <a:pt x="33713" y="1"/>
                      <a:pt x="21730"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8" name="Google Shape;21988;p498"/>
              <p:cNvSpPr/>
              <p:nvPr/>
            </p:nvSpPr>
            <p:spPr>
              <a:xfrm>
                <a:off x="7356210" y="2948912"/>
                <a:ext cx="68692" cy="214111"/>
              </a:xfrm>
              <a:custGeom>
                <a:rect b="b" l="l" r="r" t="t"/>
                <a:pathLst>
                  <a:path extrusionOk="0" h="4557" w="1462">
                    <a:moveTo>
                      <a:pt x="252" y="59"/>
                    </a:moveTo>
                    <a:cubicBezTo>
                      <a:pt x="297" y="219"/>
                      <a:pt x="366" y="402"/>
                      <a:pt x="388" y="562"/>
                    </a:cubicBezTo>
                    <a:lnTo>
                      <a:pt x="548" y="858"/>
                    </a:lnTo>
                    <a:lnTo>
                      <a:pt x="640" y="1201"/>
                    </a:lnTo>
                    <a:lnTo>
                      <a:pt x="480" y="1064"/>
                    </a:lnTo>
                    <a:lnTo>
                      <a:pt x="662" y="1726"/>
                    </a:lnTo>
                    <a:cubicBezTo>
                      <a:pt x="913" y="2068"/>
                      <a:pt x="913" y="2068"/>
                      <a:pt x="1165" y="3095"/>
                    </a:cubicBezTo>
                    <a:lnTo>
                      <a:pt x="1210" y="3483"/>
                    </a:lnTo>
                    <a:cubicBezTo>
                      <a:pt x="913" y="3209"/>
                      <a:pt x="913" y="3209"/>
                      <a:pt x="845" y="3095"/>
                    </a:cubicBezTo>
                    <a:cubicBezTo>
                      <a:pt x="822" y="3027"/>
                      <a:pt x="777" y="2616"/>
                      <a:pt x="777" y="2616"/>
                    </a:cubicBezTo>
                    <a:cubicBezTo>
                      <a:pt x="754" y="2456"/>
                      <a:pt x="640" y="2365"/>
                      <a:pt x="571" y="2228"/>
                    </a:cubicBezTo>
                    <a:cubicBezTo>
                      <a:pt x="571" y="2205"/>
                      <a:pt x="571" y="2182"/>
                      <a:pt x="571" y="2182"/>
                    </a:cubicBezTo>
                    <a:cubicBezTo>
                      <a:pt x="480" y="1908"/>
                      <a:pt x="480" y="1634"/>
                      <a:pt x="388" y="1383"/>
                    </a:cubicBezTo>
                    <a:cubicBezTo>
                      <a:pt x="343" y="1246"/>
                      <a:pt x="229" y="1109"/>
                      <a:pt x="206" y="950"/>
                    </a:cubicBezTo>
                    <a:cubicBezTo>
                      <a:pt x="137" y="721"/>
                      <a:pt x="137" y="539"/>
                      <a:pt x="160" y="493"/>
                    </a:cubicBezTo>
                    <a:cubicBezTo>
                      <a:pt x="183" y="493"/>
                      <a:pt x="183" y="493"/>
                      <a:pt x="206" y="516"/>
                    </a:cubicBezTo>
                    <a:lnTo>
                      <a:pt x="229" y="516"/>
                    </a:lnTo>
                    <a:cubicBezTo>
                      <a:pt x="229" y="402"/>
                      <a:pt x="183" y="288"/>
                      <a:pt x="183" y="196"/>
                    </a:cubicBezTo>
                    <a:cubicBezTo>
                      <a:pt x="206" y="82"/>
                      <a:pt x="206" y="82"/>
                      <a:pt x="252" y="59"/>
                    </a:cubicBezTo>
                    <a:close/>
                    <a:moveTo>
                      <a:pt x="199" y="0"/>
                    </a:moveTo>
                    <a:cubicBezTo>
                      <a:pt x="131" y="0"/>
                      <a:pt x="121" y="16"/>
                      <a:pt x="92" y="59"/>
                    </a:cubicBezTo>
                    <a:cubicBezTo>
                      <a:pt x="92" y="59"/>
                      <a:pt x="0" y="516"/>
                      <a:pt x="0" y="584"/>
                    </a:cubicBezTo>
                    <a:lnTo>
                      <a:pt x="0" y="630"/>
                    </a:lnTo>
                    <a:cubicBezTo>
                      <a:pt x="69" y="950"/>
                      <a:pt x="115" y="1292"/>
                      <a:pt x="160" y="1634"/>
                    </a:cubicBezTo>
                    <a:cubicBezTo>
                      <a:pt x="160" y="1657"/>
                      <a:pt x="183" y="1680"/>
                      <a:pt x="183" y="1703"/>
                    </a:cubicBezTo>
                    <a:lnTo>
                      <a:pt x="252" y="1863"/>
                    </a:lnTo>
                    <a:cubicBezTo>
                      <a:pt x="274" y="1886"/>
                      <a:pt x="297" y="1954"/>
                      <a:pt x="297" y="2000"/>
                    </a:cubicBezTo>
                    <a:cubicBezTo>
                      <a:pt x="320" y="2114"/>
                      <a:pt x="388" y="2456"/>
                      <a:pt x="457" y="2684"/>
                    </a:cubicBezTo>
                    <a:cubicBezTo>
                      <a:pt x="503" y="2821"/>
                      <a:pt x="594" y="2935"/>
                      <a:pt x="640" y="3072"/>
                    </a:cubicBezTo>
                    <a:cubicBezTo>
                      <a:pt x="662" y="3187"/>
                      <a:pt x="662" y="3323"/>
                      <a:pt x="685" y="3438"/>
                    </a:cubicBezTo>
                    <a:lnTo>
                      <a:pt x="708" y="3597"/>
                    </a:lnTo>
                    <a:cubicBezTo>
                      <a:pt x="891" y="4008"/>
                      <a:pt x="891" y="4008"/>
                      <a:pt x="1256" y="4351"/>
                    </a:cubicBezTo>
                    <a:lnTo>
                      <a:pt x="1461" y="4556"/>
                    </a:lnTo>
                    <a:lnTo>
                      <a:pt x="1347" y="3529"/>
                    </a:lnTo>
                    <a:cubicBezTo>
                      <a:pt x="1096" y="2342"/>
                      <a:pt x="1096" y="2342"/>
                      <a:pt x="959" y="2091"/>
                    </a:cubicBezTo>
                    <a:lnTo>
                      <a:pt x="777" y="1178"/>
                    </a:lnTo>
                    <a:lnTo>
                      <a:pt x="617" y="858"/>
                    </a:lnTo>
                    <a:lnTo>
                      <a:pt x="388" y="14"/>
                    </a:lnTo>
                    <a:cubicBezTo>
                      <a:pt x="297" y="5"/>
                      <a:pt x="238" y="0"/>
                      <a:pt x="199" y="0"/>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9" name="Google Shape;21989;p498"/>
              <p:cNvSpPr/>
              <p:nvPr/>
            </p:nvSpPr>
            <p:spPr>
              <a:xfrm>
                <a:off x="7463431" y="3432155"/>
                <a:ext cx="5450" cy="34346"/>
              </a:xfrm>
              <a:custGeom>
                <a:rect b="b" l="l" r="r" t="t"/>
                <a:pathLst>
                  <a:path extrusionOk="0" h="731" w="116">
                    <a:moveTo>
                      <a:pt x="92" y="0"/>
                    </a:moveTo>
                    <a:lnTo>
                      <a:pt x="1" y="731"/>
                    </a:lnTo>
                    <a:lnTo>
                      <a:pt x="112" y="111"/>
                    </a:lnTo>
                    <a:lnTo>
                      <a:pt x="112" y="111"/>
                    </a:lnTo>
                    <a:cubicBezTo>
                      <a:pt x="113" y="112"/>
                      <a:pt x="114" y="113"/>
                      <a:pt x="115" y="114"/>
                    </a:cubicBezTo>
                    <a:cubicBezTo>
                      <a:pt x="115" y="114"/>
                      <a:pt x="115" y="92"/>
                      <a:pt x="115" y="92"/>
                    </a:cubicBezTo>
                    <a:lnTo>
                      <a:pt x="112" y="111"/>
                    </a:lnTo>
                    <a:lnTo>
                      <a:pt x="112" y="111"/>
                    </a:lnTo>
                    <a:cubicBezTo>
                      <a:pt x="92" y="87"/>
                      <a:pt x="92" y="43"/>
                      <a:pt x="92" y="0"/>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0" name="Google Shape;21990;p498"/>
              <p:cNvSpPr/>
              <p:nvPr/>
            </p:nvSpPr>
            <p:spPr>
              <a:xfrm>
                <a:off x="7429132" y="3287346"/>
                <a:ext cx="34346" cy="89084"/>
              </a:xfrm>
              <a:custGeom>
                <a:rect b="b" l="l" r="r" t="t"/>
                <a:pathLst>
                  <a:path extrusionOk="0" h="1896" w="731">
                    <a:moveTo>
                      <a:pt x="685" y="1"/>
                    </a:moveTo>
                    <a:lnTo>
                      <a:pt x="571" y="138"/>
                    </a:lnTo>
                    <a:cubicBezTo>
                      <a:pt x="548" y="320"/>
                      <a:pt x="526" y="343"/>
                      <a:pt x="526" y="366"/>
                    </a:cubicBezTo>
                    <a:lnTo>
                      <a:pt x="411" y="366"/>
                    </a:lnTo>
                    <a:cubicBezTo>
                      <a:pt x="366" y="594"/>
                      <a:pt x="320" y="868"/>
                      <a:pt x="297" y="1096"/>
                    </a:cubicBezTo>
                    <a:lnTo>
                      <a:pt x="23" y="1576"/>
                    </a:lnTo>
                    <a:cubicBezTo>
                      <a:pt x="1" y="1599"/>
                      <a:pt x="1" y="1644"/>
                      <a:pt x="1" y="1690"/>
                    </a:cubicBezTo>
                    <a:cubicBezTo>
                      <a:pt x="1" y="1781"/>
                      <a:pt x="1" y="1872"/>
                      <a:pt x="1" y="1895"/>
                    </a:cubicBezTo>
                    <a:cubicBezTo>
                      <a:pt x="69" y="1850"/>
                      <a:pt x="138" y="1758"/>
                      <a:pt x="206" y="1690"/>
                    </a:cubicBezTo>
                    <a:lnTo>
                      <a:pt x="320" y="1621"/>
                    </a:lnTo>
                    <a:lnTo>
                      <a:pt x="343" y="1736"/>
                    </a:lnTo>
                    <a:lnTo>
                      <a:pt x="480" y="1256"/>
                    </a:lnTo>
                    <a:lnTo>
                      <a:pt x="526" y="1279"/>
                    </a:lnTo>
                    <a:cubicBezTo>
                      <a:pt x="571" y="1370"/>
                      <a:pt x="571" y="1416"/>
                      <a:pt x="548" y="1484"/>
                    </a:cubicBezTo>
                    <a:cubicBezTo>
                      <a:pt x="503" y="1690"/>
                      <a:pt x="503" y="1690"/>
                      <a:pt x="548" y="1895"/>
                    </a:cubicBezTo>
                    <a:lnTo>
                      <a:pt x="594" y="1827"/>
                    </a:lnTo>
                    <a:lnTo>
                      <a:pt x="685" y="1621"/>
                    </a:lnTo>
                    <a:lnTo>
                      <a:pt x="685" y="1553"/>
                    </a:lnTo>
                    <a:cubicBezTo>
                      <a:pt x="685" y="1553"/>
                      <a:pt x="685" y="1553"/>
                      <a:pt x="663" y="1621"/>
                    </a:cubicBezTo>
                    <a:cubicBezTo>
                      <a:pt x="663" y="1599"/>
                      <a:pt x="663" y="1576"/>
                      <a:pt x="663" y="1576"/>
                    </a:cubicBezTo>
                    <a:cubicBezTo>
                      <a:pt x="708" y="1188"/>
                      <a:pt x="731" y="868"/>
                      <a:pt x="731" y="69"/>
                    </a:cubicBezTo>
                    <a:lnTo>
                      <a:pt x="685"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1" name="Google Shape;21991;p498"/>
              <p:cNvSpPr/>
              <p:nvPr/>
            </p:nvSpPr>
            <p:spPr>
              <a:xfrm>
                <a:off x="7460236" y="3274472"/>
                <a:ext cx="20438" cy="89084"/>
              </a:xfrm>
              <a:custGeom>
                <a:rect b="b" l="l" r="r" t="t"/>
                <a:pathLst>
                  <a:path extrusionOk="0" h="1896" w="435">
                    <a:moveTo>
                      <a:pt x="366" y="1"/>
                    </a:moveTo>
                    <a:cubicBezTo>
                      <a:pt x="343" y="47"/>
                      <a:pt x="297" y="343"/>
                      <a:pt x="297" y="343"/>
                    </a:cubicBezTo>
                    <a:cubicBezTo>
                      <a:pt x="297" y="389"/>
                      <a:pt x="297" y="435"/>
                      <a:pt x="252" y="480"/>
                    </a:cubicBezTo>
                    <a:cubicBezTo>
                      <a:pt x="229" y="412"/>
                      <a:pt x="206" y="320"/>
                      <a:pt x="183" y="252"/>
                    </a:cubicBezTo>
                    <a:lnTo>
                      <a:pt x="137" y="229"/>
                    </a:lnTo>
                    <a:lnTo>
                      <a:pt x="69" y="229"/>
                    </a:lnTo>
                    <a:cubicBezTo>
                      <a:pt x="69" y="1097"/>
                      <a:pt x="46" y="1507"/>
                      <a:pt x="1" y="1895"/>
                    </a:cubicBezTo>
                    <a:cubicBezTo>
                      <a:pt x="115" y="1599"/>
                      <a:pt x="115" y="1599"/>
                      <a:pt x="137" y="1553"/>
                    </a:cubicBezTo>
                    <a:cubicBezTo>
                      <a:pt x="183" y="1599"/>
                      <a:pt x="183" y="1599"/>
                      <a:pt x="229" y="1599"/>
                    </a:cubicBezTo>
                    <a:cubicBezTo>
                      <a:pt x="297" y="1165"/>
                      <a:pt x="434" y="480"/>
                      <a:pt x="366" y="24"/>
                    </a:cubicBezTo>
                    <a:cubicBezTo>
                      <a:pt x="366" y="24"/>
                      <a:pt x="366" y="24"/>
                      <a:pt x="366" y="1"/>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2" name="Google Shape;21992;p498"/>
              <p:cNvSpPr/>
              <p:nvPr/>
            </p:nvSpPr>
            <p:spPr>
              <a:xfrm>
                <a:off x="7426971" y="3264840"/>
                <a:ext cx="15082" cy="51543"/>
              </a:xfrm>
              <a:custGeom>
                <a:rect b="b" l="l" r="r" t="t"/>
                <a:pathLst>
                  <a:path extrusionOk="0" h="1097" w="321">
                    <a:moveTo>
                      <a:pt x="69" y="0"/>
                    </a:moveTo>
                    <a:cubicBezTo>
                      <a:pt x="1" y="229"/>
                      <a:pt x="1" y="297"/>
                      <a:pt x="1" y="320"/>
                    </a:cubicBezTo>
                    <a:lnTo>
                      <a:pt x="24" y="640"/>
                    </a:lnTo>
                    <a:cubicBezTo>
                      <a:pt x="24" y="640"/>
                      <a:pt x="24" y="640"/>
                      <a:pt x="47" y="662"/>
                    </a:cubicBezTo>
                    <a:cubicBezTo>
                      <a:pt x="69" y="685"/>
                      <a:pt x="69" y="685"/>
                      <a:pt x="206" y="1096"/>
                    </a:cubicBezTo>
                    <a:cubicBezTo>
                      <a:pt x="298" y="959"/>
                      <a:pt x="320" y="845"/>
                      <a:pt x="320" y="799"/>
                    </a:cubicBezTo>
                    <a:cubicBezTo>
                      <a:pt x="298" y="731"/>
                      <a:pt x="252" y="685"/>
                      <a:pt x="229" y="594"/>
                    </a:cubicBezTo>
                    <a:cubicBezTo>
                      <a:pt x="206" y="548"/>
                      <a:pt x="229" y="503"/>
                      <a:pt x="229" y="434"/>
                    </a:cubicBezTo>
                    <a:cubicBezTo>
                      <a:pt x="206" y="274"/>
                      <a:pt x="206" y="274"/>
                      <a:pt x="6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3" name="Google Shape;21993;p498"/>
              <p:cNvSpPr/>
              <p:nvPr/>
            </p:nvSpPr>
            <p:spPr>
              <a:xfrm>
                <a:off x="7344417" y="3405326"/>
                <a:ext cx="121221" cy="350743"/>
              </a:xfrm>
              <a:custGeom>
                <a:rect b="b" l="l" r="r" t="t"/>
                <a:pathLst>
                  <a:path extrusionOk="0" h="7465" w="2580">
                    <a:moveTo>
                      <a:pt x="756" y="6931"/>
                    </a:moveTo>
                    <a:cubicBezTo>
                      <a:pt x="684" y="7093"/>
                      <a:pt x="614" y="7249"/>
                      <a:pt x="548" y="7396"/>
                    </a:cubicBezTo>
                    <a:cubicBezTo>
                      <a:pt x="619" y="7254"/>
                      <a:pt x="694" y="7090"/>
                      <a:pt x="756" y="6931"/>
                    </a:cubicBezTo>
                    <a:close/>
                    <a:moveTo>
                      <a:pt x="2306" y="1"/>
                    </a:moveTo>
                    <a:lnTo>
                      <a:pt x="2306" y="1"/>
                    </a:lnTo>
                    <a:cubicBezTo>
                      <a:pt x="2169" y="69"/>
                      <a:pt x="2009" y="959"/>
                      <a:pt x="2009" y="982"/>
                    </a:cubicBezTo>
                    <a:cubicBezTo>
                      <a:pt x="1918" y="1439"/>
                      <a:pt x="1918" y="1439"/>
                      <a:pt x="1621" y="1758"/>
                    </a:cubicBezTo>
                    <a:cubicBezTo>
                      <a:pt x="1575" y="1781"/>
                      <a:pt x="1530" y="1827"/>
                      <a:pt x="1507" y="1918"/>
                    </a:cubicBezTo>
                    <a:cubicBezTo>
                      <a:pt x="1393" y="2192"/>
                      <a:pt x="1370" y="2511"/>
                      <a:pt x="1210" y="2785"/>
                    </a:cubicBezTo>
                    <a:cubicBezTo>
                      <a:pt x="913" y="3265"/>
                      <a:pt x="913" y="3265"/>
                      <a:pt x="776" y="3653"/>
                    </a:cubicBezTo>
                    <a:cubicBezTo>
                      <a:pt x="617" y="4132"/>
                      <a:pt x="343" y="5296"/>
                      <a:pt x="320" y="5319"/>
                    </a:cubicBezTo>
                    <a:cubicBezTo>
                      <a:pt x="251" y="5730"/>
                      <a:pt x="274" y="6163"/>
                      <a:pt x="229" y="6574"/>
                    </a:cubicBezTo>
                    <a:cubicBezTo>
                      <a:pt x="206" y="6848"/>
                      <a:pt x="46" y="7099"/>
                      <a:pt x="0" y="7373"/>
                    </a:cubicBezTo>
                    <a:cubicBezTo>
                      <a:pt x="0" y="7396"/>
                      <a:pt x="0" y="7442"/>
                      <a:pt x="23" y="7464"/>
                    </a:cubicBezTo>
                    <a:cubicBezTo>
                      <a:pt x="115" y="7464"/>
                      <a:pt x="206" y="7464"/>
                      <a:pt x="594" y="6734"/>
                    </a:cubicBezTo>
                    <a:cubicBezTo>
                      <a:pt x="662" y="6574"/>
                      <a:pt x="662" y="6574"/>
                      <a:pt x="708" y="6529"/>
                    </a:cubicBezTo>
                    <a:cubicBezTo>
                      <a:pt x="731" y="6551"/>
                      <a:pt x="754" y="6551"/>
                      <a:pt x="754" y="6551"/>
                    </a:cubicBezTo>
                    <a:cubicBezTo>
                      <a:pt x="799" y="6506"/>
                      <a:pt x="845" y="6460"/>
                      <a:pt x="891" y="6414"/>
                    </a:cubicBezTo>
                    <a:lnTo>
                      <a:pt x="891" y="6414"/>
                    </a:lnTo>
                    <a:cubicBezTo>
                      <a:pt x="891" y="6541"/>
                      <a:pt x="834" y="6732"/>
                      <a:pt x="756" y="6931"/>
                    </a:cubicBezTo>
                    <a:lnTo>
                      <a:pt x="756" y="6931"/>
                    </a:lnTo>
                    <a:cubicBezTo>
                      <a:pt x="1032" y="6311"/>
                      <a:pt x="1335" y="5606"/>
                      <a:pt x="1552" y="5045"/>
                    </a:cubicBezTo>
                    <a:cubicBezTo>
                      <a:pt x="1804" y="4269"/>
                      <a:pt x="2123" y="3219"/>
                      <a:pt x="2329" y="2443"/>
                    </a:cubicBezTo>
                    <a:cubicBezTo>
                      <a:pt x="2351" y="2260"/>
                      <a:pt x="2580" y="1051"/>
                      <a:pt x="2534" y="685"/>
                    </a:cubicBezTo>
                    <a:cubicBezTo>
                      <a:pt x="2534" y="663"/>
                      <a:pt x="2534" y="640"/>
                      <a:pt x="2534" y="640"/>
                    </a:cubicBezTo>
                    <a:lnTo>
                      <a:pt x="2511" y="617"/>
                    </a:lnTo>
                    <a:cubicBezTo>
                      <a:pt x="2511" y="617"/>
                      <a:pt x="2511" y="594"/>
                      <a:pt x="2511" y="594"/>
                    </a:cubicBezTo>
                    <a:cubicBezTo>
                      <a:pt x="2511" y="594"/>
                      <a:pt x="2511" y="594"/>
                      <a:pt x="2511" y="571"/>
                    </a:cubicBezTo>
                    <a:cubicBezTo>
                      <a:pt x="2511" y="571"/>
                      <a:pt x="2511" y="571"/>
                      <a:pt x="2511" y="548"/>
                    </a:cubicBezTo>
                    <a:lnTo>
                      <a:pt x="2488" y="526"/>
                    </a:lnTo>
                    <a:cubicBezTo>
                      <a:pt x="2488" y="526"/>
                      <a:pt x="2488" y="526"/>
                      <a:pt x="2488" y="503"/>
                    </a:cubicBezTo>
                    <a:cubicBezTo>
                      <a:pt x="2466" y="548"/>
                      <a:pt x="2443" y="571"/>
                      <a:pt x="2397" y="936"/>
                    </a:cubicBezTo>
                    <a:cubicBezTo>
                      <a:pt x="2351" y="1507"/>
                      <a:pt x="2329" y="1553"/>
                      <a:pt x="2032" y="2055"/>
                    </a:cubicBezTo>
                    <a:cubicBezTo>
                      <a:pt x="2055" y="1804"/>
                      <a:pt x="2100" y="1461"/>
                      <a:pt x="2123" y="1187"/>
                    </a:cubicBezTo>
                    <a:lnTo>
                      <a:pt x="2169" y="731"/>
                    </a:lnTo>
                    <a:lnTo>
                      <a:pt x="2306"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4" name="Google Shape;21994;p498"/>
              <p:cNvSpPr/>
              <p:nvPr/>
            </p:nvSpPr>
            <p:spPr>
              <a:xfrm>
                <a:off x="7362647" y="2951684"/>
                <a:ext cx="50462" cy="160924"/>
              </a:xfrm>
              <a:custGeom>
                <a:rect b="b" l="l" r="r" t="t"/>
                <a:pathLst>
                  <a:path extrusionOk="0" h="3425" w="1074">
                    <a:moveTo>
                      <a:pt x="115" y="0"/>
                    </a:moveTo>
                    <a:cubicBezTo>
                      <a:pt x="69" y="23"/>
                      <a:pt x="69" y="23"/>
                      <a:pt x="46" y="137"/>
                    </a:cubicBezTo>
                    <a:cubicBezTo>
                      <a:pt x="46" y="229"/>
                      <a:pt x="92" y="343"/>
                      <a:pt x="92" y="457"/>
                    </a:cubicBezTo>
                    <a:lnTo>
                      <a:pt x="69" y="457"/>
                    </a:lnTo>
                    <a:cubicBezTo>
                      <a:pt x="46" y="434"/>
                      <a:pt x="46" y="434"/>
                      <a:pt x="23" y="434"/>
                    </a:cubicBezTo>
                    <a:cubicBezTo>
                      <a:pt x="0" y="480"/>
                      <a:pt x="0" y="662"/>
                      <a:pt x="69" y="891"/>
                    </a:cubicBezTo>
                    <a:cubicBezTo>
                      <a:pt x="92" y="1050"/>
                      <a:pt x="206" y="1187"/>
                      <a:pt x="251" y="1324"/>
                    </a:cubicBezTo>
                    <a:cubicBezTo>
                      <a:pt x="343" y="1575"/>
                      <a:pt x="343" y="1849"/>
                      <a:pt x="434" y="2123"/>
                    </a:cubicBezTo>
                    <a:cubicBezTo>
                      <a:pt x="434" y="2123"/>
                      <a:pt x="434" y="2146"/>
                      <a:pt x="434" y="2169"/>
                    </a:cubicBezTo>
                    <a:cubicBezTo>
                      <a:pt x="480" y="2260"/>
                      <a:pt x="594" y="2329"/>
                      <a:pt x="617" y="2420"/>
                    </a:cubicBezTo>
                    <a:cubicBezTo>
                      <a:pt x="685" y="2603"/>
                      <a:pt x="662" y="2808"/>
                      <a:pt x="685" y="2991"/>
                    </a:cubicBezTo>
                    <a:cubicBezTo>
                      <a:pt x="708" y="3105"/>
                      <a:pt x="708" y="3105"/>
                      <a:pt x="1073" y="3424"/>
                    </a:cubicBezTo>
                    <a:cubicBezTo>
                      <a:pt x="1050" y="3310"/>
                      <a:pt x="1028" y="3150"/>
                      <a:pt x="1028" y="3036"/>
                    </a:cubicBezTo>
                    <a:lnTo>
                      <a:pt x="822" y="2237"/>
                    </a:lnTo>
                    <a:cubicBezTo>
                      <a:pt x="776" y="2009"/>
                      <a:pt x="754" y="1963"/>
                      <a:pt x="708" y="1895"/>
                    </a:cubicBezTo>
                    <a:cubicBezTo>
                      <a:pt x="525" y="1690"/>
                      <a:pt x="525" y="1690"/>
                      <a:pt x="343" y="1005"/>
                    </a:cubicBezTo>
                    <a:lnTo>
                      <a:pt x="343" y="1005"/>
                    </a:lnTo>
                    <a:lnTo>
                      <a:pt x="503" y="1142"/>
                    </a:lnTo>
                    <a:lnTo>
                      <a:pt x="411" y="799"/>
                    </a:lnTo>
                    <a:lnTo>
                      <a:pt x="251" y="503"/>
                    </a:lnTo>
                    <a:lnTo>
                      <a:pt x="115"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5" name="Google Shape;21995;p498"/>
              <p:cNvSpPr/>
              <p:nvPr/>
            </p:nvSpPr>
            <p:spPr>
              <a:xfrm>
                <a:off x="5506204" y="2563445"/>
                <a:ext cx="572747" cy="1558305"/>
              </a:xfrm>
              <a:custGeom>
                <a:rect b="b" l="l" r="r" t="t"/>
                <a:pathLst>
                  <a:path extrusionOk="0" h="33166" w="12190">
                    <a:moveTo>
                      <a:pt x="2260" y="13376"/>
                    </a:moveTo>
                    <a:cubicBezTo>
                      <a:pt x="2244" y="13376"/>
                      <a:pt x="2227" y="13376"/>
                      <a:pt x="2210" y="13386"/>
                    </a:cubicBezTo>
                    <a:lnTo>
                      <a:pt x="2210" y="13386"/>
                    </a:lnTo>
                    <a:lnTo>
                      <a:pt x="2260" y="13376"/>
                    </a:lnTo>
                    <a:close/>
                    <a:moveTo>
                      <a:pt x="6483" y="1"/>
                    </a:moveTo>
                    <a:lnTo>
                      <a:pt x="6049" y="206"/>
                    </a:lnTo>
                    <a:cubicBezTo>
                      <a:pt x="5890" y="229"/>
                      <a:pt x="5661" y="275"/>
                      <a:pt x="5479" y="297"/>
                    </a:cubicBezTo>
                    <a:lnTo>
                      <a:pt x="5091" y="663"/>
                    </a:lnTo>
                    <a:lnTo>
                      <a:pt x="4794" y="777"/>
                    </a:lnTo>
                    <a:lnTo>
                      <a:pt x="4475" y="1119"/>
                    </a:lnTo>
                    <a:lnTo>
                      <a:pt x="4178" y="1507"/>
                    </a:lnTo>
                    <a:lnTo>
                      <a:pt x="3972" y="1667"/>
                    </a:lnTo>
                    <a:lnTo>
                      <a:pt x="3950" y="1416"/>
                    </a:lnTo>
                    <a:lnTo>
                      <a:pt x="3562" y="1850"/>
                    </a:lnTo>
                    <a:cubicBezTo>
                      <a:pt x="3630" y="1918"/>
                      <a:pt x="3767" y="1987"/>
                      <a:pt x="3858" y="2032"/>
                    </a:cubicBezTo>
                    <a:lnTo>
                      <a:pt x="4383" y="1576"/>
                    </a:lnTo>
                    <a:cubicBezTo>
                      <a:pt x="4566" y="1644"/>
                      <a:pt x="4817" y="1735"/>
                      <a:pt x="5000" y="1804"/>
                    </a:cubicBezTo>
                    <a:lnTo>
                      <a:pt x="4634" y="2534"/>
                    </a:lnTo>
                    <a:lnTo>
                      <a:pt x="3927" y="3607"/>
                    </a:lnTo>
                    <a:lnTo>
                      <a:pt x="3630" y="3721"/>
                    </a:lnTo>
                    <a:lnTo>
                      <a:pt x="3174" y="4474"/>
                    </a:lnTo>
                    <a:cubicBezTo>
                      <a:pt x="2717" y="5251"/>
                      <a:pt x="1895" y="5661"/>
                      <a:pt x="1484" y="6460"/>
                    </a:cubicBezTo>
                    <a:cubicBezTo>
                      <a:pt x="914" y="7487"/>
                      <a:pt x="800" y="8674"/>
                      <a:pt x="366" y="9770"/>
                    </a:cubicBezTo>
                    <a:lnTo>
                      <a:pt x="298" y="10363"/>
                    </a:lnTo>
                    <a:cubicBezTo>
                      <a:pt x="1" y="10569"/>
                      <a:pt x="92" y="11117"/>
                      <a:pt x="183" y="11413"/>
                    </a:cubicBezTo>
                    <a:cubicBezTo>
                      <a:pt x="252" y="11391"/>
                      <a:pt x="320" y="11368"/>
                      <a:pt x="366" y="11345"/>
                    </a:cubicBezTo>
                    <a:lnTo>
                      <a:pt x="434" y="10569"/>
                    </a:lnTo>
                    <a:lnTo>
                      <a:pt x="754" y="9428"/>
                    </a:lnTo>
                    <a:lnTo>
                      <a:pt x="754" y="9428"/>
                    </a:lnTo>
                    <a:cubicBezTo>
                      <a:pt x="663" y="9953"/>
                      <a:pt x="571" y="10660"/>
                      <a:pt x="503" y="11185"/>
                    </a:cubicBezTo>
                    <a:cubicBezTo>
                      <a:pt x="412" y="11482"/>
                      <a:pt x="343" y="11779"/>
                      <a:pt x="252" y="12075"/>
                    </a:cubicBezTo>
                    <a:cubicBezTo>
                      <a:pt x="366" y="12646"/>
                      <a:pt x="571" y="13354"/>
                      <a:pt x="731" y="13901"/>
                    </a:cubicBezTo>
                    <a:lnTo>
                      <a:pt x="1188" y="14152"/>
                    </a:lnTo>
                    <a:lnTo>
                      <a:pt x="1416" y="14586"/>
                    </a:lnTo>
                    <a:lnTo>
                      <a:pt x="1804" y="14974"/>
                    </a:lnTo>
                    <a:lnTo>
                      <a:pt x="1872" y="15933"/>
                    </a:lnTo>
                    <a:lnTo>
                      <a:pt x="2238" y="16572"/>
                    </a:lnTo>
                    <a:lnTo>
                      <a:pt x="2557" y="17211"/>
                    </a:lnTo>
                    <a:lnTo>
                      <a:pt x="2877" y="17006"/>
                    </a:lnTo>
                    <a:lnTo>
                      <a:pt x="3128" y="17348"/>
                    </a:lnTo>
                    <a:lnTo>
                      <a:pt x="3059" y="18033"/>
                    </a:lnTo>
                    <a:lnTo>
                      <a:pt x="2534" y="18672"/>
                    </a:lnTo>
                    <a:cubicBezTo>
                      <a:pt x="2306" y="21091"/>
                      <a:pt x="2306" y="21091"/>
                      <a:pt x="2808" y="22484"/>
                    </a:cubicBezTo>
                    <a:cubicBezTo>
                      <a:pt x="3196" y="23602"/>
                      <a:pt x="4589" y="23830"/>
                      <a:pt x="4954" y="24972"/>
                    </a:cubicBezTo>
                    <a:cubicBezTo>
                      <a:pt x="5319" y="26158"/>
                      <a:pt x="5365" y="27437"/>
                      <a:pt x="5958" y="28532"/>
                    </a:cubicBezTo>
                    <a:cubicBezTo>
                      <a:pt x="7624" y="31545"/>
                      <a:pt x="8127" y="32070"/>
                      <a:pt x="10500" y="33166"/>
                    </a:cubicBezTo>
                    <a:lnTo>
                      <a:pt x="10455" y="32892"/>
                    </a:lnTo>
                    <a:lnTo>
                      <a:pt x="9336" y="32139"/>
                    </a:lnTo>
                    <a:cubicBezTo>
                      <a:pt x="9336" y="31979"/>
                      <a:pt x="9336" y="31979"/>
                      <a:pt x="9336" y="31819"/>
                    </a:cubicBezTo>
                    <a:cubicBezTo>
                      <a:pt x="9268" y="31659"/>
                      <a:pt x="9268" y="31659"/>
                      <a:pt x="9062" y="31317"/>
                    </a:cubicBezTo>
                    <a:lnTo>
                      <a:pt x="8766" y="31294"/>
                    </a:lnTo>
                    <a:lnTo>
                      <a:pt x="8606" y="30541"/>
                    </a:lnTo>
                    <a:lnTo>
                      <a:pt x="8834" y="30107"/>
                    </a:lnTo>
                    <a:cubicBezTo>
                      <a:pt x="8948" y="30107"/>
                      <a:pt x="9108" y="30084"/>
                      <a:pt x="9222" y="30084"/>
                    </a:cubicBezTo>
                    <a:cubicBezTo>
                      <a:pt x="9336" y="29856"/>
                      <a:pt x="9336" y="29856"/>
                      <a:pt x="9542" y="29423"/>
                    </a:cubicBezTo>
                    <a:lnTo>
                      <a:pt x="9199" y="28989"/>
                    </a:lnTo>
                    <a:cubicBezTo>
                      <a:pt x="9382" y="28555"/>
                      <a:pt x="9633" y="27962"/>
                      <a:pt x="9838" y="27528"/>
                    </a:cubicBezTo>
                    <a:cubicBezTo>
                      <a:pt x="9793" y="27391"/>
                      <a:pt x="9770" y="27231"/>
                      <a:pt x="9747" y="27072"/>
                    </a:cubicBezTo>
                    <a:cubicBezTo>
                      <a:pt x="10158" y="26843"/>
                      <a:pt x="10706" y="26524"/>
                      <a:pt x="11140" y="26273"/>
                    </a:cubicBezTo>
                    <a:cubicBezTo>
                      <a:pt x="11185" y="25793"/>
                      <a:pt x="11276" y="25154"/>
                      <a:pt x="11322" y="24652"/>
                    </a:cubicBezTo>
                    <a:cubicBezTo>
                      <a:pt x="11505" y="24059"/>
                      <a:pt x="11938" y="23305"/>
                      <a:pt x="12190" y="22735"/>
                    </a:cubicBezTo>
                    <a:lnTo>
                      <a:pt x="10957" y="21685"/>
                    </a:lnTo>
                    <a:cubicBezTo>
                      <a:pt x="8971" y="21434"/>
                      <a:pt x="8766" y="21411"/>
                      <a:pt x="7465" y="18695"/>
                    </a:cubicBezTo>
                    <a:lnTo>
                      <a:pt x="6826" y="18763"/>
                    </a:lnTo>
                    <a:cubicBezTo>
                      <a:pt x="6506" y="18307"/>
                      <a:pt x="6141" y="17667"/>
                      <a:pt x="5844" y="17188"/>
                    </a:cubicBezTo>
                    <a:lnTo>
                      <a:pt x="4703" y="16960"/>
                    </a:lnTo>
                    <a:lnTo>
                      <a:pt x="4064" y="16230"/>
                    </a:lnTo>
                    <a:lnTo>
                      <a:pt x="3584" y="16366"/>
                    </a:lnTo>
                    <a:lnTo>
                      <a:pt x="3242" y="16823"/>
                    </a:lnTo>
                    <a:lnTo>
                      <a:pt x="2854" y="16230"/>
                    </a:lnTo>
                    <a:lnTo>
                      <a:pt x="2466" y="16298"/>
                    </a:lnTo>
                    <a:lnTo>
                      <a:pt x="2283" y="15750"/>
                    </a:lnTo>
                    <a:lnTo>
                      <a:pt x="2557" y="14677"/>
                    </a:lnTo>
                    <a:lnTo>
                      <a:pt x="1895" y="14061"/>
                    </a:lnTo>
                    <a:lnTo>
                      <a:pt x="2009" y="13422"/>
                    </a:lnTo>
                    <a:lnTo>
                      <a:pt x="2198" y="13388"/>
                    </a:lnTo>
                    <a:lnTo>
                      <a:pt x="2198" y="13388"/>
                    </a:lnTo>
                    <a:cubicBezTo>
                      <a:pt x="2196" y="13392"/>
                      <a:pt x="2194" y="13395"/>
                      <a:pt x="2192" y="13399"/>
                    </a:cubicBezTo>
                    <a:cubicBezTo>
                      <a:pt x="2198" y="13393"/>
                      <a:pt x="2204" y="13389"/>
                      <a:pt x="2210" y="13386"/>
                    </a:cubicBezTo>
                    <a:lnTo>
                      <a:pt x="2210" y="13386"/>
                    </a:lnTo>
                    <a:lnTo>
                      <a:pt x="2198" y="13388"/>
                    </a:lnTo>
                    <a:lnTo>
                      <a:pt x="2198" y="13388"/>
                    </a:lnTo>
                    <a:cubicBezTo>
                      <a:pt x="2243" y="13298"/>
                      <a:pt x="2308" y="13190"/>
                      <a:pt x="2352" y="13102"/>
                    </a:cubicBezTo>
                    <a:lnTo>
                      <a:pt x="2557" y="12486"/>
                    </a:lnTo>
                    <a:lnTo>
                      <a:pt x="1987" y="12304"/>
                    </a:lnTo>
                    <a:lnTo>
                      <a:pt x="1667" y="13217"/>
                    </a:lnTo>
                    <a:lnTo>
                      <a:pt x="1302" y="13171"/>
                    </a:lnTo>
                    <a:lnTo>
                      <a:pt x="1142" y="12395"/>
                    </a:lnTo>
                    <a:lnTo>
                      <a:pt x="1553" y="11117"/>
                    </a:lnTo>
                    <a:lnTo>
                      <a:pt x="2466" y="10318"/>
                    </a:lnTo>
                    <a:cubicBezTo>
                      <a:pt x="2740" y="10409"/>
                      <a:pt x="3105" y="10523"/>
                      <a:pt x="3379" y="10614"/>
                    </a:cubicBezTo>
                    <a:lnTo>
                      <a:pt x="3767" y="10797"/>
                    </a:lnTo>
                    <a:lnTo>
                      <a:pt x="3676" y="11345"/>
                    </a:lnTo>
                    <a:cubicBezTo>
                      <a:pt x="3470" y="12030"/>
                      <a:pt x="3447" y="12075"/>
                      <a:pt x="3698" y="12167"/>
                    </a:cubicBezTo>
                    <a:cubicBezTo>
                      <a:pt x="3744" y="12121"/>
                      <a:pt x="3767" y="12121"/>
                      <a:pt x="3835" y="12075"/>
                    </a:cubicBezTo>
                    <a:lnTo>
                      <a:pt x="4201" y="10592"/>
                    </a:lnTo>
                    <a:cubicBezTo>
                      <a:pt x="4634" y="10135"/>
                      <a:pt x="5319" y="10249"/>
                      <a:pt x="5776" y="9861"/>
                    </a:cubicBezTo>
                    <a:cubicBezTo>
                      <a:pt x="6164" y="9542"/>
                      <a:pt x="6118" y="8971"/>
                      <a:pt x="6529" y="8674"/>
                    </a:cubicBezTo>
                    <a:cubicBezTo>
                      <a:pt x="6780" y="8469"/>
                      <a:pt x="6826" y="8469"/>
                      <a:pt x="7054" y="8423"/>
                    </a:cubicBezTo>
                    <a:cubicBezTo>
                      <a:pt x="9633" y="8012"/>
                      <a:pt x="9633" y="8012"/>
                      <a:pt x="9222" y="6711"/>
                    </a:cubicBezTo>
                    <a:cubicBezTo>
                      <a:pt x="9317" y="6682"/>
                      <a:pt x="9418" y="6670"/>
                      <a:pt x="9525" y="6670"/>
                    </a:cubicBezTo>
                    <a:cubicBezTo>
                      <a:pt x="9911" y="6670"/>
                      <a:pt x="10357" y="6823"/>
                      <a:pt x="10733" y="6823"/>
                    </a:cubicBezTo>
                    <a:cubicBezTo>
                      <a:pt x="11053" y="6823"/>
                      <a:pt x="11322" y="6712"/>
                      <a:pt x="11459" y="6301"/>
                    </a:cubicBezTo>
                    <a:cubicBezTo>
                      <a:pt x="11516" y="6110"/>
                      <a:pt x="11685" y="3891"/>
                      <a:pt x="10578" y="3891"/>
                    </a:cubicBezTo>
                    <a:cubicBezTo>
                      <a:pt x="10361" y="3891"/>
                      <a:pt x="10095" y="3976"/>
                      <a:pt x="9770" y="4178"/>
                    </a:cubicBezTo>
                    <a:lnTo>
                      <a:pt x="9085" y="5136"/>
                    </a:lnTo>
                    <a:lnTo>
                      <a:pt x="8401" y="5684"/>
                    </a:lnTo>
                    <a:lnTo>
                      <a:pt x="8355" y="5730"/>
                    </a:lnTo>
                    <a:cubicBezTo>
                      <a:pt x="8289" y="5788"/>
                      <a:pt x="8215" y="5814"/>
                      <a:pt x="8143" y="5814"/>
                    </a:cubicBezTo>
                    <a:cubicBezTo>
                      <a:pt x="7988" y="5814"/>
                      <a:pt x="7845" y="5696"/>
                      <a:pt x="7830" y="5524"/>
                    </a:cubicBezTo>
                    <a:lnTo>
                      <a:pt x="7830" y="5410"/>
                    </a:lnTo>
                    <a:cubicBezTo>
                      <a:pt x="7853" y="5182"/>
                      <a:pt x="7853" y="4817"/>
                      <a:pt x="7853" y="4497"/>
                    </a:cubicBezTo>
                    <a:cubicBezTo>
                      <a:pt x="7853" y="4086"/>
                      <a:pt x="8127" y="3721"/>
                      <a:pt x="8515" y="3584"/>
                    </a:cubicBezTo>
                    <a:cubicBezTo>
                      <a:pt x="8537" y="3561"/>
                      <a:pt x="8583" y="3561"/>
                      <a:pt x="8606" y="3539"/>
                    </a:cubicBezTo>
                    <a:cubicBezTo>
                      <a:pt x="9154" y="3402"/>
                      <a:pt x="9724" y="3242"/>
                      <a:pt x="10295" y="3105"/>
                    </a:cubicBezTo>
                    <a:lnTo>
                      <a:pt x="10637" y="2397"/>
                    </a:lnTo>
                    <a:lnTo>
                      <a:pt x="10706" y="1895"/>
                    </a:lnTo>
                    <a:lnTo>
                      <a:pt x="10911" y="1576"/>
                    </a:lnTo>
                    <a:lnTo>
                      <a:pt x="10523" y="1621"/>
                    </a:lnTo>
                    <a:lnTo>
                      <a:pt x="10067" y="1964"/>
                    </a:lnTo>
                    <a:lnTo>
                      <a:pt x="9724" y="2397"/>
                    </a:lnTo>
                    <a:lnTo>
                      <a:pt x="9336" y="2215"/>
                    </a:lnTo>
                    <a:cubicBezTo>
                      <a:pt x="10021" y="1188"/>
                      <a:pt x="10021" y="1188"/>
                      <a:pt x="10021" y="1142"/>
                    </a:cubicBezTo>
                    <a:lnTo>
                      <a:pt x="10021" y="1142"/>
                    </a:lnTo>
                    <a:lnTo>
                      <a:pt x="9405" y="1165"/>
                    </a:lnTo>
                    <a:cubicBezTo>
                      <a:pt x="9428" y="845"/>
                      <a:pt x="9428" y="845"/>
                      <a:pt x="9405" y="640"/>
                    </a:cubicBezTo>
                    <a:cubicBezTo>
                      <a:pt x="9154" y="754"/>
                      <a:pt x="8834" y="914"/>
                      <a:pt x="8652" y="1119"/>
                    </a:cubicBezTo>
                    <a:cubicBezTo>
                      <a:pt x="8697" y="1142"/>
                      <a:pt x="8743" y="1188"/>
                      <a:pt x="8789" y="1233"/>
                    </a:cubicBezTo>
                    <a:cubicBezTo>
                      <a:pt x="8822" y="1227"/>
                      <a:pt x="8857" y="1224"/>
                      <a:pt x="8894" y="1224"/>
                    </a:cubicBezTo>
                    <a:cubicBezTo>
                      <a:pt x="8981" y="1224"/>
                      <a:pt x="9073" y="1240"/>
                      <a:pt x="9154" y="1256"/>
                    </a:cubicBezTo>
                    <a:cubicBezTo>
                      <a:pt x="8971" y="1439"/>
                      <a:pt x="8971" y="1439"/>
                      <a:pt x="8720" y="1667"/>
                    </a:cubicBezTo>
                    <a:lnTo>
                      <a:pt x="8355" y="2146"/>
                    </a:lnTo>
                    <a:cubicBezTo>
                      <a:pt x="8149" y="2101"/>
                      <a:pt x="8127" y="2101"/>
                      <a:pt x="7921" y="2055"/>
                    </a:cubicBezTo>
                    <a:cubicBezTo>
                      <a:pt x="7784" y="1599"/>
                      <a:pt x="8058" y="1165"/>
                      <a:pt x="8058" y="708"/>
                    </a:cubicBezTo>
                    <a:lnTo>
                      <a:pt x="8058" y="708"/>
                    </a:lnTo>
                    <a:cubicBezTo>
                      <a:pt x="7556" y="868"/>
                      <a:pt x="7556" y="868"/>
                      <a:pt x="7351" y="891"/>
                    </a:cubicBezTo>
                    <a:cubicBezTo>
                      <a:pt x="7122" y="708"/>
                      <a:pt x="6985" y="594"/>
                      <a:pt x="6757" y="252"/>
                    </a:cubicBezTo>
                    <a:cubicBezTo>
                      <a:pt x="6666" y="183"/>
                      <a:pt x="6574" y="69"/>
                      <a:pt x="648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6" name="Google Shape;21996;p498"/>
              <p:cNvSpPr/>
              <p:nvPr/>
            </p:nvSpPr>
            <p:spPr>
              <a:xfrm>
                <a:off x="5609197" y="3179045"/>
                <a:ext cx="7518" cy="14002"/>
              </a:xfrm>
              <a:custGeom>
                <a:rect b="b" l="l" r="r" t="t"/>
                <a:pathLst>
                  <a:path extrusionOk="0" h="298" w="160">
                    <a:moveTo>
                      <a:pt x="160" y="0"/>
                    </a:moveTo>
                    <a:lnTo>
                      <a:pt x="160" y="0"/>
                    </a:lnTo>
                    <a:cubicBezTo>
                      <a:pt x="91" y="92"/>
                      <a:pt x="46" y="183"/>
                      <a:pt x="0" y="297"/>
                    </a:cubicBezTo>
                    <a:lnTo>
                      <a:pt x="68" y="274"/>
                    </a:lnTo>
                    <a:lnTo>
                      <a:pt x="160"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7" name="Google Shape;21997;p498"/>
              <p:cNvSpPr/>
              <p:nvPr/>
            </p:nvSpPr>
            <p:spPr>
              <a:xfrm>
                <a:off x="5616667" y="3179045"/>
                <a:ext cx="47" cy="47"/>
              </a:xfrm>
              <a:custGeom>
                <a:rect b="b" l="l" r="r" t="t"/>
                <a:pathLst>
                  <a:path extrusionOk="0" h="1" w="1">
                    <a:moveTo>
                      <a:pt x="1" y="0"/>
                    </a:moveTo>
                    <a:lnTo>
                      <a:pt x="1" y="0"/>
                    </a:lnTo>
                    <a:lnTo>
                      <a:pt x="1"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8" name="Google Shape;21998;p498"/>
              <p:cNvSpPr/>
              <p:nvPr/>
            </p:nvSpPr>
            <p:spPr>
              <a:xfrm>
                <a:off x="6000633" y="2652482"/>
                <a:ext cx="108347" cy="101910"/>
              </a:xfrm>
              <a:custGeom>
                <a:rect b="b" l="l" r="r" t="t"/>
                <a:pathLst>
                  <a:path extrusionOk="0" h="2169" w="2306">
                    <a:moveTo>
                      <a:pt x="753" y="0"/>
                    </a:moveTo>
                    <a:lnTo>
                      <a:pt x="480" y="434"/>
                    </a:lnTo>
                    <a:lnTo>
                      <a:pt x="365" y="708"/>
                    </a:lnTo>
                    <a:lnTo>
                      <a:pt x="0" y="1005"/>
                    </a:lnTo>
                    <a:cubicBezTo>
                      <a:pt x="76" y="1005"/>
                      <a:pt x="173" y="1025"/>
                      <a:pt x="256" y="1025"/>
                    </a:cubicBezTo>
                    <a:cubicBezTo>
                      <a:pt x="297" y="1025"/>
                      <a:pt x="335" y="1020"/>
                      <a:pt x="365" y="1005"/>
                    </a:cubicBezTo>
                    <a:cubicBezTo>
                      <a:pt x="824" y="753"/>
                      <a:pt x="986" y="664"/>
                      <a:pt x="1073" y="664"/>
                    </a:cubicBezTo>
                    <a:cubicBezTo>
                      <a:pt x="1121" y="664"/>
                      <a:pt x="1147" y="691"/>
                      <a:pt x="1187" y="731"/>
                    </a:cubicBezTo>
                    <a:cubicBezTo>
                      <a:pt x="1210" y="868"/>
                      <a:pt x="1256" y="1027"/>
                      <a:pt x="1278" y="1164"/>
                    </a:cubicBezTo>
                    <a:cubicBezTo>
                      <a:pt x="1070" y="1373"/>
                      <a:pt x="980" y="1462"/>
                      <a:pt x="878" y="1462"/>
                    </a:cubicBezTo>
                    <a:cubicBezTo>
                      <a:pt x="801" y="1462"/>
                      <a:pt x="718" y="1412"/>
                      <a:pt x="571" y="1324"/>
                    </a:cubicBezTo>
                    <a:cubicBezTo>
                      <a:pt x="560" y="1319"/>
                      <a:pt x="548" y="1316"/>
                      <a:pt x="535" y="1316"/>
                    </a:cubicBezTo>
                    <a:cubicBezTo>
                      <a:pt x="492" y="1316"/>
                      <a:pt x="435" y="1346"/>
                      <a:pt x="365" y="1415"/>
                    </a:cubicBezTo>
                    <a:cubicBezTo>
                      <a:pt x="343" y="1484"/>
                      <a:pt x="297" y="1575"/>
                      <a:pt x="274" y="1666"/>
                    </a:cubicBezTo>
                    <a:cubicBezTo>
                      <a:pt x="890" y="1918"/>
                      <a:pt x="890" y="1918"/>
                      <a:pt x="982" y="2169"/>
                    </a:cubicBezTo>
                    <a:cubicBezTo>
                      <a:pt x="1073" y="2146"/>
                      <a:pt x="1187" y="2123"/>
                      <a:pt x="1278" y="2100"/>
                    </a:cubicBezTo>
                    <a:cubicBezTo>
                      <a:pt x="1370" y="1940"/>
                      <a:pt x="1415" y="1803"/>
                      <a:pt x="1415" y="1781"/>
                    </a:cubicBezTo>
                    <a:cubicBezTo>
                      <a:pt x="1415" y="1758"/>
                      <a:pt x="1415" y="1735"/>
                      <a:pt x="1438" y="1712"/>
                    </a:cubicBezTo>
                    <a:cubicBezTo>
                      <a:pt x="1442" y="1708"/>
                      <a:pt x="1449" y="1706"/>
                      <a:pt x="1457" y="1706"/>
                    </a:cubicBezTo>
                    <a:cubicBezTo>
                      <a:pt x="1495" y="1706"/>
                      <a:pt x="1569" y="1743"/>
                      <a:pt x="1644" y="1781"/>
                    </a:cubicBezTo>
                    <a:lnTo>
                      <a:pt x="2123" y="1712"/>
                    </a:lnTo>
                    <a:lnTo>
                      <a:pt x="2306" y="1438"/>
                    </a:lnTo>
                    <a:cubicBezTo>
                      <a:pt x="2169" y="1393"/>
                      <a:pt x="1986" y="1301"/>
                      <a:pt x="1872" y="1256"/>
                    </a:cubicBezTo>
                    <a:cubicBezTo>
                      <a:pt x="2032" y="913"/>
                      <a:pt x="2032" y="799"/>
                      <a:pt x="2055" y="753"/>
                    </a:cubicBezTo>
                    <a:cubicBezTo>
                      <a:pt x="2055" y="731"/>
                      <a:pt x="2032" y="708"/>
                      <a:pt x="2009" y="685"/>
                    </a:cubicBezTo>
                    <a:cubicBezTo>
                      <a:pt x="2009" y="685"/>
                      <a:pt x="1963" y="617"/>
                      <a:pt x="1940" y="411"/>
                    </a:cubicBezTo>
                    <a:lnTo>
                      <a:pt x="1324" y="343"/>
                    </a:lnTo>
                    <a:lnTo>
                      <a:pt x="1324" y="0"/>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9" name="Google Shape;21999;p498"/>
              <p:cNvSpPr/>
              <p:nvPr/>
            </p:nvSpPr>
            <p:spPr>
              <a:xfrm>
                <a:off x="6097141" y="2589193"/>
                <a:ext cx="113751" cy="48301"/>
              </a:xfrm>
              <a:custGeom>
                <a:rect b="b" l="l" r="r" t="t"/>
                <a:pathLst>
                  <a:path extrusionOk="0" h="1028" w="2421">
                    <a:moveTo>
                      <a:pt x="754" y="1"/>
                    </a:moveTo>
                    <a:cubicBezTo>
                      <a:pt x="731" y="1"/>
                      <a:pt x="640" y="23"/>
                      <a:pt x="571" y="229"/>
                    </a:cubicBezTo>
                    <a:lnTo>
                      <a:pt x="1" y="799"/>
                    </a:lnTo>
                    <a:lnTo>
                      <a:pt x="23" y="799"/>
                    </a:lnTo>
                    <a:cubicBezTo>
                      <a:pt x="46" y="822"/>
                      <a:pt x="69" y="822"/>
                      <a:pt x="115" y="822"/>
                    </a:cubicBezTo>
                    <a:cubicBezTo>
                      <a:pt x="137" y="822"/>
                      <a:pt x="183" y="845"/>
                      <a:pt x="229" y="845"/>
                    </a:cubicBezTo>
                    <a:cubicBezTo>
                      <a:pt x="274" y="868"/>
                      <a:pt x="320" y="868"/>
                      <a:pt x="366" y="868"/>
                    </a:cubicBezTo>
                    <a:cubicBezTo>
                      <a:pt x="411" y="891"/>
                      <a:pt x="457" y="891"/>
                      <a:pt x="503" y="914"/>
                    </a:cubicBezTo>
                    <a:cubicBezTo>
                      <a:pt x="548" y="914"/>
                      <a:pt x="594" y="914"/>
                      <a:pt x="640" y="936"/>
                    </a:cubicBezTo>
                    <a:lnTo>
                      <a:pt x="754" y="959"/>
                    </a:lnTo>
                    <a:lnTo>
                      <a:pt x="799" y="959"/>
                    </a:lnTo>
                    <a:cubicBezTo>
                      <a:pt x="891" y="959"/>
                      <a:pt x="982" y="891"/>
                      <a:pt x="1096" y="891"/>
                    </a:cubicBezTo>
                    <a:cubicBezTo>
                      <a:pt x="1119" y="891"/>
                      <a:pt x="1187" y="914"/>
                      <a:pt x="1644" y="1028"/>
                    </a:cubicBezTo>
                    <a:lnTo>
                      <a:pt x="2420" y="571"/>
                    </a:lnTo>
                    <a:cubicBezTo>
                      <a:pt x="2329" y="548"/>
                      <a:pt x="2260" y="548"/>
                      <a:pt x="2169" y="526"/>
                    </a:cubicBezTo>
                    <a:cubicBezTo>
                      <a:pt x="1964" y="92"/>
                      <a:pt x="1964" y="92"/>
                      <a:pt x="1918" y="92"/>
                    </a:cubicBezTo>
                    <a:cubicBezTo>
                      <a:pt x="1735" y="69"/>
                      <a:pt x="754" y="1"/>
                      <a:pt x="754" y="1"/>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0" name="Google Shape;22000;p498"/>
              <p:cNvSpPr/>
              <p:nvPr/>
            </p:nvSpPr>
            <p:spPr>
              <a:xfrm>
                <a:off x="6138958" y="2612075"/>
                <a:ext cx="256350" cy="196585"/>
              </a:xfrm>
              <a:custGeom>
                <a:rect b="b" l="l" r="r" t="t"/>
                <a:pathLst>
                  <a:path extrusionOk="0" h="4184" w="5456">
                    <a:moveTo>
                      <a:pt x="3168" y="0"/>
                    </a:moveTo>
                    <a:cubicBezTo>
                      <a:pt x="3002" y="0"/>
                      <a:pt x="2837" y="4"/>
                      <a:pt x="2671" y="16"/>
                    </a:cubicBezTo>
                    <a:cubicBezTo>
                      <a:pt x="2557" y="130"/>
                      <a:pt x="2397" y="267"/>
                      <a:pt x="2283" y="381"/>
                    </a:cubicBezTo>
                    <a:cubicBezTo>
                      <a:pt x="1944" y="343"/>
                      <a:pt x="1791" y="326"/>
                      <a:pt x="1662" y="326"/>
                    </a:cubicBezTo>
                    <a:cubicBezTo>
                      <a:pt x="1556" y="326"/>
                      <a:pt x="1466" y="338"/>
                      <a:pt x="1302" y="358"/>
                    </a:cubicBezTo>
                    <a:cubicBezTo>
                      <a:pt x="959" y="666"/>
                      <a:pt x="874" y="743"/>
                      <a:pt x="689" y="743"/>
                    </a:cubicBezTo>
                    <a:cubicBezTo>
                      <a:pt x="627" y="743"/>
                      <a:pt x="554" y="735"/>
                      <a:pt x="457" y="723"/>
                    </a:cubicBezTo>
                    <a:cubicBezTo>
                      <a:pt x="412" y="723"/>
                      <a:pt x="366" y="723"/>
                      <a:pt x="252" y="997"/>
                    </a:cubicBezTo>
                    <a:lnTo>
                      <a:pt x="571" y="1134"/>
                    </a:lnTo>
                    <a:cubicBezTo>
                      <a:pt x="800" y="1180"/>
                      <a:pt x="1028" y="1203"/>
                      <a:pt x="1233" y="1225"/>
                    </a:cubicBezTo>
                    <a:cubicBezTo>
                      <a:pt x="777" y="1636"/>
                      <a:pt x="708" y="1865"/>
                      <a:pt x="685" y="1933"/>
                    </a:cubicBezTo>
                    <a:cubicBezTo>
                      <a:pt x="708" y="1956"/>
                      <a:pt x="708" y="1956"/>
                      <a:pt x="1051" y="2093"/>
                    </a:cubicBezTo>
                    <a:cubicBezTo>
                      <a:pt x="297" y="2663"/>
                      <a:pt x="297" y="2663"/>
                      <a:pt x="275" y="2755"/>
                    </a:cubicBezTo>
                    <a:cubicBezTo>
                      <a:pt x="206" y="2846"/>
                      <a:pt x="275" y="2960"/>
                      <a:pt x="252" y="3074"/>
                    </a:cubicBezTo>
                    <a:cubicBezTo>
                      <a:pt x="183" y="3394"/>
                      <a:pt x="69" y="3668"/>
                      <a:pt x="1" y="3964"/>
                    </a:cubicBezTo>
                    <a:cubicBezTo>
                      <a:pt x="1" y="3987"/>
                      <a:pt x="1" y="4010"/>
                      <a:pt x="1" y="4010"/>
                    </a:cubicBezTo>
                    <a:cubicBezTo>
                      <a:pt x="34" y="4109"/>
                      <a:pt x="339" y="4184"/>
                      <a:pt x="601" y="4184"/>
                    </a:cubicBezTo>
                    <a:cubicBezTo>
                      <a:pt x="703" y="4184"/>
                      <a:pt x="798" y="4173"/>
                      <a:pt x="868" y="4147"/>
                    </a:cubicBezTo>
                    <a:cubicBezTo>
                      <a:pt x="1074" y="4079"/>
                      <a:pt x="1096" y="3987"/>
                      <a:pt x="1233" y="3713"/>
                    </a:cubicBezTo>
                    <a:cubicBezTo>
                      <a:pt x="1670" y="2841"/>
                      <a:pt x="1934" y="2726"/>
                      <a:pt x="2100" y="2726"/>
                    </a:cubicBezTo>
                    <a:cubicBezTo>
                      <a:pt x="2125" y="2726"/>
                      <a:pt x="2148" y="2729"/>
                      <a:pt x="2169" y="2732"/>
                    </a:cubicBezTo>
                    <a:cubicBezTo>
                      <a:pt x="2260" y="2732"/>
                      <a:pt x="2260" y="2732"/>
                      <a:pt x="2694" y="2778"/>
                    </a:cubicBezTo>
                    <a:cubicBezTo>
                      <a:pt x="2797" y="2789"/>
                      <a:pt x="2848" y="2795"/>
                      <a:pt x="2888" y="2795"/>
                    </a:cubicBezTo>
                    <a:cubicBezTo>
                      <a:pt x="2928" y="2795"/>
                      <a:pt x="2957" y="2789"/>
                      <a:pt x="3014" y="2778"/>
                    </a:cubicBezTo>
                    <a:cubicBezTo>
                      <a:pt x="3310" y="2686"/>
                      <a:pt x="3630" y="2595"/>
                      <a:pt x="3950" y="2526"/>
                    </a:cubicBezTo>
                    <a:cubicBezTo>
                      <a:pt x="4018" y="2504"/>
                      <a:pt x="4132" y="2504"/>
                      <a:pt x="4201" y="2481"/>
                    </a:cubicBezTo>
                    <a:cubicBezTo>
                      <a:pt x="4223" y="2481"/>
                      <a:pt x="4223" y="2458"/>
                      <a:pt x="4246" y="2458"/>
                    </a:cubicBezTo>
                    <a:cubicBezTo>
                      <a:pt x="4292" y="2435"/>
                      <a:pt x="4452" y="2207"/>
                      <a:pt x="4885" y="1362"/>
                    </a:cubicBezTo>
                    <a:cubicBezTo>
                      <a:pt x="4931" y="1248"/>
                      <a:pt x="4908" y="1134"/>
                      <a:pt x="4999" y="1066"/>
                    </a:cubicBezTo>
                    <a:cubicBezTo>
                      <a:pt x="5114" y="974"/>
                      <a:pt x="5296" y="1020"/>
                      <a:pt x="5410" y="929"/>
                    </a:cubicBezTo>
                    <a:cubicBezTo>
                      <a:pt x="5410" y="929"/>
                      <a:pt x="5433" y="906"/>
                      <a:pt x="5433" y="906"/>
                    </a:cubicBezTo>
                    <a:cubicBezTo>
                      <a:pt x="5456" y="860"/>
                      <a:pt x="5456" y="769"/>
                      <a:pt x="5342" y="564"/>
                    </a:cubicBezTo>
                    <a:lnTo>
                      <a:pt x="4908" y="449"/>
                    </a:lnTo>
                    <a:lnTo>
                      <a:pt x="4657" y="39"/>
                    </a:lnTo>
                    <a:cubicBezTo>
                      <a:pt x="4161" y="39"/>
                      <a:pt x="3664" y="0"/>
                      <a:pt x="3168" y="0"/>
                    </a:cubicBez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1" name="Google Shape;22001;p498"/>
              <p:cNvSpPr/>
              <p:nvPr/>
            </p:nvSpPr>
            <p:spPr>
              <a:xfrm>
                <a:off x="7279013" y="2714690"/>
                <a:ext cx="129773" cy="226327"/>
              </a:xfrm>
              <a:custGeom>
                <a:rect b="b" l="l" r="r" t="t"/>
                <a:pathLst>
                  <a:path extrusionOk="0" h="4817" w="2762">
                    <a:moveTo>
                      <a:pt x="23" y="0"/>
                    </a:moveTo>
                    <a:cubicBezTo>
                      <a:pt x="23" y="23"/>
                      <a:pt x="23" y="23"/>
                      <a:pt x="0" y="23"/>
                    </a:cubicBezTo>
                    <a:cubicBezTo>
                      <a:pt x="365" y="457"/>
                      <a:pt x="388" y="502"/>
                      <a:pt x="913" y="1324"/>
                    </a:cubicBezTo>
                    <a:lnTo>
                      <a:pt x="1118" y="1644"/>
                    </a:lnTo>
                    <a:cubicBezTo>
                      <a:pt x="1392" y="2054"/>
                      <a:pt x="1735" y="2625"/>
                      <a:pt x="2009" y="3059"/>
                    </a:cubicBezTo>
                    <a:lnTo>
                      <a:pt x="2374" y="4223"/>
                    </a:lnTo>
                    <a:lnTo>
                      <a:pt x="2762" y="4816"/>
                    </a:lnTo>
                    <a:cubicBezTo>
                      <a:pt x="2602" y="4314"/>
                      <a:pt x="2351" y="3629"/>
                      <a:pt x="2146" y="3127"/>
                    </a:cubicBezTo>
                    <a:cubicBezTo>
                      <a:pt x="1872" y="2488"/>
                      <a:pt x="1347" y="1712"/>
                      <a:pt x="982" y="1096"/>
                    </a:cubicBezTo>
                    <a:cubicBezTo>
                      <a:pt x="913" y="1073"/>
                      <a:pt x="890" y="1073"/>
                      <a:pt x="708" y="822"/>
                    </a:cubicBezTo>
                    <a:cubicBezTo>
                      <a:pt x="342" y="320"/>
                      <a:pt x="114" y="46"/>
                      <a:pt x="2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2" name="Google Shape;22002;p498"/>
              <p:cNvSpPr/>
              <p:nvPr/>
            </p:nvSpPr>
            <p:spPr>
              <a:xfrm>
                <a:off x="6274088" y="3083571"/>
                <a:ext cx="796866" cy="897695"/>
              </a:xfrm>
              <a:custGeom>
                <a:rect b="b" l="l" r="r" t="t"/>
                <a:pathLst>
                  <a:path extrusionOk="0" h="19106" w="16960">
                    <a:moveTo>
                      <a:pt x="5912" y="1"/>
                    </a:moveTo>
                    <a:lnTo>
                      <a:pt x="2968" y="640"/>
                    </a:lnTo>
                    <a:cubicBezTo>
                      <a:pt x="2854" y="572"/>
                      <a:pt x="2717" y="435"/>
                      <a:pt x="2626" y="366"/>
                    </a:cubicBezTo>
                    <a:cubicBezTo>
                      <a:pt x="2101" y="823"/>
                      <a:pt x="2055" y="1644"/>
                      <a:pt x="1439" y="2055"/>
                    </a:cubicBezTo>
                    <a:cubicBezTo>
                      <a:pt x="1347" y="2215"/>
                      <a:pt x="1188" y="2375"/>
                      <a:pt x="1096" y="2535"/>
                    </a:cubicBezTo>
                    <a:cubicBezTo>
                      <a:pt x="914" y="2831"/>
                      <a:pt x="1074" y="3219"/>
                      <a:pt x="822" y="3493"/>
                    </a:cubicBezTo>
                    <a:cubicBezTo>
                      <a:pt x="617" y="3722"/>
                      <a:pt x="229" y="3790"/>
                      <a:pt x="183" y="4178"/>
                    </a:cubicBezTo>
                    <a:lnTo>
                      <a:pt x="1" y="6917"/>
                    </a:lnTo>
                    <a:cubicBezTo>
                      <a:pt x="24" y="7145"/>
                      <a:pt x="640" y="8058"/>
                      <a:pt x="640" y="8058"/>
                    </a:cubicBezTo>
                    <a:cubicBezTo>
                      <a:pt x="663" y="8081"/>
                      <a:pt x="1530" y="9291"/>
                      <a:pt x="2146" y="9496"/>
                    </a:cubicBezTo>
                    <a:cubicBezTo>
                      <a:pt x="2233" y="9522"/>
                      <a:pt x="2314" y="9533"/>
                      <a:pt x="2392" y="9533"/>
                    </a:cubicBezTo>
                    <a:cubicBezTo>
                      <a:pt x="2868" y="9533"/>
                      <a:pt x="3198" y="9112"/>
                      <a:pt x="3630" y="8994"/>
                    </a:cubicBezTo>
                    <a:cubicBezTo>
                      <a:pt x="4222" y="8827"/>
                      <a:pt x="4619" y="8737"/>
                      <a:pt x="4945" y="8737"/>
                    </a:cubicBezTo>
                    <a:cubicBezTo>
                      <a:pt x="5510" y="8737"/>
                      <a:pt x="5861" y="9010"/>
                      <a:pt x="6643" y="9633"/>
                    </a:cubicBezTo>
                    <a:lnTo>
                      <a:pt x="6894" y="9884"/>
                    </a:lnTo>
                    <a:cubicBezTo>
                      <a:pt x="6871" y="10386"/>
                      <a:pt x="6711" y="11140"/>
                      <a:pt x="6962" y="11551"/>
                    </a:cubicBezTo>
                    <a:cubicBezTo>
                      <a:pt x="7716" y="12737"/>
                      <a:pt x="7875" y="12989"/>
                      <a:pt x="7807" y="13582"/>
                    </a:cubicBezTo>
                    <a:cubicBezTo>
                      <a:pt x="7807" y="13582"/>
                      <a:pt x="7579" y="14586"/>
                      <a:pt x="7419" y="14723"/>
                    </a:cubicBezTo>
                    <a:cubicBezTo>
                      <a:pt x="7191" y="14883"/>
                      <a:pt x="6985" y="15134"/>
                      <a:pt x="7008" y="15248"/>
                    </a:cubicBezTo>
                    <a:cubicBezTo>
                      <a:pt x="7031" y="15271"/>
                      <a:pt x="7875" y="18353"/>
                      <a:pt x="8606" y="19106"/>
                    </a:cubicBezTo>
                    <a:cubicBezTo>
                      <a:pt x="9199" y="18832"/>
                      <a:pt x="9907" y="18969"/>
                      <a:pt x="10500" y="18604"/>
                    </a:cubicBezTo>
                    <a:lnTo>
                      <a:pt x="13148" y="16321"/>
                    </a:lnTo>
                    <a:cubicBezTo>
                      <a:pt x="13239" y="16230"/>
                      <a:pt x="13239" y="16230"/>
                      <a:pt x="13262" y="15180"/>
                    </a:cubicBezTo>
                    <a:cubicBezTo>
                      <a:pt x="13285" y="14518"/>
                      <a:pt x="14107" y="14632"/>
                      <a:pt x="14312" y="14153"/>
                    </a:cubicBezTo>
                    <a:cubicBezTo>
                      <a:pt x="14381" y="13993"/>
                      <a:pt x="14518" y="13650"/>
                      <a:pt x="14792" y="12486"/>
                    </a:cubicBezTo>
                    <a:cubicBezTo>
                      <a:pt x="14677" y="11916"/>
                      <a:pt x="14518" y="11185"/>
                      <a:pt x="14403" y="10615"/>
                    </a:cubicBezTo>
                    <a:cubicBezTo>
                      <a:pt x="15043" y="9770"/>
                      <a:pt x="15841" y="9040"/>
                      <a:pt x="16412" y="8127"/>
                    </a:cubicBezTo>
                    <a:cubicBezTo>
                      <a:pt x="16709" y="7625"/>
                      <a:pt x="16663" y="6986"/>
                      <a:pt x="16937" y="6461"/>
                    </a:cubicBezTo>
                    <a:cubicBezTo>
                      <a:pt x="16960" y="6415"/>
                      <a:pt x="16937" y="6118"/>
                      <a:pt x="16846" y="5867"/>
                    </a:cubicBezTo>
                    <a:cubicBezTo>
                      <a:pt x="16823" y="5867"/>
                      <a:pt x="16777" y="5844"/>
                      <a:pt x="16754" y="5844"/>
                    </a:cubicBezTo>
                    <a:cubicBezTo>
                      <a:pt x="16709" y="5890"/>
                      <a:pt x="16595" y="5958"/>
                      <a:pt x="15933" y="6369"/>
                    </a:cubicBezTo>
                    <a:cubicBezTo>
                      <a:pt x="15671" y="6424"/>
                      <a:pt x="15479" y="6464"/>
                      <a:pt x="15316" y="6464"/>
                    </a:cubicBezTo>
                    <a:cubicBezTo>
                      <a:pt x="14868" y="6464"/>
                      <a:pt x="14641" y="6161"/>
                      <a:pt x="13787" y="5023"/>
                    </a:cubicBezTo>
                    <a:lnTo>
                      <a:pt x="13422" y="4406"/>
                    </a:lnTo>
                    <a:cubicBezTo>
                      <a:pt x="13125" y="3927"/>
                      <a:pt x="12737" y="3311"/>
                      <a:pt x="12441" y="2831"/>
                    </a:cubicBezTo>
                    <a:lnTo>
                      <a:pt x="12075" y="2352"/>
                    </a:lnTo>
                    <a:lnTo>
                      <a:pt x="12372" y="2147"/>
                    </a:lnTo>
                    <a:lnTo>
                      <a:pt x="11870" y="1348"/>
                    </a:lnTo>
                    <a:cubicBezTo>
                      <a:pt x="11713" y="1452"/>
                      <a:pt x="11586" y="1532"/>
                      <a:pt x="11253" y="1532"/>
                    </a:cubicBezTo>
                    <a:cubicBezTo>
                      <a:pt x="10858" y="1532"/>
                      <a:pt x="10175" y="1419"/>
                      <a:pt x="8811" y="1097"/>
                    </a:cubicBezTo>
                    <a:cubicBezTo>
                      <a:pt x="8766" y="1256"/>
                      <a:pt x="8720" y="1485"/>
                      <a:pt x="8674" y="1644"/>
                    </a:cubicBezTo>
                    <a:cubicBezTo>
                      <a:pt x="8652" y="1644"/>
                      <a:pt x="6392" y="1576"/>
                      <a:pt x="6415" y="960"/>
                    </a:cubicBezTo>
                    <a:cubicBezTo>
                      <a:pt x="6437" y="115"/>
                      <a:pt x="6346" y="92"/>
                      <a:pt x="5912"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3" name="Google Shape;22003;p498"/>
              <p:cNvSpPr/>
              <p:nvPr/>
            </p:nvSpPr>
            <p:spPr>
              <a:xfrm>
                <a:off x="6825322" y="2544134"/>
                <a:ext cx="643554" cy="962065"/>
              </a:xfrm>
              <a:custGeom>
                <a:rect b="b" l="l" r="r" t="t"/>
                <a:pathLst>
                  <a:path extrusionOk="0" h="20476" w="13697">
                    <a:moveTo>
                      <a:pt x="6369" y="1"/>
                    </a:moveTo>
                    <a:cubicBezTo>
                      <a:pt x="6278" y="47"/>
                      <a:pt x="6141" y="115"/>
                      <a:pt x="6050" y="161"/>
                    </a:cubicBezTo>
                    <a:cubicBezTo>
                      <a:pt x="6209" y="480"/>
                      <a:pt x="6209" y="480"/>
                      <a:pt x="6232" y="640"/>
                    </a:cubicBezTo>
                    <a:cubicBezTo>
                      <a:pt x="5319" y="914"/>
                      <a:pt x="5319" y="914"/>
                      <a:pt x="4886" y="1576"/>
                    </a:cubicBezTo>
                    <a:cubicBezTo>
                      <a:pt x="4749" y="1530"/>
                      <a:pt x="4726" y="1507"/>
                      <a:pt x="4338" y="1256"/>
                    </a:cubicBezTo>
                    <a:cubicBezTo>
                      <a:pt x="4109" y="1393"/>
                      <a:pt x="3790" y="1576"/>
                      <a:pt x="3562" y="1690"/>
                    </a:cubicBezTo>
                    <a:cubicBezTo>
                      <a:pt x="2484" y="1492"/>
                      <a:pt x="1471" y="934"/>
                      <a:pt x="337" y="934"/>
                    </a:cubicBezTo>
                    <a:cubicBezTo>
                      <a:pt x="294" y="934"/>
                      <a:pt x="250" y="935"/>
                      <a:pt x="206" y="937"/>
                    </a:cubicBezTo>
                    <a:cubicBezTo>
                      <a:pt x="184" y="960"/>
                      <a:pt x="184" y="982"/>
                      <a:pt x="184" y="982"/>
                    </a:cubicBezTo>
                    <a:cubicBezTo>
                      <a:pt x="229" y="1142"/>
                      <a:pt x="229" y="1142"/>
                      <a:pt x="366" y="1302"/>
                    </a:cubicBezTo>
                    <a:lnTo>
                      <a:pt x="1119" y="1758"/>
                    </a:lnTo>
                    <a:cubicBezTo>
                      <a:pt x="1165" y="1895"/>
                      <a:pt x="1233" y="2078"/>
                      <a:pt x="1279" y="2192"/>
                    </a:cubicBezTo>
                    <a:cubicBezTo>
                      <a:pt x="1180" y="2223"/>
                      <a:pt x="1074" y="2225"/>
                      <a:pt x="967" y="2225"/>
                    </a:cubicBezTo>
                    <a:cubicBezTo>
                      <a:pt x="946" y="2225"/>
                      <a:pt x="925" y="2225"/>
                      <a:pt x="903" y="2225"/>
                    </a:cubicBezTo>
                    <a:cubicBezTo>
                      <a:pt x="712" y="2225"/>
                      <a:pt x="526" y="2233"/>
                      <a:pt x="389" y="2398"/>
                    </a:cubicBezTo>
                    <a:cubicBezTo>
                      <a:pt x="435" y="2831"/>
                      <a:pt x="572" y="2945"/>
                      <a:pt x="731" y="3059"/>
                    </a:cubicBezTo>
                    <a:cubicBezTo>
                      <a:pt x="1188" y="3425"/>
                      <a:pt x="1416" y="3607"/>
                      <a:pt x="1987" y="4954"/>
                    </a:cubicBezTo>
                    <a:cubicBezTo>
                      <a:pt x="1576" y="5479"/>
                      <a:pt x="1576" y="5479"/>
                      <a:pt x="1553" y="5662"/>
                    </a:cubicBezTo>
                    <a:cubicBezTo>
                      <a:pt x="1690" y="5821"/>
                      <a:pt x="1895" y="5867"/>
                      <a:pt x="2032" y="5981"/>
                    </a:cubicBezTo>
                    <a:cubicBezTo>
                      <a:pt x="2261" y="7693"/>
                      <a:pt x="1736" y="10044"/>
                      <a:pt x="1713" y="10044"/>
                    </a:cubicBezTo>
                    <a:lnTo>
                      <a:pt x="891" y="10341"/>
                    </a:lnTo>
                    <a:lnTo>
                      <a:pt x="69" y="10112"/>
                    </a:lnTo>
                    <a:lnTo>
                      <a:pt x="69" y="10112"/>
                    </a:lnTo>
                    <a:cubicBezTo>
                      <a:pt x="161" y="10478"/>
                      <a:pt x="229" y="10820"/>
                      <a:pt x="298" y="11185"/>
                    </a:cubicBezTo>
                    <a:lnTo>
                      <a:pt x="229" y="11710"/>
                    </a:lnTo>
                    <a:lnTo>
                      <a:pt x="1" y="12623"/>
                    </a:lnTo>
                    <a:lnTo>
                      <a:pt x="138" y="12829"/>
                    </a:lnTo>
                    <a:lnTo>
                      <a:pt x="640" y="13628"/>
                    </a:lnTo>
                    <a:cubicBezTo>
                      <a:pt x="1097" y="14358"/>
                      <a:pt x="1690" y="15339"/>
                      <a:pt x="2147" y="16070"/>
                    </a:cubicBezTo>
                    <a:lnTo>
                      <a:pt x="2808" y="16344"/>
                    </a:lnTo>
                    <a:cubicBezTo>
                      <a:pt x="3151" y="16983"/>
                      <a:pt x="3402" y="17462"/>
                      <a:pt x="3904" y="17485"/>
                    </a:cubicBezTo>
                    <a:lnTo>
                      <a:pt x="4703" y="17280"/>
                    </a:lnTo>
                    <a:lnTo>
                      <a:pt x="4657" y="16367"/>
                    </a:lnTo>
                    <a:lnTo>
                      <a:pt x="5570" y="16047"/>
                    </a:lnTo>
                    <a:lnTo>
                      <a:pt x="6438" y="14997"/>
                    </a:lnTo>
                    <a:cubicBezTo>
                      <a:pt x="6255" y="14518"/>
                      <a:pt x="5821" y="14130"/>
                      <a:pt x="5867" y="13559"/>
                    </a:cubicBezTo>
                    <a:cubicBezTo>
                      <a:pt x="6255" y="13217"/>
                      <a:pt x="6255" y="13217"/>
                      <a:pt x="6552" y="12897"/>
                    </a:cubicBezTo>
                    <a:cubicBezTo>
                      <a:pt x="6666" y="12920"/>
                      <a:pt x="6894" y="12966"/>
                      <a:pt x="8013" y="13742"/>
                    </a:cubicBezTo>
                    <a:cubicBezTo>
                      <a:pt x="8675" y="14860"/>
                      <a:pt x="9017" y="15431"/>
                      <a:pt x="9314" y="16549"/>
                    </a:cubicBezTo>
                    <a:cubicBezTo>
                      <a:pt x="9382" y="16823"/>
                      <a:pt x="9382" y="16823"/>
                      <a:pt x="9633" y="16937"/>
                    </a:cubicBezTo>
                    <a:cubicBezTo>
                      <a:pt x="9907" y="17325"/>
                      <a:pt x="10249" y="17850"/>
                      <a:pt x="10501" y="18238"/>
                    </a:cubicBezTo>
                    <a:cubicBezTo>
                      <a:pt x="10911" y="18193"/>
                      <a:pt x="10934" y="18147"/>
                      <a:pt x="10911" y="17759"/>
                    </a:cubicBezTo>
                    <a:lnTo>
                      <a:pt x="10752" y="17280"/>
                    </a:lnTo>
                    <a:cubicBezTo>
                      <a:pt x="9725" y="16070"/>
                      <a:pt x="10546" y="13810"/>
                      <a:pt x="10934" y="13285"/>
                    </a:cubicBezTo>
                    <a:lnTo>
                      <a:pt x="11482" y="13422"/>
                    </a:lnTo>
                    <a:lnTo>
                      <a:pt x="11984" y="14335"/>
                    </a:lnTo>
                    <a:lnTo>
                      <a:pt x="12235" y="14609"/>
                    </a:lnTo>
                    <a:lnTo>
                      <a:pt x="12441" y="15727"/>
                    </a:lnTo>
                    <a:lnTo>
                      <a:pt x="12464" y="16093"/>
                    </a:lnTo>
                    <a:lnTo>
                      <a:pt x="12281" y="16960"/>
                    </a:lnTo>
                    <a:lnTo>
                      <a:pt x="12486" y="17257"/>
                    </a:lnTo>
                    <a:cubicBezTo>
                      <a:pt x="12715" y="18238"/>
                      <a:pt x="12760" y="18421"/>
                      <a:pt x="12989" y="19859"/>
                    </a:cubicBezTo>
                    <a:cubicBezTo>
                      <a:pt x="13080" y="20041"/>
                      <a:pt x="13148" y="20293"/>
                      <a:pt x="13217" y="20475"/>
                    </a:cubicBezTo>
                    <a:lnTo>
                      <a:pt x="13445" y="19905"/>
                    </a:lnTo>
                    <a:lnTo>
                      <a:pt x="13582" y="19653"/>
                    </a:lnTo>
                    <a:lnTo>
                      <a:pt x="13582" y="19631"/>
                    </a:lnTo>
                    <a:lnTo>
                      <a:pt x="13696" y="18992"/>
                    </a:lnTo>
                    <a:cubicBezTo>
                      <a:pt x="13696" y="18946"/>
                      <a:pt x="13673" y="18900"/>
                      <a:pt x="13673" y="18855"/>
                    </a:cubicBezTo>
                    <a:cubicBezTo>
                      <a:pt x="13559" y="19197"/>
                      <a:pt x="13559" y="19197"/>
                      <a:pt x="13445" y="19288"/>
                    </a:cubicBezTo>
                    <a:cubicBezTo>
                      <a:pt x="12897" y="18444"/>
                      <a:pt x="13445" y="17371"/>
                      <a:pt x="12874" y="16526"/>
                    </a:cubicBezTo>
                    <a:cubicBezTo>
                      <a:pt x="12829" y="15819"/>
                      <a:pt x="12760" y="15134"/>
                      <a:pt x="12646" y="14472"/>
                    </a:cubicBezTo>
                    <a:lnTo>
                      <a:pt x="12646" y="14472"/>
                    </a:lnTo>
                    <a:cubicBezTo>
                      <a:pt x="12806" y="14792"/>
                      <a:pt x="12966" y="15271"/>
                      <a:pt x="13103" y="15613"/>
                    </a:cubicBezTo>
                    <a:lnTo>
                      <a:pt x="13194" y="15043"/>
                    </a:lnTo>
                    <a:lnTo>
                      <a:pt x="13194" y="14312"/>
                    </a:lnTo>
                    <a:lnTo>
                      <a:pt x="12920" y="13582"/>
                    </a:lnTo>
                    <a:lnTo>
                      <a:pt x="12715" y="12988"/>
                    </a:lnTo>
                    <a:lnTo>
                      <a:pt x="12783" y="12030"/>
                    </a:lnTo>
                    <a:lnTo>
                      <a:pt x="12943" y="11642"/>
                    </a:lnTo>
                    <a:cubicBezTo>
                      <a:pt x="13011" y="9747"/>
                      <a:pt x="11391" y="8492"/>
                      <a:pt x="11117" y="6757"/>
                    </a:cubicBezTo>
                    <a:lnTo>
                      <a:pt x="11117" y="6757"/>
                    </a:lnTo>
                    <a:cubicBezTo>
                      <a:pt x="11391" y="6985"/>
                      <a:pt x="11482" y="7373"/>
                      <a:pt x="11802" y="7579"/>
                    </a:cubicBezTo>
                    <a:cubicBezTo>
                      <a:pt x="11779" y="6689"/>
                      <a:pt x="10980" y="6209"/>
                      <a:pt x="10660" y="5502"/>
                    </a:cubicBezTo>
                    <a:cubicBezTo>
                      <a:pt x="10249" y="4634"/>
                      <a:pt x="10067" y="4246"/>
                      <a:pt x="9382" y="3584"/>
                    </a:cubicBezTo>
                    <a:cubicBezTo>
                      <a:pt x="9268" y="3584"/>
                      <a:pt x="9108" y="3607"/>
                      <a:pt x="8971" y="3607"/>
                    </a:cubicBezTo>
                    <a:cubicBezTo>
                      <a:pt x="8332" y="2831"/>
                      <a:pt x="8332" y="2831"/>
                      <a:pt x="8355" y="2512"/>
                    </a:cubicBezTo>
                    <a:cubicBezTo>
                      <a:pt x="8423" y="2489"/>
                      <a:pt x="8515" y="2466"/>
                      <a:pt x="8583" y="2443"/>
                    </a:cubicBezTo>
                    <a:cubicBezTo>
                      <a:pt x="8127" y="1895"/>
                      <a:pt x="8127" y="1895"/>
                      <a:pt x="8104" y="1804"/>
                    </a:cubicBezTo>
                    <a:lnTo>
                      <a:pt x="8104" y="1804"/>
                    </a:lnTo>
                    <a:cubicBezTo>
                      <a:pt x="8332" y="2010"/>
                      <a:pt x="8378" y="2055"/>
                      <a:pt x="9108" y="2808"/>
                    </a:cubicBezTo>
                    <a:lnTo>
                      <a:pt x="9222" y="2831"/>
                    </a:lnTo>
                    <a:cubicBezTo>
                      <a:pt x="9291" y="2854"/>
                      <a:pt x="9382" y="2900"/>
                      <a:pt x="9451" y="2923"/>
                    </a:cubicBezTo>
                    <a:cubicBezTo>
                      <a:pt x="9451" y="2923"/>
                      <a:pt x="8423" y="1804"/>
                      <a:pt x="8241" y="1621"/>
                    </a:cubicBezTo>
                    <a:lnTo>
                      <a:pt x="8081" y="1416"/>
                    </a:lnTo>
                    <a:lnTo>
                      <a:pt x="8035" y="1256"/>
                    </a:lnTo>
                    <a:lnTo>
                      <a:pt x="7488" y="640"/>
                    </a:lnTo>
                    <a:cubicBezTo>
                      <a:pt x="7305" y="526"/>
                      <a:pt x="7077" y="366"/>
                      <a:pt x="6894" y="252"/>
                    </a:cubicBezTo>
                    <a:lnTo>
                      <a:pt x="6369"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4" name="Google Shape;22004;p498"/>
              <p:cNvSpPr/>
              <p:nvPr/>
            </p:nvSpPr>
            <p:spPr>
              <a:xfrm>
                <a:off x="6421012" y="2803680"/>
                <a:ext cx="55818" cy="95521"/>
              </a:xfrm>
              <a:custGeom>
                <a:rect b="b" l="l" r="r" t="t"/>
                <a:pathLst>
                  <a:path extrusionOk="0" h="2033" w="1188">
                    <a:moveTo>
                      <a:pt x="298" y="1"/>
                    </a:moveTo>
                    <a:lnTo>
                      <a:pt x="1" y="206"/>
                    </a:lnTo>
                    <a:lnTo>
                      <a:pt x="115" y="936"/>
                    </a:lnTo>
                    <a:lnTo>
                      <a:pt x="480" y="1256"/>
                    </a:lnTo>
                    <a:lnTo>
                      <a:pt x="252" y="1461"/>
                    </a:lnTo>
                    <a:lnTo>
                      <a:pt x="206" y="1964"/>
                    </a:lnTo>
                    <a:cubicBezTo>
                      <a:pt x="252" y="1986"/>
                      <a:pt x="298" y="2009"/>
                      <a:pt x="343" y="2032"/>
                    </a:cubicBezTo>
                    <a:cubicBezTo>
                      <a:pt x="845" y="1735"/>
                      <a:pt x="959" y="1667"/>
                      <a:pt x="1096" y="1439"/>
                    </a:cubicBezTo>
                    <a:cubicBezTo>
                      <a:pt x="1188" y="1279"/>
                      <a:pt x="1074" y="936"/>
                      <a:pt x="1051" y="936"/>
                    </a:cubicBezTo>
                    <a:cubicBezTo>
                      <a:pt x="1051" y="914"/>
                      <a:pt x="959" y="754"/>
                      <a:pt x="708" y="594"/>
                    </a:cubicBezTo>
                    <a:cubicBezTo>
                      <a:pt x="594" y="548"/>
                      <a:pt x="480" y="411"/>
                      <a:pt x="389" y="320"/>
                    </a:cubicBezTo>
                    <a:lnTo>
                      <a:pt x="29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5" name="Google Shape;22005;p498"/>
              <p:cNvSpPr/>
              <p:nvPr/>
            </p:nvSpPr>
            <p:spPr>
              <a:xfrm>
                <a:off x="6368435" y="2665356"/>
                <a:ext cx="562035" cy="429161"/>
              </a:xfrm>
              <a:custGeom>
                <a:rect b="b" l="l" r="r" t="t"/>
                <a:pathLst>
                  <a:path extrusionOk="0" h="9134" w="11962">
                    <a:moveTo>
                      <a:pt x="9771" y="0"/>
                    </a:moveTo>
                    <a:cubicBezTo>
                      <a:pt x="9702" y="46"/>
                      <a:pt x="9702" y="46"/>
                      <a:pt x="9634" y="137"/>
                    </a:cubicBezTo>
                    <a:lnTo>
                      <a:pt x="9656" y="479"/>
                    </a:lnTo>
                    <a:lnTo>
                      <a:pt x="10181" y="753"/>
                    </a:lnTo>
                    <a:lnTo>
                      <a:pt x="10364" y="1004"/>
                    </a:lnTo>
                    <a:lnTo>
                      <a:pt x="10296" y="1141"/>
                    </a:lnTo>
                    <a:lnTo>
                      <a:pt x="9839" y="822"/>
                    </a:lnTo>
                    <a:lnTo>
                      <a:pt x="9634" y="959"/>
                    </a:lnTo>
                    <a:lnTo>
                      <a:pt x="9177" y="1119"/>
                    </a:lnTo>
                    <a:lnTo>
                      <a:pt x="8492" y="1164"/>
                    </a:lnTo>
                    <a:lnTo>
                      <a:pt x="8036" y="1735"/>
                    </a:lnTo>
                    <a:cubicBezTo>
                      <a:pt x="7967" y="1735"/>
                      <a:pt x="7876" y="1758"/>
                      <a:pt x="7830" y="1781"/>
                    </a:cubicBezTo>
                    <a:cubicBezTo>
                      <a:pt x="7693" y="2077"/>
                      <a:pt x="7648" y="2123"/>
                      <a:pt x="7648" y="2123"/>
                    </a:cubicBezTo>
                    <a:cubicBezTo>
                      <a:pt x="7615" y="2145"/>
                      <a:pt x="7374" y="2229"/>
                      <a:pt x="7134" y="2229"/>
                    </a:cubicBezTo>
                    <a:cubicBezTo>
                      <a:pt x="6871" y="2229"/>
                      <a:pt x="6609" y="2128"/>
                      <a:pt x="6621" y="1735"/>
                    </a:cubicBezTo>
                    <a:lnTo>
                      <a:pt x="6621" y="1735"/>
                    </a:lnTo>
                    <a:cubicBezTo>
                      <a:pt x="6895" y="1803"/>
                      <a:pt x="7237" y="1872"/>
                      <a:pt x="7488" y="1917"/>
                    </a:cubicBezTo>
                    <a:cubicBezTo>
                      <a:pt x="7625" y="1415"/>
                      <a:pt x="7374" y="1324"/>
                      <a:pt x="7123" y="1278"/>
                    </a:cubicBezTo>
                    <a:cubicBezTo>
                      <a:pt x="6712" y="1256"/>
                      <a:pt x="6712" y="1256"/>
                      <a:pt x="6301" y="845"/>
                    </a:cubicBezTo>
                    <a:cubicBezTo>
                      <a:pt x="4772" y="1073"/>
                      <a:pt x="4544" y="1119"/>
                      <a:pt x="4064" y="1507"/>
                    </a:cubicBezTo>
                    <a:cubicBezTo>
                      <a:pt x="3836" y="1712"/>
                      <a:pt x="3996" y="2054"/>
                      <a:pt x="3790" y="2260"/>
                    </a:cubicBezTo>
                    <a:cubicBezTo>
                      <a:pt x="3699" y="2328"/>
                      <a:pt x="3631" y="2351"/>
                      <a:pt x="3539" y="2397"/>
                    </a:cubicBezTo>
                    <a:cubicBezTo>
                      <a:pt x="3334" y="2465"/>
                      <a:pt x="2809" y="2808"/>
                      <a:pt x="2809" y="2808"/>
                    </a:cubicBezTo>
                    <a:cubicBezTo>
                      <a:pt x="2763" y="2899"/>
                      <a:pt x="2946" y="3447"/>
                      <a:pt x="3014" y="3629"/>
                    </a:cubicBezTo>
                    <a:lnTo>
                      <a:pt x="3243" y="3766"/>
                    </a:lnTo>
                    <a:lnTo>
                      <a:pt x="3539" y="3447"/>
                    </a:lnTo>
                    <a:cubicBezTo>
                      <a:pt x="3836" y="3502"/>
                      <a:pt x="4043" y="3936"/>
                      <a:pt x="4331" y="3936"/>
                    </a:cubicBezTo>
                    <a:cubicBezTo>
                      <a:pt x="4397" y="3936"/>
                      <a:pt x="4467" y="3913"/>
                      <a:pt x="4544" y="3858"/>
                    </a:cubicBezTo>
                    <a:cubicBezTo>
                      <a:pt x="4635" y="3743"/>
                      <a:pt x="4749" y="3561"/>
                      <a:pt x="4817" y="3424"/>
                    </a:cubicBezTo>
                    <a:cubicBezTo>
                      <a:pt x="4475" y="3082"/>
                      <a:pt x="4475" y="3082"/>
                      <a:pt x="4589" y="2579"/>
                    </a:cubicBezTo>
                    <a:cubicBezTo>
                      <a:pt x="4817" y="2465"/>
                      <a:pt x="5114" y="2305"/>
                      <a:pt x="5342" y="2191"/>
                    </a:cubicBezTo>
                    <a:lnTo>
                      <a:pt x="5342" y="2191"/>
                    </a:lnTo>
                    <a:cubicBezTo>
                      <a:pt x="5137" y="2990"/>
                      <a:pt x="5114" y="3264"/>
                      <a:pt x="6210" y="3355"/>
                    </a:cubicBezTo>
                    <a:cubicBezTo>
                      <a:pt x="6141" y="3492"/>
                      <a:pt x="6004" y="3652"/>
                      <a:pt x="5913" y="3789"/>
                    </a:cubicBezTo>
                    <a:cubicBezTo>
                      <a:pt x="5799" y="3812"/>
                      <a:pt x="5685" y="3789"/>
                      <a:pt x="5571" y="3835"/>
                    </a:cubicBezTo>
                    <a:cubicBezTo>
                      <a:pt x="5594" y="3903"/>
                      <a:pt x="5616" y="3995"/>
                      <a:pt x="5822" y="4337"/>
                    </a:cubicBezTo>
                    <a:lnTo>
                      <a:pt x="5388" y="4702"/>
                    </a:lnTo>
                    <a:lnTo>
                      <a:pt x="5069" y="4383"/>
                    </a:lnTo>
                    <a:cubicBezTo>
                      <a:pt x="5000" y="4497"/>
                      <a:pt x="4909" y="4634"/>
                      <a:pt x="4840" y="4725"/>
                    </a:cubicBezTo>
                    <a:cubicBezTo>
                      <a:pt x="4521" y="4702"/>
                      <a:pt x="4201" y="4634"/>
                      <a:pt x="3904" y="4611"/>
                    </a:cubicBezTo>
                    <a:cubicBezTo>
                      <a:pt x="3882" y="4200"/>
                      <a:pt x="3882" y="4200"/>
                      <a:pt x="3859" y="4086"/>
                    </a:cubicBezTo>
                    <a:cubicBezTo>
                      <a:pt x="3722" y="4086"/>
                      <a:pt x="3471" y="4291"/>
                      <a:pt x="3471" y="4291"/>
                    </a:cubicBezTo>
                    <a:cubicBezTo>
                      <a:pt x="3471" y="4360"/>
                      <a:pt x="3448" y="4451"/>
                      <a:pt x="3585" y="4839"/>
                    </a:cubicBezTo>
                    <a:lnTo>
                      <a:pt x="3379" y="4816"/>
                    </a:lnTo>
                    <a:lnTo>
                      <a:pt x="3060" y="4725"/>
                    </a:lnTo>
                    <a:lnTo>
                      <a:pt x="2923" y="5181"/>
                    </a:lnTo>
                    <a:cubicBezTo>
                      <a:pt x="2763" y="5204"/>
                      <a:pt x="2558" y="5227"/>
                      <a:pt x="2398" y="5250"/>
                    </a:cubicBezTo>
                    <a:cubicBezTo>
                      <a:pt x="2398" y="5204"/>
                      <a:pt x="2375" y="5159"/>
                      <a:pt x="2375" y="5113"/>
                    </a:cubicBezTo>
                    <a:cubicBezTo>
                      <a:pt x="2170" y="5433"/>
                      <a:pt x="2078" y="5478"/>
                      <a:pt x="1553" y="5798"/>
                    </a:cubicBezTo>
                    <a:cubicBezTo>
                      <a:pt x="1668" y="5843"/>
                      <a:pt x="1782" y="5912"/>
                      <a:pt x="1896" y="5958"/>
                    </a:cubicBezTo>
                    <a:cubicBezTo>
                      <a:pt x="1622" y="6163"/>
                      <a:pt x="1553" y="6186"/>
                      <a:pt x="1439" y="6254"/>
                    </a:cubicBezTo>
                    <a:lnTo>
                      <a:pt x="1782" y="6505"/>
                    </a:lnTo>
                    <a:cubicBezTo>
                      <a:pt x="1850" y="6619"/>
                      <a:pt x="1964" y="6734"/>
                      <a:pt x="2033" y="6848"/>
                    </a:cubicBezTo>
                    <a:cubicBezTo>
                      <a:pt x="1690" y="7418"/>
                      <a:pt x="1690" y="7418"/>
                      <a:pt x="1417" y="7464"/>
                    </a:cubicBezTo>
                    <a:cubicBezTo>
                      <a:pt x="1400" y="7466"/>
                      <a:pt x="1384" y="7468"/>
                      <a:pt x="1369" y="7468"/>
                    </a:cubicBezTo>
                    <a:cubicBezTo>
                      <a:pt x="1101" y="7468"/>
                      <a:pt x="1131" y="7094"/>
                      <a:pt x="914" y="7007"/>
                    </a:cubicBezTo>
                    <a:cubicBezTo>
                      <a:pt x="865" y="6983"/>
                      <a:pt x="815" y="6971"/>
                      <a:pt x="764" y="6971"/>
                    </a:cubicBezTo>
                    <a:cubicBezTo>
                      <a:pt x="388" y="6971"/>
                      <a:pt x="0" y="7633"/>
                      <a:pt x="161" y="8879"/>
                    </a:cubicBezTo>
                    <a:lnTo>
                      <a:pt x="1074" y="9130"/>
                    </a:lnTo>
                    <a:cubicBezTo>
                      <a:pt x="1074" y="9130"/>
                      <a:pt x="1096" y="9134"/>
                      <a:pt x="1153" y="9134"/>
                    </a:cubicBezTo>
                    <a:cubicBezTo>
                      <a:pt x="1238" y="9134"/>
                      <a:pt x="1403" y="9126"/>
                      <a:pt x="1690" y="9085"/>
                    </a:cubicBezTo>
                    <a:lnTo>
                      <a:pt x="1919" y="8719"/>
                    </a:lnTo>
                    <a:lnTo>
                      <a:pt x="2512" y="7738"/>
                    </a:lnTo>
                    <a:lnTo>
                      <a:pt x="2626" y="7464"/>
                    </a:lnTo>
                    <a:cubicBezTo>
                      <a:pt x="2786" y="7555"/>
                      <a:pt x="3014" y="7669"/>
                      <a:pt x="3174" y="7761"/>
                    </a:cubicBezTo>
                    <a:cubicBezTo>
                      <a:pt x="3243" y="7555"/>
                      <a:pt x="3265" y="7532"/>
                      <a:pt x="3265" y="7396"/>
                    </a:cubicBezTo>
                    <a:cubicBezTo>
                      <a:pt x="3308" y="7367"/>
                      <a:pt x="3333" y="7348"/>
                      <a:pt x="3410" y="7348"/>
                    </a:cubicBezTo>
                    <a:cubicBezTo>
                      <a:pt x="3458" y="7348"/>
                      <a:pt x="3526" y="7355"/>
                      <a:pt x="3631" y="7373"/>
                    </a:cubicBezTo>
                    <a:lnTo>
                      <a:pt x="3927" y="7441"/>
                    </a:lnTo>
                    <a:lnTo>
                      <a:pt x="4384" y="8057"/>
                    </a:lnTo>
                    <a:cubicBezTo>
                      <a:pt x="4475" y="8035"/>
                      <a:pt x="4589" y="8035"/>
                      <a:pt x="4703" y="8035"/>
                    </a:cubicBezTo>
                    <a:lnTo>
                      <a:pt x="5000" y="8263"/>
                    </a:lnTo>
                    <a:lnTo>
                      <a:pt x="4840" y="8697"/>
                    </a:lnTo>
                    <a:lnTo>
                      <a:pt x="5069" y="8811"/>
                    </a:lnTo>
                    <a:lnTo>
                      <a:pt x="5365" y="8719"/>
                    </a:lnTo>
                    <a:lnTo>
                      <a:pt x="5274" y="8240"/>
                    </a:lnTo>
                    <a:lnTo>
                      <a:pt x="5594" y="8445"/>
                    </a:lnTo>
                    <a:lnTo>
                      <a:pt x="5753" y="8263"/>
                    </a:lnTo>
                    <a:cubicBezTo>
                      <a:pt x="5571" y="8126"/>
                      <a:pt x="5342" y="7921"/>
                      <a:pt x="5183" y="7761"/>
                    </a:cubicBezTo>
                    <a:cubicBezTo>
                      <a:pt x="5149" y="7765"/>
                      <a:pt x="5117" y="7767"/>
                      <a:pt x="5086" y="7767"/>
                    </a:cubicBezTo>
                    <a:cubicBezTo>
                      <a:pt x="4465" y="7767"/>
                      <a:pt x="4363" y="6934"/>
                      <a:pt x="4407" y="6825"/>
                    </a:cubicBezTo>
                    <a:lnTo>
                      <a:pt x="4407" y="6825"/>
                    </a:lnTo>
                    <a:lnTo>
                      <a:pt x="4795" y="6916"/>
                    </a:lnTo>
                    <a:lnTo>
                      <a:pt x="5274" y="7053"/>
                    </a:lnTo>
                    <a:lnTo>
                      <a:pt x="5662" y="7738"/>
                    </a:lnTo>
                    <a:lnTo>
                      <a:pt x="6461" y="8354"/>
                    </a:lnTo>
                    <a:lnTo>
                      <a:pt x="7032" y="9016"/>
                    </a:lnTo>
                    <a:lnTo>
                      <a:pt x="7054" y="8651"/>
                    </a:lnTo>
                    <a:cubicBezTo>
                      <a:pt x="7032" y="8423"/>
                      <a:pt x="7032" y="8080"/>
                      <a:pt x="7009" y="7829"/>
                    </a:cubicBezTo>
                    <a:cubicBezTo>
                      <a:pt x="7295" y="7824"/>
                      <a:pt x="7517" y="7820"/>
                      <a:pt x="7693" y="7820"/>
                    </a:cubicBezTo>
                    <a:cubicBezTo>
                      <a:pt x="8303" y="7820"/>
                      <a:pt x="8359" y="7868"/>
                      <a:pt x="8606" y="8080"/>
                    </a:cubicBezTo>
                    <a:cubicBezTo>
                      <a:pt x="8310" y="8217"/>
                      <a:pt x="7990" y="8240"/>
                      <a:pt x="7716" y="8468"/>
                    </a:cubicBezTo>
                    <a:cubicBezTo>
                      <a:pt x="7790" y="8705"/>
                      <a:pt x="8030" y="8781"/>
                      <a:pt x="8309" y="8781"/>
                    </a:cubicBezTo>
                    <a:cubicBezTo>
                      <a:pt x="8810" y="8781"/>
                      <a:pt x="9436" y="8537"/>
                      <a:pt x="9451" y="8537"/>
                    </a:cubicBezTo>
                    <a:cubicBezTo>
                      <a:pt x="9679" y="7647"/>
                      <a:pt x="9679" y="7647"/>
                      <a:pt x="9771" y="7532"/>
                    </a:cubicBezTo>
                    <a:lnTo>
                      <a:pt x="9793" y="7532"/>
                    </a:lnTo>
                    <a:lnTo>
                      <a:pt x="10615" y="7761"/>
                    </a:lnTo>
                    <a:cubicBezTo>
                      <a:pt x="10866" y="7669"/>
                      <a:pt x="11209" y="7555"/>
                      <a:pt x="11460" y="7464"/>
                    </a:cubicBezTo>
                    <a:cubicBezTo>
                      <a:pt x="11756" y="6688"/>
                      <a:pt x="11642" y="5843"/>
                      <a:pt x="11779" y="5022"/>
                    </a:cubicBezTo>
                    <a:cubicBezTo>
                      <a:pt x="11779" y="5022"/>
                      <a:pt x="11962" y="3424"/>
                      <a:pt x="11642" y="3333"/>
                    </a:cubicBezTo>
                    <a:cubicBezTo>
                      <a:pt x="11231" y="3218"/>
                      <a:pt x="11254" y="2990"/>
                      <a:pt x="11254" y="2990"/>
                    </a:cubicBezTo>
                    <a:cubicBezTo>
                      <a:pt x="11277" y="2694"/>
                      <a:pt x="11597" y="2579"/>
                      <a:pt x="11711" y="2351"/>
                    </a:cubicBezTo>
                    <a:cubicBezTo>
                      <a:pt x="11528" y="1940"/>
                      <a:pt x="11277" y="1552"/>
                      <a:pt x="11094" y="1141"/>
                    </a:cubicBezTo>
                    <a:cubicBezTo>
                      <a:pt x="10935" y="822"/>
                      <a:pt x="9930" y="46"/>
                      <a:pt x="977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6" name="Google Shape;22006;p498"/>
              <p:cNvSpPr/>
              <p:nvPr/>
            </p:nvSpPr>
            <p:spPr>
              <a:xfrm>
                <a:off x="6354527" y="2846578"/>
                <a:ext cx="55818" cy="68692"/>
              </a:xfrm>
              <a:custGeom>
                <a:rect b="b" l="l" r="r" t="t"/>
                <a:pathLst>
                  <a:path extrusionOk="0" h="1462" w="1188">
                    <a:moveTo>
                      <a:pt x="845" y="1"/>
                    </a:moveTo>
                    <a:lnTo>
                      <a:pt x="594" y="366"/>
                    </a:lnTo>
                    <a:lnTo>
                      <a:pt x="457" y="434"/>
                    </a:lnTo>
                    <a:lnTo>
                      <a:pt x="92" y="617"/>
                    </a:lnTo>
                    <a:cubicBezTo>
                      <a:pt x="69" y="754"/>
                      <a:pt x="1" y="914"/>
                      <a:pt x="1" y="1051"/>
                    </a:cubicBezTo>
                    <a:cubicBezTo>
                      <a:pt x="1" y="1051"/>
                      <a:pt x="92" y="1233"/>
                      <a:pt x="183" y="1347"/>
                    </a:cubicBezTo>
                    <a:cubicBezTo>
                      <a:pt x="229" y="1416"/>
                      <a:pt x="229" y="1416"/>
                      <a:pt x="708" y="1461"/>
                    </a:cubicBezTo>
                    <a:lnTo>
                      <a:pt x="1188" y="868"/>
                    </a:lnTo>
                    <a:lnTo>
                      <a:pt x="1119" y="411"/>
                    </a:lnTo>
                    <a:lnTo>
                      <a:pt x="845" y="1"/>
                    </a:lnTo>
                    <a:close/>
                  </a:path>
                </a:pathLst>
              </a:custGeom>
              <a:solidFill>
                <a:srgbClr val="96F24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7" name="Google Shape;22007;p498"/>
              <p:cNvSpPr/>
              <p:nvPr/>
            </p:nvSpPr>
            <p:spPr>
              <a:xfrm>
                <a:off x="7451638" y="3241254"/>
                <a:ext cx="26875" cy="174831"/>
              </a:xfrm>
              <a:custGeom>
                <a:rect b="b" l="l" r="r" t="t"/>
                <a:pathLst>
                  <a:path extrusionOk="0" h="3721" w="572">
                    <a:moveTo>
                      <a:pt x="320" y="0"/>
                    </a:moveTo>
                    <a:cubicBezTo>
                      <a:pt x="298" y="69"/>
                      <a:pt x="275" y="137"/>
                      <a:pt x="275" y="206"/>
                    </a:cubicBezTo>
                    <a:cubicBezTo>
                      <a:pt x="206" y="639"/>
                      <a:pt x="252" y="1073"/>
                      <a:pt x="229" y="1484"/>
                    </a:cubicBezTo>
                    <a:cubicBezTo>
                      <a:pt x="206" y="1712"/>
                      <a:pt x="47" y="1895"/>
                      <a:pt x="24" y="2123"/>
                    </a:cubicBezTo>
                    <a:cubicBezTo>
                      <a:pt x="24" y="3127"/>
                      <a:pt x="1" y="3470"/>
                      <a:pt x="161" y="3675"/>
                    </a:cubicBezTo>
                    <a:lnTo>
                      <a:pt x="343" y="3721"/>
                    </a:lnTo>
                    <a:lnTo>
                      <a:pt x="389" y="3401"/>
                    </a:lnTo>
                    <a:cubicBezTo>
                      <a:pt x="389" y="3652"/>
                      <a:pt x="389" y="3652"/>
                      <a:pt x="412" y="3675"/>
                    </a:cubicBezTo>
                    <a:cubicBezTo>
                      <a:pt x="412" y="3652"/>
                      <a:pt x="435" y="3607"/>
                      <a:pt x="457" y="3287"/>
                    </a:cubicBezTo>
                    <a:lnTo>
                      <a:pt x="503" y="2625"/>
                    </a:lnTo>
                    <a:cubicBezTo>
                      <a:pt x="549" y="2009"/>
                      <a:pt x="549" y="1849"/>
                      <a:pt x="572" y="1507"/>
                    </a:cubicBezTo>
                    <a:cubicBezTo>
                      <a:pt x="572" y="1347"/>
                      <a:pt x="572" y="1324"/>
                      <a:pt x="549" y="1279"/>
                    </a:cubicBezTo>
                    <a:cubicBezTo>
                      <a:pt x="457" y="845"/>
                      <a:pt x="526" y="388"/>
                      <a:pt x="32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8" name="Google Shape;22008;p498"/>
              <p:cNvSpPr/>
              <p:nvPr/>
            </p:nvSpPr>
            <p:spPr>
              <a:xfrm>
                <a:off x="7438811" y="3070744"/>
                <a:ext cx="37541" cy="169475"/>
              </a:xfrm>
              <a:custGeom>
                <a:rect b="b" l="l" r="r" t="t"/>
                <a:pathLst>
                  <a:path extrusionOk="0" h="3607" w="799">
                    <a:moveTo>
                      <a:pt x="68" y="0"/>
                    </a:moveTo>
                    <a:cubicBezTo>
                      <a:pt x="0" y="342"/>
                      <a:pt x="251" y="639"/>
                      <a:pt x="228" y="959"/>
                    </a:cubicBezTo>
                    <a:cubicBezTo>
                      <a:pt x="228" y="959"/>
                      <a:pt x="228" y="959"/>
                      <a:pt x="205" y="890"/>
                    </a:cubicBezTo>
                    <a:lnTo>
                      <a:pt x="205" y="890"/>
                    </a:lnTo>
                    <a:cubicBezTo>
                      <a:pt x="251" y="1141"/>
                      <a:pt x="251" y="1164"/>
                      <a:pt x="274" y="1233"/>
                    </a:cubicBezTo>
                    <a:cubicBezTo>
                      <a:pt x="342" y="1529"/>
                      <a:pt x="457" y="1803"/>
                      <a:pt x="525" y="2100"/>
                    </a:cubicBezTo>
                    <a:lnTo>
                      <a:pt x="799" y="3606"/>
                    </a:lnTo>
                    <a:cubicBezTo>
                      <a:pt x="776" y="3196"/>
                      <a:pt x="753" y="2899"/>
                      <a:pt x="730" y="2830"/>
                    </a:cubicBezTo>
                    <a:cubicBezTo>
                      <a:pt x="571" y="1050"/>
                      <a:pt x="91" y="23"/>
                      <a:pt x="68"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9" name="Google Shape;22009;p498"/>
              <p:cNvSpPr/>
              <p:nvPr/>
            </p:nvSpPr>
            <p:spPr>
              <a:xfrm>
                <a:off x="6947625" y="3685217"/>
                <a:ext cx="115865" cy="175959"/>
              </a:xfrm>
              <a:custGeom>
                <a:rect b="b" l="l" r="r" t="t"/>
                <a:pathLst>
                  <a:path extrusionOk="0" h="3745" w="2466">
                    <a:moveTo>
                      <a:pt x="2146" y="1"/>
                    </a:moveTo>
                    <a:cubicBezTo>
                      <a:pt x="2100" y="24"/>
                      <a:pt x="2077" y="24"/>
                      <a:pt x="1963" y="115"/>
                    </a:cubicBezTo>
                    <a:cubicBezTo>
                      <a:pt x="1282" y="1136"/>
                      <a:pt x="1199" y="1262"/>
                      <a:pt x="1065" y="1262"/>
                    </a:cubicBezTo>
                    <a:cubicBezTo>
                      <a:pt x="1046" y="1262"/>
                      <a:pt x="1027" y="1259"/>
                      <a:pt x="1004" y="1256"/>
                    </a:cubicBezTo>
                    <a:cubicBezTo>
                      <a:pt x="1003" y="1256"/>
                      <a:pt x="997" y="1256"/>
                      <a:pt x="988" y="1256"/>
                    </a:cubicBezTo>
                    <a:cubicBezTo>
                      <a:pt x="876" y="1256"/>
                      <a:pt x="252" y="1276"/>
                      <a:pt x="548" y="1804"/>
                    </a:cubicBezTo>
                    <a:cubicBezTo>
                      <a:pt x="571" y="1873"/>
                      <a:pt x="593" y="1895"/>
                      <a:pt x="502" y="2238"/>
                    </a:cubicBezTo>
                    <a:lnTo>
                      <a:pt x="160" y="2991"/>
                    </a:lnTo>
                    <a:lnTo>
                      <a:pt x="0" y="3311"/>
                    </a:lnTo>
                    <a:cubicBezTo>
                      <a:pt x="114" y="3448"/>
                      <a:pt x="274" y="3607"/>
                      <a:pt x="388" y="3744"/>
                    </a:cubicBezTo>
                    <a:cubicBezTo>
                      <a:pt x="593" y="3630"/>
                      <a:pt x="708" y="3562"/>
                      <a:pt x="867" y="3288"/>
                    </a:cubicBezTo>
                    <a:cubicBezTo>
                      <a:pt x="1141" y="2877"/>
                      <a:pt x="1141" y="2854"/>
                      <a:pt x="1255" y="2329"/>
                    </a:cubicBezTo>
                    <a:cubicBezTo>
                      <a:pt x="1324" y="2055"/>
                      <a:pt x="1324" y="2055"/>
                      <a:pt x="1392" y="1941"/>
                    </a:cubicBezTo>
                    <a:cubicBezTo>
                      <a:pt x="1621" y="1576"/>
                      <a:pt x="2054" y="1393"/>
                      <a:pt x="2260" y="1005"/>
                    </a:cubicBezTo>
                    <a:cubicBezTo>
                      <a:pt x="2283" y="960"/>
                      <a:pt x="2351" y="709"/>
                      <a:pt x="2397" y="480"/>
                    </a:cubicBezTo>
                    <a:cubicBezTo>
                      <a:pt x="2465" y="1"/>
                      <a:pt x="2146" y="1"/>
                      <a:pt x="214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0" name="Google Shape;22010;p498"/>
              <p:cNvSpPr/>
              <p:nvPr/>
            </p:nvSpPr>
            <p:spPr>
              <a:xfrm>
                <a:off x="7351935" y="3520064"/>
                <a:ext cx="101910" cy="263868"/>
              </a:xfrm>
              <a:custGeom>
                <a:rect b="b" l="l" r="r" t="t"/>
                <a:pathLst>
                  <a:path extrusionOk="0" h="5616" w="2169">
                    <a:moveTo>
                      <a:pt x="2169" y="1"/>
                    </a:moveTo>
                    <a:cubicBezTo>
                      <a:pt x="2150" y="20"/>
                      <a:pt x="2146" y="54"/>
                      <a:pt x="2146" y="79"/>
                    </a:cubicBezTo>
                    <a:lnTo>
                      <a:pt x="2146" y="79"/>
                    </a:lnTo>
                    <a:cubicBezTo>
                      <a:pt x="2153" y="52"/>
                      <a:pt x="2161" y="27"/>
                      <a:pt x="2169" y="1"/>
                    </a:cubicBezTo>
                    <a:close/>
                    <a:moveTo>
                      <a:pt x="2146" y="79"/>
                    </a:moveTo>
                    <a:lnTo>
                      <a:pt x="2146" y="79"/>
                    </a:lnTo>
                    <a:cubicBezTo>
                      <a:pt x="2062" y="367"/>
                      <a:pt x="1976" y="688"/>
                      <a:pt x="1885" y="1017"/>
                    </a:cubicBezTo>
                    <a:lnTo>
                      <a:pt x="1885" y="1017"/>
                    </a:lnTo>
                    <a:cubicBezTo>
                      <a:pt x="1943" y="858"/>
                      <a:pt x="1959" y="793"/>
                      <a:pt x="1986" y="686"/>
                    </a:cubicBezTo>
                    <a:lnTo>
                      <a:pt x="2146" y="92"/>
                    </a:lnTo>
                    <a:cubicBezTo>
                      <a:pt x="2146" y="88"/>
                      <a:pt x="2146" y="84"/>
                      <a:pt x="2146" y="79"/>
                    </a:cubicBezTo>
                    <a:close/>
                    <a:moveTo>
                      <a:pt x="1885" y="1017"/>
                    </a:moveTo>
                    <a:lnTo>
                      <a:pt x="1885" y="1017"/>
                    </a:lnTo>
                    <a:cubicBezTo>
                      <a:pt x="1796" y="1266"/>
                      <a:pt x="1605" y="1744"/>
                      <a:pt x="1119" y="2968"/>
                    </a:cubicBezTo>
                    <a:cubicBezTo>
                      <a:pt x="1141" y="2991"/>
                      <a:pt x="1141" y="3037"/>
                      <a:pt x="1164" y="3082"/>
                    </a:cubicBezTo>
                    <a:cubicBezTo>
                      <a:pt x="1141" y="3174"/>
                      <a:pt x="822" y="4041"/>
                      <a:pt x="228" y="5137"/>
                    </a:cubicBezTo>
                    <a:cubicBezTo>
                      <a:pt x="0" y="5547"/>
                      <a:pt x="0" y="5547"/>
                      <a:pt x="0" y="5616"/>
                    </a:cubicBezTo>
                    <a:lnTo>
                      <a:pt x="137" y="5410"/>
                    </a:lnTo>
                    <a:lnTo>
                      <a:pt x="274" y="5137"/>
                    </a:lnTo>
                    <a:lnTo>
                      <a:pt x="388" y="4954"/>
                    </a:lnTo>
                    <a:cubicBezTo>
                      <a:pt x="708" y="4246"/>
                      <a:pt x="1119" y="3311"/>
                      <a:pt x="1392" y="2603"/>
                    </a:cubicBezTo>
                    <a:cubicBezTo>
                      <a:pt x="1572" y="2134"/>
                      <a:pt x="1734" y="1565"/>
                      <a:pt x="1885" y="10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1" name="Google Shape;22011;p498"/>
              <p:cNvSpPr/>
              <p:nvPr/>
            </p:nvSpPr>
            <p:spPr>
              <a:xfrm>
                <a:off x="5436525" y="2273875"/>
                <a:ext cx="1020984" cy="1021031"/>
              </a:xfrm>
              <a:custGeom>
                <a:rect b="b" l="l" r="r" t="t"/>
                <a:pathLst>
                  <a:path extrusionOk="0" h="21731" w="21730">
                    <a:moveTo>
                      <a:pt x="21730" y="1"/>
                    </a:moveTo>
                    <a:cubicBezTo>
                      <a:pt x="9724" y="1"/>
                      <a:pt x="0" y="9724"/>
                      <a:pt x="0" y="21731"/>
                    </a:cubicBezTo>
                    <a:lnTo>
                      <a:pt x="21730" y="21731"/>
                    </a:lnTo>
                    <a:lnTo>
                      <a:pt x="21730"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2" name="Google Shape;22012;p498"/>
              <p:cNvSpPr/>
              <p:nvPr/>
            </p:nvSpPr>
            <p:spPr>
              <a:xfrm>
                <a:off x="5524435" y="2361831"/>
                <a:ext cx="933075" cy="933075"/>
              </a:xfrm>
              <a:custGeom>
                <a:rect b="b" l="l" r="r" t="t"/>
                <a:pathLst>
                  <a:path extrusionOk="0" h="19859" w="19859">
                    <a:moveTo>
                      <a:pt x="19859" y="1"/>
                    </a:moveTo>
                    <a:cubicBezTo>
                      <a:pt x="8903" y="1"/>
                      <a:pt x="1" y="8902"/>
                      <a:pt x="1" y="19859"/>
                    </a:cubicBezTo>
                    <a:lnTo>
                      <a:pt x="19859" y="19859"/>
                    </a:lnTo>
                    <a:lnTo>
                      <a:pt x="19859" y="1"/>
                    </a:ln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3" name="Google Shape;22013;p498"/>
              <p:cNvSpPr/>
              <p:nvPr/>
            </p:nvSpPr>
            <p:spPr>
              <a:xfrm>
                <a:off x="5657451" y="2494800"/>
                <a:ext cx="800061" cy="800108"/>
              </a:xfrm>
              <a:custGeom>
                <a:rect b="b" l="l" r="r" t="t"/>
                <a:pathLst>
                  <a:path extrusionOk="0" h="17029" w="17028">
                    <a:moveTo>
                      <a:pt x="17028" y="1"/>
                    </a:moveTo>
                    <a:cubicBezTo>
                      <a:pt x="7624" y="1"/>
                      <a:pt x="0" y="7625"/>
                      <a:pt x="0" y="17029"/>
                    </a:cubicBezTo>
                    <a:lnTo>
                      <a:pt x="17028" y="17029"/>
                    </a:lnTo>
                    <a:lnTo>
                      <a:pt x="17028" y="1"/>
                    </a:ln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4" name="Google Shape;22014;p498"/>
              <p:cNvSpPr/>
              <p:nvPr/>
            </p:nvSpPr>
            <p:spPr>
              <a:xfrm>
                <a:off x="5855823" y="2693218"/>
                <a:ext cx="601690" cy="601690"/>
              </a:xfrm>
              <a:custGeom>
                <a:rect b="b" l="l" r="r" t="t"/>
                <a:pathLst>
                  <a:path extrusionOk="0" h="12806" w="12806">
                    <a:moveTo>
                      <a:pt x="12806" y="1"/>
                    </a:moveTo>
                    <a:cubicBezTo>
                      <a:pt x="5730" y="1"/>
                      <a:pt x="1" y="5730"/>
                      <a:pt x="1" y="12806"/>
                    </a:cubicBezTo>
                    <a:lnTo>
                      <a:pt x="12806" y="12806"/>
                    </a:lnTo>
                    <a:lnTo>
                      <a:pt x="12806" y="1"/>
                    </a:ln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5" name="Google Shape;22015;p498"/>
              <p:cNvSpPr/>
              <p:nvPr/>
            </p:nvSpPr>
            <p:spPr>
              <a:xfrm>
                <a:off x="6114290" y="2951684"/>
                <a:ext cx="343225" cy="343225"/>
              </a:xfrm>
              <a:custGeom>
                <a:rect b="b" l="l" r="r" t="t"/>
                <a:pathLst>
                  <a:path extrusionOk="0" h="7305" w="7305">
                    <a:moveTo>
                      <a:pt x="7305" y="0"/>
                    </a:moveTo>
                    <a:cubicBezTo>
                      <a:pt x="3265" y="0"/>
                      <a:pt x="1" y="3264"/>
                      <a:pt x="1" y="7305"/>
                    </a:cubicBezTo>
                    <a:lnTo>
                      <a:pt x="7305" y="7305"/>
                    </a:lnTo>
                    <a:lnTo>
                      <a:pt x="7305"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6" name="Google Shape;22016;p498"/>
            <p:cNvSpPr/>
            <p:nvPr/>
          </p:nvSpPr>
          <p:spPr>
            <a:xfrm>
              <a:off x="4006194" y="2472357"/>
              <a:ext cx="1770897" cy="2131190"/>
            </a:xfrm>
            <a:custGeom>
              <a:rect b="b" l="l" r="r" t="t"/>
              <a:pathLst>
                <a:path extrusionOk="0" h="38348" w="31865">
                  <a:moveTo>
                    <a:pt x="24150" y="1"/>
                  </a:moveTo>
                  <a:lnTo>
                    <a:pt x="24150" y="1"/>
                  </a:lnTo>
                  <a:cubicBezTo>
                    <a:pt x="27551" y="10706"/>
                    <a:pt x="24173" y="23191"/>
                    <a:pt x="15453" y="30564"/>
                  </a:cubicBezTo>
                  <a:cubicBezTo>
                    <a:pt x="11483" y="33914"/>
                    <a:pt x="6650" y="35878"/>
                    <a:pt x="1584" y="35878"/>
                  </a:cubicBezTo>
                  <a:cubicBezTo>
                    <a:pt x="1058" y="35878"/>
                    <a:pt x="530" y="35857"/>
                    <a:pt x="1" y="35814"/>
                  </a:cubicBezTo>
                  <a:lnTo>
                    <a:pt x="1" y="35814"/>
                  </a:lnTo>
                  <a:cubicBezTo>
                    <a:pt x="3036" y="37411"/>
                    <a:pt x="6483" y="38347"/>
                    <a:pt x="10158" y="38347"/>
                  </a:cubicBezTo>
                  <a:cubicBezTo>
                    <a:pt x="22141" y="38347"/>
                    <a:pt x="31865" y="28624"/>
                    <a:pt x="31865" y="16618"/>
                  </a:cubicBezTo>
                  <a:cubicBezTo>
                    <a:pt x="31865" y="9953"/>
                    <a:pt x="28875" y="3995"/>
                    <a:pt x="24150" y="1"/>
                  </a:cubicBezTo>
                  <a:close/>
                </a:path>
              </a:pathLst>
            </a:custGeom>
            <a:solidFill>
              <a:srgbClr val="048C8B">
                <a:alpha val="55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017" name="Google Shape;22017;p498"/>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So, what is a gravity well?</a:t>
            </a:r>
            <a:endParaRPr/>
          </a:p>
        </p:txBody>
      </p:sp>
      <p:sp>
        <p:nvSpPr>
          <p:cNvPr id="22018" name="Google Shape;22018;p498"/>
          <p:cNvSpPr txBox="1"/>
          <p:nvPr>
            <p:ph idx="4294967295" type="title"/>
          </p:nvPr>
        </p:nvSpPr>
        <p:spPr>
          <a:xfrm>
            <a:off x="1441475" y="2136550"/>
            <a:ext cx="1380600" cy="3420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sz="1600"/>
              <a:t>Mass attracts!</a:t>
            </a:r>
            <a:endParaRPr sz="1600">
              <a:solidFill>
                <a:schemeClr val="accent1"/>
              </a:solidFill>
            </a:endParaRPr>
          </a:p>
        </p:txBody>
      </p:sp>
      <p:sp>
        <p:nvSpPr>
          <p:cNvPr id="22019" name="Google Shape;22019;p498"/>
          <p:cNvSpPr txBox="1"/>
          <p:nvPr>
            <p:ph idx="4294967295" type="title"/>
          </p:nvPr>
        </p:nvSpPr>
        <p:spPr>
          <a:xfrm>
            <a:off x="1441475" y="3324025"/>
            <a:ext cx="1380600" cy="3420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sz="1600"/>
              <a:t>Large masses</a:t>
            </a:r>
            <a:endParaRPr sz="1600">
              <a:solidFill>
                <a:schemeClr val="accent1"/>
              </a:solidFill>
            </a:endParaRPr>
          </a:p>
        </p:txBody>
      </p:sp>
      <p:sp>
        <p:nvSpPr>
          <p:cNvPr id="22020" name="Google Shape;22020;p498"/>
          <p:cNvSpPr txBox="1"/>
          <p:nvPr>
            <p:ph idx="4294967295" type="title"/>
          </p:nvPr>
        </p:nvSpPr>
        <p:spPr>
          <a:xfrm>
            <a:off x="6234075" y="1608250"/>
            <a:ext cx="18276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sz="1600"/>
              <a:t>See the attraction?</a:t>
            </a:r>
            <a:endParaRPr sz="1600">
              <a:solidFill>
                <a:schemeClr val="accent1"/>
              </a:solidFill>
            </a:endParaRPr>
          </a:p>
        </p:txBody>
      </p:sp>
      <p:sp>
        <p:nvSpPr>
          <p:cNvPr id="22021" name="Google Shape;22021;p498"/>
          <p:cNvSpPr txBox="1"/>
          <p:nvPr>
            <p:ph idx="4294967295" type="title"/>
          </p:nvPr>
        </p:nvSpPr>
        <p:spPr>
          <a:xfrm>
            <a:off x="6234075" y="3484138"/>
            <a:ext cx="13806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sz="1600"/>
              <a:t>Observe</a:t>
            </a:r>
            <a:endParaRPr sz="1600">
              <a:solidFill>
                <a:schemeClr val="accent1"/>
              </a:solidFill>
            </a:endParaRPr>
          </a:p>
        </p:txBody>
      </p:sp>
      <p:sp>
        <p:nvSpPr>
          <p:cNvPr id="22022" name="Google Shape;22022;p498"/>
          <p:cNvSpPr txBox="1"/>
          <p:nvPr>
            <p:ph idx="4294967295" type="subTitle"/>
          </p:nvPr>
        </p:nvSpPr>
        <p:spPr>
          <a:xfrm>
            <a:off x="404270" y="2478550"/>
            <a:ext cx="2417700" cy="5283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Bodies of any mass exert gravity</a:t>
            </a:r>
            <a:endParaRPr/>
          </a:p>
        </p:txBody>
      </p:sp>
      <p:sp>
        <p:nvSpPr>
          <p:cNvPr id="22023" name="Google Shape;22023;p498"/>
          <p:cNvSpPr txBox="1"/>
          <p:nvPr>
            <p:ph idx="4294967295" type="subTitle"/>
          </p:nvPr>
        </p:nvSpPr>
        <p:spPr>
          <a:xfrm>
            <a:off x="6234050" y="3826150"/>
            <a:ext cx="2462100" cy="5283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The fabric represents space-time bending around any mass.</a:t>
            </a:r>
            <a:endParaRPr/>
          </a:p>
        </p:txBody>
      </p:sp>
      <p:sp>
        <p:nvSpPr>
          <p:cNvPr id="22024" name="Google Shape;22024;p498"/>
          <p:cNvSpPr txBox="1"/>
          <p:nvPr>
            <p:ph idx="4294967295" type="subTitle"/>
          </p:nvPr>
        </p:nvSpPr>
        <p:spPr>
          <a:xfrm>
            <a:off x="6234075" y="1950250"/>
            <a:ext cx="2628000" cy="528300"/>
          </a:xfrm>
          <a:prstGeom prst="rect">
            <a:avLst/>
          </a:prstGeom>
        </p:spPr>
        <p:txBody>
          <a:bodyPr anchorCtr="0" anchor="t" bIns="0" lIns="0" spcFirstLastPara="1" rIns="0" wrap="square" tIns="0">
            <a:noAutofit/>
          </a:bodyPr>
          <a:lstStyle/>
          <a:p>
            <a:pPr indent="0" lvl="0" marL="0" rtl="0" algn="l">
              <a:spcBef>
                <a:spcPts val="0"/>
              </a:spcBef>
              <a:spcAft>
                <a:spcPts val="1600"/>
              </a:spcAft>
              <a:buNone/>
            </a:pPr>
            <a:r>
              <a:rPr lang="en"/>
              <a:t>The stretchy fabric visually shows masses exerting their gravity force, by warping the fabric of space-time!</a:t>
            </a:r>
            <a:endParaRPr/>
          </a:p>
        </p:txBody>
      </p:sp>
      <p:sp>
        <p:nvSpPr>
          <p:cNvPr id="22025" name="Google Shape;22025;p498"/>
          <p:cNvSpPr txBox="1"/>
          <p:nvPr>
            <p:ph idx="4294967295" type="subTitle"/>
          </p:nvPr>
        </p:nvSpPr>
        <p:spPr>
          <a:xfrm>
            <a:off x="458721" y="3666025"/>
            <a:ext cx="2363400" cy="528300"/>
          </a:xfrm>
          <a:prstGeom prst="rect">
            <a:avLst/>
          </a:prstGeom>
        </p:spPr>
        <p:txBody>
          <a:bodyPr anchorCtr="0" anchor="t" bIns="0" lIns="0" spcFirstLastPara="1" rIns="0" wrap="square" tIns="0">
            <a:noAutofit/>
          </a:bodyPr>
          <a:lstStyle/>
          <a:p>
            <a:pPr indent="0" lvl="0" marL="0" rtl="0" algn="r">
              <a:spcBef>
                <a:spcPts val="0"/>
              </a:spcBef>
              <a:spcAft>
                <a:spcPts val="1600"/>
              </a:spcAft>
              <a:buNone/>
            </a:pPr>
            <a:r>
              <a:rPr lang="en"/>
              <a:t>The larger the mass, the greater the force of gravity it exerts</a:t>
            </a:r>
            <a:endParaRPr/>
          </a:p>
        </p:txBody>
      </p:sp>
      <p:pic>
        <p:nvPicPr>
          <p:cNvPr id="22026" name="Google Shape;22026;p498"/>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027" name="Google Shape;22027;p498"/>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18"/>
                                        </p:tgtEl>
                                        <p:attrNameLst>
                                          <p:attrName>style.visibility</p:attrName>
                                        </p:attrNameLst>
                                      </p:cBhvr>
                                      <p:to>
                                        <p:strVal val="visible"/>
                                      </p:to>
                                    </p:set>
                                    <p:animEffect filter="fade" transition="in">
                                      <p:cBhvr>
                                        <p:cTn dur="1000"/>
                                        <p:tgtEl>
                                          <p:spTgt spid="22018"/>
                                        </p:tgtEl>
                                      </p:cBhvr>
                                    </p:animEffect>
                                  </p:childTnLst>
                                </p:cTn>
                              </p:par>
                              <p:par>
                                <p:cTn fill="hold" nodeType="withEffect" presetClass="entr" presetID="10" presetSubtype="0">
                                  <p:stCondLst>
                                    <p:cond delay="0"/>
                                  </p:stCondLst>
                                  <p:childTnLst>
                                    <p:set>
                                      <p:cBhvr>
                                        <p:cTn dur="1" fill="hold">
                                          <p:stCondLst>
                                            <p:cond delay="0"/>
                                          </p:stCondLst>
                                        </p:cTn>
                                        <p:tgtEl>
                                          <p:spTgt spid="22022"/>
                                        </p:tgtEl>
                                        <p:attrNameLst>
                                          <p:attrName>style.visibility</p:attrName>
                                        </p:attrNameLst>
                                      </p:cBhvr>
                                      <p:to>
                                        <p:strVal val="visible"/>
                                      </p:to>
                                    </p:set>
                                    <p:animEffect filter="fade" transition="in">
                                      <p:cBhvr>
                                        <p:cTn dur="1000"/>
                                        <p:tgtEl>
                                          <p:spTgt spid="2202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19"/>
                                        </p:tgtEl>
                                        <p:attrNameLst>
                                          <p:attrName>style.visibility</p:attrName>
                                        </p:attrNameLst>
                                      </p:cBhvr>
                                      <p:to>
                                        <p:strVal val="visible"/>
                                      </p:to>
                                    </p:set>
                                    <p:animEffect filter="fade" transition="in">
                                      <p:cBhvr>
                                        <p:cTn dur="1000"/>
                                        <p:tgtEl>
                                          <p:spTgt spid="22019"/>
                                        </p:tgtEl>
                                      </p:cBhvr>
                                    </p:animEffect>
                                  </p:childTnLst>
                                </p:cTn>
                              </p:par>
                              <p:par>
                                <p:cTn fill="hold" nodeType="withEffect" presetClass="entr" presetID="10" presetSubtype="0">
                                  <p:stCondLst>
                                    <p:cond delay="0"/>
                                  </p:stCondLst>
                                  <p:childTnLst>
                                    <p:set>
                                      <p:cBhvr>
                                        <p:cTn dur="1" fill="hold">
                                          <p:stCondLst>
                                            <p:cond delay="0"/>
                                          </p:stCondLst>
                                        </p:cTn>
                                        <p:tgtEl>
                                          <p:spTgt spid="22025"/>
                                        </p:tgtEl>
                                        <p:attrNameLst>
                                          <p:attrName>style.visibility</p:attrName>
                                        </p:attrNameLst>
                                      </p:cBhvr>
                                      <p:to>
                                        <p:strVal val="visible"/>
                                      </p:to>
                                    </p:set>
                                    <p:animEffect filter="fade" transition="in">
                                      <p:cBhvr>
                                        <p:cTn dur="1000"/>
                                        <p:tgtEl>
                                          <p:spTgt spid="2202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20"/>
                                        </p:tgtEl>
                                        <p:attrNameLst>
                                          <p:attrName>style.visibility</p:attrName>
                                        </p:attrNameLst>
                                      </p:cBhvr>
                                      <p:to>
                                        <p:strVal val="visible"/>
                                      </p:to>
                                    </p:set>
                                    <p:animEffect filter="fade" transition="in">
                                      <p:cBhvr>
                                        <p:cTn dur="1000"/>
                                        <p:tgtEl>
                                          <p:spTgt spid="22020"/>
                                        </p:tgtEl>
                                      </p:cBhvr>
                                    </p:animEffect>
                                  </p:childTnLst>
                                </p:cTn>
                              </p:par>
                              <p:par>
                                <p:cTn fill="hold" nodeType="withEffect" presetClass="entr" presetID="10" presetSubtype="0">
                                  <p:stCondLst>
                                    <p:cond delay="0"/>
                                  </p:stCondLst>
                                  <p:childTnLst>
                                    <p:set>
                                      <p:cBhvr>
                                        <p:cTn dur="1" fill="hold">
                                          <p:stCondLst>
                                            <p:cond delay="0"/>
                                          </p:stCondLst>
                                        </p:cTn>
                                        <p:tgtEl>
                                          <p:spTgt spid="22024"/>
                                        </p:tgtEl>
                                        <p:attrNameLst>
                                          <p:attrName>style.visibility</p:attrName>
                                        </p:attrNameLst>
                                      </p:cBhvr>
                                      <p:to>
                                        <p:strVal val="visible"/>
                                      </p:to>
                                    </p:set>
                                    <p:animEffect filter="fade" transition="in">
                                      <p:cBhvr>
                                        <p:cTn dur="1000"/>
                                        <p:tgtEl>
                                          <p:spTgt spid="2202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21"/>
                                        </p:tgtEl>
                                        <p:attrNameLst>
                                          <p:attrName>style.visibility</p:attrName>
                                        </p:attrNameLst>
                                      </p:cBhvr>
                                      <p:to>
                                        <p:strVal val="visible"/>
                                      </p:to>
                                    </p:set>
                                    <p:animEffect filter="fade" transition="in">
                                      <p:cBhvr>
                                        <p:cTn dur="1000"/>
                                        <p:tgtEl>
                                          <p:spTgt spid="22021"/>
                                        </p:tgtEl>
                                      </p:cBhvr>
                                    </p:animEffect>
                                  </p:childTnLst>
                                </p:cTn>
                              </p:par>
                              <p:par>
                                <p:cTn fill="hold" nodeType="withEffect" presetClass="entr" presetID="10" presetSubtype="0">
                                  <p:stCondLst>
                                    <p:cond delay="0"/>
                                  </p:stCondLst>
                                  <p:childTnLst>
                                    <p:set>
                                      <p:cBhvr>
                                        <p:cTn dur="1" fill="hold">
                                          <p:stCondLst>
                                            <p:cond delay="0"/>
                                          </p:stCondLst>
                                        </p:cTn>
                                        <p:tgtEl>
                                          <p:spTgt spid="22023"/>
                                        </p:tgtEl>
                                        <p:attrNameLst>
                                          <p:attrName>style.visibility</p:attrName>
                                        </p:attrNameLst>
                                      </p:cBhvr>
                                      <p:to>
                                        <p:strVal val="visible"/>
                                      </p:to>
                                    </p:set>
                                    <p:animEffect filter="fade" transition="in">
                                      <p:cBhvr>
                                        <p:cTn dur="1000"/>
                                        <p:tgtEl>
                                          <p:spTgt spid="22023"/>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31" name="Shape 22031"/>
        <p:cNvGrpSpPr/>
        <p:nvPr/>
      </p:nvGrpSpPr>
      <p:grpSpPr>
        <a:xfrm>
          <a:off x="0" y="0"/>
          <a:ext cx="0" cy="0"/>
          <a:chOff x="0" y="0"/>
          <a:chExt cx="0" cy="0"/>
        </a:xfrm>
      </p:grpSpPr>
      <p:sp>
        <p:nvSpPr>
          <p:cNvPr id="22032" name="Google Shape;22032;p499"/>
          <p:cNvSpPr txBox="1"/>
          <p:nvPr>
            <p:ph type="title"/>
          </p:nvPr>
        </p:nvSpPr>
        <p:spPr>
          <a:xfrm>
            <a:off x="720000" y="431350"/>
            <a:ext cx="7704000" cy="4773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Get ready for demos!</a:t>
            </a:r>
            <a:endParaRPr/>
          </a:p>
        </p:txBody>
      </p:sp>
      <p:sp>
        <p:nvSpPr>
          <p:cNvPr id="22033" name="Google Shape;22033;p499"/>
          <p:cNvSpPr txBox="1"/>
          <p:nvPr/>
        </p:nvSpPr>
        <p:spPr>
          <a:xfrm>
            <a:off x="720000" y="3746450"/>
            <a:ext cx="1617300" cy="3420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n" sz="2000">
                <a:solidFill>
                  <a:srgbClr val="FFFFFF"/>
                </a:solidFill>
                <a:latin typeface="Cuprum"/>
                <a:ea typeface="Cuprum"/>
                <a:cs typeface="Cuprum"/>
                <a:sym typeface="Cuprum"/>
              </a:rPr>
              <a:t>Many demos</a:t>
            </a:r>
            <a:endParaRPr b="1" sz="2000">
              <a:solidFill>
                <a:srgbClr val="FFFFFF"/>
              </a:solidFill>
              <a:latin typeface="Cuprum"/>
              <a:ea typeface="Cuprum"/>
              <a:cs typeface="Cuprum"/>
              <a:sym typeface="Cuprum"/>
            </a:endParaRPr>
          </a:p>
        </p:txBody>
      </p:sp>
      <p:sp>
        <p:nvSpPr>
          <p:cNvPr id="22034" name="Google Shape;22034;p499"/>
          <p:cNvSpPr txBox="1"/>
          <p:nvPr/>
        </p:nvSpPr>
        <p:spPr>
          <a:xfrm>
            <a:off x="720000" y="4146200"/>
            <a:ext cx="1617300" cy="4773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n" sz="1600">
                <a:solidFill>
                  <a:schemeClr val="dk1"/>
                </a:solidFill>
                <a:latin typeface="Karla"/>
                <a:ea typeface="Karla"/>
                <a:cs typeface="Karla"/>
                <a:sym typeface="Karla"/>
              </a:rPr>
              <a:t>Try one or two at a time</a:t>
            </a:r>
            <a:endParaRPr sz="1600">
              <a:solidFill>
                <a:schemeClr val="dk1"/>
              </a:solidFill>
              <a:latin typeface="Karla"/>
              <a:ea typeface="Karla"/>
              <a:cs typeface="Karla"/>
              <a:sym typeface="Karla"/>
            </a:endParaRPr>
          </a:p>
        </p:txBody>
      </p:sp>
      <p:sp>
        <p:nvSpPr>
          <p:cNvPr id="22035" name="Google Shape;22035;p499"/>
          <p:cNvSpPr txBox="1"/>
          <p:nvPr/>
        </p:nvSpPr>
        <p:spPr>
          <a:xfrm>
            <a:off x="1110975" y="2658075"/>
            <a:ext cx="1617300" cy="342000"/>
          </a:xfrm>
          <a:prstGeom prst="rect">
            <a:avLst/>
          </a:prstGeom>
          <a:noFill/>
          <a:ln>
            <a:noFill/>
          </a:ln>
        </p:spPr>
        <p:txBody>
          <a:bodyPr anchorCtr="0" anchor="ctr" bIns="0" lIns="0" spcFirstLastPara="1" rIns="0" wrap="square" tIns="0">
            <a:noAutofit/>
          </a:bodyPr>
          <a:lstStyle/>
          <a:p>
            <a:pPr indent="0" lvl="0" marL="0" rtl="0" algn="r">
              <a:spcBef>
                <a:spcPts val="0"/>
              </a:spcBef>
              <a:spcAft>
                <a:spcPts val="0"/>
              </a:spcAft>
              <a:buNone/>
            </a:pPr>
            <a:r>
              <a:rPr b="1" lang="en" sz="2000">
                <a:solidFill>
                  <a:srgbClr val="FFFFFF"/>
                </a:solidFill>
                <a:latin typeface="Cuprum"/>
                <a:ea typeface="Cuprum"/>
                <a:cs typeface="Cuprum"/>
                <a:sym typeface="Cuprum"/>
              </a:rPr>
              <a:t>Timing</a:t>
            </a:r>
            <a:endParaRPr b="1" sz="2000">
              <a:solidFill>
                <a:srgbClr val="FFFFFF"/>
              </a:solidFill>
              <a:latin typeface="Cuprum"/>
              <a:ea typeface="Cuprum"/>
              <a:cs typeface="Cuprum"/>
              <a:sym typeface="Cuprum"/>
            </a:endParaRPr>
          </a:p>
        </p:txBody>
      </p:sp>
      <p:sp>
        <p:nvSpPr>
          <p:cNvPr id="22036" name="Google Shape;22036;p499"/>
          <p:cNvSpPr txBox="1"/>
          <p:nvPr/>
        </p:nvSpPr>
        <p:spPr>
          <a:xfrm>
            <a:off x="771025" y="3057825"/>
            <a:ext cx="1957200" cy="477300"/>
          </a:xfrm>
          <a:prstGeom prst="rect">
            <a:avLst/>
          </a:prstGeom>
          <a:noFill/>
          <a:ln>
            <a:noFill/>
          </a:ln>
        </p:spPr>
        <p:txBody>
          <a:bodyPr anchorCtr="0" anchor="t" bIns="0" lIns="0" spcFirstLastPara="1" rIns="0" wrap="square" tIns="0">
            <a:noAutofit/>
          </a:bodyPr>
          <a:lstStyle/>
          <a:p>
            <a:pPr indent="0" lvl="0" marL="0" rtl="0" algn="r">
              <a:spcBef>
                <a:spcPts val="0"/>
              </a:spcBef>
              <a:spcAft>
                <a:spcPts val="0"/>
              </a:spcAft>
              <a:buNone/>
            </a:pPr>
            <a:r>
              <a:rPr lang="en" sz="1600">
                <a:solidFill>
                  <a:schemeClr val="dk1"/>
                </a:solidFill>
                <a:latin typeface="Karla"/>
                <a:ea typeface="Karla"/>
                <a:cs typeface="Karla"/>
                <a:sym typeface="Karla"/>
              </a:rPr>
              <a:t>Try not to run a marathon of demos!</a:t>
            </a:r>
            <a:endParaRPr sz="1600">
              <a:solidFill>
                <a:schemeClr val="dk1"/>
              </a:solidFill>
              <a:latin typeface="Karla"/>
              <a:ea typeface="Karla"/>
              <a:cs typeface="Karla"/>
              <a:sym typeface="Karla"/>
            </a:endParaRPr>
          </a:p>
          <a:p>
            <a:pPr indent="0" lvl="0" marL="0" rtl="0" algn="r">
              <a:spcBef>
                <a:spcPts val="0"/>
              </a:spcBef>
              <a:spcAft>
                <a:spcPts val="0"/>
              </a:spcAft>
              <a:buNone/>
            </a:pPr>
            <a:r>
              <a:t/>
            </a:r>
            <a:endParaRPr sz="1600">
              <a:solidFill>
                <a:schemeClr val="dk1"/>
              </a:solidFill>
              <a:latin typeface="Karla"/>
              <a:ea typeface="Karla"/>
              <a:cs typeface="Karla"/>
              <a:sym typeface="Karla"/>
            </a:endParaRPr>
          </a:p>
        </p:txBody>
      </p:sp>
      <p:sp>
        <p:nvSpPr>
          <p:cNvPr id="22037" name="Google Shape;22037;p499"/>
          <p:cNvSpPr txBox="1"/>
          <p:nvPr/>
        </p:nvSpPr>
        <p:spPr>
          <a:xfrm flipH="1">
            <a:off x="6757900" y="3590300"/>
            <a:ext cx="1957200" cy="3420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2000">
                <a:solidFill>
                  <a:srgbClr val="FFFFFF"/>
                </a:solidFill>
                <a:latin typeface="Cuprum"/>
                <a:ea typeface="Cuprum"/>
                <a:cs typeface="Cuprum"/>
                <a:sym typeface="Cuprum"/>
              </a:rPr>
              <a:t>Can you explain it?</a:t>
            </a:r>
            <a:endParaRPr b="1" sz="2000">
              <a:solidFill>
                <a:srgbClr val="FFFFFF"/>
              </a:solidFill>
              <a:latin typeface="Cuprum"/>
              <a:ea typeface="Cuprum"/>
              <a:cs typeface="Cuprum"/>
              <a:sym typeface="Cuprum"/>
            </a:endParaRPr>
          </a:p>
        </p:txBody>
      </p:sp>
      <p:sp>
        <p:nvSpPr>
          <p:cNvPr id="22038" name="Google Shape;22038;p499"/>
          <p:cNvSpPr txBox="1"/>
          <p:nvPr/>
        </p:nvSpPr>
        <p:spPr>
          <a:xfrm flipH="1">
            <a:off x="6758000" y="3990050"/>
            <a:ext cx="2207700" cy="4773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Show your understanding by verbalising what you observe.</a:t>
            </a:r>
            <a:endParaRPr sz="1600">
              <a:solidFill>
                <a:schemeClr val="dk1"/>
              </a:solidFill>
              <a:latin typeface="Karla"/>
              <a:ea typeface="Karla"/>
              <a:cs typeface="Karla"/>
              <a:sym typeface="Karla"/>
            </a:endParaRPr>
          </a:p>
        </p:txBody>
      </p:sp>
      <p:sp>
        <p:nvSpPr>
          <p:cNvPr id="22039" name="Google Shape;22039;p499"/>
          <p:cNvSpPr txBox="1"/>
          <p:nvPr/>
        </p:nvSpPr>
        <p:spPr>
          <a:xfrm flipH="1">
            <a:off x="6230350" y="2433600"/>
            <a:ext cx="2008200" cy="342000"/>
          </a:xfrm>
          <a:prstGeom prst="rect">
            <a:avLst/>
          </a:prstGeom>
          <a:noFill/>
          <a:ln>
            <a:noFill/>
          </a:ln>
        </p:spPr>
        <p:txBody>
          <a:bodyPr anchorCtr="0" anchor="ctr" bIns="0" lIns="0" spcFirstLastPara="1" rIns="0" wrap="square" tIns="0">
            <a:noAutofit/>
          </a:bodyPr>
          <a:lstStyle/>
          <a:p>
            <a:pPr indent="0" lvl="0" marL="0" rtl="0" algn="l">
              <a:spcBef>
                <a:spcPts val="0"/>
              </a:spcBef>
              <a:spcAft>
                <a:spcPts val="0"/>
              </a:spcAft>
              <a:buNone/>
            </a:pPr>
            <a:r>
              <a:rPr b="1" lang="en" sz="2000">
                <a:solidFill>
                  <a:srgbClr val="FFFFFF"/>
                </a:solidFill>
                <a:latin typeface="Cuprum"/>
                <a:ea typeface="Cuprum"/>
                <a:cs typeface="Cuprum"/>
                <a:sym typeface="Cuprum"/>
              </a:rPr>
              <a:t>Missing marbles?</a:t>
            </a:r>
            <a:endParaRPr b="1" sz="2000">
              <a:solidFill>
                <a:srgbClr val="FFFFFF"/>
              </a:solidFill>
              <a:latin typeface="Cuprum"/>
              <a:ea typeface="Cuprum"/>
              <a:cs typeface="Cuprum"/>
              <a:sym typeface="Cuprum"/>
            </a:endParaRPr>
          </a:p>
        </p:txBody>
      </p:sp>
      <p:sp>
        <p:nvSpPr>
          <p:cNvPr id="22040" name="Google Shape;22040;p499"/>
          <p:cNvSpPr txBox="1"/>
          <p:nvPr/>
        </p:nvSpPr>
        <p:spPr>
          <a:xfrm flipH="1">
            <a:off x="6230425" y="2833350"/>
            <a:ext cx="2319300" cy="477300"/>
          </a:xfrm>
          <a:prstGeom prst="rect">
            <a:avLst/>
          </a:prstGeom>
          <a:noFill/>
          <a:ln>
            <a:noFill/>
          </a:ln>
        </p:spPr>
        <p:txBody>
          <a:bodyPr anchorCtr="0" anchor="t" bIns="0" lIns="0" spcFirstLastPara="1" rIns="0" wrap="square" tIns="0">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Try hard to pick them up, they’re a trip hazard!</a:t>
            </a:r>
            <a:endParaRPr sz="1600">
              <a:solidFill>
                <a:schemeClr val="dk1"/>
              </a:solidFill>
              <a:latin typeface="Karla"/>
              <a:ea typeface="Karla"/>
              <a:cs typeface="Karla"/>
              <a:sym typeface="Karla"/>
            </a:endParaRPr>
          </a:p>
        </p:txBody>
      </p:sp>
      <p:sp>
        <p:nvSpPr>
          <p:cNvPr id="22041" name="Google Shape;22041;p499"/>
          <p:cNvSpPr txBox="1"/>
          <p:nvPr/>
        </p:nvSpPr>
        <p:spPr>
          <a:xfrm flipH="1">
            <a:off x="3092825" y="1906350"/>
            <a:ext cx="2207700" cy="3420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000">
                <a:solidFill>
                  <a:srgbClr val="FFFFFF"/>
                </a:solidFill>
                <a:latin typeface="Cuprum"/>
                <a:ea typeface="Cuprum"/>
                <a:cs typeface="Cuprum"/>
                <a:sym typeface="Cuprum"/>
              </a:rPr>
              <a:t>Safety</a:t>
            </a:r>
            <a:endParaRPr b="1" sz="2000">
              <a:solidFill>
                <a:srgbClr val="FFFFFF"/>
              </a:solidFill>
              <a:latin typeface="Cuprum"/>
              <a:ea typeface="Cuprum"/>
              <a:cs typeface="Cuprum"/>
              <a:sym typeface="Cuprum"/>
            </a:endParaRPr>
          </a:p>
        </p:txBody>
      </p:sp>
      <p:sp>
        <p:nvSpPr>
          <p:cNvPr id="22042" name="Google Shape;22042;p499"/>
          <p:cNvSpPr txBox="1"/>
          <p:nvPr/>
        </p:nvSpPr>
        <p:spPr>
          <a:xfrm flipH="1">
            <a:off x="3092825" y="2306100"/>
            <a:ext cx="2207700" cy="477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0"/>
              </a:spcAft>
              <a:buNone/>
            </a:pPr>
            <a:r>
              <a:rPr lang="en" sz="1600">
                <a:solidFill>
                  <a:schemeClr val="dk1"/>
                </a:solidFill>
                <a:latin typeface="Karla"/>
                <a:ea typeface="Karla"/>
                <a:cs typeface="Karla"/>
                <a:sym typeface="Karla"/>
              </a:rPr>
              <a:t>Don’t overload the well with weights</a:t>
            </a:r>
            <a:endParaRPr sz="1600">
              <a:solidFill>
                <a:schemeClr val="dk1"/>
              </a:solidFill>
              <a:latin typeface="Karla"/>
              <a:ea typeface="Karla"/>
              <a:cs typeface="Karla"/>
              <a:sym typeface="Karla"/>
            </a:endParaRPr>
          </a:p>
        </p:txBody>
      </p:sp>
      <p:sp>
        <p:nvSpPr>
          <p:cNvPr id="22043" name="Google Shape;22043;p499"/>
          <p:cNvSpPr/>
          <p:nvPr/>
        </p:nvSpPr>
        <p:spPr>
          <a:xfrm rot="-4701784">
            <a:off x="7442100" y="-530219"/>
            <a:ext cx="2949188" cy="3259174"/>
          </a:xfrm>
          <a:custGeom>
            <a:rect b="b" l="l" r="r" t="t"/>
            <a:pathLst>
              <a:path extrusionOk="0" h="130373" w="117973">
                <a:moveTo>
                  <a:pt x="62662" y="21848"/>
                </a:moveTo>
                <a:cubicBezTo>
                  <a:pt x="63412" y="21848"/>
                  <a:pt x="64018" y="22455"/>
                  <a:pt x="64018" y="23213"/>
                </a:cubicBezTo>
                <a:cubicBezTo>
                  <a:pt x="64018" y="23963"/>
                  <a:pt x="63412" y="24578"/>
                  <a:pt x="62662" y="24578"/>
                </a:cubicBezTo>
                <a:cubicBezTo>
                  <a:pt x="61913" y="24578"/>
                  <a:pt x="61306" y="23963"/>
                  <a:pt x="61306" y="23213"/>
                </a:cubicBezTo>
                <a:cubicBezTo>
                  <a:pt x="61306" y="22455"/>
                  <a:pt x="61913" y="21848"/>
                  <a:pt x="62662" y="21848"/>
                </a:cubicBezTo>
                <a:close/>
                <a:moveTo>
                  <a:pt x="55293" y="30029"/>
                </a:moveTo>
                <a:cubicBezTo>
                  <a:pt x="56578" y="30029"/>
                  <a:pt x="57622" y="31082"/>
                  <a:pt x="57622" y="32384"/>
                </a:cubicBezTo>
                <a:cubicBezTo>
                  <a:pt x="57622" y="33678"/>
                  <a:pt x="56578" y="34730"/>
                  <a:pt x="55293" y="34730"/>
                </a:cubicBezTo>
                <a:cubicBezTo>
                  <a:pt x="54009" y="34730"/>
                  <a:pt x="52965" y="33678"/>
                  <a:pt x="52965" y="32384"/>
                </a:cubicBezTo>
                <a:cubicBezTo>
                  <a:pt x="52965" y="31082"/>
                  <a:pt x="54009" y="30029"/>
                  <a:pt x="55293" y="30029"/>
                </a:cubicBezTo>
                <a:close/>
                <a:moveTo>
                  <a:pt x="55772" y="36346"/>
                </a:moveTo>
                <a:cubicBezTo>
                  <a:pt x="56083" y="36346"/>
                  <a:pt x="56386" y="36398"/>
                  <a:pt x="56676" y="36506"/>
                </a:cubicBezTo>
                <a:cubicBezTo>
                  <a:pt x="59058" y="37380"/>
                  <a:pt x="59683" y="41671"/>
                  <a:pt x="58086" y="46069"/>
                </a:cubicBezTo>
                <a:cubicBezTo>
                  <a:pt x="56676" y="49937"/>
                  <a:pt x="54016" y="52616"/>
                  <a:pt x="51782" y="52616"/>
                </a:cubicBezTo>
                <a:cubicBezTo>
                  <a:pt x="51470" y="52616"/>
                  <a:pt x="51168" y="52564"/>
                  <a:pt x="50877" y="52456"/>
                </a:cubicBezTo>
                <a:cubicBezTo>
                  <a:pt x="48496" y="51573"/>
                  <a:pt x="47871" y="47291"/>
                  <a:pt x="49468" y="42884"/>
                </a:cubicBezTo>
                <a:cubicBezTo>
                  <a:pt x="50877" y="39024"/>
                  <a:pt x="53538" y="36346"/>
                  <a:pt x="55772" y="36346"/>
                </a:cubicBezTo>
                <a:close/>
                <a:moveTo>
                  <a:pt x="20544" y="84546"/>
                </a:moveTo>
                <a:cubicBezTo>
                  <a:pt x="23172" y="84546"/>
                  <a:pt x="25223" y="85438"/>
                  <a:pt x="25809" y="87079"/>
                </a:cubicBezTo>
                <a:cubicBezTo>
                  <a:pt x="26728" y="89684"/>
                  <a:pt x="23641" y="93181"/>
                  <a:pt x="18895" y="94893"/>
                </a:cubicBezTo>
                <a:cubicBezTo>
                  <a:pt x="17150" y="95524"/>
                  <a:pt x="15424" y="95825"/>
                  <a:pt x="13895" y="95825"/>
                </a:cubicBezTo>
                <a:cubicBezTo>
                  <a:pt x="11267" y="95825"/>
                  <a:pt x="9217" y="94934"/>
                  <a:pt x="8636" y="93288"/>
                </a:cubicBezTo>
                <a:cubicBezTo>
                  <a:pt x="7709" y="90692"/>
                  <a:pt x="10804" y="87195"/>
                  <a:pt x="15541" y="85482"/>
                </a:cubicBezTo>
                <a:cubicBezTo>
                  <a:pt x="17288" y="84848"/>
                  <a:pt x="19014" y="84546"/>
                  <a:pt x="20544" y="84546"/>
                </a:cubicBezTo>
                <a:close/>
                <a:moveTo>
                  <a:pt x="96045" y="1"/>
                </a:moveTo>
                <a:cubicBezTo>
                  <a:pt x="92574" y="4836"/>
                  <a:pt x="88533" y="9109"/>
                  <a:pt x="83386" y="12000"/>
                </a:cubicBezTo>
                <a:cubicBezTo>
                  <a:pt x="74233" y="17129"/>
                  <a:pt x="62359" y="17361"/>
                  <a:pt x="54892" y="24783"/>
                </a:cubicBezTo>
                <a:cubicBezTo>
                  <a:pt x="48460" y="31171"/>
                  <a:pt x="47229" y="41011"/>
                  <a:pt x="46105" y="50048"/>
                </a:cubicBezTo>
                <a:cubicBezTo>
                  <a:pt x="44981" y="59085"/>
                  <a:pt x="43116" y="68987"/>
                  <a:pt x="36033" y="74634"/>
                </a:cubicBezTo>
                <a:cubicBezTo>
                  <a:pt x="28700" y="80486"/>
                  <a:pt x="18075" y="79862"/>
                  <a:pt x="9948" y="84527"/>
                </a:cubicBezTo>
                <a:cubicBezTo>
                  <a:pt x="5701" y="86972"/>
                  <a:pt x="2400" y="90754"/>
                  <a:pt x="1" y="95090"/>
                </a:cubicBezTo>
                <a:lnTo>
                  <a:pt x="1" y="130372"/>
                </a:lnTo>
                <a:lnTo>
                  <a:pt x="117973" y="130372"/>
                </a:lnTo>
                <a:lnTo>
                  <a:pt x="117973" y="127625"/>
                </a:lnTo>
                <a:cubicBezTo>
                  <a:pt x="116840" y="126072"/>
                  <a:pt x="115823" y="124404"/>
                  <a:pt x="114681" y="122861"/>
                </a:cubicBezTo>
                <a:cubicBezTo>
                  <a:pt x="112672" y="120152"/>
                  <a:pt x="109769" y="117626"/>
                  <a:pt x="106470" y="117626"/>
                </a:cubicBezTo>
                <a:cubicBezTo>
                  <a:pt x="106282" y="117626"/>
                  <a:pt x="106093" y="117634"/>
                  <a:pt x="105902" y="117651"/>
                </a:cubicBezTo>
                <a:cubicBezTo>
                  <a:pt x="104732" y="117753"/>
                  <a:pt x="103514" y="118170"/>
                  <a:pt x="102375" y="118170"/>
                </a:cubicBezTo>
                <a:cubicBezTo>
                  <a:pt x="101830" y="118170"/>
                  <a:pt x="101303" y="118074"/>
                  <a:pt x="100809" y="117803"/>
                </a:cubicBezTo>
                <a:cubicBezTo>
                  <a:pt x="99943" y="117330"/>
                  <a:pt x="99417" y="116411"/>
                  <a:pt x="99015" y="115492"/>
                </a:cubicBezTo>
                <a:cubicBezTo>
                  <a:pt x="97213" y="111406"/>
                  <a:pt x="97097" y="106598"/>
                  <a:pt x="98694" y="102432"/>
                </a:cubicBezTo>
                <a:cubicBezTo>
                  <a:pt x="99533" y="100237"/>
                  <a:pt x="100853" y="98007"/>
                  <a:pt x="100416" y="95696"/>
                </a:cubicBezTo>
                <a:cubicBezTo>
                  <a:pt x="99676" y="91780"/>
                  <a:pt x="94332" y="89951"/>
                  <a:pt x="93913" y="85990"/>
                </a:cubicBezTo>
                <a:cubicBezTo>
                  <a:pt x="93663" y="83564"/>
                  <a:pt x="95385" y="81467"/>
                  <a:pt x="96696" y="79424"/>
                </a:cubicBezTo>
                <a:cubicBezTo>
                  <a:pt x="99783" y="74661"/>
                  <a:pt x="100835" y="67899"/>
                  <a:pt x="97267" y="63492"/>
                </a:cubicBezTo>
                <a:cubicBezTo>
                  <a:pt x="95848" y="61752"/>
                  <a:pt x="93886" y="60574"/>
                  <a:pt x="92182" y="59129"/>
                </a:cubicBezTo>
                <a:cubicBezTo>
                  <a:pt x="87748" y="55373"/>
                  <a:pt x="85063" y="49611"/>
                  <a:pt x="85009" y="43776"/>
                </a:cubicBezTo>
                <a:cubicBezTo>
                  <a:pt x="84965" y="37942"/>
                  <a:pt x="87561" y="32143"/>
                  <a:pt x="91932" y="28316"/>
                </a:cubicBezTo>
                <a:cubicBezTo>
                  <a:pt x="97285" y="23633"/>
                  <a:pt x="105180" y="21661"/>
                  <a:pt x="108641" y="15425"/>
                </a:cubicBezTo>
                <a:cubicBezTo>
                  <a:pt x="109935" y="13115"/>
                  <a:pt x="110434" y="10456"/>
                  <a:pt x="111193" y="7914"/>
                </a:cubicBezTo>
                <a:cubicBezTo>
                  <a:pt x="112004" y="5157"/>
                  <a:pt x="113137" y="2499"/>
                  <a:pt x="114538" y="1"/>
                </a:cubicBezTo>
                <a:close/>
              </a:path>
            </a:pathLst>
          </a:custGeom>
          <a:solidFill>
            <a:srgbClr val="FFFFFF">
              <a:alpha val="513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044" name="Google Shape;22044;p499"/>
          <p:cNvGrpSpPr/>
          <p:nvPr/>
        </p:nvGrpSpPr>
        <p:grpSpPr>
          <a:xfrm>
            <a:off x="2507451" y="2872201"/>
            <a:ext cx="4159337" cy="3777053"/>
            <a:chOff x="2507451" y="2872201"/>
            <a:chExt cx="4159337" cy="3777053"/>
          </a:xfrm>
        </p:grpSpPr>
        <p:grpSp>
          <p:nvGrpSpPr>
            <p:cNvPr id="22045" name="Google Shape;22045;p499"/>
            <p:cNvGrpSpPr/>
            <p:nvPr/>
          </p:nvGrpSpPr>
          <p:grpSpPr>
            <a:xfrm>
              <a:off x="2507451" y="2872201"/>
              <a:ext cx="4159337" cy="2264195"/>
              <a:chOff x="2539510" y="3693351"/>
              <a:chExt cx="1265506" cy="688875"/>
            </a:xfrm>
          </p:grpSpPr>
          <p:sp>
            <p:nvSpPr>
              <p:cNvPr id="22046" name="Google Shape;22046;p499"/>
              <p:cNvSpPr/>
              <p:nvPr/>
            </p:nvSpPr>
            <p:spPr>
              <a:xfrm>
                <a:off x="2567815" y="3809577"/>
                <a:ext cx="1200140" cy="572649"/>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7" name="Google Shape;22047;p499"/>
              <p:cNvSpPr/>
              <p:nvPr/>
            </p:nvSpPr>
            <p:spPr>
              <a:xfrm>
                <a:off x="3420688" y="3858516"/>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8" name="Google Shape;22048;p499"/>
              <p:cNvSpPr/>
              <p:nvPr/>
            </p:nvSpPr>
            <p:spPr>
              <a:xfrm>
                <a:off x="3135700" y="3791751"/>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9" name="Google Shape;22049;p499"/>
              <p:cNvSpPr/>
              <p:nvPr/>
            </p:nvSpPr>
            <p:spPr>
              <a:xfrm>
                <a:off x="3620515" y="4032917"/>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0" name="Google Shape;22050;p499"/>
              <p:cNvSpPr/>
              <p:nvPr/>
            </p:nvSpPr>
            <p:spPr>
              <a:xfrm>
                <a:off x="2843808" y="3858516"/>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1" name="Google Shape;22051;p499"/>
              <p:cNvSpPr/>
              <p:nvPr/>
            </p:nvSpPr>
            <p:spPr>
              <a:xfrm>
                <a:off x="2652010" y="4032917"/>
                <a:ext cx="65100" cy="65100"/>
              </a:xfrm>
              <a:prstGeom prst="ellipse">
                <a:avLst/>
              </a:pr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22052" name="Google Shape;22052;p499"/>
              <p:cNvCxnSpPr>
                <a:stCxn id="22050" idx="0"/>
              </p:cNvCxnSpPr>
              <p:nvPr/>
            </p:nvCxnSpPr>
            <p:spPr>
              <a:xfrm flipH="1" rot="5400000">
                <a:off x="2719458" y="3701616"/>
                <a:ext cx="114900" cy="198900"/>
              </a:xfrm>
              <a:prstGeom prst="bentConnector2">
                <a:avLst/>
              </a:prstGeom>
              <a:noFill/>
              <a:ln cap="flat" cmpd="sng" w="19050">
                <a:solidFill>
                  <a:schemeClr val="accent3"/>
                </a:solidFill>
                <a:prstDash val="solid"/>
                <a:round/>
                <a:headEnd len="med" w="med" type="none"/>
                <a:tailEnd len="med" w="med" type="none"/>
              </a:ln>
            </p:spPr>
          </p:cxnSp>
          <p:cxnSp>
            <p:nvCxnSpPr>
              <p:cNvPr id="22053" name="Google Shape;22053;p499"/>
              <p:cNvCxnSpPr>
                <a:stCxn id="22047" idx="0"/>
              </p:cNvCxnSpPr>
              <p:nvPr/>
            </p:nvCxnSpPr>
            <p:spPr>
              <a:xfrm rot="-5400000">
                <a:off x="3494788" y="3703566"/>
                <a:ext cx="113400" cy="196500"/>
              </a:xfrm>
              <a:prstGeom prst="bentConnector2">
                <a:avLst/>
              </a:prstGeom>
              <a:noFill/>
              <a:ln cap="flat" cmpd="sng" w="19050">
                <a:solidFill>
                  <a:schemeClr val="accent3"/>
                </a:solidFill>
                <a:prstDash val="solid"/>
                <a:round/>
                <a:headEnd len="med" w="med" type="none"/>
                <a:tailEnd len="med" w="med" type="none"/>
              </a:ln>
            </p:spPr>
          </p:cxnSp>
          <p:cxnSp>
            <p:nvCxnSpPr>
              <p:cNvPr id="22054" name="Google Shape;22054;p499"/>
              <p:cNvCxnSpPr>
                <a:stCxn id="22048" idx="0"/>
              </p:cNvCxnSpPr>
              <p:nvPr/>
            </p:nvCxnSpPr>
            <p:spPr>
              <a:xfrm rot="-5400000">
                <a:off x="3119350" y="3742251"/>
                <a:ext cx="98400" cy="600"/>
              </a:xfrm>
              <a:prstGeom prst="bentConnector3">
                <a:avLst>
                  <a:gd fmla="val 50000" name="adj1"/>
                </a:avLst>
              </a:prstGeom>
              <a:noFill/>
              <a:ln cap="flat" cmpd="sng" w="19050">
                <a:solidFill>
                  <a:schemeClr val="accent3"/>
                </a:solidFill>
                <a:prstDash val="solid"/>
                <a:round/>
                <a:headEnd len="med" w="med" type="none"/>
                <a:tailEnd len="med" w="med" type="none"/>
              </a:ln>
            </p:spPr>
          </p:cxnSp>
          <p:cxnSp>
            <p:nvCxnSpPr>
              <p:cNvPr id="22055" name="Google Shape;22055;p499"/>
              <p:cNvCxnSpPr>
                <a:stCxn id="22051" idx="2"/>
              </p:cNvCxnSpPr>
              <p:nvPr/>
            </p:nvCxnSpPr>
            <p:spPr>
              <a:xfrm flipH="1">
                <a:off x="2539510" y="4065467"/>
                <a:ext cx="112500" cy="600"/>
              </a:xfrm>
              <a:prstGeom prst="bentConnector3">
                <a:avLst>
                  <a:gd fmla="val 50000" name="adj1"/>
                </a:avLst>
              </a:prstGeom>
              <a:noFill/>
              <a:ln cap="flat" cmpd="sng" w="19050">
                <a:solidFill>
                  <a:schemeClr val="accent3"/>
                </a:solidFill>
                <a:prstDash val="solid"/>
                <a:round/>
                <a:headEnd len="med" w="med" type="none"/>
                <a:tailEnd len="med" w="med" type="none"/>
              </a:ln>
            </p:spPr>
          </p:cxnSp>
          <p:cxnSp>
            <p:nvCxnSpPr>
              <p:cNvPr id="22056" name="Google Shape;22056;p499"/>
              <p:cNvCxnSpPr>
                <a:stCxn id="22049" idx="6"/>
              </p:cNvCxnSpPr>
              <p:nvPr/>
            </p:nvCxnSpPr>
            <p:spPr>
              <a:xfrm>
                <a:off x="3685615" y="4065467"/>
                <a:ext cx="119400" cy="600"/>
              </a:xfrm>
              <a:prstGeom prst="bentConnector3">
                <a:avLst>
                  <a:gd fmla="val 50000" name="adj1"/>
                </a:avLst>
              </a:prstGeom>
              <a:noFill/>
              <a:ln cap="flat" cmpd="sng" w="19050">
                <a:solidFill>
                  <a:schemeClr val="accent3"/>
                </a:solidFill>
                <a:prstDash val="solid"/>
                <a:round/>
                <a:headEnd len="med" w="med" type="none"/>
                <a:tailEnd len="med" w="med" type="none"/>
              </a:ln>
            </p:spPr>
          </p:cxnSp>
        </p:grpSp>
        <p:grpSp>
          <p:nvGrpSpPr>
            <p:cNvPr id="22057" name="Google Shape;22057;p499"/>
            <p:cNvGrpSpPr/>
            <p:nvPr/>
          </p:nvGrpSpPr>
          <p:grpSpPr>
            <a:xfrm>
              <a:off x="3060185" y="3625687"/>
              <a:ext cx="3023618" cy="3023567"/>
              <a:chOff x="3174950" y="3673600"/>
              <a:chExt cx="1481875" cy="1481850"/>
            </a:xfrm>
          </p:grpSpPr>
          <p:sp>
            <p:nvSpPr>
              <p:cNvPr id="22058" name="Google Shape;22058;p499"/>
              <p:cNvSpPr/>
              <p:nvPr/>
            </p:nvSpPr>
            <p:spPr>
              <a:xfrm>
                <a:off x="3174950" y="3673600"/>
                <a:ext cx="1481875" cy="1481850"/>
              </a:xfrm>
              <a:custGeom>
                <a:rect b="b" l="l" r="r" t="t"/>
                <a:pathLst>
                  <a:path extrusionOk="0" h="59274" w="59275">
                    <a:moveTo>
                      <a:pt x="29625" y="0"/>
                    </a:moveTo>
                    <a:cubicBezTo>
                      <a:pt x="13259" y="0"/>
                      <a:pt x="1" y="13259"/>
                      <a:pt x="1" y="29650"/>
                    </a:cubicBezTo>
                    <a:cubicBezTo>
                      <a:pt x="1" y="46016"/>
                      <a:pt x="13259" y="59274"/>
                      <a:pt x="29625" y="59274"/>
                    </a:cubicBezTo>
                    <a:cubicBezTo>
                      <a:pt x="46016" y="59274"/>
                      <a:pt x="59274" y="46016"/>
                      <a:pt x="59274" y="29650"/>
                    </a:cubicBezTo>
                    <a:cubicBezTo>
                      <a:pt x="59274" y="13259"/>
                      <a:pt x="46016" y="0"/>
                      <a:pt x="29625"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9" name="Google Shape;22059;p499"/>
              <p:cNvSpPr/>
              <p:nvPr/>
            </p:nvSpPr>
            <p:spPr>
              <a:xfrm>
                <a:off x="3267075" y="3800150"/>
                <a:ext cx="1235600" cy="1232625"/>
              </a:xfrm>
              <a:custGeom>
                <a:rect b="b" l="l" r="r" t="t"/>
                <a:pathLst>
                  <a:path extrusionOk="0" h="49305" w="49424">
                    <a:moveTo>
                      <a:pt x="26278" y="0"/>
                    </a:moveTo>
                    <a:cubicBezTo>
                      <a:pt x="24426" y="0"/>
                      <a:pt x="18194" y="1847"/>
                      <a:pt x="15589" y="3936"/>
                    </a:cubicBezTo>
                    <a:cubicBezTo>
                      <a:pt x="12807" y="6166"/>
                      <a:pt x="14887" y="7695"/>
                      <a:pt x="11278" y="10753"/>
                    </a:cubicBezTo>
                    <a:cubicBezTo>
                      <a:pt x="9558" y="12210"/>
                      <a:pt x="8055" y="12244"/>
                      <a:pt x="6727" y="12244"/>
                    </a:cubicBezTo>
                    <a:cubicBezTo>
                      <a:pt x="6661" y="12244"/>
                      <a:pt x="6597" y="12244"/>
                      <a:pt x="6532" y="12244"/>
                    </a:cubicBezTo>
                    <a:cubicBezTo>
                      <a:pt x="5157" y="12244"/>
                      <a:pt x="3973" y="12282"/>
                      <a:pt x="2932" y="13961"/>
                    </a:cubicBezTo>
                    <a:cubicBezTo>
                      <a:pt x="827" y="17294"/>
                      <a:pt x="276" y="23435"/>
                      <a:pt x="150" y="27319"/>
                    </a:cubicBezTo>
                    <a:cubicBezTo>
                      <a:pt x="0" y="31229"/>
                      <a:pt x="2782" y="29550"/>
                      <a:pt x="3208" y="33735"/>
                    </a:cubicBezTo>
                    <a:cubicBezTo>
                      <a:pt x="3609" y="37896"/>
                      <a:pt x="14612" y="47921"/>
                      <a:pt x="19223" y="49049"/>
                    </a:cubicBezTo>
                    <a:cubicBezTo>
                      <a:pt x="19967" y="49228"/>
                      <a:pt x="20571" y="49304"/>
                      <a:pt x="21077" y="49304"/>
                    </a:cubicBezTo>
                    <a:cubicBezTo>
                      <a:pt x="23692" y="49304"/>
                      <a:pt x="23673" y="47256"/>
                      <a:pt x="26592" y="46668"/>
                    </a:cubicBezTo>
                    <a:cubicBezTo>
                      <a:pt x="27196" y="46551"/>
                      <a:pt x="27766" y="46503"/>
                      <a:pt x="28321" y="46503"/>
                    </a:cubicBezTo>
                    <a:cubicBezTo>
                      <a:pt x="30611" y="46503"/>
                      <a:pt x="32634" y="47308"/>
                      <a:pt x="35679" y="47308"/>
                    </a:cubicBezTo>
                    <a:cubicBezTo>
                      <a:pt x="36149" y="47308"/>
                      <a:pt x="36644" y="47289"/>
                      <a:pt x="37168" y="47244"/>
                    </a:cubicBezTo>
                    <a:cubicBezTo>
                      <a:pt x="41905" y="46818"/>
                      <a:pt x="41780" y="43059"/>
                      <a:pt x="45389" y="38873"/>
                    </a:cubicBezTo>
                    <a:cubicBezTo>
                      <a:pt x="49023" y="34713"/>
                      <a:pt x="44562" y="29826"/>
                      <a:pt x="44010" y="28447"/>
                    </a:cubicBezTo>
                    <a:cubicBezTo>
                      <a:pt x="43434" y="27044"/>
                      <a:pt x="49148" y="25941"/>
                      <a:pt x="49299" y="22858"/>
                    </a:cubicBezTo>
                    <a:cubicBezTo>
                      <a:pt x="49424" y="19801"/>
                      <a:pt x="44136" y="7545"/>
                      <a:pt x="42456" y="5740"/>
                    </a:cubicBezTo>
                    <a:cubicBezTo>
                      <a:pt x="42001" y="5243"/>
                      <a:pt x="41480" y="5073"/>
                      <a:pt x="40913" y="5073"/>
                    </a:cubicBezTo>
                    <a:cubicBezTo>
                      <a:pt x="39687" y="5073"/>
                      <a:pt x="38241" y="5868"/>
                      <a:pt x="36757" y="5868"/>
                    </a:cubicBezTo>
                    <a:cubicBezTo>
                      <a:pt x="36435" y="5868"/>
                      <a:pt x="36113" y="5831"/>
                      <a:pt x="35790" y="5740"/>
                    </a:cubicBezTo>
                    <a:cubicBezTo>
                      <a:pt x="33283" y="5039"/>
                      <a:pt x="31128" y="1003"/>
                      <a:pt x="26592" y="26"/>
                    </a:cubicBezTo>
                    <a:cubicBezTo>
                      <a:pt x="26509" y="9"/>
                      <a:pt x="26403" y="0"/>
                      <a:pt x="26278"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0" name="Google Shape;22060;p499"/>
              <p:cNvSpPr/>
              <p:nvPr/>
            </p:nvSpPr>
            <p:spPr>
              <a:xfrm>
                <a:off x="3423700" y="3886675"/>
                <a:ext cx="915450" cy="938050"/>
              </a:xfrm>
              <a:custGeom>
                <a:rect b="b" l="l" r="r" t="t"/>
                <a:pathLst>
                  <a:path extrusionOk="0" h="37522" w="36618">
                    <a:moveTo>
                      <a:pt x="21166" y="0"/>
                    </a:moveTo>
                    <a:cubicBezTo>
                      <a:pt x="20747" y="0"/>
                      <a:pt x="20260" y="99"/>
                      <a:pt x="19675" y="324"/>
                    </a:cubicBezTo>
                    <a:cubicBezTo>
                      <a:pt x="15740" y="1853"/>
                      <a:pt x="12983" y="6816"/>
                      <a:pt x="11555" y="7843"/>
                    </a:cubicBezTo>
                    <a:cubicBezTo>
                      <a:pt x="9074" y="9648"/>
                      <a:pt x="2783" y="11803"/>
                      <a:pt x="1805" y="14410"/>
                    </a:cubicBezTo>
                    <a:cubicBezTo>
                      <a:pt x="828" y="17041"/>
                      <a:pt x="1" y="21227"/>
                      <a:pt x="4312" y="23031"/>
                    </a:cubicBezTo>
                    <a:cubicBezTo>
                      <a:pt x="8622" y="24836"/>
                      <a:pt x="13234" y="28320"/>
                      <a:pt x="12808" y="31252"/>
                    </a:cubicBezTo>
                    <a:cubicBezTo>
                      <a:pt x="12382" y="34159"/>
                      <a:pt x="15690" y="37367"/>
                      <a:pt x="19675" y="37518"/>
                    </a:cubicBezTo>
                    <a:cubicBezTo>
                      <a:pt x="19749" y="37520"/>
                      <a:pt x="19825" y="37521"/>
                      <a:pt x="19903" y="37521"/>
                    </a:cubicBezTo>
                    <a:cubicBezTo>
                      <a:pt x="23989" y="37521"/>
                      <a:pt x="32572" y="34295"/>
                      <a:pt x="32031" y="29548"/>
                    </a:cubicBezTo>
                    <a:cubicBezTo>
                      <a:pt x="31480" y="24685"/>
                      <a:pt x="33008" y="20926"/>
                      <a:pt x="34813" y="18420"/>
                    </a:cubicBezTo>
                    <a:cubicBezTo>
                      <a:pt x="36618" y="15914"/>
                      <a:pt x="36066" y="12304"/>
                      <a:pt x="33560" y="9949"/>
                    </a:cubicBezTo>
                    <a:cubicBezTo>
                      <a:pt x="31054" y="7568"/>
                      <a:pt x="31179" y="5337"/>
                      <a:pt x="27144" y="4234"/>
                    </a:cubicBezTo>
                    <a:cubicBezTo>
                      <a:pt x="23705" y="3273"/>
                      <a:pt x="23579" y="0"/>
                      <a:pt x="21166"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1" name="Google Shape;22061;p499"/>
              <p:cNvSpPr/>
              <p:nvPr/>
            </p:nvSpPr>
            <p:spPr>
              <a:xfrm>
                <a:off x="3814675" y="4088925"/>
                <a:ext cx="406050" cy="481825"/>
              </a:xfrm>
              <a:custGeom>
                <a:rect b="b" l="l" r="r" t="t"/>
                <a:pathLst>
                  <a:path extrusionOk="0" h="19273" w="16242">
                    <a:moveTo>
                      <a:pt x="5144" y="0"/>
                    </a:moveTo>
                    <a:cubicBezTo>
                      <a:pt x="5084" y="0"/>
                      <a:pt x="5024" y="1"/>
                      <a:pt x="4963" y="4"/>
                    </a:cubicBezTo>
                    <a:cubicBezTo>
                      <a:pt x="2282" y="104"/>
                      <a:pt x="1" y="2510"/>
                      <a:pt x="227" y="4214"/>
                    </a:cubicBezTo>
                    <a:cubicBezTo>
                      <a:pt x="502" y="6295"/>
                      <a:pt x="2883" y="10330"/>
                      <a:pt x="5114" y="11733"/>
                    </a:cubicBezTo>
                    <a:cubicBezTo>
                      <a:pt x="7274" y="13093"/>
                      <a:pt x="4991" y="19272"/>
                      <a:pt x="7123" y="19272"/>
                    </a:cubicBezTo>
                    <a:cubicBezTo>
                      <a:pt x="7192" y="19272"/>
                      <a:pt x="7266" y="19266"/>
                      <a:pt x="7344" y="19252"/>
                    </a:cubicBezTo>
                    <a:cubicBezTo>
                      <a:pt x="9851" y="18826"/>
                      <a:pt x="13034" y="15418"/>
                      <a:pt x="12482" y="13037"/>
                    </a:cubicBezTo>
                    <a:cubicBezTo>
                      <a:pt x="11931" y="10631"/>
                      <a:pt x="15139" y="7623"/>
                      <a:pt x="15690" y="7022"/>
                    </a:cubicBezTo>
                    <a:cubicBezTo>
                      <a:pt x="16242" y="6445"/>
                      <a:pt x="15966" y="4641"/>
                      <a:pt x="13886" y="3112"/>
                    </a:cubicBezTo>
                    <a:cubicBezTo>
                      <a:pt x="11780" y="1558"/>
                      <a:pt x="8598" y="1006"/>
                      <a:pt x="6768" y="305"/>
                    </a:cubicBezTo>
                    <a:cubicBezTo>
                      <a:pt x="6227" y="102"/>
                      <a:pt x="5685" y="0"/>
                      <a:pt x="51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2" name="Google Shape;22062;p499"/>
              <p:cNvSpPr/>
              <p:nvPr/>
            </p:nvSpPr>
            <p:spPr>
              <a:xfrm>
                <a:off x="3345375" y="3798900"/>
                <a:ext cx="1311450" cy="1356550"/>
              </a:xfrm>
              <a:custGeom>
                <a:rect b="b" l="l" r="r" t="t"/>
                <a:pathLst>
                  <a:path extrusionOk="0" h="54262" w="52458">
                    <a:moveTo>
                      <a:pt x="39350" y="1"/>
                    </a:moveTo>
                    <a:lnTo>
                      <a:pt x="39350" y="1"/>
                    </a:lnTo>
                    <a:cubicBezTo>
                      <a:pt x="43610" y="5139"/>
                      <a:pt x="46167" y="11730"/>
                      <a:pt x="46167" y="18923"/>
                    </a:cubicBezTo>
                    <a:cubicBezTo>
                      <a:pt x="46167" y="35289"/>
                      <a:pt x="32883" y="48573"/>
                      <a:pt x="16517" y="48573"/>
                    </a:cubicBezTo>
                    <a:cubicBezTo>
                      <a:pt x="10402" y="48573"/>
                      <a:pt x="4713" y="46718"/>
                      <a:pt x="1" y="43535"/>
                    </a:cubicBezTo>
                    <a:lnTo>
                      <a:pt x="1" y="43535"/>
                    </a:lnTo>
                    <a:cubicBezTo>
                      <a:pt x="5440" y="50101"/>
                      <a:pt x="13635" y="54262"/>
                      <a:pt x="22808" y="54262"/>
                    </a:cubicBezTo>
                    <a:cubicBezTo>
                      <a:pt x="39199" y="54262"/>
                      <a:pt x="52457" y="41004"/>
                      <a:pt x="52457" y="24638"/>
                    </a:cubicBezTo>
                    <a:cubicBezTo>
                      <a:pt x="52457" y="14362"/>
                      <a:pt x="47244" y="5339"/>
                      <a:pt x="39350" y="1"/>
                    </a:cubicBezTo>
                    <a:close/>
                  </a:path>
                </a:pathLst>
              </a:custGeom>
              <a:solidFill>
                <a:srgbClr val="AC476D">
                  <a:alpha val="3348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22063" name="Google Shape;22063;p499"/>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064" name="Google Shape;22064;p499"/>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3"/>
                                        </p:tgtEl>
                                        <p:attrNameLst>
                                          <p:attrName>style.visibility</p:attrName>
                                        </p:attrNameLst>
                                      </p:cBhvr>
                                      <p:to>
                                        <p:strVal val="visible"/>
                                      </p:to>
                                    </p:set>
                                    <p:animEffect filter="fade" transition="in">
                                      <p:cBhvr>
                                        <p:cTn dur="1000"/>
                                        <p:tgtEl>
                                          <p:spTgt spid="22033"/>
                                        </p:tgtEl>
                                      </p:cBhvr>
                                    </p:animEffect>
                                  </p:childTnLst>
                                </p:cTn>
                              </p:par>
                              <p:par>
                                <p:cTn fill="hold" nodeType="withEffect" presetClass="entr" presetID="10" presetSubtype="0">
                                  <p:stCondLst>
                                    <p:cond delay="0"/>
                                  </p:stCondLst>
                                  <p:childTnLst>
                                    <p:set>
                                      <p:cBhvr>
                                        <p:cTn dur="1" fill="hold">
                                          <p:stCondLst>
                                            <p:cond delay="0"/>
                                          </p:stCondLst>
                                        </p:cTn>
                                        <p:tgtEl>
                                          <p:spTgt spid="22034"/>
                                        </p:tgtEl>
                                        <p:attrNameLst>
                                          <p:attrName>style.visibility</p:attrName>
                                        </p:attrNameLst>
                                      </p:cBhvr>
                                      <p:to>
                                        <p:strVal val="visible"/>
                                      </p:to>
                                    </p:set>
                                    <p:animEffect filter="fade" transition="in">
                                      <p:cBhvr>
                                        <p:cTn dur="1000"/>
                                        <p:tgtEl>
                                          <p:spTgt spid="2203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5"/>
                                        </p:tgtEl>
                                        <p:attrNameLst>
                                          <p:attrName>style.visibility</p:attrName>
                                        </p:attrNameLst>
                                      </p:cBhvr>
                                      <p:to>
                                        <p:strVal val="visible"/>
                                      </p:to>
                                    </p:set>
                                    <p:animEffect filter="fade" transition="in">
                                      <p:cBhvr>
                                        <p:cTn dur="1000"/>
                                        <p:tgtEl>
                                          <p:spTgt spid="22035"/>
                                        </p:tgtEl>
                                      </p:cBhvr>
                                    </p:animEffect>
                                  </p:childTnLst>
                                </p:cTn>
                              </p:par>
                              <p:par>
                                <p:cTn fill="hold" nodeType="withEffect" presetClass="entr" presetID="10" presetSubtype="0">
                                  <p:stCondLst>
                                    <p:cond delay="0"/>
                                  </p:stCondLst>
                                  <p:childTnLst>
                                    <p:set>
                                      <p:cBhvr>
                                        <p:cTn dur="1" fill="hold">
                                          <p:stCondLst>
                                            <p:cond delay="0"/>
                                          </p:stCondLst>
                                        </p:cTn>
                                        <p:tgtEl>
                                          <p:spTgt spid="22036"/>
                                        </p:tgtEl>
                                        <p:attrNameLst>
                                          <p:attrName>style.visibility</p:attrName>
                                        </p:attrNameLst>
                                      </p:cBhvr>
                                      <p:to>
                                        <p:strVal val="visible"/>
                                      </p:to>
                                    </p:set>
                                    <p:animEffect filter="fade" transition="in">
                                      <p:cBhvr>
                                        <p:cTn dur="1000"/>
                                        <p:tgtEl>
                                          <p:spTgt spid="22036"/>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41"/>
                                        </p:tgtEl>
                                        <p:attrNameLst>
                                          <p:attrName>style.visibility</p:attrName>
                                        </p:attrNameLst>
                                      </p:cBhvr>
                                      <p:to>
                                        <p:strVal val="visible"/>
                                      </p:to>
                                    </p:set>
                                    <p:animEffect filter="fade" transition="in">
                                      <p:cBhvr>
                                        <p:cTn dur="1000"/>
                                        <p:tgtEl>
                                          <p:spTgt spid="22041"/>
                                        </p:tgtEl>
                                      </p:cBhvr>
                                    </p:animEffect>
                                  </p:childTnLst>
                                </p:cTn>
                              </p:par>
                              <p:par>
                                <p:cTn fill="hold" nodeType="withEffect" presetClass="entr" presetID="10" presetSubtype="0">
                                  <p:stCondLst>
                                    <p:cond delay="0"/>
                                  </p:stCondLst>
                                  <p:childTnLst>
                                    <p:set>
                                      <p:cBhvr>
                                        <p:cTn dur="1" fill="hold">
                                          <p:stCondLst>
                                            <p:cond delay="0"/>
                                          </p:stCondLst>
                                        </p:cTn>
                                        <p:tgtEl>
                                          <p:spTgt spid="22042"/>
                                        </p:tgtEl>
                                        <p:attrNameLst>
                                          <p:attrName>style.visibility</p:attrName>
                                        </p:attrNameLst>
                                      </p:cBhvr>
                                      <p:to>
                                        <p:strVal val="visible"/>
                                      </p:to>
                                    </p:set>
                                    <p:animEffect filter="fade" transition="in">
                                      <p:cBhvr>
                                        <p:cTn dur="1000"/>
                                        <p:tgtEl>
                                          <p:spTgt spid="2204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9"/>
                                        </p:tgtEl>
                                        <p:attrNameLst>
                                          <p:attrName>style.visibility</p:attrName>
                                        </p:attrNameLst>
                                      </p:cBhvr>
                                      <p:to>
                                        <p:strVal val="visible"/>
                                      </p:to>
                                    </p:set>
                                    <p:animEffect filter="fade" transition="in">
                                      <p:cBhvr>
                                        <p:cTn dur="1000"/>
                                        <p:tgtEl>
                                          <p:spTgt spid="22039"/>
                                        </p:tgtEl>
                                      </p:cBhvr>
                                    </p:animEffect>
                                  </p:childTnLst>
                                </p:cTn>
                              </p:par>
                              <p:par>
                                <p:cTn fill="hold" nodeType="withEffect" presetClass="entr" presetID="10" presetSubtype="0">
                                  <p:stCondLst>
                                    <p:cond delay="0"/>
                                  </p:stCondLst>
                                  <p:childTnLst>
                                    <p:set>
                                      <p:cBhvr>
                                        <p:cTn dur="1" fill="hold">
                                          <p:stCondLst>
                                            <p:cond delay="0"/>
                                          </p:stCondLst>
                                        </p:cTn>
                                        <p:tgtEl>
                                          <p:spTgt spid="22040"/>
                                        </p:tgtEl>
                                        <p:attrNameLst>
                                          <p:attrName>style.visibility</p:attrName>
                                        </p:attrNameLst>
                                      </p:cBhvr>
                                      <p:to>
                                        <p:strVal val="visible"/>
                                      </p:to>
                                    </p:set>
                                    <p:animEffect filter="fade" transition="in">
                                      <p:cBhvr>
                                        <p:cTn dur="1000"/>
                                        <p:tgtEl>
                                          <p:spTgt spid="22040"/>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37"/>
                                        </p:tgtEl>
                                        <p:attrNameLst>
                                          <p:attrName>style.visibility</p:attrName>
                                        </p:attrNameLst>
                                      </p:cBhvr>
                                      <p:to>
                                        <p:strVal val="visible"/>
                                      </p:to>
                                    </p:set>
                                    <p:animEffect filter="fade" transition="in">
                                      <p:cBhvr>
                                        <p:cTn dur="1000"/>
                                        <p:tgtEl>
                                          <p:spTgt spid="22037"/>
                                        </p:tgtEl>
                                      </p:cBhvr>
                                    </p:animEffect>
                                  </p:childTnLst>
                                </p:cTn>
                              </p:par>
                              <p:par>
                                <p:cTn fill="hold" nodeType="withEffect" presetClass="entr" presetID="10" presetSubtype="0">
                                  <p:stCondLst>
                                    <p:cond delay="0"/>
                                  </p:stCondLst>
                                  <p:childTnLst>
                                    <p:set>
                                      <p:cBhvr>
                                        <p:cTn dur="1" fill="hold">
                                          <p:stCondLst>
                                            <p:cond delay="0"/>
                                          </p:stCondLst>
                                        </p:cTn>
                                        <p:tgtEl>
                                          <p:spTgt spid="22038"/>
                                        </p:tgtEl>
                                        <p:attrNameLst>
                                          <p:attrName>style.visibility</p:attrName>
                                        </p:attrNameLst>
                                      </p:cBhvr>
                                      <p:to>
                                        <p:strVal val="visible"/>
                                      </p:to>
                                    </p:set>
                                    <p:animEffect filter="fade" transition="in">
                                      <p:cBhvr>
                                        <p:cTn dur="1000"/>
                                        <p:tgtEl>
                                          <p:spTgt spid="22038"/>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068" name="Shape 22068"/>
        <p:cNvGrpSpPr/>
        <p:nvPr/>
      </p:nvGrpSpPr>
      <p:grpSpPr>
        <a:xfrm>
          <a:off x="0" y="0"/>
          <a:ext cx="0" cy="0"/>
          <a:chOff x="0" y="0"/>
          <a:chExt cx="0" cy="0"/>
        </a:xfrm>
      </p:grpSpPr>
      <p:sp>
        <p:nvSpPr>
          <p:cNvPr id="22069" name="Google Shape;22069;p500"/>
          <p:cNvSpPr txBox="1"/>
          <p:nvPr>
            <p:ph type="title"/>
          </p:nvPr>
        </p:nvSpPr>
        <p:spPr>
          <a:xfrm>
            <a:off x="720000" y="488000"/>
            <a:ext cx="7704000" cy="6744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What is a solar system?</a:t>
            </a:r>
            <a:endParaRPr/>
          </a:p>
        </p:txBody>
      </p:sp>
      <p:cxnSp>
        <p:nvCxnSpPr>
          <p:cNvPr id="22070" name="Google Shape;22070;p500"/>
          <p:cNvCxnSpPr>
            <a:stCxn id="22071" idx="0"/>
            <a:endCxn id="22072" idx="2"/>
          </p:cNvCxnSpPr>
          <p:nvPr/>
        </p:nvCxnSpPr>
        <p:spPr>
          <a:xfrm flipH="1" rot="10800000">
            <a:off x="2849212" y="1865000"/>
            <a:ext cx="5700" cy="884100"/>
          </a:xfrm>
          <a:prstGeom prst="straightConnector1">
            <a:avLst/>
          </a:prstGeom>
          <a:noFill/>
          <a:ln cap="flat" cmpd="sng" w="19050">
            <a:solidFill>
              <a:schemeClr val="accent4"/>
            </a:solidFill>
            <a:prstDash val="solid"/>
            <a:round/>
            <a:headEnd len="med" w="med" type="oval"/>
            <a:tailEnd len="med" w="med" type="none"/>
          </a:ln>
        </p:spPr>
      </p:cxnSp>
      <p:cxnSp>
        <p:nvCxnSpPr>
          <p:cNvPr id="22073" name="Google Shape;22073;p500"/>
          <p:cNvCxnSpPr>
            <a:stCxn id="22074" idx="0"/>
            <a:endCxn id="22075" idx="2"/>
          </p:cNvCxnSpPr>
          <p:nvPr/>
        </p:nvCxnSpPr>
        <p:spPr>
          <a:xfrm rot="10800000">
            <a:off x="5882613" y="1865050"/>
            <a:ext cx="0" cy="850800"/>
          </a:xfrm>
          <a:prstGeom prst="straightConnector1">
            <a:avLst/>
          </a:prstGeom>
          <a:noFill/>
          <a:ln cap="flat" cmpd="sng" w="19050">
            <a:solidFill>
              <a:schemeClr val="accent4"/>
            </a:solidFill>
            <a:prstDash val="solid"/>
            <a:round/>
            <a:headEnd len="med" w="med" type="oval"/>
            <a:tailEnd len="med" w="med" type="none"/>
          </a:ln>
        </p:spPr>
      </p:cxnSp>
      <p:cxnSp>
        <p:nvCxnSpPr>
          <p:cNvPr id="22076" name="Google Shape;22076;p500"/>
          <p:cNvCxnSpPr>
            <a:stCxn id="22077" idx="0"/>
          </p:cNvCxnSpPr>
          <p:nvPr/>
        </p:nvCxnSpPr>
        <p:spPr>
          <a:xfrm rot="10800000">
            <a:off x="4278413" y="1894200"/>
            <a:ext cx="0" cy="751500"/>
          </a:xfrm>
          <a:prstGeom prst="straightConnector1">
            <a:avLst/>
          </a:prstGeom>
          <a:noFill/>
          <a:ln cap="flat" cmpd="sng" w="19050">
            <a:solidFill>
              <a:schemeClr val="accent4"/>
            </a:solidFill>
            <a:prstDash val="solid"/>
            <a:round/>
            <a:headEnd len="med" w="med" type="oval"/>
            <a:tailEnd len="med" w="med" type="none"/>
          </a:ln>
        </p:spPr>
      </p:cxnSp>
      <p:cxnSp>
        <p:nvCxnSpPr>
          <p:cNvPr id="22078" name="Google Shape;22078;p500"/>
          <p:cNvCxnSpPr>
            <a:stCxn id="22079" idx="0"/>
          </p:cNvCxnSpPr>
          <p:nvPr/>
        </p:nvCxnSpPr>
        <p:spPr>
          <a:xfrm rot="10800000">
            <a:off x="7534576" y="1894314"/>
            <a:ext cx="269400" cy="826800"/>
          </a:xfrm>
          <a:prstGeom prst="straightConnector1">
            <a:avLst/>
          </a:prstGeom>
          <a:noFill/>
          <a:ln cap="flat" cmpd="sng" w="19050">
            <a:solidFill>
              <a:schemeClr val="accent4"/>
            </a:solidFill>
            <a:prstDash val="solid"/>
            <a:round/>
            <a:headEnd len="med" w="med" type="oval"/>
            <a:tailEnd len="med" w="med" type="none"/>
          </a:ln>
        </p:spPr>
      </p:cxnSp>
      <p:cxnSp>
        <p:nvCxnSpPr>
          <p:cNvPr id="22080" name="Google Shape;22080;p500"/>
          <p:cNvCxnSpPr>
            <a:stCxn id="22081" idx="0"/>
          </p:cNvCxnSpPr>
          <p:nvPr/>
        </p:nvCxnSpPr>
        <p:spPr>
          <a:xfrm flipH="1" rot="10800000">
            <a:off x="1211437" y="1894100"/>
            <a:ext cx="593400" cy="855000"/>
          </a:xfrm>
          <a:prstGeom prst="straightConnector1">
            <a:avLst/>
          </a:prstGeom>
          <a:noFill/>
          <a:ln cap="flat" cmpd="sng" w="19050">
            <a:solidFill>
              <a:schemeClr val="accent4"/>
            </a:solidFill>
            <a:prstDash val="solid"/>
            <a:round/>
            <a:headEnd len="med" w="med" type="oval"/>
            <a:tailEnd len="med" w="med" type="none"/>
          </a:ln>
        </p:spPr>
      </p:cxnSp>
      <p:sp>
        <p:nvSpPr>
          <p:cNvPr id="22082" name="Google Shape;22082;p500"/>
          <p:cNvSpPr/>
          <p:nvPr/>
        </p:nvSpPr>
        <p:spPr>
          <a:xfrm>
            <a:off x="2117963" y="2571750"/>
            <a:ext cx="1473600" cy="18816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3" name="Google Shape;22083;p500"/>
          <p:cNvSpPr/>
          <p:nvPr/>
        </p:nvSpPr>
        <p:spPr>
          <a:xfrm>
            <a:off x="3785513" y="2571750"/>
            <a:ext cx="985800" cy="11454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4" name="Google Shape;22084;p500"/>
          <p:cNvSpPr/>
          <p:nvPr/>
        </p:nvSpPr>
        <p:spPr>
          <a:xfrm>
            <a:off x="1228775" y="1454575"/>
            <a:ext cx="6686400" cy="4398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5" name="Google Shape;22085;p500"/>
          <p:cNvSpPr txBox="1"/>
          <p:nvPr/>
        </p:nvSpPr>
        <p:spPr>
          <a:xfrm flipH="1">
            <a:off x="1420945" y="1472837"/>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1</a:t>
            </a:r>
            <a:endParaRPr b="1" sz="2500">
              <a:solidFill>
                <a:schemeClr val="accent1"/>
              </a:solidFill>
              <a:latin typeface="Cuprum"/>
              <a:ea typeface="Cuprum"/>
              <a:cs typeface="Cuprum"/>
              <a:sym typeface="Cuprum"/>
            </a:endParaRPr>
          </a:p>
        </p:txBody>
      </p:sp>
      <p:sp>
        <p:nvSpPr>
          <p:cNvPr id="22086" name="Google Shape;22086;p500"/>
          <p:cNvSpPr txBox="1"/>
          <p:nvPr/>
        </p:nvSpPr>
        <p:spPr>
          <a:xfrm flipH="1">
            <a:off x="3894574" y="1476040"/>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3</a:t>
            </a:r>
            <a:endParaRPr b="1" sz="2500">
              <a:solidFill>
                <a:schemeClr val="accent1"/>
              </a:solidFill>
              <a:latin typeface="Cuprum"/>
              <a:ea typeface="Cuprum"/>
              <a:cs typeface="Cuprum"/>
              <a:sym typeface="Cuprum"/>
            </a:endParaRPr>
          </a:p>
        </p:txBody>
      </p:sp>
      <p:sp>
        <p:nvSpPr>
          <p:cNvPr id="22075" name="Google Shape;22075;p500"/>
          <p:cNvSpPr txBox="1"/>
          <p:nvPr/>
        </p:nvSpPr>
        <p:spPr>
          <a:xfrm flipH="1">
            <a:off x="5498764" y="1483834"/>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4</a:t>
            </a:r>
            <a:endParaRPr b="1" sz="2500">
              <a:solidFill>
                <a:schemeClr val="accent1"/>
              </a:solidFill>
              <a:latin typeface="Cuprum"/>
              <a:ea typeface="Cuprum"/>
              <a:cs typeface="Cuprum"/>
              <a:sym typeface="Cuprum"/>
            </a:endParaRPr>
          </a:p>
        </p:txBody>
      </p:sp>
      <p:sp>
        <p:nvSpPr>
          <p:cNvPr id="22087" name="Google Shape;22087;p500"/>
          <p:cNvSpPr txBox="1"/>
          <p:nvPr/>
        </p:nvSpPr>
        <p:spPr>
          <a:xfrm flipH="1">
            <a:off x="7150573" y="1472837"/>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5</a:t>
            </a:r>
            <a:endParaRPr b="1" sz="2500">
              <a:solidFill>
                <a:schemeClr val="accent1"/>
              </a:solidFill>
              <a:latin typeface="Cuprum"/>
              <a:ea typeface="Cuprum"/>
              <a:cs typeface="Cuprum"/>
              <a:sym typeface="Cuprum"/>
            </a:endParaRPr>
          </a:p>
        </p:txBody>
      </p:sp>
      <p:sp>
        <p:nvSpPr>
          <p:cNvPr id="22072" name="Google Shape;22072;p500"/>
          <p:cNvSpPr txBox="1"/>
          <p:nvPr/>
        </p:nvSpPr>
        <p:spPr>
          <a:xfrm flipH="1">
            <a:off x="2470928" y="1483820"/>
            <a:ext cx="767700" cy="381300"/>
          </a:xfrm>
          <a:prstGeom prst="rect">
            <a:avLst/>
          </a:prstGeom>
          <a:noFill/>
          <a:ln>
            <a:noFill/>
          </a:ln>
        </p:spPr>
        <p:txBody>
          <a:bodyPr anchorCtr="0" anchor="ctr" bIns="0" lIns="0" spcFirstLastPara="1" rIns="0" wrap="square" tIns="0">
            <a:noAutofit/>
          </a:bodyPr>
          <a:lstStyle/>
          <a:p>
            <a:pPr indent="0" lvl="0" marL="0" rtl="0" algn="ctr">
              <a:spcBef>
                <a:spcPts val="0"/>
              </a:spcBef>
              <a:spcAft>
                <a:spcPts val="0"/>
              </a:spcAft>
              <a:buNone/>
            </a:pPr>
            <a:r>
              <a:rPr b="1" lang="en" sz="2500">
                <a:solidFill>
                  <a:schemeClr val="accent1"/>
                </a:solidFill>
                <a:latin typeface="Cuprum"/>
                <a:ea typeface="Cuprum"/>
                <a:cs typeface="Cuprum"/>
                <a:sym typeface="Cuprum"/>
              </a:rPr>
              <a:t>2</a:t>
            </a:r>
            <a:endParaRPr b="1" sz="2500">
              <a:solidFill>
                <a:schemeClr val="accent1"/>
              </a:solidFill>
              <a:latin typeface="Cuprum"/>
              <a:ea typeface="Cuprum"/>
              <a:cs typeface="Cuprum"/>
              <a:sym typeface="Cuprum"/>
            </a:endParaRPr>
          </a:p>
        </p:txBody>
      </p:sp>
      <p:sp>
        <p:nvSpPr>
          <p:cNvPr id="22088" name="Google Shape;22088;p500"/>
          <p:cNvSpPr/>
          <p:nvPr/>
        </p:nvSpPr>
        <p:spPr>
          <a:xfrm>
            <a:off x="-77606" y="4485384"/>
            <a:ext cx="430462" cy="539192"/>
          </a:xfrm>
          <a:custGeom>
            <a:rect b="b" l="l" r="r" t="t"/>
            <a:pathLst>
              <a:path extrusionOk="0" h="36543" w="29174">
                <a:moveTo>
                  <a:pt x="16015" y="0"/>
                </a:moveTo>
                <a:cubicBezTo>
                  <a:pt x="20928" y="3384"/>
                  <a:pt x="24161" y="9023"/>
                  <a:pt x="24161" y="15439"/>
                </a:cubicBezTo>
                <a:cubicBezTo>
                  <a:pt x="24161" y="25765"/>
                  <a:pt x="15815" y="34111"/>
                  <a:pt x="5489" y="34111"/>
                </a:cubicBezTo>
                <a:cubicBezTo>
                  <a:pt x="3584" y="34111"/>
                  <a:pt x="1730" y="33810"/>
                  <a:pt x="0" y="33284"/>
                </a:cubicBezTo>
                <a:lnTo>
                  <a:pt x="0" y="33284"/>
                </a:lnTo>
                <a:cubicBezTo>
                  <a:pt x="2983" y="35339"/>
                  <a:pt x="6617" y="36542"/>
                  <a:pt x="10502" y="36542"/>
                </a:cubicBezTo>
                <a:cubicBezTo>
                  <a:pt x="20827" y="36542"/>
                  <a:pt x="29173" y="28171"/>
                  <a:pt x="29173" y="17870"/>
                </a:cubicBezTo>
                <a:cubicBezTo>
                  <a:pt x="29173" y="9449"/>
                  <a:pt x="23634" y="2356"/>
                  <a:pt x="16015" y="0"/>
                </a:cubicBezTo>
                <a:close/>
              </a:path>
            </a:pathLst>
          </a:custGeom>
          <a:solidFill>
            <a:srgbClr val="048C8B">
              <a:alpha val="5580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1" name="Google Shape;22071;p500"/>
          <p:cNvSpPr txBox="1"/>
          <p:nvPr>
            <p:ph idx="4294967295" type="subTitle"/>
          </p:nvPr>
        </p:nvSpPr>
        <p:spPr>
          <a:xfrm>
            <a:off x="2227012" y="2749100"/>
            <a:ext cx="1244400" cy="12948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Throw a mix of marbles over the gravity well from the edges.</a:t>
            </a:r>
            <a:endParaRPr/>
          </a:p>
        </p:txBody>
      </p:sp>
      <p:sp>
        <p:nvSpPr>
          <p:cNvPr id="22089" name="Google Shape;22089;p500"/>
          <p:cNvSpPr/>
          <p:nvPr/>
        </p:nvSpPr>
        <p:spPr>
          <a:xfrm>
            <a:off x="573063" y="2571750"/>
            <a:ext cx="1288200" cy="17043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1" name="Google Shape;22081;p500"/>
          <p:cNvSpPr txBox="1"/>
          <p:nvPr>
            <p:ph idx="4294967295" type="subTitle"/>
          </p:nvPr>
        </p:nvSpPr>
        <p:spPr>
          <a:xfrm>
            <a:off x="681937" y="2749100"/>
            <a:ext cx="1059000" cy="12948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Place a heavy weight in the center of the well.</a:t>
            </a:r>
            <a:endParaRPr/>
          </a:p>
        </p:txBody>
      </p:sp>
      <p:sp>
        <p:nvSpPr>
          <p:cNvPr id="22077" name="Google Shape;22077;p500"/>
          <p:cNvSpPr txBox="1"/>
          <p:nvPr/>
        </p:nvSpPr>
        <p:spPr>
          <a:xfrm>
            <a:off x="3830063" y="2645700"/>
            <a:ext cx="896700" cy="997500"/>
          </a:xfrm>
          <a:prstGeom prst="rect">
            <a:avLst/>
          </a:prstGeom>
          <a:noFill/>
          <a:ln>
            <a:noFill/>
          </a:ln>
        </p:spPr>
        <p:txBody>
          <a:bodyPr anchorCtr="0" anchor="t" bIns="91425" lIns="91425" spcFirstLastPara="1" rIns="91425" wrap="square" tIns="91425">
            <a:spAutoFit/>
          </a:bodyPr>
          <a:lstStyle/>
          <a:p>
            <a:pPr indent="0" lvl="0" marL="0" rtl="0" algn="ctr">
              <a:lnSpc>
                <a:spcPct val="115000"/>
              </a:lnSpc>
              <a:spcBef>
                <a:spcPts val="0"/>
              </a:spcBef>
              <a:spcAft>
                <a:spcPts val="1600"/>
              </a:spcAft>
              <a:buNone/>
            </a:pPr>
            <a:r>
              <a:rPr lang="en" sz="1600">
                <a:solidFill>
                  <a:schemeClr val="dk1"/>
                </a:solidFill>
                <a:latin typeface="Karla"/>
                <a:ea typeface="Karla"/>
                <a:cs typeface="Karla"/>
                <a:sym typeface="Karla"/>
              </a:rPr>
              <a:t>What do you notice?</a:t>
            </a:r>
            <a:endParaRPr sz="1600">
              <a:solidFill>
                <a:schemeClr val="dk1"/>
              </a:solidFill>
              <a:latin typeface="Karla"/>
              <a:ea typeface="Karla"/>
              <a:cs typeface="Karla"/>
              <a:sym typeface="Karla"/>
            </a:endParaRPr>
          </a:p>
        </p:txBody>
      </p:sp>
      <p:sp>
        <p:nvSpPr>
          <p:cNvPr id="22090" name="Google Shape;22090;p500"/>
          <p:cNvSpPr/>
          <p:nvPr/>
        </p:nvSpPr>
        <p:spPr>
          <a:xfrm>
            <a:off x="4965263" y="2571750"/>
            <a:ext cx="1881900" cy="23862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4" name="Google Shape;22074;p500"/>
          <p:cNvSpPr txBox="1"/>
          <p:nvPr>
            <p:ph idx="4294967295" type="subTitle"/>
          </p:nvPr>
        </p:nvSpPr>
        <p:spPr>
          <a:xfrm>
            <a:off x="5048163" y="2715850"/>
            <a:ext cx="1668900" cy="5283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This models the start of the solar system - masses crashing about until they form orbits in one direction around a star.</a:t>
            </a:r>
            <a:endParaRPr/>
          </a:p>
        </p:txBody>
      </p:sp>
      <p:sp>
        <p:nvSpPr>
          <p:cNvPr id="22091" name="Google Shape;22091;p500"/>
          <p:cNvSpPr/>
          <p:nvPr/>
        </p:nvSpPr>
        <p:spPr>
          <a:xfrm>
            <a:off x="7085663" y="2571750"/>
            <a:ext cx="1473600" cy="19578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9" name="Google Shape;22079;p500"/>
          <p:cNvSpPr txBox="1"/>
          <p:nvPr>
            <p:ph idx="4294967295" type="subTitle"/>
          </p:nvPr>
        </p:nvSpPr>
        <p:spPr>
          <a:xfrm>
            <a:off x="7150576" y="2721114"/>
            <a:ext cx="1306800" cy="547500"/>
          </a:xfrm>
          <a:prstGeom prst="rect">
            <a:avLst/>
          </a:prstGeom>
        </p:spPr>
        <p:txBody>
          <a:bodyPr anchorCtr="0" anchor="t" bIns="0" lIns="0" spcFirstLastPara="1" rIns="0" wrap="square" tIns="0">
            <a:noAutofit/>
          </a:bodyPr>
          <a:lstStyle/>
          <a:p>
            <a:pPr indent="0" lvl="0" marL="0" rtl="0" algn="ctr">
              <a:spcBef>
                <a:spcPts val="0"/>
              </a:spcBef>
              <a:spcAft>
                <a:spcPts val="1600"/>
              </a:spcAft>
              <a:buNone/>
            </a:pPr>
            <a:r>
              <a:rPr lang="en"/>
              <a:t>Planets </a:t>
            </a:r>
            <a:r>
              <a:rPr i="1" lang="en"/>
              <a:t>typically</a:t>
            </a:r>
            <a:r>
              <a:rPr lang="en"/>
              <a:t> orbit their star in the same direction that it spins. </a:t>
            </a:r>
            <a:endParaRPr/>
          </a:p>
        </p:txBody>
      </p:sp>
      <p:grpSp>
        <p:nvGrpSpPr>
          <p:cNvPr id="22092" name="Google Shape;22092;p500"/>
          <p:cNvGrpSpPr/>
          <p:nvPr/>
        </p:nvGrpSpPr>
        <p:grpSpPr>
          <a:xfrm>
            <a:off x="1231630" y="1956539"/>
            <a:ext cx="553004" cy="553055"/>
            <a:chOff x="1852275" y="2571450"/>
            <a:chExt cx="506925" cy="506925"/>
          </a:xfrm>
        </p:grpSpPr>
        <p:sp>
          <p:nvSpPr>
            <p:cNvPr id="22093" name="Google Shape;22093;p500"/>
            <p:cNvSpPr/>
            <p:nvPr/>
          </p:nvSpPr>
          <p:spPr>
            <a:xfrm>
              <a:off x="1852275" y="2571450"/>
              <a:ext cx="506925" cy="506925"/>
            </a:xfrm>
            <a:custGeom>
              <a:rect b="b" l="l" r="r" t="t"/>
              <a:pathLst>
                <a:path extrusionOk="0" h="20277" w="20277">
                  <a:moveTo>
                    <a:pt x="10126" y="1"/>
                  </a:moveTo>
                  <a:cubicBezTo>
                    <a:pt x="4537" y="1"/>
                    <a:pt x="0" y="4537"/>
                    <a:pt x="0" y="10151"/>
                  </a:cubicBezTo>
                  <a:cubicBezTo>
                    <a:pt x="0" y="15740"/>
                    <a:pt x="4537" y="20277"/>
                    <a:pt x="10126" y="20277"/>
                  </a:cubicBezTo>
                  <a:cubicBezTo>
                    <a:pt x="15740" y="20277"/>
                    <a:pt x="20276" y="15740"/>
                    <a:pt x="20276" y="10151"/>
                  </a:cubicBezTo>
                  <a:cubicBezTo>
                    <a:pt x="20276" y="4537"/>
                    <a:pt x="15740" y="1"/>
                    <a:pt x="1012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4" name="Google Shape;22094;p500"/>
            <p:cNvSpPr/>
            <p:nvPr/>
          </p:nvSpPr>
          <p:spPr>
            <a:xfrm>
              <a:off x="1921825" y="2571450"/>
              <a:ext cx="437375" cy="318900"/>
            </a:xfrm>
            <a:custGeom>
              <a:rect b="b" l="l" r="r" t="t"/>
              <a:pathLst>
                <a:path extrusionOk="0" h="12756" w="17495">
                  <a:moveTo>
                    <a:pt x="7344" y="1"/>
                  </a:moveTo>
                  <a:cubicBezTo>
                    <a:pt x="4461" y="1"/>
                    <a:pt x="1830" y="1229"/>
                    <a:pt x="0" y="3184"/>
                  </a:cubicBezTo>
                  <a:cubicBezTo>
                    <a:pt x="1119" y="4324"/>
                    <a:pt x="2789" y="5268"/>
                    <a:pt x="3917" y="5268"/>
                  </a:cubicBezTo>
                  <a:cubicBezTo>
                    <a:pt x="4128" y="5268"/>
                    <a:pt x="4320" y="5235"/>
                    <a:pt x="4487" y="5164"/>
                  </a:cubicBezTo>
                  <a:cubicBezTo>
                    <a:pt x="5902" y="4539"/>
                    <a:pt x="6549" y="3657"/>
                    <a:pt x="7476" y="3657"/>
                  </a:cubicBezTo>
                  <a:cubicBezTo>
                    <a:pt x="7812" y="3657"/>
                    <a:pt x="8186" y="3774"/>
                    <a:pt x="8647" y="4061"/>
                  </a:cubicBezTo>
                  <a:cubicBezTo>
                    <a:pt x="10401" y="5164"/>
                    <a:pt x="9399" y="8322"/>
                    <a:pt x="9248" y="10151"/>
                  </a:cubicBezTo>
                  <a:cubicBezTo>
                    <a:pt x="9117" y="11524"/>
                    <a:pt x="9592" y="12756"/>
                    <a:pt x="10790" y="12756"/>
                  </a:cubicBezTo>
                  <a:cubicBezTo>
                    <a:pt x="11189" y="12756"/>
                    <a:pt x="11668" y="12620"/>
                    <a:pt x="12231" y="12307"/>
                  </a:cubicBezTo>
                  <a:cubicBezTo>
                    <a:pt x="13511" y="11584"/>
                    <a:pt x="15166" y="11082"/>
                    <a:pt x="16578" y="11082"/>
                  </a:cubicBezTo>
                  <a:cubicBezTo>
                    <a:pt x="16880" y="11082"/>
                    <a:pt x="17170" y="11105"/>
                    <a:pt x="17444" y="11154"/>
                  </a:cubicBezTo>
                  <a:cubicBezTo>
                    <a:pt x="17469" y="10828"/>
                    <a:pt x="17494" y="10477"/>
                    <a:pt x="17494" y="10151"/>
                  </a:cubicBezTo>
                  <a:cubicBezTo>
                    <a:pt x="17494" y="4537"/>
                    <a:pt x="12958" y="1"/>
                    <a:pt x="7344"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5" name="Google Shape;22095;p500"/>
            <p:cNvSpPr/>
            <p:nvPr/>
          </p:nvSpPr>
          <p:spPr>
            <a:xfrm>
              <a:off x="1852275" y="2757550"/>
              <a:ext cx="469325" cy="320825"/>
            </a:xfrm>
            <a:custGeom>
              <a:rect b="b" l="l" r="r" t="t"/>
              <a:pathLst>
                <a:path extrusionOk="0" h="12833" w="18773">
                  <a:moveTo>
                    <a:pt x="376" y="0"/>
                  </a:moveTo>
                  <a:cubicBezTo>
                    <a:pt x="126" y="878"/>
                    <a:pt x="0" y="1755"/>
                    <a:pt x="0" y="2707"/>
                  </a:cubicBezTo>
                  <a:cubicBezTo>
                    <a:pt x="0" y="8296"/>
                    <a:pt x="4537" y="12833"/>
                    <a:pt x="10126" y="12833"/>
                  </a:cubicBezTo>
                  <a:cubicBezTo>
                    <a:pt x="13810" y="12833"/>
                    <a:pt x="16993" y="10903"/>
                    <a:pt x="18772" y="7996"/>
                  </a:cubicBezTo>
                  <a:cubicBezTo>
                    <a:pt x="17695" y="7444"/>
                    <a:pt x="16592" y="7068"/>
                    <a:pt x="15915" y="6943"/>
                  </a:cubicBezTo>
                  <a:cubicBezTo>
                    <a:pt x="15722" y="6903"/>
                    <a:pt x="15539" y="6884"/>
                    <a:pt x="15365" y="6884"/>
                  </a:cubicBezTo>
                  <a:cubicBezTo>
                    <a:pt x="13678" y="6884"/>
                    <a:pt x="12761" y="8616"/>
                    <a:pt x="11103" y="9524"/>
                  </a:cubicBezTo>
                  <a:cubicBezTo>
                    <a:pt x="10856" y="9656"/>
                    <a:pt x="10590" y="9715"/>
                    <a:pt x="10311" y="9715"/>
                  </a:cubicBezTo>
                  <a:cubicBezTo>
                    <a:pt x="8523" y="9715"/>
                    <a:pt x="6221" y="7309"/>
                    <a:pt x="5289" y="6442"/>
                  </a:cubicBezTo>
                  <a:cubicBezTo>
                    <a:pt x="4211" y="5439"/>
                    <a:pt x="6191" y="5940"/>
                    <a:pt x="6291" y="4111"/>
                  </a:cubicBezTo>
                  <a:cubicBezTo>
                    <a:pt x="6341" y="2707"/>
                    <a:pt x="3309" y="1254"/>
                    <a:pt x="376"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6" name="Google Shape;22096;p500"/>
            <p:cNvSpPr/>
            <p:nvPr/>
          </p:nvSpPr>
          <p:spPr>
            <a:xfrm>
              <a:off x="2171200" y="2708325"/>
              <a:ext cx="128675" cy="122575"/>
            </a:xfrm>
            <a:custGeom>
              <a:rect b="b" l="l" r="r" t="t"/>
              <a:pathLst>
                <a:path extrusionOk="0" h="4903" w="5147">
                  <a:moveTo>
                    <a:pt x="2825" y="0"/>
                  </a:moveTo>
                  <a:cubicBezTo>
                    <a:pt x="2777" y="0"/>
                    <a:pt x="2730" y="5"/>
                    <a:pt x="2682" y="15"/>
                  </a:cubicBezTo>
                  <a:cubicBezTo>
                    <a:pt x="1354" y="265"/>
                    <a:pt x="0" y="4501"/>
                    <a:pt x="1429" y="4676"/>
                  </a:cubicBezTo>
                  <a:cubicBezTo>
                    <a:pt x="2105" y="4749"/>
                    <a:pt x="2804" y="4903"/>
                    <a:pt x="3392" y="4903"/>
                  </a:cubicBezTo>
                  <a:cubicBezTo>
                    <a:pt x="4025" y="4903"/>
                    <a:pt x="4529" y="4724"/>
                    <a:pt x="4737" y="4075"/>
                  </a:cubicBezTo>
                  <a:cubicBezTo>
                    <a:pt x="5147" y="2894"/>
                    <a:pt x="4005" y="0"/>
                    <a:pt x="282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7" name="Google Shape;22097;p500"/>
            <p:cNvSpPr/>
            <p:nvPr/>
          </p:nvSpPr>
          <p:spPr>
            <a:xfrm>
              <a:off x="1877075" y="2819800"/>
              <a:ext cx="67600" cy="45275"/>
            </a:xfrm>
            <a:custGeom>
              <a:rect b="b" l="l" r="r" t="t"/>
              <a:pathLst>
                <a:path extrusionOk="0" h="1811" w="2704">
                  <a:moveTo>
                    <a:pt x="1197" y="0"/>
                  </a:moveTo>
                  <a:cubicBezTo>
                    <a:pt x="539" y="0"/>
                    <a:pt x="0" y="809"/>
                    <a:pt x="612" y="1295"/>
                  </a:cubicBezTo>
                  <a:cubicBezTo>
                    <a:pt x="991" y="1585"/>
                    <a:pt x="1564" y="1810"/>
                    <a:pt x="1965" y="1810"/>
                  </a:cubicBezTo>
                  <a:cubicBezTo>
                    <a:pt x="2467" y="1810"/>
                    <a:pt x="2703" y="1459"/>
                    <a:pt x="1966" y="443"/>
                  </a:cubicBezTo>
                  <a:cubicBezTo>
                    <a:pt x="1733" y="125"/>
                    <a:pt x="1455" y="0"/>
                    <a:pt x="119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8" name="Google Shape;22098;p500"/>
            <p:cNvSpPr/>
            <p:nvPr/>
          </p:nvSpPr>
          <p:spPr>
            <a:xfrm>
              <a:off x="2013300" y="2730975"/>
              <a:ext cx="113025" cy="59975"/>
            </a:xfrm>
            <a:custGeom>
              <a:rect b="b" l="l" r="r" t="t"/>
              <a:pathLst>
                <a:path extrusionOk="0" h="2399" w="4521">
                  <a:moveTo>
                    <a:pt x="2319" y="1"/>
                  </a:moveTo>
                  <a:cubicBezTo>
                    <a:pt x="2221" y="1"/>
                    <a:pt x="2116" y="4"/>
                    <a:pt x="2005" y="11"/>
                  </a:cubicBezTo>
                  <a:cubicBezTo>
                    <a:pt x="752" y="111"/>
                    <a:pt x="0" y="1314"/>
                    <a:pt x="1178" y="1865"/>
                  </a:cubicBezTo>
                  <a:cubicBezTo>
                    <a:pt x="1763" y="2158"/>
                    <a:pt x="2688" y="2398"/>
                    <a:pt x="3384" y="2398"/>
                  </a:cubicBezTo>
                  <a:cubicBezTo>
                    <a:pt x="4061" y="2398"/>
                    <a:pt x="4520" y="2170"/>
                    <a:pt x="4236" y="1540"/>
                  </a:cubicBezTo>
                  <a:cubicBezTo>
                    <a:pt x="3733" y="374"/>
                    <a:pt x="3335" y="1"/>
                    <a:pt x="2319"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9" name="Google Shape;22099;p500"/>
            <p:cNvSpPr/>
            <p:nvPr/>
          </p:nvSpPr>
          <p:spPr>
            <a:xfrm>
              <a:off x="1909925" y="2614700"/>
              <a:ext cx="449275" cy="463675"/>
            </a:xfrm>
            <a:custGeom>
              <a:rect b="b" l="l" r="r" t="t"/>
              <a:pathLst>
                <a:path extrusionOk="0" h="18547" w="17971">
                  <a:moveTo>
                    <a:pt x="13484" y="0"/>
                  </a:moveTo>
                  <a:lnTo>
                    <a:pt x="13484" y="0"/>
                  </a:lnTo>
                  <a:cubicBezTo>
                    <a:pt x="14938" y="1755"/>
                    <a:pt x="15815" y="4010"/>
                    <a:pt x="15815" y="6441"/>
                  </a:cubicBezTo>
                  <a:cubicBezTo>
                    <a:pt x="15815" y="12055"/>
                    <a:pt x="11278" y="16592"/>
                    <a:pt x="5664" y="16592"/>
                  </a:cubicBezTo>
                  <a:cubicBezTo>
                    <a:pt x="3559" y="16592"/>
                    <a:pt x="1629" y="15965"/>
                    <a:pt x="0" y="14862"/>
                  </a:cubicBezTo>
                  <a:lnTo>
                    <a:pt x="0" y="14862"/>
                  </a:lnTo>
                  <a:cubicBezTo>
                    <a:pt x="1855" y="17118"/>
                    <a:pt x="4687" y="18547"/>
                    <a:pt x="7820" y="18547"/>
                  </a:cubicBezTo>
                  <a:cubicBezTo>
                    <a:pt x="13434" y="18547"/>
                    <a:pt x="17970" y="14010"/>
                    <a:pt x="17970" y="8421"/>
                  </a:cubicBezTo>
                  <a:cubicBezTo>
                    <a:pt x="17970" y="4912"/>
                    <a:pt x="16191" y="1830"/>
                    <a:pt x="13484" y="0"/>
                  </a:cubicBezTo>
                  <a:close/>
                </a:path>
              </a:pathLst>
            </a:custGeom>
            <a:solidFill>
              <a:srgbClr val="631200">
                <a:alpha val="330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00" name="Google Shape;22100;p500"/>
          <p:cNvGrpSpPr/>
          <p:nvPr/>
        </p:nvGrpSpPr>
        <p:grpSpPr>
          <a:xfrm>
            <a:off x="2573693" y="1957550"/>
            <a:ext cx="551025" cy="551025"/>
            <a:chOff x="3582850" y="2358425"/>
            <a:chExt cx="933625" cy="933625"/>
          </a:xfrm>
        </p:grpSpPr>
        <p:sp>
          <p:nvSpPr>
            <p:cNvPr id="22101" name="Google Shape;22101;p500"/>
            <p:cNvSpPr/>
            <p:nvPr/>
          </p:nvSpPr>
          <p:spPr>
            <a:xfrm>
              <a:off x="3582850" y="2358425"/>
              <a:ext cx="933625" cy="933625"/>
            </a:xfrm>
            <a:custGeom>
              <a:rect b="b" l="l" r="r" t="t"/>
              <a:pathLst>
                <a:path extrusionOk="0" h="37345" w="37345">
                  <a:moveTo>
                    <a:pt x="18673" y="0"/>
                  </a:moveTo>
                  <a:cubicBezTo>
                    <a:pt x="8372" y="0"/>
                    <a:pt x="1" y="8346"/>
                    <a:pt x="1" y="18672"/>
                  </a:cubicBezTo>
                  <a:cubicBezTo>
                    <a:pt x="1" y="28973"/>
                    <a:pt x="8372" y="37344"/>
                    <a:pt x="18673" y="37344"/>
                  </a:cubicBezTo>
                  <a:cubicBezTo>
                    <a:pt x="28998" y="37344"/>
                    <a:pt x="37344" y="28973"/>
                    <a:pt x="37344" y="18672"/>
                  </a:cubicBezTo>
                  <a:cubicBezTo>
                    <a:pt x="37344" y="8346"/>
                    <a:pt x="28998" y="0"/>
                    <a:pt x="18673"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2" name="Google Shape;22102;p500"/>
            <p:cNvSpPr/>
            <p:nvPr/>
          </p:nvSpPr>
          <p:spPr>
            <a:xfrm>
              <a:off x="3582850" y="2555800"/>
              <a:ext cx="933625" cy="540475"/>
            </a:xfrm>
            <a:custGeom>
              <a:rect b="b" l="l" r="r" t="t"/>
              <a:pathLst>
                <a:path extrusionOk="0" h="21619" w="37345">
                  <a:moveTo>
                    <a:pt x="33911" y="0"/>
                  </a:moveTo>
                  <a:cubicBezTo>
                    <a:pt x="30552" y="1028"/>
                    <a:pt x="28322" y="6918"/>
                    <a:pt x="25966" y="7494"/>
                  </a:cubicBezTo>
                  <a:cubicBezTo>
                    <a:pt x="23234" y="8196"/>
                    <a:pt x="18322" y="10677"/>
                    <a:pt x="13259" y="10752"/>
                  </a:cubicBezTo>
                  <a:cubicBezTo>
                    <a:pt x="13238" y="10753"/>
                    <a:pt x="13216" y="10753"/>
                    <a:pt x="13195" y="10753"/>
                  </a:cubicBezTo>
                  <a:cubicBezTo>
                    <a:pt x="9192" y="10753"/>
                    <a:pt x="6198" y="3720"/>
                    <a:pt x="2783" y="1003"/>
                  </a:cubicBezTo>
                  <a:cubicBezTo>
                    <a:pt x="1028" y="3835"/>
                    <a:pt x="1" y="7193"/>
                    <a:pt x="1" y="10777"/>
                  </a:cubicBezTo>
                  <a:cubicBezTo>
                    <a:pt x="1" y="14712"/>
                    <a:pt x="1229" y="18371"/>
                    <a:pt x="3334" y="21379"/>
                  </a:cubicBezTo>
                  <a:cubicBezTo>
                    <a:pt x="4624" y="21295"/>
                    <a:pt x="6194" y="20931"/>
                    <a:pt x="8178" y="20931"/>
                  </a:cubicBezTo>
                  <a:cubicBezTo>
                    <a:pt x="9163" y="20931"/>
                    <a:pt x="10249" y="21021"/>
                    <a:pt x="11454" y="21279"/>
                  </a:cubicBezTo>
                  <a:cubicBezTo>
                    <a:pt x="12565" y="21517"/>
                    <a:pt x="13500" y="21619"/>
                    <a:pt x="14316" y="21619"/>
                  </a:cubicBezTo>
                  <a:cubicBezTo>
                    <a:pt x="18046" y="21619"/>
                    <a:pt x="19264" y="19484"/>
                    <a:pt x="23234" y="18497"/>
                  </a:cubicBezTo>
                  <a:cubicBezTo>
                    <a:pt x="24192" y="18265"/>
                    <a:pt x="25311" y="18178"/>
                    <a:pt x="26530" y="18178"/>
                  </a:cubicBezTo>
                  <a:cubicBezTo>
                    <a:pt x="29265" y="18178"/>
                    <a:pt x="32498" y="18614"/>
                    <a:pt x="35515" y="18822"/>
                  </a:cubicBezTo>
                  <a:cubicBezTo>
                    <a:pt x="36693" y="16391"/>
                    <a:pt x="37344" y="13659"/>
                    <a:pt x="37344" y="10777"/>
                  </a:cubicBezTo>
                  <a:cubicBezTo>
                    <a:pt x="37344" y="6742"/>
                    <a:pt x="36066" y="3033"/>
                    <a:pt x="33911"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3" name="Google Shape;22103;p500"/>
            <p:cNvSpPr/>
            <p:nvPr/>
          </p:nvSpPr>
          <p:spPr>
            <a:xfrm>
              <a:off x="3721325" y="2358425"/>
              <a:ext cx="637250" cy="265000"/>
            </a:xfrm>
            <a:custGeom>
              <a:rect b="b" l="l" r="r" t="t"/>
              <a:pathLst>
                <a:path extrusionOk="0" h="10600" w="25490">
                  <a:moveTo>
                    <a:pt x="13134" y="0"/>
                  </a:moveTo>
                  <a:cubicBezTo>
                    <a:pt x="8021" y="0"/>
                    <a:pt x="3359" y="2056"/>
                    <a:pt x="1" y="5414"/>
                  </a:cubicBezTo>
                  <a:cubicBezTo>
                    <a:pt x="1304" y="7394"/>
                    <a:pt x="3610" y="9850"/>
                    <a:pt x="5915" y="10226"/>
                  </a:cubicBezTo>
                  <a:cubicBezTo>
                    <a:pt x="7236" y="10446"/>
                    <a:pt x="8717" y="10599"/>
                    <a:pt x="10203" y="10599"/>
                  </a:cubicBezTo>
                  <a:cubicBezTo>
                    <a:pt x="12780" y="10599"/>
                    <a:pt x="15373" y="10139"/>
                    <a:pt x="17169" y="8772"/>
                  </a:cubicBezTo>
                  <a:cubicBezTo>
                    <a:pt x="19449" y="7043"/>
                    <a:pt x="23936" y="6592"/>
                    <a:pt x="25489" y="4662"/>
                  </a:cubicBezTo>
                  <a:cubicBezTo>
                    <a:pt x="22181" y="1755"/>
                    <a:pt x="17870" y="0"/>
                    <a:pt x="13134" y="0"/>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4" name="Google Shape;22104;p500"/>
            <p:cNvSpPr/>
            <p:nvPr/>
          </p:nvSpPr>
          <p:spPr>
            <a:xfrm>
              <a:off x="3755175" y="3104750"/>
              <a:ext cx="656025" cy="187300"/>
            </a:xfrm>
            <a:custGeom>
              <a:rect b="b" l="l" r="r" t="t"/>
              <a:pathLst>
                <a:path extrusionOk="0" h="7492" w="26241">
                  <a:moveTo>
                    <a:pt x="24003" y="1"/>
                  </a:moveTo>
                  <a:cubicBezTo>
                    <a:pt x="22615" y="1"/>
                    <a:pt x="20868" y="387"/>
                    <a:pt x="18922" y="674"/>
                  </a:cubicBezTo>
                  <a:cubicBezTo>
                    <a:pt x="15396" y="1187"/>
                    <a:pt x="12817" y="2702"/>
                    <a:pt x="9306" y="2702"/>
                  </a:cubicBezTo>
                  <a:cubicBezTo>
                    <a:pt x="8699" y="2702"/>
                    <a:pt x="8065" y="2657"/>
                    <a:pt x="7394" y="2554"/>
                  </a:cubicBezTo>
                  <a:cubicBezTo>
                    <a:pt x="6534" y="2429"/>
                    <a:pt x="5772" y="2373"/>
                    <a:pt x="5068" y="2373"/>
                  </a:cubicBezTo>
                  <a:cubicBezTo>
                    <a:pt x="3226" y="2373"/>
                    <a:pt x="1777" y="2755"/>
                    <a:pt x="0" y="3281"/>
                  </a:cubicBezTo>
                  <a:cubicBezTo>
                    <a:pt x="3208" y="5912"/>
                    <a:pt x="7318" y="7491"/>
                    <a:pt x="11780" y="7491"/>
                  </a:cubicBezTo>
                  <a:cubicBezTo>
                    <a:pt x="17619" y="7491"/>
                    <a:pt x="22807" y="4809"/>
                    <a:pt x="26241" y="649"/>
                  </a:cubicBezTo>
                  <a:cubicBezTo>
                    <a:pt x="25682" y="170"/>
                    <a:pt x="24921" y="1"/>
                    <a:pt x="24003" y="1"/>
                  </a:cubicBezTo>
                  <a:close/>
                </a:path>
              </a:pathLst>
            </a:custGeom>
            <a:solidFill>
              <a:schemeClr val="accen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5" name="Google Shape;22105;p500"/>
            <p:cNvSpPr/>
            <p:nvPr/>
          </p:nvSpPr>
          <p:spPr>
            <a:xfrm>
              <a:off x="3726975" y="2587750"/>
              <a:ext cx="178600" cy="106675"/>
            </a:xfrm>
            <a:custGeom>
              <a:rect b="b" l="l" r="r" t="t"/>
              <a:pathLst>
                <a:path extrusionOk="0" h="4267" w="7144">
                  <a:moveTo>
                    <a:pt x="3058" y="1"/>
                  </a:moveTo>
                  <a:cubicBezTo>
                    <a:pt x="2880" y="1"/>
                    <a:pt x="2726" y="17"/>
                    <a:pt x="2607" y="51"/>
                  </a:cubicBezTo>
                  <a:cubicBezTo>
                    <a:pt x="1053" y="452"/>
                    <a:pt x="0" y="903"/>
                    <a:pt x="953" y="1930"/>
                  </a:cubicBezTo>
                  <a:cubicBezTo>
                    <a:pt x="1809" y="2855"/>
                    <a:pt x="2869" y="4266"/>
                    <a:pt x="4077" y="4266"/>
                  </a:cubicBezTo>
                  <a:cubicBezTo>
                    <a:pt x="4212" y="4266"/>
                    <a:pt x="4348" y="4249"/>
                    <a:pt x="4486" y="4211"/>
                  </a:cubicBezTo>
                  <a:cubicBezTo>
                    <a:pt x="5840" y="3810"/>
                    <a:pt x="7143" y="2482"/>
                    <a:pt x="6441" y="1429"/>
                  </a:cubicBezTo>
                  <a:cubicBezTo>
                    <a:pt x="5866" y="533"/>
                    <a:pt x="4074" y="1"/>
                    <a:pt x="3058"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6" name="Google Shape;22106;p500"/>
            <p:cNvSpPr/>
            <p:nvPr/>
          </p:nvSpPr>
          <p:spPr>
            <a:xfrm>
              <a:off x="3981350" y="2565975"/>
              <a:ext cx="508800" cy="575125"/>
            </a:xfrm>
            <a:custGeom>
              <a:rect b="b" l="l" r="r" t="t"/>
              <a:pathLst>
                <a:path extrusionOk="0" h="23005" w="20352">
                  <a:moveTo>
                    <a:pt x="15529" y="0"/>
                  </a:moveTo>
                  <a:cubicBezTo>
                    <a:pt x="15203" y="0"/>
                    <a:pt x="14344" y="338"/>
                    <a:pt x="11931" y="1323"/>
                  </a:cubicBezTo>
                  <a:cubicBezTo>
                    <a:pt x="10336" y="1977"/>
                    <a:pt x="9201" y="2218"/>
                    <a:pt x="8377" y="2218"/>
                  </a:cubicBezTo>
                  <a:cubicBezTo>
                    <a:pt x="6094" y="2218"/>
                    <a:pt x="6191" y="373"/>
                    <a:pt x="5462" y="373"/>
                  </a:cubicBezTo>
                  <a:cubicBezTo>
                    <a:pt x="5416" y="373"/>
                    <a:pt x="5367" y="380"/>
                    <a:pt x="5314" y="395"/>
                  </a:cubicBezTo>
                  <a:cubicBezTo>
                    <a:pt x="4111" y="721"/>
                    <a:pt x="2908" y="2250"/>
                    <a:pt x="3234" y="3002"/>
                  </a:cubicBezTo>
                  <a:cubicBezTo>
                    <a:pt x="3585" y="3729"/>
                    <a:pt x="4687" y="6110"/>
                    <a:pt x="4286" y="6185"/>
                  </a:cubicBezTo>
                  <a:cubicBezTo>
                    <a:pt x="2206" y="6511"/>
                    <a:pt x="577" y="6160"/>
                    <a:pt x="753" y="7613"/>
                  </a:cubicBezTo>
                  <a:cubicBezTo>
                    <a:pt x="928" y="9067"/>
                    <a:pt x="2632" y="10696"/>
                    <a:pt x="3685" y="11222"/>
                  </a:cubicBezTo>
                  <a:cubicBezTo>
                    <a:pt x="4712" y="11724"/>
                    <a:pt x="5139" y="12501"/>
                    <a:pt x="4286" y="13278"/>
                  </a:cubicBezTo>
                  <a:cubicBezTo>
                    <a:pt x="3409" y="14055"/>
                    <a:pt x="3610" y="13729"/>
                    <a:pt x="2231" y="14456"/>
                  </a:cubicBezTo>
                  <a:cubicBezTo>
                    <a:pt x="828" y="15182"/>
                    <a:pt x="1" y="14230"/>
                    <a:pt x="201" y="15608"/>
                  </a:cubicBezTo>
                  <a:cubicBezTo>
                    <a:pt x="402" y="16987"/>
                    <a:pt x="978" y="17714"/>
                    <a:pt x="1931" y="19318"/>
                  </a:cubicBezTo>
                  <a:cubicBezTo>
                    <a:pt x="2908" y="20947"/>
                    <a:pt x="7720" y="22902"/>
                    <a:pt x="8497" y="23002"/>
                  </a:cubicBezTo>
                  <a:cubicBezTo>
                    <a:pt x="8516" y="23004"/>
                    <a:pt x="8534" y="23005"/>
                    <a:pt x="8552" y="23005"/>
                  </a:cubicBezTo>
                  <a:cubicBezTo>
                    <a:pt x="9245" y="23005"/>
                    <a:pt x="9176" y="21583"/>
                    <a:pt x="9249" y="19994"/>
                  </a:cubicBezTo>
                  <a:cubicBezTo>
                    <a:pt x="9349" y="18365"/>
                    <a:pt x="8823" y="17613"/>
                    <a:pt x="10301" y="16661"/>
                  </a:cubicBezTo>
                  <a:cubicBezTo>
                    <a:pt x="11755" y="15684"/>
                    <a:pt x="13560" y="16586"/>
                    <a:pt x="13635" y="14581"/>
                  </a:cubicBezTo>
                  <a:cubicBezTo>
                    <a:pt x="13735" y="12601"/>
                    <a:pt x="11931" y="12250"/>
                    <a:pt x="12432" y="11047"/>
                  </a:cubicBezTo>
                  <a:cubicBezTo>
                    <a:pt x="12760" y="10297"/>
                    <a:pt x="13847" y="9947"/>
                    <a:pt x="14851" y="9947"/>
                  </a:cubicBezTo>
                  <a:cubicBezTo>
                    <a:pt x="15457" y="9947"/>
                    <a:pt x="16033" y="10075"/>
                    <a:pt x="16392" y="10320"/>
                  </a:cubicBezTo>
                  <a:cubicBezTo>
                    <a:pt x="17050" y="10771"/>
                    <a:pt x="17541" y="11485"/>
                    <a:pt x="18038" y="11485"/>
                  </a:cubicBezTo>
                  <a:cubicBezTo>
                    <a:pt x="18260" y="11485"/>
                    <a:pt x="18483" y="11343"/>
                    <a:pt x="18723" y="10972"/>
                  </a:cubicBezTo>
                  <a:cubicBezTo>
                    <a:pt x="19500" y="9769"/>
                    <a:pt x="19575" y="8616"/>
                    <a:pt x="19750" y="8014"/>
                  </a:cubicBezTo>
                  <a:cubicBezTo>
                    <a:pt x="19926" y="7438"/>
                    <a:pt x="19500" y="5633"/>
                    <a:pt x="19750" y="5132"/>
                  </a:cubicBezTo>
                  <a:cubicBezTo>
                    <a:pt x="20001" y="4631"/>
                    <a:pt x="20352" y="2100"/>
                    <a:pt x="17169" y="1323"/>
                  </a:cubicBezTo>
                  <a:cubicBezTo>
                    <a:pt x="15212" y="860"/>
                    <a:pt x="16050" y="0"/>
                    <a:pt x="15529"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7" name="Google Shape;22107;p500"/>
            <p:cNvSpPr/>
            <p:nvPr/>
          </p:nvSpPr>
          <p:spPr>
            <a:xfrm>
              <a:off x="3785250" y="2358425"/>
              <a:ext cx="434225" cy="206750"/>
            </a:xfrm>
            <a:custGeom>
              <a:rect b="b" l="l" r="r" t="t"/>
              <a:pathLst>
                <a:path extrusionOk="0" h="8270" w="17369">
                  <a:moveTo>
                    <a:pt x="10577" y="0"/>
                  </a:moveTo>
                  <a:cubicBezTo>
                    <a:pt x="7143" y="0"/>
                    <a:pt x="3935" y="928"/>
                    <a:pt x="1153" y="2557"/>
                  </a:cubicBezTo>
                  <a:cubicBezTo>
                    <a:pt x="326" y="3810"/>
                    <a:pt x="0" y="4938"/>
                    <a:pt x="602" y="5389"/>
                  </a:cubicBezTo>
                  <a:cubicBezTo>
                    <a:pt x="2155" y="6542"/>
                    <a:pt x="5589" y="6843"/>
                    <a:pt x="6441" y="7720"/>
                  </a:cubicBezTo>
                  <a:cubicBezTo>
                    <a:pt x="6798" y="8087"/>
                    <a:pt x="7581" y="8270"/>
                    <a:pt x="8441" y="8270"/>
                  </a:cubicBezTo>
                  <a:cubicBezTo>
                    <a:pt x="9634" y="8270"/>
                    <a:pt x="10975" y="7918"/>
                    <a:pt x="11529" y="7219"/>
                  </a:cubicBezTo>
                  <a:cubicBezTo>
                    <a:pt x="12456" y="6016"/>
                    <a:pt x="13158" y="5765"/>
                    <a:pt x="14536" y="4988"/>
                  </a:cubicBezTo>
                  <a:cubicBezTo>
                    <a:pt x="15890" y="4211"/>
                    <a:pt x="17369" y="2632"/>
                    <a:pt x="16667" y="1705"/>
                  </a:cubicBezTo>
                  <a:cubicBezTo>
                    <a:pt x="16491" y="1454"/>
                    <a:pt x="16040" y="1053"/>
                    <a:pt x="15389" y="627"/>
                  </a:cubicBezTo>
                  <a:cubicBezTo>
                    <a:pt x="13860" y="226"/>
                    <a:pt x="12256" y="0"/>
                    <a:pt x="105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8" name="Google Shape;22108;p500"/>
            <p:cNvSpPr/>
            <p:nvPr/>
          </p:nvSpPr>
          <p:spPr>
            <a:xfrm>
              <a:off x="3582850" y="2672225"/>
              <a:ext cx="301400" cy="542125"/>
            </a:xfrm>
            <a:custGeom>
              <a:rect b="b" l="l" r="r" t="t"/>
              <a:pathLst>
                <a:path extrusionOk="0" h="21685" w="12056">
                  <a:moveTo>
                    <a:pt x="2637" y="0"/>
                  </a:moveTo>
                  <a:cubicBezTo>
                    <a:pt x="1822" y="0"/>
                    <a:pt x="1119" y="254"/>
                    <a:pt x="778" y="857"/>
                  </a:cubicBezTo>
                  <a:cubicBezTo>
                    <a:pt x="276" y="2511"/>
                    <a:pt x="1" y="4291"/>
                    <a:pt x="1" y="6120"/>
                  </a:cubicBezTo>
                  <a:cubicBezTo>
                    <a:pt x="1" y="12612"/>
                    <a:pt x="3334" y="18326"/>
                    <a:pt x="8372" y="21684"/>
                  </a:cubicBezTo>
                  <a:cubicBezTo>
                    <a:pt x="9700" y="20832"/>
                    <a:pt x="9926" y="19830"/>
                    <a:pt x="10327" y="17800"/>
                  </a:cubicBezTo>
                  <a:cubicBezTo>
                    <a:pt x="10728" y="15769"/>
                    <a:pt x="11104" y="15318"/>
                    <a:pt x="10076" y="14291"/>
                  </a:cubicBezTo>
                  <a:cubicBezTo>
                    <a:pt x="9048" y="13288"/>
                    <a:pt x="5164" y="13063"/>
                    <a:pt x="4387" y="12411"/>
                  </a:cubicBezTo>
                  <a:cubicBezTo>
                    <a:pt x="3610" y="11734"/>
                    <a:pt x="3008" y="9554"/>
                    <a:pt x="3284" y="8852"/>
                  </a:cubicBezTo>
                  <a:cubicBezTo>
                    <a:pt x="3328" y="8734"/>
                    <a:pt x="3395" y="8684"/>
                    <a:pt x="3489" y="8684"/>
                  </a:cubicBezTo>
                  <a:cubicBezTo>
                    <a:pt x="3934" y="8684"/>
                    <a:pt x="4981" y="9812"/>
                    <a:pt x="6968" y="10206"/>
                  </a:cubicBezTo>
                  <a:cubicBezTo>
                    <a:pt x="7151" y="10242"/>
                    <a:pt x="7309" y="10259"/>
                    <a:pt x="7446" y="10259"/>
                  </a:cubicBezTo>
                  <a:cubicBezTo>
                    <a:pt x="9108" y="10259"/>
                    <a:pt x="7605" y="7760"/>
                    <a:pt x="8948" y="6972"/>
                  </a:cubicBezTo>
                  <a:cubicBezTo>
                    <a:pt x="10402" y="6120"/>
                    <a:pt x="10502" y="6020"/>
                    <a:pt x="11279" y="4917"/>
                  </a:cubicBezTo>
                  <a:cubicBezTo>
                    <a:pt x="12056" y="3789"/>
                    <a:pt x="7394" y="4642"/>
                    <a:pt x="6968" y="2586"/>
                  </a:cubicBezTo>
                  <a:cubicBezTo>
                    <a:pt x="6677" y="1182"/>
                    <a:pt x="4396" y="0"/>
                    <a:pt x="263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9" name="Google Shape;22109;p500"/>
            <p:cNvSpPr/>
            <p:nvPr/>
          </p:nvSpPr>
          <p:spPr>
            <a:xfrm>
              <a:off x="3838500" y="3173425"/>
              <a:ext cx="474325" cy="118625"/>
            </a:xfrm>
            <a:custGeom>
              <a:rect b="b" l="l" r="r" t="t"/>
              <a:pathLst>
                <a:path extrusionOk="0" h="4745" w="18973">
                  <a:moveTo>
                    <a:pt x="14066" y="1"/>
                  </a:moveTo>
                  <a:cubicBezTo>
                    <a:pt x="13042" y="1"/>
                    <a:pt x="11946" y="367"/>
                    <a:pt x="11128" y="1185"/>
                  </a:cubicBezTo>
                  <a:cubicBezTo>
                    <a:pt x="10482" y="1857"/>
                    <a:pt x="9151" y="2069"/>
                    <a:pt x="7610" y="2069"/>
                  </a:cubicBezTo>
                  <a:cubicBezTo>
                    <a:pt x="6162" y="2069"/>
                    <a:pt x="4529" y="1881"/>
                    <a:pt x="3108" y="1711"/>
                  </a:cubicBezTo>
                  <a:cubicBezTo>
                    <a:pt x="2892" y="1687"/>
                    <a:pt x="2687" y="1676"/>
                    <a:pt x="2493" y="1676"/>
                  </a:cubicBezTo>
                  <a:cubicBezTo>
                    <a:pt x="1270" y="1676"/>
                    <a:pt x="476" y="2126"/>
                    <a:pt x="0" y="2689"/>
                  </a:cubicBezTo>
                  <a:cubicBezTo>
                    <a:pt x="2557" y="3992"/>
                    <a:pt x="5414" y="4744"/>
                    <a:pt x="8447" y="4744"/>
                  </a:cubicBezTo>
                  <a:cubicBezTo>
                    <a:pt x="12206" y="4744"/>
                    <a:pt x="15715" y="3616"/>
                    <a:pt x="18622" y="1711"/>
                  </a:cubicBezTo>
                  <a:cubicBezTo>
                    <a:pt x="18973" y="433"/>
                    <a:pt x="16692" y="809"/>
                    <a:pt x="15665" y="333"/>
                  </a:cubicBezTo>
                  <a:cubicBezTo>
                    <a:pt x="15196" y="116"/>
                    <a:pt x="14642" y="1"/>
                    <a:pt x="14066"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0" name="Google Shape;22110;p500"/>
            <p:cNvSpPr/>
            <p:nvPr/>
          </p:nvSpPr>
          <p:spPr>
            <a:xfrm>
              <a:off x="4399900" y="2932750"/>
              <a:ext cx="100275" cy="173825"/>
            </a:xfrm>
            <a:custGeom>
              <a:rect b="b" l="l" r="r" t="t"/>
              <a:pathLst>
                <a:path extrusionOk="0" h="6953" w="4011">
                  <a:moveTo>
                    <a:pt x="2703" y="1"/>
                  </a:moveTo>
                  <a:cubicBezTo>
                    <a:pt x="2264" y="1"/>
                    <a:pt x="1815" y="278"/>
                    <a:pt x="1354" y="1113"/>
                  </a:cubicBezTo>
                  <a:cubicBezTo>
                    <a:pt x="1" y="3519"/>
                    <a:pt x="301" y="6125"/>
                    <a:pt x="602" y="6551"/>
                  </a:cubicBezTo>
                  <a:cubicBezTo>
                    <a:pt x="652" y="6602"/>
                    <a:pt x="753" y="6752"/>
                    <a:pt x="878" y="6952"/>
                  </a:cubicBezTo>
                  <a:cubicBezTo>
                    <a:pt x="2306" y="5073"/>
                    <a:pt x="3384" y="2917"/>
                    <a:pt x="4011" y="561"/>
                  </a:cubicBezTo>
                  <a:cubicBezTo>
                    <a:pt x="3582" y="284"/>
                    <a:pt x="3147" y="1"/>
                    <a:pt x="2703"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11" name="Google Shape;22111;p500"/>
          <p:cNvGrpSpPr/>
          <p:nvPr/>
        </p:nvGrpSpPr>
        <p:grpSpPr>
          <a:xfrm>
            <a:off x="4000979" y="1937096"/>
            <a:ext cx="554900" cy="554900"/>
            <a:chOff x="2751400" y="2498775"/>
            <a:chExt cx="652900" cy="652900"/>
          </a:xfrm>
        </p:grpSpPr>
        <p:sp>
          <p:nvSpPr>
            <p:cNvPr id="22112" name="Google Shape;22112;p500"/>
            <p:cNvSpPr/>
            <p:nvPr/>
          </p:nvSpPr>
          <p:spPr>
            <a:xfrm>
              <a:off x="2751400" y="2498775"/>
              <a:ext cx="652900" cy="652900"/>
            </a:xfrm>
            <a:custGeom>
              <a:rect b="b" l="l" r="r" t="t"/>
              <a:pathLst>
                <a:path extrusionOk="0" h="26116" w="26116">
                  <a:moveTo>
                    <a:pt x="13058" y="1"/>
                  </a:moveTo>
                  <a:cubicBezTo>
                    <a:pt x="5840" y="1"/>
                    <a:pt x="0" y="5840"/>
                    <a:pt x="0" y="13058"/>
                  </a:cubicBezTo>
                  <a:cubicBezTo>
                    <a:pt x="0" y="20251"/>
                    <a:pt x="5840" y="26116"/>
                    <a:pt x="13058" y="26116"/>
                  </a:cubicBezTo>
                  <a:cubicBezTo>
                    <a:pt x="20276" y="26116"/>
                    <a:pt x="26116" y="20251"/>
                    <a:pt x="26116" y="13058"/>
                  </a:cubicBezTo>
                  <a:cubicBezTo>
                    <a:pt x="26116" y="5840"/>
                    <a:pt x="20276" y="1"/>
                    <a:pt x="1305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3" name="Google Shape;22113;p500"/>
            <p:cNvSpPr/>
            <p:nvPr/>
          </p:nvSpPr>
          <p:spPr>
            <a:xfrm>
              <a:off x="2758925" y="2889025"/>
              <a:ext cx="637875" cy="187500"/>
            </a:xfrm>
            <a:custGeom>
              <a:rect b="b" l="l" r="r" t="t"/>
              <a:pathLst>
                <a:path extrusionOk="0" h="7500" w="25515">
                  <a:moveTo>
                    <a:pt x="20492" y="0"/>
                  </a:moveTo>
                  <a:cubicBezTo>
                    <a:pt x="19762" y="0"/>
                    <a:pt x="19009" y="29"/>
                    <a:pt x="18246" y="105"/>
                  </a:cubicBezTo>
                  <a:cubicBezTo>
                    <a:pt x="14486" y="451"/>
                    <a:pt x="12558" y="4117"/>
                    <a:pt x="9135" y="4117"/>
                  </a:cubicBezTo>
                  <a:cubicBezTo>
                    <a:pt x="9090" y="4117"/>
                    <a:pt x="9044" y="4116"/>
                    <a:pt x="8998" y="4115"/>
                  </a:cubicBezTo>
                  <a:cubicBezTo>
                    <a:pt x="6291" y="4065"/>
                    <a:pt x="3183" y="1534"/>
                    <a:pt x="0" y="230"/>
                  </a:cubicBezTo>
                  <a:lnTo>
                    <a:pt x="0" y="230"/>
                  </a:lnTo>
                  <a:cubicBezTo>
                    <a:pt x="351" y="1809"/>
                    <a:pt x="978" y="3263"/>
                    <a:pt x="1830" y="4566"/>
                  </a:cubicBezTo>
                  <a:cubicBezTo>
                    <a:pt x="5238" y="5042"/>
                    <a:pt x="7920" y="6772"/>
                    <a:pt x="10953" y="7348"/>
                  </a:cubicBezTo>
                  <a:cubicBezTo>
                    <a:pt x="11518" y="7453"/>
                    <a:pt x="11996" y="7499"/>
                    <a:pt x="12409" y="7499"/>
                  </a:cubicBezTo>
                  <a:cubicBezTo>
                    <a:pt x="14646" y="7499"/>
                    <a:pt x="14969" y="6152"/>
                    <a:pt x="17043" y="5644"/>
                  </a:cubicBezTo>
                  <a:cubicBezTo>
                    <a:pt x="17262" y="5591"/>
                    <a:pt x="17491" y="5567"/>
                    <a:pt x="17729" y="5567"/>
                  </a:cubicBezTo>
                  <a:cubicBezTo>
                    <a:pt x="18962" y="5567"/>
                    <a:pt x="20426" y="6208"/>
                    <a:pt x="21855" y="6797"/>
                  </a:cubicBezTo>
                  <a:cubicBezTo>
                    <a:pt x="23659" y="5042"/>
                    <a:pt x="24963" y="2762"/>
                    <a:pt x="25514" y="230"/>
                  </a:cubicBezTo>
                  <a:cubicBezTo>
                    <a:pt x="24154" y="194"/>
                    <a:pt x="22401" y="0"/>
                    <a:pt x="2049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4" name="Google Shape;22114;p500"/>
            <p:cNvSpPr/>
            <p:nvPr/>
          </p:nvSpPr>
          <p:spPr>
            <a:xfrm>
              <a:off x="2761425" y="2606275"/>
              <a:ext cx="637250" cy="224850"/>
            </a:xfrm>
            <a:custGeom>
              <a:rect b="b" l="l" r="r" t="t"/>
              <a:pathLst>
                <a:path extrusionOk="0" h="8994" w="25490">
                  <a:moveTo>
                    <a:pt x="16340" y="0"/>
                  </a:moveTo>
                  <a:cubicBezTo>
                    <a:pt x="16049" y="0"/>
                    <a:pt x="15700" y="56"/>
                    <a:pt x="15264" y="187"/>
                  </a:cubicBezTo>
                  <a:cubicBezTo>
                    <a:pt x="12906" y="907"/>
                    <a:pt x="11308" y="4234"/>
                    <a:pt x="8202" y="4234"/>
                  </a:cubicBezTo>
                  <a:cubicBezTo>
                    <a:pt x="7742" y="4234"/>
                    <a:pt x="7250" y="4161"/>
                    <a:pt x="6717" y="3996"/>
                  </a:cubicBezTo>
                  <a:cubicBezTo>
                    <a:pt x="4311" y="3270"/>
                    <a:pt x="3785" y="1440"/>
                    <a:pt x="2908" y="87"/>
                  </a:cubicBezTo>
                  <a:cubicBezTo>
                    <a:pt x="1529" y="1615"/>
                    <a:pt x="527" y="3495"/>
                    <a:pt x="0" y="5575"/>
                  </a:cubicBezTo>
                  <a:cubicBezTo>
                    <a:pt x="2121" y="6949"/>
                    <a:pt x="4797" y="8994"/>
                    <a:pt x="6738" y="8994"/>
                  </a:cubicBezTo>
                  <a:cubicBezTo>
                    <a:pt x="6816" y="8994"/>
                    <a:pt x="6892" y="8991"/>
                    <a:pt x="6968" y="8984"/>
                  </a:cubicBezTo>
                  <a:cubicBezTo>
                    <a:pt x="9750" y="8758"/>
                    <a:pt x="13058" y="6728"/>
                    <a:pt x="16016" y="5375"/>
                  </a:cubicBezTo>
                  <a:cubicBezTo>
                    <a:pt x="16522" y="5139"/>
                    <a:pt x="16912" y="5041"/>
                    <a:pt x="17230" y="5041"/>
                  </a:cubicBezTo>
                  <a:cubicBezTo>
                    <a:pt x="18766" y="5041"/>
                    <a:pt x="18593" y="7334"/>
                    <a:pt x="21605" y="7355"/>
                  </a:cubicBezTo>
                  <a:cubicBezTo>
                    <a:pt x="21654" y="7355"/>
                    <a:pt x="21702" y="7356"/>
                    <a:pt x="21751" y="7356"/>
                  </a:cubicBezTo>
                  <a:cubicBezTo>
                    <a:pt x="23334" y="7356"/>
                    <a:pt x="24565" y="6962"/>
                    <a:pt x="25489" y="6427"/>
                  </a:cubicBezTo>
                  <a:cubicBezTo>
                    <a:pt x="25088" y="4222"/>
                    <a:pt x="24161" y="2192"/>
                    <a:pt x="22783" y="513"/>
                  </a:cubicBezTo>
                  <a:cubicBezTo>
                    <a:pt x="22610" y="1333"/>
                    <a:pt x="22233" y="2023"/>
                    <a:pt x="21156" y="2023"/>
                  </a:cubicBezTo>
                  <a:cubicBezTo>
                    <a:pt x="20982" y="2023"/>
                    <a:pt x="20789" y="2005"/>
                    <a:pt x="20577" y="1966"/>
                  </a:cubicBezTo>
                  <a:cubicBezTo>
                    <a:pt x="17828" y="1484"/>
                    <a:pt x="17837" y="0"/>
                    <a:pt x="16340"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5" name="Google Shape;22115;p500"/>
            <p:cNvSpPr/>
            <p:nvPr/>
          </p:nvSpPr>
          <p:spPr>
            <a:xfrm>
              <a:off x="2907425" y="2498775"/>
              <a:ext cx="319575" cy="93675"/>
            </a:xfrm>
            <a:custGeom>
              <a:rect b="b" l="l" r="r" t="t"/>
              <a:pathLst>
                <a:path extrusionOk="0" h="3747" w="12783">
                  <a:moveTo>
                    <a:pt x="6817" y="1"/>
                  </a:moveTo>
                  <a:cubicBezTo>
                    <a:pt x="4311" y="1"/>
                    <a:pt x="2005" y="702"/>
                    <a:pt x="0" y="1930"/>
                  </a:cubicBezTo>
                  <a:cubicBezTo>
                    <a:pt x="619" y="2848"/>
                    <a:pt x="1510" y="3747"/>
                    <a:pt x="2426" y="3747"/>
                  </a:cubicBezTo>
                  <a:cubicBezTo>
                    <a:pt x="2586" y="3747"/>
                    <a:pt x="2747" y="3719"/>
                    <a:pt x="2907" y="3660"/>
                  </a:cubicBezTo>
                  <a:cubicBezTo>
                    <a:pt x="4837" y="2883"/>
                    <a:pt x="5013" y="1955"/>
                    <a:pt x="8145" y="1855"/>
                  </a:cubicBezTo>
                  <a:cubicBezTo>
                    <a:pt x="9524" y="1830"/>
                    <a:pt x="11479" y="1780"/>
                    <a:pt x="12782" y="1454"/>
                  </a:cubicBezTo>
                  <a:cubicBezTo>
                    <a:pt x="11003" y="527"/>
                    <a:pt x="8973" y="1"/>
                    <a:pt x="6817" y="1"/>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6" name="Google Shape;22116;p500"/>
            <p:cNvSpPr/>
            <p:nvPr/>
          </p:nvSpPr>
          <p:spPr>
            <a:xfrm>
              <a:off x="2754525" y="2694275"/>
              <a:ext cx="632875" cy="116125"/>
            </a:xfrm>
            <a:custGeom>
              <a:rect b="b" l="l" r="r" t="t"/>
              <a:pathLst>
                <a:path extrusionOk="0" h="4645" w="25315">
                  <a:moveTo>
                    <a:pt x="24888" y="0"/>
                  </a:moveTo>
                  <a:cubicBezTo>
                    <a:pt x="23044" y="1480"/>
                    <a:pt x="20871" y="2937"/>
                    <a:pt x="19529" y="2937"/>
                  </a:cubicBezTo>
                  <a:cubicBezTo>
                    <a:pt x="19485" y="2937"/>
                    <a:pt x="19442" y="2936"/>
                    <a:pt x="19399" y="2932"/>
                  </a:cubicBezTo>
                  <a:cubicBezTo>
                    <a:pt x="16718" y="2682"/>
                    <a:pt x="14938" y="326"/>
                    <a:pt x="11204" y="25"/>
                  </a:cubicBezTo>
                  <a:cubicBezTo>
                    <a:pt x="11044" y="12"/>
                    <a:pt x="10887" y="6"/>
                    <a:pt x="10732" y="6"/>
                  </a:cubicBezTo>
                  <a:cubicBezTo>
                    <a:pt x="7762" y="6"/>
                    <a:pt x="5763" y="2284"/>
                    <a:pt x="3208" y="2284"/>
                  </a:cubicBezTo>
                  <a:cubicBezTo>
                    <a:pt x="2814" y="2284"/>
                    <a:pt x="2407" y="2230"/>
                    <a:pt x="1981" y="2105"/>
                  </a:cubicBezTo>
                  <a:cubicBezTo>
                    <a:pt x="1379" y="1905"/>
                    <a:pt x="853" y="1780"/>
                    <a:pt x="377" y="1654"/>
                  </a:cubicBezTo>
                  <a:cubicBezTo>
                    <a:pt x="226" y="2231"/>
                    <a:pt x="101" y="2832"/>
                    <a:pt x="1" y="3434"/>
                  </a:cubicBezTo>
                  <a:cubicBezTo>
                    <a:pt x="953" y="3659"/>
                    <a:pt x="2031" y="3835"/>
                    <a:pt x="2983" y="3835"/>
                  </a:cubicBezTo>
                  <a:cubicBezTo>
                    <a:pt x="3011" y="3835"/>
                    <a:pt x="3038" y="3836"/>
                    <a:pt x="3065" y="3836"/>
                  </a:cubicBezTo>
                  <a:cubicBezTo>
                    <a:pt x="5573" y="3836"/>
                    <a:pt x="7105" y="1577"/>
                    <a:pt x="10452" y="1429"/>
                  </a:cubicBezTo>
                  <a:cubicBezTo>
                    <a:pt x="10524" y="1425"/>
                    <a:pt x="10597" y="1423"/>
                    <a:pt x="10669" y="1423"/>
                  </a:cubicBezTo>
                  <a:cubicBezTo>
                    <a:pt x="13691" y="1423"/>
                    <a:pt x="16374" y="4644"/>
                    <a:pt x="18918" y="4644"/>
                  </a:cubicBezTo>
                  <a:cubicBezTo>
                    <a:pt x="19146" y="4644"/>
                    <a:pt x="19374" y="4618"/>
                    <a:pt x="19600" y="4562"/>
                  </a:cubicBezTo>
                  <a:cubicBezTo>
                    <a:pt x="20953" y="4186"/>
                    <a:pt x="23284" y="2607"/>
                    <a:pt x="25314" y="1078"/>
                  </a:cubicBezTo>
                  <a:cubicBezTo>
                    <a:pt x="25189" y="702"/>
                    <a:pt x="25038" y="351"/>
                    <a:pt x="2488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7" name="Google Shape;22117;p500"/>
            <p:cNvSpPr/>
            <p:nvPr/>
          </p:nvSpPr>
          <p:spPr>
            <a:xfrm>
              <a:off x="2752025" y="2829175"/>
              <a:ext cx="619075" cy="167125"/>
            </a:xfrm>
            <a:custGeom>
              <a:rect b="b" l="l" r="r" t="t"/>
              <a:pathLst>
                <a:path extrusionOk="0" h="6685" w="24763">
                  <a:moveTo>
                    <a:pt x="14912" y="1"/>
                  </a:moveTo>
                  <a:cubicBezTo>
                    <a:pt x="14695" y="1"/>
                    <a:pt x="14486" y="30"/>
                    <a:pt x="14286" y="93"/>
                  </a:cubicBezTo>
                  <a:cubicBezTo>
                    <a:pt x="11352" y="1005"/>
                    <a:pt x="9922" y="3228"/>
                    <a:pt x="7370" y="3228"/>
                  </a:cubicBezTo>
                  <a:cubicBezTo>
                    <a:pt x="7328" y="3228"/>
                    <a:pt x="7286" y="3227"/>
                    <a:pt x="7244" y="3226"/>
                  </a:cubicBezTo>
                  <a:cubicBezTo>
                    <a:pt x="5188" y="3151"/>
                    <a:pt x="2657" y="995"/>
                    <a:pt x="0" y="168"/>
                  </a:cubicBezTo>
                  <a:lnTo>
                    <a:pt x="0" y="168"/>
                  </a:lnTo>
                  <a:cubicBezTo>
                    <a:pt x="0" y="770"/>
                    <a:pt x="76" y="1371"/>
                    <a:pt x="151" y="1973"/>
                  </a:cubicBezTo>
                  <a:cubicBezTo>
                    <a:pt x="2793" y="2784"/>
                    <a:pt x="5906" y="4259"/>
                    <a:pt x="8163" y="4259"/>
                  </a:cubicBezTo>
                  <a:cubicBezTo>
                    <a:pt x="8347" y="4259"/>
                    <a:pt x="8525" y="4249"/>
                    <a:pt x="8697" y="4228"/>
                  </a:cubicBezTo>
                  <a:cubicBezTo>
                    <a:pt x="11380" y="3933"/>
                    <a:pt x="13651" y="1801"/>
                    <a:pt x="15303" y="1801"/>
                  </a:cubicBezTo>
                  <a:cubicBezTo>
                    <a:pt x="15472" y="1801"/>
                    <a:pt x="15634" y="1824"/>
                    <a:pt x="15790" y="1872"/>
                  </a:cubicBezTo>
                  <a:cubicBezTo>
                    <a:pt x="17494" y="2374"/>
                    <a:pt x="19875" y="4228"/>
                    <a:pt x="21905" y="5582"/>
                  </a:cubicBezTo>
                  <a:cubicBezTo>
                    <a:pt x="22457" y="5958"/>
                    <a:pt x="23259" y="6334"/>
                    <a:pt x="24136" y="6684"/>
                  </a:cubicBezTo>
                  <a:cubicBezTo>
                    <a:pt x="24362" y="6308"/>
                    <a:pt x="24562" y="5933"/>
                    <a:pt x="24763" y="5532"/>
                  </a:cubicBezTo>
                  <a:lnTo>
                    <a:pt x="24763" y="5532"/>
                  </a:lnTo>
                  <a:cubicBezTo>
                    <a:pt x="24757" y="5532"/>
                    <a:pt x="24752" y="5532"/>
                    <a:pt x="24747" y="5532"/>
                  </a:cubicBezTo>
                  <a:cubicBezTo>
                    <a:pt x="22290" y="5532"/>
                    <a:pt x="17888" y="1"/>
                    <a:pt x="1491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8" name="Google Shape;22118;p500"/>
            <p:cNvSpPr/>
            <p:nvPr/>
          </p:nvSpPr>
          <p:spPr>
            <a:xfrm>
              <a:off x="2817825" y="2553600"/>
              <a:ext cx="483100" cy="74275"/>
            </a:xfrm>
            <a:custGeom>
              <a:rect b="b" l="l" r="r" t="t"/>
              <a:pathLst>
                <a:path extrusionOk="0" h="2971" w="19324">
                  <a:moveTo>
                    <a:pt x="8727" y="1"/>
                  </a:moveTo>
                  <a:cubicBezTo>
                    <a:pt x="7522" y="1"/>
                    <a:pt x="5857" y="1578"/>
                    <a:pt x="4588" y="1578"/>
                  </a:cubicBezTo>
                  <a:cubicBezTo>
                    <a:pt x="4449" y="1578"/>
                    <a:pt x="4314" y="1559"/>
                    <a:pt x="4186" y="1517"/>
                  </a:cubicBezTo>
                  <a:cubicBezTo>
                    <a:pt x="3484" y="1266"/>
                    <a:pt x="2582" y="1191"/>
                    <a:pt x="1654" y="1166"/>
                  </a:cubicBezTo>
                  <a:cubicBezTo>
                    <a:pt x="1053" y="1717"/>
                    <a:pt x="501" y="2319"/>
                    <a:pt x="0" y="2970"/>
                  </a:cubicBezTo>
                  <a:cubicBezTo>
                    <a:pt x="2331" y="2920"/>
                    <a:pt x="5138" y="2595"/>
                    <a:pt x="6817" y="1542"/>
                  </a:cubicBezTo>
                  <a:cubicBezTo>
                    <a:pt x="7552" y="1091"/>
                    <a:pt x="8146" y="919"/>
                    <a:pt x="8680" y="919"/>
                  </a:cubicBezTo>
                  <a:cubicBezTo>
                    <a:pt x="9895" y="919"/>
                    <a:pt x="10799" y="1806"/>
                    <a:pt x="12331" y="2294"/>
                  </a:cubicBezTo>
                  <a:cubicBezTo>
                    <a:pt x="12976" y="2498"/>
                    <a:pt x="13813" y="2598"/>
                    <a:pt x="14691" y="2598"/>
                  </a:cubicBezTo>
                  <a:cubicBezTo>
                    <a:pt x="16506" y="2598"/>
                    <a:pt x="18496" y="2169"/>
                    <a:pt x="19323" y="1341"/>
                  </a:cubicBezTo>
                  <a:cubicBezTo>
                    <a:pt x="18847" y="890"/>
                    <a:pt x="18321" y="464"/>
                    <a:pt x="17770" y="88"/>
                  </a:cubicBezTo>
                  <a:cubicBezTo>
                    <a:pt x="17305" y="613"/>
                    <a:pt x="16629" y="1203"/>
                    <a:pt x="15677" y="1203"/>
                  </a:cubicBezTo>
                  <a:cubicBezTo>
                    <a:pt x="15447" y="1203"/>
                    <a:pt x="15201" y="1169"/>
                    <a:pt x="14937" y="1091"/>
                  </a:cubicBezTo>
                  <a:cubicBezTo>
                    <a:pt x="12832" y="439"/>
                    <a:pt x="10526" y="665"/>
                    <a:pt x="9173" y="88"/>
                  </a:cubicBezTo>
                  <a:cubicBezTo>
                    <a:pt x="9033" y="28"/>
                    <a:pt x="8884" y="1"/>
                    <a:pt x="8727"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9" name="Google Shape;22119;p500"/>
            <p:cNvSpPr/>
            <p:nvPr/>
          </p:nvSpPr>
          <p:spPr>
            <a:xfrm>
              <a:off x="2823450" y="2981950"/>
              <a:ext cx="492500" cy="130900"/>
            </a:xfrm>
            <a:custGeom>
              <a:rect b="b" l="l" r="r" t="t"/>
              <a:pathLst>
                <a:path extrusionOk="0" h="5236" w="19700">
                  <a:moveTo>
                    <a:pt x="7736" y="0"/>
                  </a:moveTo>
                  <a:cubicBezTo>
                    <a:pt x="7305" y="0"/>
                    <a:pt x="6870" y="111"/>
                    <a:pt x="6417" y="398"/>
                  </a:cubicBezTo>
                  <a:cubicBezTo>
                    <a:pt x="5154" y="1232"/>
                    <a:pt x="3212" y="1907"/>
                    <a:pt x="439" y="1907"/>
                  </a:cubicBezTo>
                  <a:cubicBezTo>
                    <a:pt x="295" y="1907"/>
                    <a:pt x="149" y="1905"/>
                    <a:pt x="1" y="1902"/>
                  </a:cubicBezTo>
                  <a:lnTo>
                    <a:pt x="1" y="1902"/>
                  </a:lnTo>
                  <a:cubicBezTo>
                    <a:pt x="1103" y="3255"/>
                    <a:pt x="2457" y="4383"/>
                    <a:pt x="3986" y="5235"/>
                  </a:cubicBezTo>
                  <a:cubicBezTo>
                    <a:pt x="4211" y="5110"/>
                    <a:pt x="4462" y="4959"/>
                    <a:pt x="4738" y="4834"/>
                  </a:cubicBezTo>
                  <a:cubicBezTo>
                    <a:pt x="7695" y="3431"/>
                    <a:pt x="6517" y="1501"/>
                    <a:pt x="7870" y="1501"/>
                  </a:cubicBezTo>
                  <a:cubicBezTo>
                    <a:pt x="9085" y="1501"/>
                    <a:pt x="12054" y="2469"/>
                    <a:pt x="13774" y="2469"/>
                  </a:cubicBezTo>
                  <a:cubicBezTo>
                    <a:pt x="13971" y="2469"/>
                    <a:pt x="14152" y="2456"/>
                    <a:pt x="14311" y="2428"/>
                  </a:cubicBezTo>
                  <a:cubicBezTo>
                    <a:pt x="14906" y="2321"/>
                    <a:pt x="15383" y="2259"/>
                    <a:pt x="15814" y="2259"/>
                  </a:cubicBezTo>
                  <a:cubicBezTo>
                    <a:pt x="16490" y="2259"/>
                    <a:pt x="17050" y="2411"/>
                    <a:pt x="17770" y="2779"/>
                  </a:cubicBezTo>
                  <a:cubicBezTo>
                    <a:pt x="18121" y="2954"/>
                    <a:pt x="18447" y="3255"/>
                    <a:pt x="18723" y="3581"/>
                  </a:cubicBezTo>
                  <a:cubicBezTo>
                    <a:pt x="19048" y="3280"/>
                    <a:pt x="19374" y="2979"/>
                    <a:pt x="19700" y="2629"/>
                  </a:cubicBezTo>
                  <a:cubicBezTo>
                    <a:pt x="19023" y="2027"/>
                    <a:pt x="18121" y="1476"/>
                    <a:pt x="17169" y="1350"/>
                  </a:cubicBezTo>
                  <a:cubicBezTo>
                    <a:pt x="16627" y="1263"/>
                    <a:pt x="16135" y="1235"/>
                    <a:pt x="15671" y="1235"/>
                  </a:cubicBezTo>
                  <a:cubicBezTo>
                    <a:pt x="14799" y="1235"/>
                    <a:pt x="14024" y="1335"/>
                    <a:pt x="13197" y="1335"/>
                  </a:cubicBezTo>
                  <a:cubicBezTo>
                    <a:pt x="12689" y="1335"/>
                    <a:pt x="12161" y="1297"/>
                    <a:pt x="11580" y="1175"/>
                  </a:cubicBezTo>
                  <a:cubicBezTo>
                    <a:pt x="10090" y="844"/>
                    <a:pt x="8924" y="0"/>
                    <a:pt x="7736"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0" name="Google Shape;22120;p500"/>
            <p:cNvSpPr/>
            <p:nvPr/>
          </p:nvSpPr>
          <p:spPr>
            <a:xfrm>
              <a:off x="2842250" y="2542625"/>
              <a:ext cx="562050" cy="609050"/>
            </a:xfrm>
            <a:custGeom>
              <a:rect b="b" l="l" r="r" t="t"/>
              <a:pathLst>
                <a:path extrusionOk="0" h="24362" w="22482">
                  <a:moveTo>
                    <a:pt x="15966" y="1"/>
                  </a:moveTo>
                  <a:lnTo>
                    <a:pt x="15966" y="1"/>
                  </a:lnTo>
                  <a:cubicBezTo>
                    <a:pt x="18221" y="2357"/>
                    <a:pt x="19600" y="5515"/>
                    <a:pt x="19600" y="9049"/>
                  </a:cubicBezTo>
                  <a:cubicBezTo>
                    <a:pt x="19600" y="16242"/>
                    <a:pt x="13760" y="22106"/>
                    <a:pt x="6542" y="22106"/>
                  </a:cubicBezTo>
                  <a:cubicBezTo>
                    <a:pt x="4161" y="22106"/>
                    <a:pt x="1930" y="21455"/>
                    <a:pt x="1" y="20327"/>
                  </a:cubicBezTo>
                  <a:lnTo>
                    <a:pt x="1" y="20327"/>
                  </a:lnTo>
                  <a:cubicBezTo>
                    <a:pt x="2381" y="22808"/>
                    <a:pt x="5715" y="24362"/>
                    <a:pt x="9424" y="24362"/>
                  </a:cubicBezTo>
                  <a:cubicBezTo>
                    <a:pt x="16642" y="24362"/>
                    <a:pt x="22482" y="18497"/>
                    <a:pt x="22482" y="11304"/>
                  </a:cubicBezTo>
                  <a:cubicBezTo>
                    <a:pt x="22482" y="6467"/>
                    <a:pt x="19850" y="2257"/>
                    <a:pt x="15966" y="1"/>
                  </a:cubicBezTo>
                  <a:close/>
                </a:path>
              </a:pathLst>
            </a:custGeom>
            <a:solidFill>
              <a:srgbClr val="A6804B">
                <a:alpha val="5714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1" name="Google Shape;22121;p500"/>
          <p:cNvGrpSpPr/>
          <p:nvPr/>
        </p:nvGrpSpPr>
        <p:grpSpPr>
          <a:xfrm>
            <a:off x="5638439" y="1964826"/>
            <a:ext cx="536133" cy="536462"/>
            <a:chOff x="4134250" y="882850"/>
            <a:chExt cx="843375" cy="844025"/>
          </a:xfrm>
        </p:grpSpPr>
        <p:sp>
          <p:nvSpPr>
            <p:cNvPr id="22122" name="Google Shape;22122;p500"/>
            <p:cNvSpPr/>
            <p:nvPr/>
          </p:nvSpPr>
          <p:spPr>
            <a:xfrm>
              <a:off x="4134250" y="882850"/>
              <a:ext cx="843375" cy="844025"/>
            </a:xfrm>
            <a:custGeom>
              <a:rect b="b" l="l" r="r" t="t"/>
              <a:pathLst>
                <a:path extrusionOk="0" h="33761" w="33735">
                  <a:moveTo>
                    <a:pt x="16867" y="1"/>
                  </a:moveTo>
                  <a:cubicBezTo>
                    <a:pt x="7544" y="1"/>
                    <a:pt x="0" y="7570"/>
                    <a:pt x="0" y="16893"/>
                  </a:cubicBezTo>
                  <a:cubicBezTo>
                    <a:pt x="0" y="26191"/>
                    <a:pt x="7544" y="33760"/>
                    <a:pt x="16867" y="33760"/>
                  </a:cubicBezTo>
                  <a:cubicBezTo>
                    <a:pt x="26191" y="33760"/>
                    <a:pt x="33735" y="26191"/>
                    <a:pt x="33735" y="16893"/>
                  </a:cubicBezTo>
                  <a:cubicBezTo>
                    <a:pt x="33735" y="7570"/>
                    <a:pt x="26191" y="1"/>
                    <a:pt x="16867"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3" name="Google Shape;22123;p500"/>
            <p:cNvSpPr/>
            <p:nvPr/>
          </p:nvSpPr>
          <p:spPr>
            <a:xfrm>
              <a:off x="4752650" y="944875"/>
              <a:ext cx="224975" cy="670475"/>
            </a:xfrm>
            <a:custGeom>
              <a:rect b="b" l="l" r="r" t="t"/>
              <a:pathLst>
                <a:path extrusionOk="0" h="26819" w="8999">
                  <a:moveTo>
                    <a:pt x="878" y="1"/>
                  </a:moveTo>
                  <a:lnTo>
                    <a:pt x="878" y="1"/>
                  </a:lnTo>
                  <a:cubicBezTo>
                    <a:pt x="1" y="1580"/>
                    <a:pt x="803" y="2432"/>
                    <a:pt x="2031" y="6617"/>
                  </a:cubicBezTo>
                  <a:cubicBezTo>
                    <a:pt x="3610" y="11931"/>
                    <a:pt x="6693" y="10051"/>
                    <a:pt x="5264" y="14412"/>
                  </a:cubicBezTo>
                  <a:cubicBezTo>
                    <a:pt x="3836" y="18748"/>
                    <a:pt x="3259" y="19951"/>
                    <a:pt x="3059" y="22407"/>
                  </a:cubicBezTo>
                  <a:cubicBezTo>
                    <a:pt x="2883" y="24587"/>
                    <a:pt x="2758" y="23359"/>
                    <a:pt x="3510" y="26818"/>
                  </a:cubicBezTo>
                  <a:cubicBezTo>
                    <a:pt x="6893" y="23735"/>
                    <a:pt x="8999" y="19324"/>
                    <a:pt x="8999" y="14412"/>
                  </a:cubicBezTo>
                  <a:cubicBezTo>
                    <a:pt x="8999" y="8297"/>
                    <a:pt x="5740" y="2958"/>
                    <a:pt x="878"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4" name="Google Shape;22124;p500"/>
            <p:cNvSpPr/>
            <p:nvPr/>
          </p:nvSpPr>
          <p:spPr>
            <a:xfrm>
              <a:off x="4350400" y="882850"/>
              <a:ext cx="397275" cy="844025"/>
            </a:xfrm>
            <a:custGeom>
              <a:rect b="b" l="l" r="r" t="t"/>
              <a:pathLst>
                <a:path extrusionOk="0" h="33761" w="15891">
                  <a:moveTo>
                    <a:pt x="8221" y="1"/>
                  </a:moveTo>
                  <a:cubicBezTo>
                    <a:pt x="6091" y="1"/>
                    <a:pt x="4061" y="427"/>
                    <a:pt x="2181" y="1154"/>
                  </a:cubicBezTo>
                  <a:cubicBezTo>
                    <a:pt x="2106" y="2407"/>
                    <a:pt x="2457" y="3885"/>
                    <a:pt x="2457" y="7144"/>
                  </a:cubicBezTo>
                  <a:cubicBezTo>
                    <a:pt x="2457" y="12081"/>
                    <a:pt x="3359" y="10427"/>
                    <a:pt x="2156" y="13885"/>
                  </a:cubicBezTo>
                  <a:cubicBezTo>
                    <a:pt x="978" y="17344"/>
                    <a:pt x="1" y="18748"/>
                    <a:pt x="828" y="22056"/>
                  </a:cubicBezTo>
                  <a:cubicBezTo>
                    <a:pt x="1655" y="25339"/>
                    <a:pt x="2833" y="24462"/>
                    <a:pt x="2306" y="28046"/>
                  </a:cubicBezTo>
                  <a:cubicBezTo>
                    <a:pt x="2056" y="29800"/>
                    <a:pt x="803" y="30803"/>
                    <a:pt x="101" y="31680"/>
                  </a:cubicBezTo>
                  <a:cubicBezTo>
                    <a:pt x="2507" y="33008"/>
                    <a:pt x="5289" y="33760"/>
                    <a:pt x="8221" y="33760"/>
                  </a:cubicBezTo>
                  <a:cubicBezTo>
                    <a:pt x="10577" y="33760"/>
                    <a:pt x="12808" y="33284"/>
                    <a:pt x="14863" y="32407"/>
                  </a:cubicBezTo>
                  <a:cubicBezTo>
                    <a:pt x="14687" y="29399"/>
                    <a:pt x="13835" y="25264"/>
                    <a:pt x="14011" y="23109"/>
                  </a:cubicBezTo>
                  <a:cubicBezTo>
                    <a:pt x="14236" y="20251"/>
                    <a:pt x="15890" y="18597"/>
                    <a:pt x="15439" y="16216"/>
                  </a:cubicBezTo>
                  <a:cubicBezTo>
                    <a:pt x="14988" y="13810"/>
                    <a:pt x="13785" y="12081"/>
                    <a:pt x="13484" y="9550"/>
                  </a:cubicBezTo>
                  <a:cubicBezTo>
                    <a:pt x="13184" y="6993"/>
                    <a:pt x="13710" y="7219"/>
                    <a:pt x="14086" y="3459"/>
                  </a:cubicBezTo>
                  <a:cubicBezTo>
                    <a:pt x="14161" y="2607"/>
                    <a:pt x="14462" y="1930"/>
                    <a:pt x="14838" y="1354"/>
                  </a:cubicBezTo>
                  <a:cubicBezTo>
                    <a:pt x="12808" y="502"/>
                    <a:pt x="10577" y="1"/>
                    <a:pt x="8221" y="1"/>
                  </a:cubicBezTo>
                  <a:close/>
                </a:path>
              </a:pathLst>
            </a:custGeom>
            <a:solidFill>
              <a:srgbClr val="6DF4E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5" name="Google Shape;22125;p500"/>
            <p:cNvSpPr/>
            <p:nvPr/>
          </p:nvSpPr>
          <p:spPr>
            <a:xfrm>
              <a:off x="4483225" y="882850"/>
              <a:ext cx="139975" cy="844025"/>
            </a:xfrm>
            <a:custGeom>
              <a:rect b="b" l="l" r="r" t="t"/>
              <a:pathLst>
                <a:path extrusionOk="0" h="33761" w="5599">
                  <a:moveTo>
                    <a:pt x="2908" y="1"/>
                  </a:moveTo>
                  <a:cubicBezTo>
                    <a:pt x="2257" y="1"/>
                    <a:pt x="1605" y="51"/>
                    <a:pt x="953" y="126"/>
                  </a:cubicBezTo>
                  <a:cubicBezTo>
                    <a:pt x="452" y="1329"/>
                    <a:pt x="302" y="3159"/>
                    <a:pt x="978" y="4888"/>
                  </a:cubicBezTo>
                  <a:cubicBezTo>
                    <a:pt x="1956" y="7369"/>
                    <a:pt x="1204" y="11279"/>
                    <a:pt x="1129" y="15013"/>
                  </a:cubicBezTo>
                  <a:cubicBezTo>
                    <a:pt x="1054" y="18748"/>
                    <a:pt x="1354" y="17921"/>
                    <a:pt x="1129" y="21530"/>
                  </a:cubicBezTo>
                  <a:cubicBezTo>
                    <a:pt x="1064" y="22558"/>
                    <a:pt x="1210" y="22891"/>
                    <a:pt x="1456" y="22891"/>
                  </a:cubicBezTo>
                  <a:cubicBezTo>
                    <a:pt x="1908" y="22891"/>
                    <a:pt x="2700" y="21765"/>
                    <a:pt x="3146" y="21765"/>
                  </a:cubicBezTo>
                  <a:cubicBezTo>
                    <a:pt x="3303" y="21765"/>
                    <a:pt x="3418" y="21905"/>
                    <a:pt x="3460" y="22281"/>
                  </a:cubicBezTo>
                  <a:cubicBezTo>
                    <a:pt x="3685" y="24312"/>
                    <a:pt x="4362" y="24763"/>
                    <a:pt x="2708" y="27745"/>
                  </a:cubicBezTo>
                  <a:cubicBezTo>
                    <a:pt x="1054" y="30753"/>
                    <a:pt x="1" y="30778"/>
                    <a:pt x="1054" y="32256"/>
                  </a:cubicBezTo>
                  <a:cubicBezTo>
                    <a:pt x="1379" y="32708"/>
                    <a:pt x="1705" y="33234"/>
                    <a:pt x="2056" y="33710"/>
                  </a:cubicBezTo>
                  <a:cubicBezTo>
                    <a:pt x="2332" y="33735"/>
                    <a:pt x="2608" y="33760"/>
                    <a:pt x="2908" y="33760"/>
                  </a:cubicBezTo>
                  <a:cubicBezTo>
                    <a:pt x="3184" y="33760"/>
                    <a:pt x="3460" y="33735"/>
                    <a:pt x="3735" y="33710"/>
                  </a:cubicBezTo>
                  <a:cubicBezTo>
                    <a:pt x="3560" y="33159"/>
                    <a:pt x="3284" y="32482"/>
                    <a:pt x="3785" y="31129"/>
                  </a:cubicBezTo>
                  <a:cubicBezTo>
                    <a:pt x="4562" y="28873"/>
                    <a:pt x="5389" y="25565"/>
                    <a:pt x="5314" y="23936"/>
                  </a:cubicBezTo>
                  <a:cubicBezTo>
                    <a:pt x="5245" y="22418"/>
                    <a:pt x="5598" y="18960"/>
                    <a:pt x="4573" y="18960"/>
                  </a:cubicBezTo>
                  <a:cubicBezTo>
                    <a:pt x="4481" y="18960"/>
                    <a:pt x="4378" y="18988"/>
                    <a:pt x="4262" y="19048"/>
                  </a:cubicBezTo>
                  <a:cubicBezTo>
                    <a:pt x="3924" y="19232"/>
                    <a:pt x="3685" y="19320"/>
                    <a:pt x="3509" y="19320"/>
                  </a:cubicBezTo>
                  <a:cubicBezTo>
                    <a:pt x="2968" y="19320"/>
                    <a:pt x="3042" y="18482"/>
                    <a:pt x="2758" y="17043"/>
                  </a:cubicBezTo>
                  <a:cubicBezTo>
                    <a:pt x="2407" y="15164"/>
                    <a:pt x="2482" y="10427"/>
                    <a:pt x="2933" y="7369"/>
                  </a:cubicBezTo>
                  <a:cubicBezTo>
                    <a:pt x="3234" y="5189"/>
                    <a:pt x="3660" y="1905"/>
                    <a:pt x="3760" y="51"/>
                  </a:cubicBezTo>
                  <a:cubicBezTo>
                    <a:pt x="3485" y="26"/>
                    <a:pt x="3209" y="1"/>
                    <a:pt x="2908" y="1"/>
                  </a:cubicBezTo>
                  <a:close/>
                </a:path>
              </a:pathLst>
            </a:custGeom>
            <a:solidFill>
              <a:schemeClr val="accent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6" name="Google Shape;22126;p500"/>
            <p:cNvSpPr/>
            <p:nvPr/>
          </p:nvSpPr>
          <p:spPr>
            <a:xfrm>
              <a:off x="4270825" y="927350"/>
              <a:ext cx="706800" cy="799525"/>
            </a:xfrm>
            <a:custGeom>
              <a:rect b="b" l="l" r="r" t="t"/>
              <a:pathLst>
                <a:path extrusionOk="0" h="31981" w="28272">
                  <a:moveTo>
                    <a:pt x="18923" y="0"/>
                  </a:moveTo>
                  <a:lnTo>
                    <a:pt x="18923" y="0"/>
                  </a:lnTo>
                  <a:cubicBezTo>
                    <a:pt x="22256" y="3083"/>
                    <a:pt x="24387" y="7494"/>
                    <a:pt x="24387" y="12406"/>
                  </a:cubicBezTo>
                  <a:cubicBezTo>
                    <a:pt x="24387" y="21730"/>
                    <a:pt x="16818" y="29298"/>
                    <a:pt x="7520" y="29298"/>
                  </a:cubicBezTo>
                  <a:cubicBezTo>
                    <a:pt x="4813" y="29298"/>
                    <a:pt x="2256" y="28647"/>
                    <a:pt x="1" y="27519"/>
                  </a:cubicBezTo>
                  <a:lnTo>
                    <a:pt x="1" y="27519"/>
                  </a:lnTo>
                  <a:cubicBezTo>
                    <a:pt x="3008" y="30276"/>
                    <a:pt x="6993" y="31980"/>
                    <a:pt x="11404" y="31980"/>
                  </a:cubicBezTo>
                  <a:cubicBezTo>
                    <a:pt x="20728" y="31980"/>
                    <a:pt x="28272" y="24411"/>
                    <a:pt x="28272" y="15113"/>
                  </a:cubicBezTo>
                  <a:cubicBezTo>
                    <a:pt x="28272" y="8496"/>
                    <a:pt x="24462" y="2782"/>
                    <a:pt x="18923"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27" name="Google Shape;22127;p500"/>
          <p:cNvGrpSpPr/>
          <p:nvPr/>
        </p:nvGrpSpPr>
        <p:grpSpPr>
          <a:xfrm>
            <a:off x="7257141" y="1771229"/>
            <a:ext cx="843786" cy="997454"/>
            <a:chOff x="2274058" y="2236888"/>
            <a:chExt cx="896786" cy="1081016"/>
          </a:xfrm>
        </p:grpSpPr>
        <p:grpSp>
          <p:nvGrpSpPr>
            <p:cNvPr id="22128" name="Google Shape;22128;p500"/>
            <p:cNvGrpSpPr/>
            <p:nvPr/>
          </p:nvGrpSpPr>
          <p:grpSpPr>
            <a:xfrm>
              <a:off x="2457117" y="2511006"/>
              <a:ext cx="530683" cy="531128"/>
              <a:chOff x="3026450" y="831475"/>
              <a:chExt cx="944275" cy="944900"/>
            </a:xfrm>
          </p:grpSpPr>
          <p:sp>
            <p:nvSpPr>
              <p:cNvPr id="22129" name="Google Shape;22129;p500"/>
              <p:cNvSpPr/>
              <p:nvPr/>
            </p:nvSpPr>
            <p:spPr>
              <a:xfrm>
                <a:off x="3026450" y="831475"/>
                <a:ext cx="944275" cy="944900"/>
              </a:xfrm>
              <a:custGeom>
                <a:rect b="b" l="l" r="r" t="t"/>
                <a:pathLst>
                  <a:path extrusionOk="0" h="37796" w="37771">
                    <a:moveTo>
                      <a:pt x="18873" y="0"/>
                    </a:moveTo>
                    <a:cubicBezTo>
                      <a:pt x="8447" y="0"/>
                      <a:pt x="1" y="8472"/>
                      <a:pt x="1" y="18898"/>
                    </a:cubicBezTo>
                    <a:cubicBezTo>
                      <a:pt x="1" y="29324"/>
                      <a:pt x="8447" y="37795"/>
                      <a:pt x="18873" y="37795"/>
                    </a:cubicBezTo>
                    <a:cubicBezTo>
                      <a:pt x="29324" y="37795"/>
                      <a:pt x="37771" y="29324"/>
                      <a:pt x="37771" y="18898"/>
                    </a:cubicBezTo>
                    <a:cubicBezTo>
                      <a:pt x="37771" y="8472"/>
                      <a:pt x="29324" y="0"/>
                      <a:pt x="1887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0" name="Google Shape;22130;p500"/>
              <p:cNvSpPr/>
              <p:nvPr/>
            </p:nvSpPr>
            <p:spPr>
              <a:xfrm>
                <a:off x="3400525" y="1528850"/>
                <a:ext cx="513175" cy="247525"/>
              </a:xfrm>
              <a:custGeom>
                <a:rect b="b" l="l" r="r" t="t"/>
                <a:pathLst>
                  <a:path extrusionOk="0" h="9901" w="20527">
                    <a:moveTo>
                      <a:pt x="20527" y="0"/>
                    </a:moveTo>
                    <a:lnTo>
                      <a:pt x="20527" y="0"/>
                    </a:lnTo>
                    <a:cubicBezTo>
                      <a:pt x="18096" y="852"/>
                      <a:pt x="14737" y="3835"/>
                      <a:pt x="11655" y="5188"/>
                    </a:cubicBezTo>
                    <a:cubicBezTo>
                      <a:pt x="7118" y="7118"/>
                      <a:pt x="3584" y="7594"/>
                      <a:pt x="477" y="9223"/>
                    </a:cubicBezTo>
                    <a:cubicBezTo>
                      <a:pt x="326" y="9299"/>
                      <a:pt x="176" y="9399"/>
                      <a:pt x="0" y="9474"/>
                    </a:cubicBezTo>
                    <a:cubicBezTo>
                      <a:pt x="1279" y="9750"/>
                      <a:pt x="2582" y="9900"/>
                      <a:pt x="3910" y="9900"/>
                    </a:cubicBezTo>
                    <a:cubicBezTo>
                      <a:pt x="11103" y="9900"/>
                      <a:pt x="17344" y="5890"/>
                      <a:pt x="20527" y="0"/>
                    </a:cubicBezTo>
                    <a:close/>
                  </a:path>
                </a:pathLst>
              </a:custGeom>
              <a:solidFill>
                <a:srgbClr val="FFEB9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1" name="Google Shape;22131;p500"/>
              <p:cNvSpPr/>
              <p:nvPr/>
            </p:nvSpPr>
            <p:spPr>
              <a:xfrm>
                <a:off x="3026450" y="983100"/>
                <a:ext cx="943650" cy="723725"/>
              </a:xfrm>
              <a:custGeom>
                <a:rect b="b" l="l" r="r" t="t"/>
                <a:pathLst>
                  <a:path extrusionOk="0" h="28949" w="37746">
                    <a:moveTo>
                      <a:pt x="32708" y="1"/>
                    </a:moveTo>
                    <a:cubicBezTo>
                      <a:pt x="31054" y="1655"/>
                      <a:pt x="29149" y="3785"/>
                      <a:pt x="27219" y="4687"/>
                    </a:cubicBezTo>
                    <a:cubicBezTo>
                      <a:pt x="23786" y="6266"/>
                      <a:pt x="19525" y="8923"/>
                      <a:pt x="14588" y="11229"/>
                    </a:cubicBezTo>
                    <a:cubicBezTo>
                      <a:pt x="12669" y="12134"/>
                      <a:pt x="10181" y="12376"/>
                      <a:pt x="7656" y="12376"/>
                    </a:cubicBezTo>
                    <a:cubicBezTo>
                      <a:pt x="4935" y="12376"/>
                      <a:pt x="2171" y="12095"/>
                      <a:pt x="26" y="12056"/>
                    </a:cubicBezTo>
                    <a:cubicBezTo>
                      <a:pt x="26" y="12306"/>
                      <a:pt x="1" y="12582"/>
                      <a:pt x="1" y="12833"/>
                    </a:cubicBezTo>
                    <a:cubicBezTo>
                      <a:pt x="1" y="19650"/>
                      <a:pt x="3635" y="25640"/>
                      <a:pt x="9074" y="28948"/>
                    </a:cubicBezTo>
                    <a:cubicBezTo>
                      <a:pt x="14613" y="26367"/>
                      <a:pt x="23334" y="20803"/>
                      <a:pt x="30101" y="16718"/>
                    </a:cubicBezTo>
                    <a:cubicBezTo>
                      <a:pt x="33736" y="14537"/>
                      <a:pt x="36116" y="13209"/>
                      <a:pt x="37746" y="12081"/>
                    </a:cubicBezTo>
                    <a:cubicBezTo>
                      <a:pt x="37545" y="7419"/>
                      <a:pt x="35690" y="3209"/>
                      <a:pt x="3270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2" name="Google Shape;22132;p500"/>
              <p:cNvSpPr/>
              <p:nvPr/>
            </p:nvSpPr>
            <p:spPr>
              <a:xfrm>
                <a:off x="3064675" y="831475"/>
                <a:ext cx="689250" cy="285125"/>
              </a:xfrm>
              <a:custGeom>
                <a:rect b="b" l="l" r="r" t="t"/>
                <a:pathLst>
                  <a:path extrusionOk="0" h="11405" w="27570">
                    <a:moveTo>
                      <a:pt x="17344" y="0"/>
                    </a:moveTo>
                    <a:cubicBezTo>
                      <a:pt x="9575" y="0"/>
                      <a:pt x="2908" y="4712"/>
                      <a:pt x="1" y="11404"/>
                    </a:cubicBezTo>
                    <a:lnTo>
                      <a:pt x="1" y="11404"/>
                    </a:lnTo>
                    <a:cubicBezTo>
                      <a:pt x="4412" y="10677"/>
                      <a:pt x="13234" y="9524"/>
                      <a:pt x="17269" y="7895"/>
                    </a:cubicBezTo>
                    <a:cubicBezTo>
                      <a:pt x="21079" y="6366"/>
                      <a:pt x="25590" y="4913"/>
                      <a:pt x="27570" y="3033"/>
                    </a:cubicBezTo>
                    <a:cubicBezTo>
                      <a:pt x="24612" y="1128"/>
                      <a:pt x="21129" y="0"/>
                      <a:pt x="17344"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3" name="Google Shape;22133;p500"/>
              <p:cNvSpPr/>
              <p:nvPr/>
            </p:nvSpPr>
            <p:spPr>
              <a:xfrm>
                <a:off x="3569700" y="1218075"/>
                <a:ext cx="401025" cy="384750"/>
              </a:xfrm>
              <a:custGeom>
                <a:rect b="b" l="l" r="r" t="t"/>
                <a:pathLst>
                  <a:path extrusionOk="0" h="15390" w="16041">
                    <a:moveTo>
                      <a:pt x="15715" y="0"/>
                    </a:moveTo>
                    <a:cubicBezTo>
                      <a:pt x="11379" y="4211"/>
                      <a:pt x="0" y="15314"/>
                      <a:pt x="351" y="15389"/>
                    </a:cubicBezTo>
                    <a:cubicBezTo>
                      <a:pt x="354" y="15389"/>
                      <a:pt x="357" y="15390"/>
                      <a:pt x="361" y="15390"/>
                    </a:cubicBezTo>
                    <a:cubicBezTo>
                      <a:pt x="847" y="15390"/>
                      <a:pt x="10316" y="10530"/>
                      <a:pt x="15539" y="7694"/>
                    </a:cubicBezTo>
                    <a:cubicBezTo>
                      <a:pt x="15865" y="6316"/>
                      <a:pt x="16041" y="4887"/>
                      <a:pt x="16041" y="3434"/>
                    </a:cubicBezTo>
                    <a:cubicBezTo>
                      <a:pt x="16041" y="2256"/>
                      <a:pt x="15915" y="1103"/>
                      <a:pt x="15715"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4" name="Google Shape;22134;p500"/>
              <p:cNvSpPr/>
              <p:nvPr/>
            </p:nvSpPr>
            <p:spPr>
              <a:xfrm>
                <a:off x="3061550" y="1302325"/>
                <a:ext cx="609675" cy="324925"/>
              </a:xfrm>
              <a:custGeom>
                <a:rect b="b" l="l" r="r" t="t"/>
                <a:pathLst>
                  <a:path extrusionOk="0" h="12997" w="24387">
                    <a:moveTo>
                      <a:pt x="23527" y="0"/>
                    </a:moveTo>
                    <a:cubicBezTo>
                      <a:pt x="21221" y="0"/>
                      <a:pt x="5066" y="5931"/>
                      <a:pt x="0" y="7257"/>
                    </a:cubicBezTo>
                    <a:cubicBezTo>
                      <a:pt x="903" y="9387"/>
                      <a:pt x="2181" y="11342"/>
                      <a:pt x="3735" y="12996"/>
                    </a:cubicBezTo>
                    <a:cubicBezTo>
                      <a:pt x="9650" y="10289"/>
                      <a:pt x="24387" y="791"/>
                      <a:pt x="23785" y="64"/>
                    </a:cubicBezTo>
                    <a:cubicBezTo>
                      <a:pt x="23750" y="21"/>
                      <a:pt x="23663" y="0"/>
                      <a:pt x="23527"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5" name="Google Shape;22135;p500"/>
              <p:cNvSpPr/>
              <p:nvPr/>
            </p:nvSpPr>
            <p:spPr>
              <a:xfrm>
                <a:off x="3612300" y="1022575"/>
                <a:ext cx="303300" cy="202100"/>
              </a:xfrm>
              <a:custGeom>
                <a:rect b="b" l="l" r="r" t="t"/>
                <a:pathLst>
                  <a:path extrusionOk="0" h="8084" w="12132">
                    <a:moveTo>
                      <a:pt x="10602" y="1"/>
                    </a:moveTo>
                    <a:cubicBezTo>
                      <a:pt x="7695" y="2131"/>
                      <a:pt x="1" y="7770"/>
                      <a:pt x="76" y="8071"/>
                    </a:cubicBezTo>
                    <a:cubicBezTo>
                      <a:pt x="78" y="8080"/>
                      <a:pt x="89" y="8084"/>
                      <a:pt x="108" y="8084"/>
                    </a:cubicBezTo>
                    <a:cubicBezTo>
                      <a:pt x="684" y="8084"/>
                      <a:pt x="8758" y="4106"/>
                      <a:pt x="12131" y="2432"/>
                    </a:cubicBezTo>
                    <a:cubicBezTo>
                      <a:pt x="11680" y="1580"/>
                      <a:pt x="11179" y="778"/>
                      <a:pt x="1060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6" name="Google Shape;22136;p500"/>
              <p:cNvSpPr/>
              <p:nvPr/>
            </p:nvSpPr>
            <p:spPr>
              <a:xfrm>
                <a:off x="3032100" y="1148400"/>
                <a:ext cx="332725" cy="85975"/>
              </a:xfrm>
              <a:custGeom>
                <a:rect b="b" l="l" r="r" t="t"/>
                <a:pathLst>
                  <a:path extrusionOk="0" h="3439" w="13309">
                    <a:moveTo>
                      <a:pt x="11892" y="1"/>
                    </a:moveTo>
                    <a:cubicBezTo>
                      <a:pt x="9582" y="1"/>
                      <a:pt x="3681" y="630"/>
                      <a:pt x="527" y="958"/>
                    </a:cubicBezTo>
                    <a:cubicBezTo>
                      <a:pt x="301" y="1760"/>
                      <a:pt x="126" y="2587"/>
                      <a:pt x="1" y="3439"/>
                    </a:cubicBezTo>
                    <a:cubicBezTo>
                      <a:pt x="4136" y="2662"/>
                      <a:pt x="13309" y="532"/>
                      <a:pt x="12833" y="105"/>
                    </a:cubicBezTo>
                    <a:cubicBezTo>
                      <a:pt x="12746" y="32"/>
                      <a:pt x="12409" y="1"/>
                      <a:pt x="11892" y="1"/>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7" name="Google Shape;22137;p500"/>
              <p:cNvSpPr/>
              <p:nvPr/>
            </p:nvSpPr>
            <p:spPr>
              <a:xfrm>
                <a:off x="3175575" y="831475"/>
                <a:ext cx="392900" cy="131850"/>
              </a:xfrm>
              <a:custGeom>
                <a:rect b="b" l="l" r="r" t="t"/>
                <a:pathLst>
                  <a:path extrusionOk="0" h="5274" w="15716">
                    <a:moveTo>
                      <a:pt x="12908" y="0"/>
                    </a:moveTo>
                    <a:cubicBezTo>
                      <a:pt x="7921" y="0"/>
                      <a:pt x="3384" y="1955"/>
                      <a:pt x="1" y="5138"/>
                    </a:cubicBezTo>
                    <a:cubicBezTo>
                      <a:pt x="486" y="5225"/>
                      <a:pt x="1032" y="5274"/>
                      <a:pt x="1587" y="5274"/>
                    </a:cubicBezTo>
                    <a:cubicBezTo>
                      <a:pt x="2320" y="5274"/>
                      <a:pt x="3068" y="5188"/>
                      <a:pt x="3710" y="4988"/>
                    </a:cubicBezTo>
                    <a:cubicBezTo>
                      <a:pt x="5590" y="4412"/>
                      <a:pt x="12933" y="1855"/>
                      <a:pt x="15715" y="226"/>
                    </a:cubicBezTo>
                    <a:cubicBezTo>
                      <a:pt x="14813" y="101"/>
                      <a:pt x="13886" y="0"/>
                      <a:pt x="12908"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8" name="Google Shape;22138;p500"/>
              <p:cNvSpPr/>
              <p:nvPr/>
            </p:nvSpPr>
            <p:spPr>
              <a:xfrm>
                <a:off x="3198775" y="872200"/>
                <a:ext cx="771950" cy="904175"/>
              </a:xfrm>
              <a:custGeom>
                <a:rect b="b" l="l" r="r" t="t"/>
                <a:pathLst>
                  <a:path extrusionOk="0" h="36167" w="30878">
                    <a:moveTo>
                      <a:pt x="19624" y="1"/>
                    </a:moveTo>
                    <a:lnTo>
                      <a:pt x="19624" y="1"/>
                    </a:lnTo>
                    <a:cubicBezTo>
                      <a:pt x="23835" y="3459"/>
                      <a:pt x="26542" y="8722"/>
                      <a:pt x="26542" y="14612"/>
                    </a:cubicBezTo>
                    <a:cubicBezTo>
                      <a:pt x="26542" y="25038"/>
                      <a:pt x="18071" y="33484"/>
                      <a:pt x="7644" y="33484"/>
                    </a:cubicBezTo>
                    <a:cubicBezTo>
                      <a:pt x="4938" y="33484"/>
                      <a:pt x="2356" y="32908"/>
                      <a:pt x="0" y="31880"/>
                    </a:cubicBezTo>
                    <a:lnTo>
                      <a:pt x="0" y="31880"/>
                    </a:lnTo>
                    <a:cubicBezTo>
                      <a:pt x="3258" y="34537"/>
                      <a:pt x="7444" y="36166"/>
                      <a:pt x="11980" y="36166"/>
                    </a:cubicBezTo>
                    <a:cubicBezTo>
                      <a:pt x="22431" y="36166"/>
                      <a:pt x="30878" y="27695"/>
                      <a:pt x="30878" y="17269"/>
                    </a:cubicBezTo>
                    <a:cubicBezTo>
                      <a:pt x="30878" y="9549"/>
                      <a:pt x="26241" y="2933"/>
                      <a:pt x="19624"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139" name="Google Shape;22139;p500"/>
            <p:cNvSpPr/>
            <p:nvPr/>
          </p:nvSpPr>
          <p:spPr>
            <a:xfrm>
              <a:off x="2274058" y="2236888"/>
              <a:ext cx="896786" cy="1081016"/>
            </a:xfrm>
            <a:custGeom>
              <a:rect b="b" l="l" r="r" t="t"/>
              <a:pathLst>
                <a:path extrusionOk="0" h="76316" w="63310">
                  <a:moveTo>
                    <a:pt x="3166" y="0"/>
                  </a:moveTo>
                  <a:cubicBezTo>
                    <a:pt x="2929" y="0"/>
                    <a:pt x="2734" y="57"/>
                    <a:pt x="2582" y="174"/>
                  </a:cubicBezTo>
                  <a:cubicBezTo>
                    <a:pt x="1" y="2179"/>
                    <a:pt x="11028" y="20801"/>
                    <a:pt x="27269" y="41779"/>
                  </a:cubicBezTo>
                  <a:cubicBezTo>
                    <a:pt x="42531" y="61522"/>
                    <a:pt x="56927" y="76315"/>
                    <a:pt x="60741" y="76315"/>
                  </a:cubicBezTo>
                  <a:cubicBezTo>
                    <a:pt x="60979" y="76315"/>
                    <a:pt x="61176" y="76258"/>
                    <a:pt x="61329" y="76140"/>
                  </a:cubicBezTo>
                  <a:cubicBezTo>
                    <a:pt x="63309" y="74611"/>
                    <a:pt x="57319" y="63358"/>
                    <a:pt x="47144" y="48796"/>
                  </a:cubicBezTo>
                  <a:cubicBezTo>
                    <a:pt x="46818" y="49272"/>
                    <a:pt x="46467" y="49749"/>
                    <a:pt x="46066" y="50175"/>
                  </a:cubicBezTo>
                  <a:cubicBezTo>
                    <a:pt x="54187" y="61603"/>
                    <a:pt x="59149" y="69949"/>
                    <a:pt x="58046" y="70801"/>
                  </a:cubicBezTo>
                  <a:cubicBezTo>
                    <a:pt x="57985" y="70848"/>
                    <a:pt x="57907" y="70871"/>
                    <a:pt x="57811" y="70871"/>
                  </a:cubicBezTo>
                  <a:cubicBezTo>
                    <a:pt x="55506" y="70871"/>
                    <a:pt x="43274" y="57418"/>
                    <a:pt x="29725" y="39874"/>
                  </a:cubicBezTo>
                  <a:cubicBezTo>
                    <a:pt x="15590" y="21628"/>
                    <a:pt x="5389" y="5864"/>
                    <a:pt x="6918" y="4686"/>
                  </a:cubicBezTo>
                  <a:cubicBezTo>
                    <a:pt x="6978" y="4639"/>
                    <a:pt x="7056" y="4617"/>
                    <a:pt x="7151" y="4617"/>
                  </a:cubicBezTo>
                  <a:cubicBezTo>
                    <a:pt x="8746" y="4617"/>
                    <a:pt x="15128" y="11107"/>
                    <a:pt x="23409" y="20926"/>
                  </a:cubicBezTo>
                  <a:cubicBezTo>
                    <a:pt x="23936" y="20676"/>
                    <a:pt x="24487" y="20450"/>
                    <a:pt x="25039" y="20250"/>
                  </a:cubicBezTo>
                  <a:cubicBezTo>
                    <a:pt x="14567" y="8068"/>
                    <a:pt x="5972" y="0"/>
                    <a:pt x="3166" y="0"/>
                  </a:cubicBezTo>
                  <a:close/>
                </a:path>
              </a:pathLst>
            </a:custGeom>
            <a:solidFill>
              <a:srgbClr val="EE94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140" name="Google Shape;22140;p500"/>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141" name="Google Shape;22141;p500"/>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81"/>
                                        </p:tgtEl>
                                        <p:attrNameLst>
                                          <p:attrName>style.visibility</p:attrName>
                                        </p:attrNameLst>
                                      </p:cBhvr>
                                      <p:to>
                                        <p:strVal val="visible"/>
                                      </p:to>
                                    </p:set>
                                    <p:animEffect filter="fade" transition="in">
                                      <p:cBhvr>
                                        <p:cTn dur="1000"/>
                                        <p:tgtEl>
                                          <p:spTgt spid="22081"/>
                                        </p:tgtEl>
                                      </p:cBhvr>
                                    </p:animEffect>
                                  </p:childTnLst>
                                </p:cTn>
                              </p:par>
                              <p:par>
                                <p:cTn fill="hold" nodeType="withEffect" presetClass="entr" presetID="10" presetSubtype="0">
                                  <p:stCondLst>
                                    <p:cond delay="0"/>
                                  </p:stCondLst>
                                  <p:childTnLst>
                                    <p:set>
                                      <p:cBhvr>
                                        <p:cTn dur="1" fill="hold">
                                          <p:stCondLst>
                                            <p:cond delay="0"/>
                                          </p:stCondLst>
                                        </p:cTn>
                                        <p:tgtEl>
                                          <p:spTgt spid="22089"/>
                                        </p:tgtEl>
                                        <p:attrNameLst>
                                          <p:attrName>style.visibility</p:attrName>
                                        </p:attrNameLst>
                                      </p:cBhvr>
                                      <p:to>
                                        <p:strVal val="visible"/>
                                      </p:to>
                                    </p:set>
                                    <p:animEffect filter="fade" transition="in">
                                      <p:cBhvr>
                                        <p:cTn dur="1000"/>
                                        <p:tgtEl>
                                          <p:spTgt spid="2208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82"/>
                                        </p:tgtEl>
                                        <p:attrNameLst>
                                          <p:attrName>style.visibility</p:attrName>
                                        </p:attrNameLst>
                                      </p:cBhvr>
                                      <p:to>
                                        <p:strVal val="visible"/>
                                      </p:to>
                                    </p:set>
                                    <p:animEffect filter="fade" transition="in">
                                      <p:cBhvr>
                                        <p:cTn dur="1000"/>
                                        <p:tgtEl>
                                          <p:spTgt spid="22082"/>
                                        </p:tgtEl>
                                      </p:cBhvr>
                                    </p:animEffect>
                                  </p:childTnLst>
                                </p:cTn>
                              </p:par>
                              <p:par>
                                <p:cTn fill="hold" nodeType="withEffect" presetClass="entr" presetID="10" presetSubtype="0">
                                  <p:stCondLst>
                                    <p:cond delay="0"/>
                                  </p:stCondLst>
                                  <p:childTnLst>
                                    <p:set>
                                      <p:cBhvr>
                                        <p:cTn dur="1" fill="hold">
                                          <p:stCondLst>
                                            <p:cond delay="0"/>
                                          </p:stCondLst>
                                        </p:cTn>
                                        <p:tgtEl>
                                          <p:spTgt spid="22071"/>
                                        </p:tgtEl>
                                        <p:attrNameLst>
                                          <p:attrName>style.visibility</p:attrName>
                                        </p:attrNameLst>
                                      </p:cBhvr>
                                      <p:to>
                                        <p:strVal val="visible"/>
                                      </p:to>
                                    </p:set>
                                    <p:animEffect filter="fade" transition="in">
                                      <p:cBhvr>
                                        <p:cTn dur="1300"/>
                                        <p:tgtEl>
                                          <p:spTgt spid="22071"/>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83"/>
                                        </p:tgtEl>
                                        <p:attrNameLst>
                                          <p:attrName>style.visibility</p:attrName>
                                        </p:attrNameLst>
                                      </p:cBhvr>
                                      <p:to>
                                        <p:strVal val="visible"/>
                                      </p:to>
                                    </p:set>
                                    <p:animEffect filter="fade" transition="in">
                                      <p:cBhvr>
                                        <p:cTn dur="1000"/>
                                        <p:tgtEl>
                                          <p:spTgt spid="22083"/>
                                        </p:tgtEl>
                                      </p:cBhvr>
                                    </p:animEffect>
                                  </p:childTnLst>
                                </p:cTn>
                              </p:par>
                              <p:par>
                                <p:cTn fill="hold" nodeType="withEffect" presetClass="entr" presetID="10" presetSubtype="0">
                                  <p:stCondLst>
                                    <p:cond delay="0"/>
                                  </p:stCondLst>
                                  <p:childTnLst>
                                    <p:set>
                                      <p:cBhvr>
                                        <p:cTn dur="1" fill="hold">
                                          <p:stCondLst>
                                            <p:cond delay="0"/>
                                          </p:stCondLst>
                                        </p:cTn>
                                        <p:tgtEl>
                                          <p:spTgt spid="22077"/>
                                        </p:tgtEl>
                                        <p:attrNameLst>
                                          <p:attrName>style.visibility</p:attrName>
                                        </p:attrNameLst>
                                      </p:cBhvr>
                                      <p:to>
                                        <p:strVal val="visible"/>
                                      </p:to>
                                    </p:set>
                                    <p:animEffect filter="fade" transition="in">
                                      <p:cBhvr>
                                        <p:cTn dur="1000"/>
                                        <p:tgtEl>
                                          <p:spTgt spid="2207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90"/>
                                        </p:tgtEl>
                                        <p:attrNameLst>
                                          <p:attrName>style.visibility</p:attrName>
                                        </p:attrNameLst>
                                      </p:cBhvr>
                                      <p:to>
                                        <p:strVal val="visible"/>
                                      </p:to>
                                    </p:set>
                                    <p:animEffect filter="fade" transition="in">
                                      <p:cBhvr>
                                        <p:cTn dur="1000"/>
                                        <p:tgtEl>
                                          <p:spTgt spid="22090"/>
                                        </p:tgtEl>
                                      </p:cBhvr>
                                    </p:animEffect>
                                  </p:childTnLst>
                                </p:cTn>
                              </p:par>
                              <p:par>
                                <p:cTn fill="hold" nodeType="withEffect" presetClass="entr" presetID="10" presetSubtype="0">
                                  <p:stCondLst>
                                    <p:cond delay="0"/>
                                  </p:stCondLst>
                                  <p:childTnLst>
                                    <p:set>
                                      <p:cBhvr>
                                        <p:cTn dur="1" fill="hold">
                                          <p:stCondLst>
                                            <p:cond delay="0"/>
                                          </p:stCondLst>
                                        </p:cTn>
                                        <p:tgtEl>
                                          <p:spTgt spid="22074"/>
                                        </p:tgtEl>
                                        <p:attrNameLst>
                                          <p:attrName>style.visibility</p:attrName>
                                        </p:attrNameLst>
                                      </p:cBhvr>
                                      <p:to>
                                        <p:strVal val="visible"/>
                                      </p:to>
                                    </p:set>
                                    <p:animEffect filter="fade" transition="in">
                                      <p:cBhvr>
                                        <p:cTn dur="1000"/>
                                        <p:tgtEl>
                                          <p:spTgt spid="2207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091"/>
                                        </p:tgtEl>
                                        <p:attrNameLst>
                                          <p:attrName>style.visibility</p:attrName>
                                        </p:attrNameLst>
                                      </p:cBhvr>
                                      <p:to>
                                        <p:strVal val="visible"/>
                                      </p:to>
                                    </p:set>
                                    <p:animEffect filter="fade" transition="in">
                                      <p:cBhvr>
                                        <p:cTn dur="1000"/>
                                        <p:tgtEl>
                                          <p:spTgt spid="22091"/>
                                        </p:tgtEl>
                                      </p:cBhvr>
                                    </p:animEffect>
                                  </p:childTnLst>
                                </p:cTn>
                              </p:par>
                              <p:par>
                                <p:cTn fill="hold" nodeType="withEffect" presetClass="entr" presetID="10" presetSubtype="0">
                                  <p:stCondLst>
                                    <p:cond delay="0"/>
                                  </p:stCondLst>
                                  <p:childTnLst>
                                    <p:set>
                                      <p:cBhvr>
                                        <p:cTn dur="1" fill="hold">
                                          <p:stCondLst>
                                            <p:cond delay="0"/>
                                          </p:stCondLst>
                                        </p:cTn>
                                        <p:tgtEl>
                                          <p:spTgt spid="22079"/>
                                        </p:tgtEl>
                                        <p:attrNameLst>
                                          <p:attrName>style.visibility</p:attrName>
                                        </p:attrNameLst>
                                      </p:cBhvr>
                                      <p:to>
                                        <p:strVal val="visible"/>
                                      </p:to>
                                    </p:set>
                                    <p:animEffect filter="fade" transition="in">
                                      <p:cBhvr>
                                        <p:cTn dur="1000"/>
                                        <p:tgtEl>
                                          <p:spTgt spid="22079"/>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145" name="Shape 22145"/>
        <p:cNvGrpSpPr/>
        <p:nvPr/>
      </p:nvGrpSpPr>
      <p:grpSpPr>
        <a:xfrm>
          <a:off x="0" y="0"/>
          <a:ext cx="0" cy="0"/>
          <a:chOff x="0" y="0"/>
          <a:chExt cx="0" cy="0"/>
        </a:xfrm>
      </p:grpSpPr>
      <p:sp>
        <p:nvSpPr>
          <p:cNvPr id="22146" name="Google Shape;22146;p501"/>
          <p:cNvSpPr txBox="1"/>
          <p:nvPr>
            <p:ph type="title"/>
          </p:nvPr>
        </p:nvSpPr>
        <p:spPr>
          <a:xfrm>
            <a:off x="1135200" y="300900"/>
            <a:ext cx="6873600" cy="6078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Unusual orbits!</a:t>
            </a:r>
            <a:endParaRPr/>
          </a:p>
          <a:p>
            <a:pPr indent="0" lvl="0" marL="0" rtl="0" algn="ctr">
              <a:spcBef>
                <a:spcPts val="0"/>
              </a:spcBef>
              <a:spcAft>
                <a:spcPts val="0"/>
              </a:spcAft>
              <a:buNone/>
            </a:pPr>
            <a:r>
              <a:rPr lang="en"/>
              <a:t>Can you recreate them?</a:t>
            </a:r>
            <a:endParaRPr/>
          </a:p>
        </p:txBody>
      </p:sp>
      <p:sp>
        <p:nvSpPr>
          <p:cNvPr id="22147" name="Google Shape;22147;p501"/>
          <p:cNvSpPr txBox="1"/>
          <p:nvPr>
            <p:ph idx="1" type="subTitle"/>
          </p:nvPr>
        </p:nvSpPr>
        <p:spPr>
          <a:xfrm>
            <a:off x="1686250" y="2060813"/>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Orbits on its side like a barrel!</a:t>
            </a:r>
            <a:endParaRPr/>
          </a:p>
        </p:txBody>
      </p:sp>
      <p:sp>
        <p:nvSpPr>
          <p:cNvPr id="22148" name="Google Shape;22148;p501"/>
          <p:cNvSpPr txBox="1"/>
          <p:nvPr>
            <p:ph idx="2" type="title"/>
          </p:nvPr>
        </p:nvSpPr>
        <p:spPr>
          <a:xfrm>
            <a:off x="1686250" y="1645788"/>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Uranus</a:t>
            </a:r>
            <a:endParaRPr>
              <a:solidFill>
                <a:schemeClr val="accent1"/>
              </a:solidFill>
            </a:endParaRPr>
          </a:p>
        </p:txBody>
      </p:sp>
      <p:sp>
        <p:nvSpPr>
          <p:cNvPr id="22149" name="Google Shape;22149;p501"/>
          <p:cNvSpPr txBox="1"/>
          <p:nvPr>
            <p:ph idx="3" type="subTitle"/>
          </p:nvPr>
        </p:nvSpPr>
        <p:spPr>
          <a:xfrm>
            <a:off x="6095325" y="2060825"/>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sz="1500"/>
              <a:t>Rotates backwards with day longer than its year!</a:t>
            </a:r>
            <a:endParaRPr sz="1500"/>
          </a:p>
        </p:txBody>
      </p:sp>
      <p:sp>
        <p:nvSpPr>
          <p:cNvPr id="22150" name="Google Shape;22150;p501"/>
          <p:cNvSpPr txBox="1"/>
          <p:nvPr>
            <p:ph idx="4" type="title"/>
          </p:nvPr>
        </p:nvSpPr>
        <p:spPr>
          <a:xfrm>
            <a:off x="6095325" y="1645788"/>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VENUS</a:t>
            </a:r>
            <a:endParaRPr/>
          </a:p>
        </p:txBody>
      </p:sp>
      <p:sp>
        <p:nvSpPr>
          <p:cNvPr id="22151" name="Google Shape;22151;p501"/>
          <p:cNvSpPr txBox="1"/>
          <p:nvPr>
            <p:ph idx="5" type="subTitle"/>
          </p:nvPr>
        </p:nvSpPr>
        <p:spPr>
          <a:xfrm>
            <a:off x="1686238" y="3876538"/>
            <a:ext cx="2198700" cy="5283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a:t>Has a pretty ‘normal’ elliptical orbit shape</a:t>
            </a:r>
            <a:endParaRPr/>
          </a:p>
        </p:txBody>
      </p:sp>
      <p:sp>
        <p:nvSpPr>
          <p:cNvPr id="22152" name="Google Shape;22152;p501"/>
          <p:cNvSpPr txBox="1"/>
          <p:nvPr>
            <p:ph idx="6" type="title"/>
          </p:nvPr>
        </p:nvSpPr>
        <p:spPr>
          <a:xfrm>
            <a:off x="1686238" y="3452963"/>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Earth</a:t>
            </a:r>
            <a:endParaRPr/>
          </a:p>
        </p:txBody>
      </p:sp>
      <p:grpSp>
        <p:nvGrpSpPr>
          <p:cNvPr id="22153" name="Google Shape;22153;p501"/>
          <p:cNvGrpSpPr/>
          <p:nvPr/>
        </p:nvGrpSpPr>
        <p:grpSpPr>
          <a:xfrm>
            <a:off x="840805" y="1828434"/>
            <a:ext cx="604630" cy="604437"/>
            <a:chOff x="87375" y="904931"/>
            <a:chExt cx="704205" cy="703980"/>
          </a:xfrm>
        </p:grpSpPr>
        <p:sp>
          <p:nvSpPr>
            <p:cNvPr id="22154" name="Google Shape;22154;p501"/>
            <p:cNvSpPr/>
            <p:nvPr/>
          </p:nvSpPr>
          <p:spPr>
            <a:xfrm>
              <a:off x="87375" y="904931"/>
              <a:ext cx="704205" cy="703980"/>
            </a:xfrm>
            <a:custGeom>
              <a:rect b="b" l="l" r="r" t="t"/>
              <a:pathLst>
                <a:path extrusionOk="0" h="75292" w="75316">
                  <a:moveTo>
                    <a:pt x="37646" y="1"/>
                  </a:moveTo>
                  <a:cubicBezTo>
                    <a:pt x="17818" y="1"/>
                    <a:pt x="1544" y="15343"/>
                    <a:pt x="98" y="34803"/>
                  </a:cubicBezTo>
                  <a:cubicBezTo>
                    <a:pt x="25" y="35735"/>
                    <a:pt x="0" y="36691"/>
                    <a:pt x="0" y="37646"/>
                  </a:cubicBezTo>
                  <a:cubicBezTo>
                    <a:pt x="0" y="47793"/>
                    <a:pt x="4020" y="57008"/>
                    <a:pt x="10564" y="63797"/>
                  </a:cubicBezTo>
                  <a:cubicBezTo>
                    <a:pt x="11152" y="64410"/>
                    <a:pt x="11765" y="65023"/>
                    <a:pt x="12402" y="65586"/>
                  </a:cubicBezTo>
                  <a:cubicBezTo>
                    <a:pt x="15171" y="68086"/>
                    <a:pt x="18333" y="70194"/>
                    <a:pt x="21740" y="71787"/>
                  </a:cubicBezTo>
                  <a:cubicBezTo>
                    <a:pt x="26568" y="74042"/>
                    <a:pt x="31960" y="75292"/>
                    <a:pt x="37646" y="75292"/>
                  </a:cubicBezTo>
                  <a:cubicBezTo>
                    <a:pt x="42450" y="75292"/>
                    <a:pt x="47008" y="74410"/>
                    <a:pt x="51224" y="72767"/>
                  </a:cubicBezTo>
                  <a:cubicBezTo>
                    <a:pt x="52498" y="72277"/>
                    <a:pt x="53748" y="71738"/>
                    <a:pt x="54949" y="71101"/>
                  </a:cubicBezTo>
                  <a:cubicBezTo>
                    <a:pt x="57204" y="69949"/>
                    <a:pt x="59312" y="68552"/>
                    <a:pt x="61272" y="66983"/>
                  </a:cubicBezTo>
                  <a:cubicBezTo>
                    <a:pt x="62498" y="65979"/>
                    <a:pt x="63650" y="64925"/>
                    <a:pt x="64753" y="63797"/>
                  </a:cubicBezTo>
                  <a:cubicBezTo>
                    <a:pt x="71272" y="57008"/>
                    <a:pt x="75316" y="47793"/>
                    <a:pt x="75316" y="37646"/>
                  </a:cubicBezTo>
                  <a:cubicBezTo>
                    <a:pt x="75316" y="36715"/>
                    <a:pt x="75267" y="35784"/>
                    <a:pt x="75193" y="34852"/>
                  </a:cubicBezTo>
                  <a:cubicBezTo>
                    <a:pt x="73772" y="15368"/>
                    <a:pt x="57498" y="1"/>
                    <a:pt x="376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5" name="Google Shape;22155;p501"/>
            <p:cNvSpPr/>
            <p:nvPr/>
          </p:nvSpPr>
          <p:spPr>
            <a:xfrm>
              <a:off x="539270" y="993157"/>
              <a:ext cx="147356" cy="147132"/>
            </a:xfrm>
            <a:custGeom>
              <a:rect b="b" l="l" r="r" t="t"/>
              <a:pathLst>
                <a:path extrusionOk="0" h="15736" w="15760">
                  <a:moveTo>
                    <a:pt x="7868" y="1"/>
                  </a:moveTo>
                  <a:lnTo>
                    <a:pt x="7084" y="7084"/>
                  </a:lnTo>
                  <a:lnTo>
                    <a:pt x="1" y="7868"/>
                  </a:lnTo>
                  <a:lnTo>
                    <a:pt x="7084" y="8652"/>
                  </a:lnTo>
                  <a:lnTo>
                    <a:pt x="7868" y="15735"/>
                  </a:lnTo>
                  <a:lnTo>
                    <a:pt x="8652" y="8652"/>
                  </a:lnTo>
                  <a:lnTo>
                    <a:pt x="15760" y="7868"/>
                  </a:lnTo>
                  <a:lnTo>
                    <a:pt x="8652" y="7084"/>
                  </a:lnTo>
                  <a:lnTo>
                    <a:pt x="78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6" name="Google Shape;22156;p501"/>
            <p:cNvSpPr/>
            <p:nvPr/>
          </p:nvSpPr>
          <p:spPr>
            <a:xfrm>
              <a:off x="105710" y="1016990"/>
              <a:ext cx="147122" cy="147132"/>
            </a:xfrm>
            <a:custGeom>
              <a:rect b="b" l="l" r="r" t="t"/>
              <a:pathLst>
                <a:path extrusionOk="0" h="15736" w="15735">
                  <a:moveTo>
                    <a:pt x="7867" y="1"/>
                  </a:moveTo>
                  <a:lnTo>
                    <a:pt x="7083" y="7084"/>
                  </a:lnTo>
                  <a:lnTo>
                    <a:pt x="0" y="7868"/>
                  </a:lnTo>
                  <a:lnTo>
                    <a:pt x="7083" y="8652"/>
                  </a:lnTo>
                  <a:lnTo>
                    <a:pt x="7867" y="15735"/>
                  </a:lnTo>
                  <a:lnTo>
                    <a:pt x="8652" y="8652"/>
                  </a:lnTo>
                  <a:lnTo>
                    <a:pt x="15735" y="7868"/>
                  </a:lnTo>
                  <a:lnTo>
                    <a:pt x="8652" y="7084"/>
                  </a:lnTo>
                  <a:lnTo>
                    <a:pt x="7867"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7" name="Google Shape;22157;p501"/>
            <p:cNvSpPr/>
            <p:nvPr/>
          </p:nvSpPr>
          <p:spPr>
            <a:xfrm>
              <a:off x="87375" y="1115072"/>
              <a:ext cx="106796" cy="106796"/>
            </a:xfrm>
            <a:custGeom>
              <a:rect b="b" l="l" r="r" t="t"/>
              <a:pathLst>
                <a:path extrusionOk="0" h="11422" w="11422">
                  <a:moveTo>
                    <a:pt x="5711" y="0"/>
                  </a:moveTo>
                  <a:lnTo>
                    <a:pt x="5147" y="5147"/>
                  </a:lnTo>
                  <a:lnTo>
                    <a:pt x="0" y="5711"/>
                  </a:lnTo>
                  <a:lnTo>
                    <a:pt x="5147" y="6275"/>
                  </a:lnTo>
                  <a:lnTo>
                    <a:pt x="5711" y="11422"/>
                  </a:lnTo>
                  <a:lnTo>
                    <a:pt x="6275" y="6275"/>
                  </a:lnTo>
                  <a:lnTo>
                    <a:pt x="11421" y="5711"/>
                  </a:lnTo>
                  <a:lnTo>
                    <a:pt x="6275" y="5147"/>
                  </a:lnTo>
                  <a:lnTo>
                    <a:pt x="571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8" name="Google Shape;22158;p501"/>
            <p:cNvSpPr/>
            <p:nvPr/>
          </p:nvSpPr>
          <p:spPr>
            <a:xfrm>
              <a:off x="539270" y="965435"/>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9" name="Google Shape;22159;p501"/>
            <p:cNvSpPr/>
            <p:nvPr/>
          </p:nvSpPr>
          <p:spPr>
            <a:xfrm>
              <a:off x="453792" y="1008968"/>
              <a:ext cx="20177" cy="20177"/>
            </a:xfrm>
            <a:custGeom>
              <a:rect b="b" l="l" r="r" t="t"/>
              <a:pathLst>
                <a:path extrusionOk="0" h="2158" w="2158">
                  <a:moveTo>
                    <a:pt x="1079" y="1"/>
                  </a:moveTo>
                  <a:lnTo>
                    <a:pt x="1" y="1079"/>
                  </a:lnTo>
                  <a:lnTo>
                    <a:pt x="1079" y="2158"/>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0" name="Google Shape;22160;p501"/>
            <p:cNvSpPr/>
            <p:nvPr/>
          </p:nvSpPr>
          <p:spPr>
            <a:xfrm>
              <a:off x="93106" y="1251881"/>
              <a:ext cx="20168" cy="20168"/>
            </a:xfrm>
            <a:custGeom>
              <a:rect b="b" l="l" r="r" t="t"/>
              <a:pathLst>
                <a:path extrusionOk="0" h="2157" w="2157">
                  <a:moveTo>
                    <a:pt x="1078" y="0"/>
                  </a:moveTo>
                  <a:lnTo>
                    <a:pt x="0" y="1079"/>
                  </a:lnTo>
                  <a:lnTo>
                    <a:pt x="1078" y="2157"/>
                  </a:lnTo>
                  <a:lnTo>
                    <a:pt x="2157" y="1079"/>
                  </a:lnTo>
                  <a:lnTo>
                    <a:pt x="107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1" name="Google Shape;22161;p501"/>
            <p:cNvSpPr/>
            <p:nvPr/>
          </p:nvSpPr>
          <p:spPr>
            <a:xfrm>
              <a:off x="733824" y="1253256"/>
              <a:ext cx="20177" cy="20177"/>
            </a:xfrm>
            <a:custGeom>
              <a:rect b="b" l="l" r="r" t="t"/>
              <a:pathLst>
                <a:path extrusionOk="0" h="2158"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2" name="Google Shape;22162;p501"/>
            <p:cNvSpPr/>
            <p:nvPr/>
          </p:nvSpPr>
          <p:spPr>
            <a:xfrm>
              <a:off x="347464" y="957412"/>
              <a:ext cx="20177" cy="20177"/>
            </a:xfrm>
            <a:custGeom>
              <a:rect b="b" l="l" r="r" t="t"/>
              <a:pathLst>
                <a:path extrusionOk="0" h="2158" w="2158">
                  <a:moveTo>
                    <a:pt x="1079" y="0"/>
                  </a:moveTo>
                  <a:lnTo>
                    <a:pt x="1" y="1079"/>
                  </a:lnTo>
                  <a:lnTo>
                    <a:pt x="1079" y="2157"/>
                  </a:lnTo>
                  <a:lnTo>
                    <a:pt x="2158"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3" name="Google Shape;22163;p501"/>
            <p:cNvSpPr/>
            <p:nvPr/>
          </p:nvSpPr>
          <p:spPr>
            <a:xfrm>
              <a:off x="144662" y="1055952"/>
              <a:ext cx="589405" cy="552959"/>
            </a:xfrm>
            <a:custGeom>
              <a:rect b="b" l="l" r="r" t="t"/>
              <a:pathLst>
                <a:path extrusionOk="0" h="59140" w="63038">
                  <a:moveTo>
                    <a:pt x="31519" y="0"/>
                  </a:moveTo>
                  <a:cubicBezTo>
                    <a:pt x="24926" y="0"/>
                    <a:pt x="18774" y="2034"/>
                    <a:pt x="13725" y="5515"/>
                  </a:cubicBezTo>
                  <a:cubicBezTo>
                    <a:pt x="8039" y="9412"/>
                    <a:pt x="3701" y="15122"/>
                    <a:pt x="1520" y="21813"/>
                  </a:cubicBezTo>
                  <a:cubicBezTo>
                    <a:pt x="956" y="23602"/>
                    <a:pt x="515" y="25489"/>
                    <a:pt x="270" y="27401"/>
                  </a:cubicBezTo>
                  <a:cubicBezTo>
                    <a:pt x="99" y="28749"/>
                    <a:pt x="1" y="30121"/>
                    <a:pt x="1" y="31518"/>
                  </a:cubicBezTo>
                  <a:cubicBezTo>
                    <a:pt x="1" y="31935"/>
                    <a:pt x="1" y="32327"/>
                    <a:pt x="25" y="32719"/>
                  </a:cubicBezTo>
                  <a:cubicBezTo>
                    <a:pt x="221" y="38111"/>
                    <a:pt x="1790" y="43160"/>
                    <a:pt x="4363" y="47523"/>
                  </a:cubicBezTo>
                  <a:cubicBezTo>
                    <a:pt x="4388" y="47572"/>
                    <a:pt x="4412" y="47596"/>
                    <a:pt x="4437" y="47645"/>
                  </a:cubicBezTo>
                  <a:cubicBezTo>
                    <a:pt x="11275" y="54728"/>
                    <a:pt x="20882" y="59140"/>
                    <a:pt x="31519" y="59140"/>
                  </a:cubicBezTo>
                  <a:cubicBezTo>
                    <a:pt x="40465" y="59140"/>
                    <a:pt x="48675" y="56027"/>
                    <a:pt x="55145" y="50831"/>
                  </a:cubicBezTo>
                  <a:cubicBezTo>
                    <a:pt x="56371" y="49827"/>
                    <a:pt x="57523" y="48773"/>
                    <a:pt x="58626" y="47645"/>
                  </a:cubicBezTo>
                  <a:cubicBezTo>
                    <a:pt x="60709" y="44140"/>
                    <a:pt x="62130" y="40219"/>
                    <a:pt x="62719" y="36028"/>
                  </a:cubicBezTo>
                  <a:cubicBezTo>
                    <a:pt x="62939" y="34558"/>
                    <a:pt x="63037" y="33063"/>
                    <a:pt x="63037" y="31518"/>
                  </a:cubicBezTo>
                  <a:cubicBezTo>
                    <a:pt x="63037" y="30318"/>
                    <a:pt x="62988" y="29141"/>
                    <a:pt x="62841" y="27965"/>
                  </a:cubicBezTo>
                  <a:cubicBezTo>
                    <a:pt x="61910" y="19681"/>
                    <a:pt x="57792" y="12402"/>
                    <a:pt x="51714" y="7328"/>
                  </a:cubicBezTo>
                  <a:cubicBezTo>
                    <a:pt x="50317" y="6152"/>
                    <a:pt x="48822" y="5098"/>
                    <a:pt x="47229" y="4191"/>
                  </a:cubicBezTo>
                  <a:cubicBezTo>
                    <a:pt x="47106" y="4118"/>
                    <a:pt x="47008" y="4069"/>
                    <a:pt x="46886" y="3995"/>
                  </a:cubicBezTo>
                  <a:cubicBezTo>
                    <a:pt x="43749" y="2255"/>
                    <a:pt x="40268" y="1005"/>
                    <a:pt x="36592" y="417"/>
                  </a:cubicBezTo>
                  <a:cubicBezTo>
                    <a:pt x="34950" y="147"/>
                    <a:pt x="33259" y="0"/>
                    <a:pt x="315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4" name="Google Shape;22164;p501"/>
            <p:cNvSpPr/>
            <p:nvPr/>
          </p:nvSpPr>
          <p:spPr>
            <a:xfrm>
              <a:off x="154975" y="1194818"/>
              <a:ext cx="569004" cy="130629"/>
            </a:xfrm>
            <a:custGeom>
              <a:rect b="b" l="l" r="r" t="t"/>
              <a:pathLst>
                <a:path extrusionOk="0" h="13971" w="60856">
                  <a:moveTo>
                    <a:pt x="3677" y="1"/>
                  </a:moveTo>
                  <a:cubicBezTo>
                    <a:pt x="2329" y="2157"/>
                    <a:pt x="1226" y="4486"/>
                    <a:pt x="417" y="6961"/>
                  </a:cubicBezTo>
                  <a:cubicBezTo>
                    <a:pt x="270" y="7427"/>
                    <a:pt x="123" y="7917"/>
                    <a:pt x="0" y="8407"/>
                  </a:cubicBezTo>
                  <a:cubicBezTo>
                    <a:pt x="2182" y="9363"/>
                    <a:pt x="4608" y="10221"/>
                    <a:pt x="7206" y="10956"/>
                  </a:cubicBezTo>
                  <a:cubicBezTo>
                    <a:pt x="13946" y="12868"/>
                    <a:pt x="21887" y="13971"/>
                    <a:pt x="30416" y="13971"/>
                  </a:cubicBezTo>
                  <a:cubicBezTo>
                    <a:pt x="42229" y="13971"/>
                    <a:pt x="52964" y="11838"/>
                    <a:pt x="60856" y="8407"/>
                  </a:cubicBezTo>
                  <a:cubicBezTo>
                    <a:pt x="60022" y="5417"/>
                    <a:pt x="58772" y="2574"/>
                    <a:pt x="57179" y="1"/>
                  </a:cubicBezTo>
                  <a:cubicBezTo>
                    <a:pt x="56126" y="368"/>
                    <a:pt x="55047" y="711"/>
                    <a:pt x="53944" y="1030"/>
                  </a:cubicBezTo>
                  <a:cubicBezTo>
                    <a:pt x="50979" y="1888"/>
                    <a:pt x="47793" y="2574"/>
                    <a:pt x="44435" y="3089"/>
                  </a:cubicBezTo>
                  <a:cubicBezTo>
                    <a:pt x="40023" y="3775"/>
                    <a:pt x="35318" y="4118"/>
                    <a:pt x="30416" y="4118"/>
                  </a:cubicBezTo>
                  <a:cubicBezTo>
                    <a:pt x="25514" y="4118"/>
                    <a:pt x="20808" y="3775"/>
                    <a:pt x="16421" y="3089"/>
                  </a:cubicBezTo>
                  <a:cubicBezTo>
                    <a:pt x="13431" y="2647"/>
                    <a:pt x="10588" y="2035"/>
                    <a:pt x="7917" y="1324"/>
                  </a:cubicBezTo>
                  <a:cubicBezTo>
                    <a:pt x="7574" y="1226"/>
                    <a:pt x="7255" y="1128"/>
                    <a:pt x="6912" y="1030"/>
                  </a:cubicBezTo>
                  <a:cubicBezTo>
                    <a:pt x="5785" y="711"/>
                    <a:pt x="4706" y="368"/>
                    <a:pt x="36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5" name="Google Shape;22165;p501"/>
            <p:cNvSpPr/>
            <p:nvPr/>
          </p:nvSpPr>
          <p:spPr>
            <a:xfrm>
              <a:off x="189346" y="1165487"/>
              <a:ext cx="500262" cy="67834"/>
            </a:xfrm>
            <a:custGeom>
              <a:rect b="b" l="l" r="r" t="t"/>
              <a:pathLst>
                <a:path extrusionOk="0" h="7255" w="53504">
                  <a:moveTo>
                    <a:pt x="2231" y="0"/>
                  </a:moveTo>
                  <a:cubicBezTo>
                    <a:pt x="1422" y="1005"/>
                    <a:pt x="663" y="2059"/>
                    <a:pt x="1" y="3138"/>
                  </a:cubicBezTo>
                  <a:cubicBezTo>
                    <a:pt x="1030" y="3505"/>
                    <a:pt x="2109" y="3848"/>
                    <a:pt x="3236" y="4167"/>
                  </a:cubicBezTo>
                  <a:cubicBezTo>
                    <a:pt x="3579" y="4265"/>
                    <a:pt x="3898" y="4363"/>
                    <a:pt x="4241" y="4461"/>
                  </a:cubicBezTo>
                  <a:cubicBezTo>
                    <a:pt x="6912" y="5172"/>
                    <a:pt x="9755" y="5784"/>
                    <a:pt x="12745" y="6226"/>
                  </a:cubicBezTo>
                  <a:cubicBezTo>
                    <a:pt x="17132" y="6912"/>
                    <a:pt x="21838" y="7255"/>
                    <a:pt x="26740" y="7255"/>
                  </a:cubicBezTo>
                  <a:cubicBezTo>
                    <a:pt x="31642" y="7255"/>
                    <a:pt x="36347" y="6912"/>
                    <a:pt x="40759" y="6226"/>
                  </a:cubicBezTo>
                  <a:cubicBezTo>
                    <a:pt x="44117" y="5711"/>
                    <a:pt x="47303" y="5025"/>
                    <a:pt x="50268" y="4167"/>
                  </a:cubicBezTo>
                  <a:cubicBezTo>
                    <a:pt x="51371" y="3848"/>
                    <a:pt x="52450" y="3505"/>
                    <a:pt x="53503" y="3138"/>
                  </a:cubicBezTo>
                  <a:cubicBezTo>
                    <a:pt x="52817" y="2059"/>
                    <a:pt x="52082" y="1005"/>
                    <a:pt x="51273" y="0"/>
                  </a:cubicBezTo>
                  <a:cubicBezTo>
                    <a:pt x="48259" y="932"/>
                    <a:pt x="44999" y="1667"/>
                    <a:pt x="41543" y="2231"/>
                  </a:cubicBezTo>
                  <a:cubicBezTo>
                    <a:pt x="36911" y="2990"/>
                    <a:pt x="31936" y="3407"/>
                    <a:pt x="26740" y="3407"/>
                  </a:cubicBezTo>
                  <a:cubicBezTo>
                    <a:pt x="21544" y="3407"/>
                    <a:pt x="16569" y="2990"/>
                    <a:pt x="11961" y="2231"/>
                  </a:cubicBezTo>
                  <a:cubicBezTo>
                    <a:pt x="9633" y="1863"/>
                    <a:pt x="7427" y="1397"/>
                    <a:pt x="5319" y="858"/>
                  </a:cubicBezTo>
                  <a:cubicBezTo>
                    <a:pt x="4265" y="589"/>
                    <a:pt x="3236" y="319"/>
                    <a:pt x="2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6" name="Google Shape;22166;p501"/>
            <p:cNvSpPr/>
            <p:nvPr/>
          </p:nvSpPr>
          <p:spPr>
            <a:xfrm>
              <a:off x="537671" y="1136614"/>
              <a:ext cx="87086" cy="53632"/>
            </a:xfrm>
            <a:custGeom>
              <a:rect b="b" l="l" r="r" t="t"/>
              <a:pathLst>
                <a:path extrusionOk="0" h="5736" w="9314">
                  <a:moveTo>
                    <a:pt x="2917" y="0"/>
                  </a:moveTo>
                  <a:cubicBezTo>
                    <a:pt x="2181" y="0"/>
                    <a:pt x="1520" y="221"/>
                    <a:pt x="1054" y="687"/>
                  </a:cubicBezTo>
                  <a:cubicBezTo>
                    <a:pt x="0" y="1740"/>
                    <a:pt x="196" y="3799"/>
                    <a:pt x="1422" y="5735"/>
                  </a:cubicBezTo>
                  <a:cubicBezTo>
                    <a:pt x="2402" y="5613"/>
                    <a:pt x="3358" y="5490"/>
                    <a:pt x="4289" y="5319"/>
                  </a:cubicBezTo>
                  <a:cubicBezTo>
                    <a:pt x="6029" y="5049"/>
                    <a:pt x="7696" y="4706"/>
                    <a:pt x="9313" y="4338"/>
                  </a:cubicBezTo>
                  <a:cubicBezTo>
                    <a:pt x="8921" y="3677"/>
                    <a:pt x="8431" y="3015"/>
                    <a:pt x="7818" y="2402"/>
                  </a:cubicBezTo>
                  <a:cubicBezTo>
                    <a:pt x="6250" y="858"/>
                    <a:pt x="4412" y="0"/>
                    <a:pt x="2917" y="0"/>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7" name="Google Shape;22167;p501"/>
            <p:cNvSpPr/>
            <p:nvPr/>
          </p:nvSpPr>
          <p:spPr>
            <a:xfrm>
              <a:off x="584187" y="1211545"/>
              <a:ext cx="48592" cy="17195"/>
            </a:xfrm>
            <a:custGeom>
              <a:rect b="b" l="l" r="r" t="t"/>
              <a:pathLst>
                <a:path extrusionOk="0" h="1839" w="5197">
                  <a:moveTo>
                    <a:pt x="5196" y="1"/>
                  </a:moveTo>
                  <a:cubicBezTo>
                    <a:pt x="3530" y="393"/>
                    <a:pt x="1790" y="760"/>
                    <a:pt x="0" y="1055"/>
                  </a:cubicBezTo>
                  <a:cubicBezTo>
                    <a:pt x="932" y="1569"/>
                    <a:pt x="1888" y="1839"/>
                    <a:pt x="2696" y="1839"/>
                  </a:cubicBezTo>
                  <a:cubicBezTo>
                    <a:pt x="3456" y="1839"/>
                    <a:pt x="4118" y="1618"/>
                    <a:pt x="4584" y="1153"/>
                  </a:cubicBezTo>
                  <a:cubicBezTo>
                    <a:pt x="4878" y="834"/>
                    <a:pt x="5074" y="442"/>
                    <a:pt x="5196" y="1"/>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8" name="Google Shape;22168;p501"/>
            <p:cNvSpPr/>
            <p:nvPr/>
          </p:nvSpPr>
          <p:spPr>
            <a:xfrm>
              <a:off x="550957" y="1177175"/>
              <a:ext cx="83879" cy="44235"/>
            </a:xfrm>
            <a:custGeom>
              <a:rect b="b" l="l" r="r" t="t"/>
              <a:pathLst>
                <a:path extrusionOk="0" h="4731" w="8971">
                  <a:moveTo>
                    <a:pt x="7892" y="0"/>
                  </a:moveTo>
                  <a:cubicBezTo>
                    <a:pt x="6275" y="368"/>
                    <a:pt x="4608" y="711"/>
                    <a:pt x="2868" y="981"/>
                  </a:cubicBezTo>
                  <a:cubicBezTo>
                    <a:pt x="1937" y="1128"/>
                    <a:pt x="981" y="1275"/>
                    <a:pt x="1" y="1397"/>
                  </a:cubicBezTo>
                  <a:cubicBezTo>
                    <a:pt x="368" y="1986"/>
                    <a:pt x="834" y="2549"/>
                    <a:pt x="1373" y="3088"/>
                  </a:cubicBezTo>
                  <a:cubicBezTo>
                    <a:pt x="2059" y="3775"/>
                    <a:pt x="2819" y="4338"/>
                    <a:pt x="3554" y="4731"/>
                  </a:cubicBezTo>
                  <a:cubicBezTo>
                    <a:pt x="5344" y="4436"/>
                    <a:pt x="7084" y="4069"/>
                    <a:pt x="8750" y="3677"/>
                  </a:cubicBezTo>
                  <a:cubicBezTo>
                    <a:pt x="8971" y="2647"/>
                    <a:pt x="8652" y="1324"/>
                    <a:pt x="7892" y="0"/>
                  </a:cubicBezTo>
                  <a:close/>
                </a:path>
              </a:pathLst>
            </a:custGeom>
            <a:solidFill>
              <a:srgbClr val="FFE599">
                <a:alpha val="5625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9" name="Google Shape;22169;p501"/>
            <p:cNvSpPr/>
            <p:nvPr/>
          </p:nvSpPr>
          <p:spPr>
            <a:xfrm>
              <a:off x="144662" y="1107508"/>
              <a:ext cx="515615" cy="501403"/>
            </a:xfrm>
            <a:custGeom>
              <a:rect b="b" l="l" r="r" t="t"/>
              <a:pathLst>
                <a:path extrusionOk="0" h="53626" w="55146">
                  <a:moveTo>
                    <a:pt x="13725" y="1"/>
                  </a:moveTo>
                  <a:cubicBezTo>
                    <a:pt x="8039" y="3898"/>
                    <a:pt x="3701" y="9608"/>
                    <a:pt x="1520" y="16299"/>
                  </a:cubicBezTo>
                  <a:cubicBezTo>
                    <a:pt x="956" y="18088"/>
                    <a:pt x="515" y="19975"/>
                    <a:pt x="270" y="21887"/>
                  </a:cubicBezTo>
                  <a:cubicBezTo>
                    <a:pt x="99" y="23235"/>
                    <a:pt x="1" y="24607"/>
                    <a:pt x="1" y="26004"/>
                  </a:cubicBezTo>
                  <a:cubicBezTo>
                    <a:pt x="1" y="26421"/>
                    <a:pt x="1" y="26813"/>
                    <a:pt x="25" y="27205"/>
                  </a:cubicBezTo>
                  <a:cubicBezTo>
                    <a:pt x="221" y="32597"/>
                    <a:pt x="1790" y="37646"/>
                    <a:pt x="4363" y="42009"/>
                  </a:cubicBezTo>
                  <a:cubicBezTo>
                    <a:pt x="4388" y="42058"/>
                    <a:pt x="4412" y="42082"/>
                    <a:pt x="4437" y="42131"/>
                  </a:cubicBezTo>
                  <a:cubicBezTo>
                    <a:pt x="11275" y="49214"/>
                    <a:pt x="20882" y="53626"/>
                    <a:pt x="31519" y="53626"/>
                  </a:cubicBezTo>
                  <a:cubicBezTo>
                    <a:pt x="40465" y="53626"/>
                    <a:pt x="48675" y="50513"/>
                    <a:pt x="55145" y="45317"/>
                  </a:cubicBezTo>
                  <a:lnTo>
                    <a:pt x="55145" y="45317"/>
                  </a:lnTo>
                  <a:cubicBezTo>
                    <a:pt x="50587" y="47866"/>
                    <a:pt x="45317" y="49337"/>
                    <a:pt x="39729" y="49337"/>
                  </a:cubicBezTo>
                  <a:cubicBezTo>
                    <a:pt x="34019" y="49337"/>
                    <a:pt x="28651" y="47817"/>
                    <a:pt x="24044" y="45146"/>
                  </a:cubicBezTo>
                  <a:cubicBezTo>
                    <a:pt x="20465" y="43087"/>
                    <a:pt x="17328" y="40342"/>
                    <a:pt x="14804" y="37107"/>
                  </a:cubicBezTo>
                  <a:cubicBezTo>
                    <a:pt x="10907" y="32058"/>
                    <a:pt x="8481" y="25808"/>
                    <a:pt x="8236" y="19019"/>
                  </a:cubicBezTo>
                  <a:cubicBezTo>
                    <a:pt x="8211" y="18603"/>
                    <a:pt x="8211" y="18211"/>
                    <a:pt x="8211" y="17819"/>
                  </a:cubicBezTo>
                  <a:cubicBezTo>
                    <a:pt x="8211" y="16422"/>
                    <a:pt x="8309" y="15025"/>
                    <a:pt x="8481" y="13677"/>
                  </a:cubicBezTo>
                  <a:cubicBezTo>
                    <a:pt x="8726" y="11765"/>
                    <a:pt x="9142" y="9878"/>
                    <a:pt x="9731" y="8089"/>
                  </a:cubicBezTo>
                  <a:cubicBezTo>
                    <a:pt x="10686" y="5197"/>
                    <a:pt x="12034" y="2476"/>
                    <a:pt x="13725" y="1"/>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0" name="Google Shape;22170;p501"/>
            <p:cNvSpPr/>
            <p:nvPr/>
          </p:nvSpPr>
          <p:spPr>
            <a:xfrm>
              <a:off x="144662" y="1345606"/>
              <a:ext cx="589405" cy="200978"/>
            </a:xfrm>
            <a:custGeom>
              <a:rect b="b" l="l" r="r" t="t"/>
              <a:pathLst>
                <a:path extrusionOk="0" h="21495" w="63038">
                  <a:moveTo>
                    <a:pt x="1" y="0"/>
                  </a:moveTo>
                  <a:cubicBezTo>
                    <a:pt x="1" y="172"/>
                    <a:pt x="1" y="368"/>
                    <a:pt x="1" y="539"/>
                  </a:cubicBezTo>
                  <a:cubicBezTo>
                    <a:pt x="1" y="956"/>
                    <a:pt x="1" y="1348"/>
                    <a:pt x="25" y="1740"/>
                  </a:cubicBezTo>
                  <a:cubicBezTo>
                    <a:pt x="221" y="7132"/>
                    <a:pt x="1790" y="12181"/>
                    <a:pt x="4363" y="16544"/>
                  </a:cubicBezTo>
                  <a:cubicBezTo>
                    <a:pt x="4388" y="16568"/>
                    <a:pt x="4412" y="16617"/>
                    <a:pt x="4437" y="16666"/>
                  </a:cubicBezTo>
                  <a:cubicBezTo>
                    <a:pt x="4731" y="16960"/>
                    <a:pt x="5025" y="17254"/>
                    <a:pt x="5319" y="17549"/>
                  </a:cubicBezTo>
                  <a:cubicBezTo>
                    <a:pt x="11642" y="19681"/>
                    <a:pt x="19240" y="21078"/>
                    <a:pt x="27524" y="21396"/>
                  </a:cubicBezTo>
                  <a:cubicBezTo>
                    <a:pt x="28847" y="21470"/>
                    <a:pt x="30171" y="21494"/>
                    <a:pt x="31519" y="21494"/>
                  </a:cubicBezTo>
                  <a:cubicBezTo>
                    <a:pt x="41347" y="21494"/>
                    <a:pt x="50415" y="20024"/>
                    <a:pt x="57719" y="17573"/>
                  </a:cubicBezTo>
                  <a:cubicBezTo>
                    <a:pt x="58013" y="17279"/>
                    <a:pt x="58331" y="16960"/>
                    <a:pt x="58626" y="16666"/>
                  </a:cubicBezTo>
                  <a:cubicBezTo>
                    <a:pt x="60709" y="13161"/>
                    <a:pt x="62130" y="9240"/>
                    <a:pt x="62719" y="5049"/>
                  </a:cubicBezTo>
                  <a:cubicBezTo>
                    <a:pt x="62939" y="3579"/>
                    <a:pt x="63037" y="2084"/>
                    <a:pt x="63037" y="539"/>
                  </a:cubicBezTo>
                  <a:cubicBezTo>
                    <a:pt x="63037" y="368"/>
                    <a:pt x="63037" y="172"/>
                    <a:pt x="63037" y="0"/>
                  </a:cubicBezTo>
                  <a:cubicBezTo>
                    <a:pt x="55072" y="3726"/>
                    <a:pt x="43896" y="6054"/>
                    <a:pt x="31519" y="6054"/>
                  </a:cubicBezTo>
                  <a:cubicBezTo>
                    <a:pt x="23823" y="6054"/>
                    <a:pt x="16568" y="5147"/>
                    <a:pt x="10270" y="3554"/>
                  </a:cubicBezTo>
                  <a:cubicBezTo>
                    <a:pt x="6471" y="2598"/>
                    <a:pt x="3015" y="1397"/>
                    <a:pt x="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1" name="Google Shape;22171;p501"/>
            <p:cNvSpPr/>
            <p:nvPr/>
          </p:nvSpPr>
          <p:spPr>
            <a:xfrm>
              <a:off x="194386" y="1509679"/>
              <a:ext cx="489949" cy="75398"/>
            </a:xfrm>
            <a:custGeom>
              <a:rect b="b" l="l" r="r" t="t"/>
              <a:pathLst>
                <a:path extrusionOk="0" h="8064" w="52401">
                  <a:moveTo>
                    <a:pt x="1" y="1"/>
                  </a:moveTo>
                  <a:lnTo>
                    <a:pt x="1" y="1"/>
                  </a:lnTo>
                  <a:cubicBezTo>
                    <a:pt x="2672" y="2574"/>
                    <a:pt x="5687" y="4780"/>
                    <a:pt x="9020" y="6471"/>
                  </a:cubicBezTo>
                  <a:cubicBezTo>
                    <a:pt x="14290" y="7500"/>
                    <a:pt x="20098" y="8064"/>
                    <a:pt x="26201" y="8064"/>
                  </a:cubicBezTo>
                  <a:cubicBezTo>
                    <a:pt x="32304" y="8064"/>
                    <a:pt x="38112" y="7500"/>
                    <a:pt x="43406" y="6471"/>
                  </a:cubicBezTo>
                  <a:cubicBezTo>
                    <a:pt x="45685" y="5294"/>
                    <a:pt x="47842" y="3897"/>
                    <a:pt x="49827" y="2304"/>
                  </a:cubicBezTo>
                  <a:cubicBezTo>
                    <a:pt x="50710" y="1569"/>
                    <a:pt x="51567" y="809"/>
                    <a:pt x="52401" y="25"/>
                  </a:cubicBezTo>
                  <a:lnTo>
                    <a:pt x="52401" y="25"/>
                  </a:lnTo>
                  <a:cubicBezTo>
                    <a:pt x="45097" y="2476"/>
                    <a:pt x="36029" y="3946"/>
                    <a:pt x="26201" y="3946"/>
                  </a:cubicBezTo>
                  <a:cubicBezTo>
                    <a:pt x="24853" y="3946"/>
                    <a:pt x="23529" y="3922"/>
                    <a:pt x="22206" y="3848"/>
                  </a:cubicBezTo>
                  <a:cubicBezTo>
                    <a:pt x="13922" y="3530"/>
                    <a:pt x="6324" y="2133"/>
                    <a:pt x="1"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2" name="Google Shape;22172;p501"/>
            <p:cNvSpPr/>
            <p:nvPr/>
          </p:nvSpPr>
          <p:spPr>
            <a:xfrm>
              <a:off x="287203" y="1055952"/>
              <a:ext cx="304558" cy="55689"/>
            </a:xfrm>
            <a:custGeom>
              <a:rect b="b" l="l" r="r" t="t"/>
              <a:pathLst>
                <a:path extrusionOk="0" h="5956" w="32573">
                  <a:moveTo>
                    <a:pt x="16274" y="0"/>
                  </a:moveTo>
                  <a:cubicBezTo>
                    <a:pt x="10318" y="0"/>
                    <a:pt x="4755" y="1667"/>
                    <a:pt x="0" y="4534"/>
                  </a:cubicBezTo>
                  <a:cubicBezTo>
                    <a:pt x="5024" y="5441"/>
                    <a:pt x="10514" y="5956"/>
                    <a:pt x="16274" y="5956"/>
                  </a:cubicBezTo>
                  <a:cubicBezTo>
                    <a:pt x="22033" y="5956"/>
                    <a:pt x="27523" y="5441"/>
                    <a:pt x="32572" y="4534"/>
                  </a:cubicBezTo>
                  <a:cubicBezTo>
                    <a:pt x="32376" y="4412"/>
                    <a:pt x="32180" y="4314"/>
                    <a:pt x="31984" y="4191"/>
                  </a:cubicBezTo>
                  <a:cubicBezTo>
                    <a:pt x="31861" y="4118"/>
                    <a:pt x="31763" y="4069"/>
                    <a:pt x="31641" y="3995"/>
                  </a:cubicBezTo>
                  <a:cubicBezTo>
                    <a:pt x="28504" y="2255"/>
                    <a:pt x="25023" y="1005"/>
                    <a:pt x="21347" y="417"/>
                  </a:cubicBezTo>
                  <a:cubicBezTo>
                    <a:pt x="19705" y="147"/>
                    <a:pt x="18014" y="0"/>
                    <a:pt x="16274"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3" name="Google Shape;22173;p501"/>
            <p:cNvSpPr/>
            <p:nvPr/>
          </p:nvSpPr>
          <p:spPr>
            <a:xfrm>
              <a:off x="278723" y="1570174"/>
              <a:ext cx="321509" cy="38737"/>
            </a:xfrm>
            <a:custGeom>
              <a:rect b="b" l="l" r="r" t="t"/>
              <a:pathLst>
                <a:path extrusionOk="0" h="4143" w="34386">
                  <a:moveTo>
                    <a:pt x="0" y="1"/>
                  </a:moveTo>
                  <a:cubicBezTo>
                    <a:pt x="5147" y="2648"/>
                    <a:pt x="10980" y="4143"/>
                    <a:pt x="17181" y="4143"/>
                  </a:cubicBezTo>
                  <a:cubicBezTo>
                    <a:pt x="23382" y="4143"/>
                    <a:pt x="29215" y="2648"/>
                    <a:pt x="34386" y="1"/>
                  </a:cubicBezTo>
                  <a:lnTo>
                    <a:pt x="34386" y="1"/>
                  </a:lnTo>
                  <a:cubicBezTo>
                    <a:pt x="29092" y="1030"/>
                    <a:pt x="23284" y="1594"/>
                    <a:pt x="17181" y="1594"/>
                  </a:cubicBezTo>
                  <a:cubicBezTo>
                    <a:pt x="11078" y="1594"/>
                    <a:pt x="5270" y="1030"/>
                    <a:pt x="0" y="1"/>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4" name="Google Shape;22174;p501"/>
            <p:cNvSpPr/>
            <p:nvPr/>
          </p:nvSpPr>
          <p:spPr>
            <a:xfrm>
              <a:off x="154975" y="1194818"/>
              <a:ext cx="74024" cy="102439"/>
            </a:xfrm>
            <a:custGeom>
              <a:rect b="b" l="l" r="r" t="t"/>
              <a:pathLst>
                <a:path extrusionOk="0" h="10956" w="7917">
                  <a:moveTo>
                    <a:pt x="3677" y="1"/>
                  </a:moveTo>
                  <a:cubicBezTo>
                    <a:pt x="2329" y="2157"/>
                    <a:pt x="1226" y="4486"/>
                    <a:pt x="417" y="6961"/>
                  </a:cubicBezTo>
                  <a:cubicBezTo>
                    <a:pt x="270" y="7427"/>
                    <a:pt x="123" y="7917"/>
                    <a:pt x="0" y="8407"/>
                  </a:cubicBezTo>
                  <a:cubicBezTo>
                    <a:pt x="2182" y="9363"/>
                    <a:pt x="4608" y="10221"/>
                    <a:pt x="7206" y="10956"/>
                  </a:cubicBezTo>
                  <a:cubicBezTo>
                    <a:pt x="7182" y="10539"/>
                    <a:pt x="7157" y="10098"/>
                    <a:pt x="7133" y="9681"/>
                  </a:cubicBezTo>
                  <a:cubicBezTo>
                    <a:pt x="7108" y="9265"/>
                    <a:pt x="7108" y="8873"/>
                    <a:pt x="7108" y="8481"/>
                  </a:cubicBezTo>
                  <a:cubicBezTo>
                    <a:pt x="7108" y="7084"/>
                    <a:pt x="7206" y="5687"/>
                    <a:pt x="7378" y="4339"/>
                  </a:cubicBezTo>
                  <a:cubicBezTo>
                    <a:pt x="7500" y="3309"/>
                    <a:pt x="7696" y="2304"/>
                    <a:pt x="7917" y="1324"/>
                  </a:cubicBezTo>
                  <a:cubicBezTo>
                    <a:pt x="7574" y="1226"/>
                    <a:pt x="7255" y="1128"/>
                    <a:pt x="6912" y="1030"/>
                  </a:cubicBezTo>
                  <a:cubicBezTo>
                    <a:pt x="5785" y="711"/>
                    <a:pt x="4706" y="368"/>
                    <a:pt x="3677"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5" name="Google Shape;22175;p501"/>
            <p:cNvSpPr/>
            <p:nvPr/>
          </p:nvSpPr>
          <p:spPr>
            <a:xfrm>
              <a:off x="194386" y="1509679"/>
              <a:ext cx="465892" cy="75398"/>
            </a:xfrm>
            <a:custGeom>
              <a:rect b="b" l="l" r="r" t="t"/>
              <a:pathLst>
                <a:path extrusionOk="0" h="8064" w="49828">
                  <a:moveTo>
                    <a:pt x="1" y="1"/>
                  </a:moveTo>
                  <a:lnTo>
                    <a:pt x="1" y="1"/>
                  </a:lnTo>
                  <a:cubicBezTo>
                    <a:pt x="2672" y="2574"/>
                    <a:pt x="5687" y="4780"/>
                    <a:pt x="9020" y="6471"/>
                  </a:cubicBezTo>
                  <a:cubicBezTo>
                    <a:pt x="14290" y="7500"/>
                    <a:pt x="20098" y="8064"/>
                    <a:pt x="26201" y="8064"/>
                  </a:cubicBezTo>
                  <a:cubicBezTo>
                    <a:pt x="32304" y="8064"/>
                    <a:pt x="38112" y="7500"/>
                    <a:pt x="43406" y="6471"/>
                  </a:cubicBezTo>
                  <a:cubicBezTo>
                    <a:pt x="45685" y="5294"/>
                    <a:pt x="47842" y="3897"/>
                    <a:pt x="49827" y="2304"/>
                  </a:cubicBezTo>
                  <a:lnTo>
                    <a:pt x="49827" y="2304"/>
                  </a:lnTo>
                  <a:cubicBezTo>
                    <a:pt x="45269" y="4853"/>
                    <a:pt x="39999" y="6324"/>
                    <a:pt x="34411" y="6324"/>
                  </a:cubicBezTo>
                  <a:cubicBezTo>
                    <a:pt x="30073" y="6324"/>
                    <a:pt x="25956" y="5442"/>
                    <a:pt x="22206" y="3848"/>
                  </a:cubicBezTo>
                  <a:cubicBezTo>
                    <a:pt x="13922" y="3530"/>
                    <a:pt x="6324" y="2133"/>
                    <a:pt x="1" y="1"/>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6" name="Google Shape;22176;p501"/>
            <p:cNvSpPr/>
            <p:nvPr/>
          </p:nvSpPr>
          <p:spPr>
            <a:xfrm>
              <a:off x="189346" y="1165487"/>
              <a:ext cx="49742" cy="41710"/>
            </a:xfrm>
            <a:custGeom>
              <a:rect b="b" l="l" r="r" t="t"/>
              <a:pathLst>
                <a:path extrusionOk="0" h="4461" w="5320">
                  <a:moveTo>
                    <a:pt x="2231" y="0"/>
                  </a:moveTo>
                  <a:cubicBezTo>
                    <a:pt x="1422" y="1005"/>
                    <a:pt x="663" y="2059"/>
                    <a:pt x="1" y="3138"/>
                  </a:cubicBezTo>
                  <a:cubicBezTo>
                    <a:pt x="1030" y="3505"/>
                    <a:pt x="2109" y="3848"/>
                    <a:pt x="3236" y="4167"/>
                  </a:cubicBezTo>
                  <a:cubicBezTo>
                    <a:pt x="3555" y="4265"/>
                    <a:pt x="3898" y="4363"/>
                    <a:pt x="4241" y="4461"/>
                  </a:cubicBezTo>
                  <a:cubicBezTo>
                    <a:pt x="4437" y="3579"/>
                    <a:pt x="4682" y="2721"/>
                    <a:pt x="4952" y="1888"/>
                  </a:cubicBezTo>
                  <a:cubicBezTo>
                    <a:pt x="5074" y="1544"/>
                    <a:pt x="5197" y="1201"/>
                    <a:pt x="5319" y="858"/>
                  </a:cubicBezTo>
                  <a:cubicBezTo>
                    <a:pt x="4265" y="589"/>
                    <a:pt x="3236" y="319"/>
                    <a:pt x="2231"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7" name="Google Shape;22177;p501"/>
            <p:cNvSpPr/>
            <p:nvPr/>
          </p:nvSpPr>
          <p:spPr>
            <a:xfrm>
              <a:off x="144662" y="1345606"/>
              <a:ext cx="257349" cy="200062"/>
            </a:xfrm>
            <a:custGeom>
              <a:rect b="b" l="l" r="r" t="t"/>
              <a:pathLst>
                <a:path extrusionOk="0" h="21397" w="27524">
                  <a:moveTo>
                    <a:pt x="1" y="0"/>
                  </a:moveTo>
                  <a:cubicBezTo>
                    <a:pt x="1" y="172"/>
                    <a:pt x="1" y="368"/>
                    <a:pt x="1" y="539"/>
                  </a:cubicBezTo>
                  <a:cubicBezTo>
                    <a:pt x="1" y="956"/>
                    <a:pt x="1" y="1348"/>
                    <a:pt x="25" y="1740"/>
                  </a:cubicBezTo>
                  <a:cubicBezTo>
                    <a:pt x="221" y="7132"/>
                    <a:pt x="1790" y="12181"/>
                    <a:pt x="4363" y="16544"/>
                  </a:cubicBezTo>
                  <a:cubicBezTo>
                    <a:pt x="4388" y="16593"/>
                    <a:pt x="4412" y="16617"/>
                    <a:pt x="4437" y="16666"/>
                  </a:cubicBezTo>
                  <a:cubicBezTo>
                    <a:pt x="4731" y="16960"/>
                    <a:pt x="5025" y="17254"/>
                    <a:pt x="5319" y="17549"/>
                  </a:cubicBezTo>
                  <a:cubicBezTo>
                    <a:pt x="11618" y="19681"/>
                    <a:pt x="19240" y="21078"/>
                    <a:pt x="27524" y="21396"/>
                  </a:cubicBezTo>
                  <a:cubicBezTo>
                    <a:pt x="26323" y="20906"/>
                    <a:pt x="25171" y="20318"/>
                    <a:pt x="24044" y="19681"/>
                  </a:cubicBezTo>
                  <a:cubicBezTo>
                    <a:pt x="20465" y="17622"/>
                    <a:pt x="17328" y="14877"/>
                    <a:pt x="14804" y="11642"/>
                  </a:cubicBezTo>
                  <a:cubicBezTo>
                    <a:pt x="12917" y="9191"/>
                    <a:pt x="11373" y="6471"/>
                    <a:pt x="10270" y="3554"/>
                  </a:cubicBezTo>
                  <a:cubicBezTo>
                    <a:pt x="6471" y="2598"/>
                    <a:pt x="3015" y="1397"/>
                    <a:pt x="1" y="0"/>
                  </a:cubicBezTo>
                  <a:close/>
                </a:path>
              </a:pathLst>
            </a:custGeom>
            <a:solidFill>
              <a:srgbClr val="5D4682">
                <a:alpha val="428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178" name="Google Shape;22178;p501"/>
          <p:cNvGrpSpPr/>
          <p:nvPr/>
        </p:nvGrpSpPr>
        <p:grpSpPr>
          <a:xfrm>
            <a:off x="839806" y="3614687"/>
            <a:ext cx="606602" cy="606479"/>
            <a:chOff x="-816191" y="836648"/>
            <a:chExt cx="704205" cy="703980"/>
          </a:xfrm>
        </p:grpSpPr>
        <p:sp>
          <p:nvSpPr>
            <p:cNvPr id="22179" name="Google Shape;22179;p501"/>
            <p:cNvSpPr/>
            <p:nvPr/>
          </p:nvSpPr>
          <p:spPr>
            <a:xfrm>
              <a:off x="-816191" y="836648"/>
              <a:ext cx="704205" cy="703980"/>
            </a:xfrm>
            <a:custGeom>
              <a:rect b="b" l="l" r="r" t="t"/>
              <a:pathLst>
                <a:path extrusionOk="0" h="75292" w="75316">
                  <a:moveTo>
                    <a:pt x="37646" y="0"/>
                  </a:moveTo>
                  <a:cubicBezTo>
                    <a:pt x="16862" y="0"/>
                    <a:pt x="0" y="16838"/>
                    <a:pt x="0" y="37646"/>
                  </a:cubicBezTo>
                  <a:cubicBezTo>
                    <a:pt x="0" y="58429"/>
                    <a:pt x="16862" y="75291"/>
                    <a:pt x="37646" y="75291"/>
                  </a:cubicBezTo>
                  <a:cubicBezTo>
                    <a:pt x="58454" y="75291"/>
                    <a:pt x="75316" y="58429"/>
                    <a:pt x="75316" y="37646"/>
                  </a:cubicBezTo>
                  <a:cubicBezTo>
                    <a:pt x="75316" y="16838"/>
                    <a:pt x="58454" y="0"/>
                    <a:pt x="37646" y="0"/>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0" name="Google Shape;22180;p501"/>
            <p:cNvSpPr/>
            <p:nvPr/>
          </p:nvSpPr>
          <p:spPr>
            <a:xfrm>
              <a:off x="-293946" y="1176717"/>
              <a:ext cx="120316" cy="120540"/>
            </a:xfrm>
            <a:custGeom>
              <a:rect b="b" l="l" r="r" t="t"/>
              <a:pathLst>
                <a:path extrusionOk="0" h="12892" w="12868">
                  <a:moveTo>
                    <a:pt x="6447" y="0"/>
                  </a:moveTo>
                  <a:lnTo>
                    <a:pt x="5785" y="5809"/>
                  </a:lnTo>
                  <a:lnTo>
                    <a:pt x="1" y="6446"/>
                  </a:lnTo>
                  <a:lnTo>
                    <a:pt x="5785" y="7083"/>
                  </a:lnTo>
                  <a:lnTo>
                    <a:pt x="6447" y="12892"/>
                  </a:lnTo>
                  <a:lnTo>
                    <a:pt x="7084" y="7083"/>
                  </a:lnTo>
                  <a:lnTo>
                    <a:pt x="12868" y="6446"/>
                  </a:lnTo>
                  <a:lnTo>
                    <a:pt x="7084" y="5809"/>
                  </a:lnTo>
                  <a:lnTo>
                    <a:pt x="6447"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1" name="Google Shape;22181;p501"/>
            <p:cNvSpPr/>
            <p:nvPr/>
          </p:nvSpPr>
          <p:spPr>
            <a:xfrm>
              <a:off x="-726365" y="965435"/>
              <a:ext cx="145757" cy="145982"/>
            </a:xfrm>
            <a:custGeom>
              <a:rect b="b" l="l" r="r" t="t"/>
              <a:pathLst>
                <a:path extrusionOk="0" h="15613" w="15589">
                  <a:moveTo>
                    <a:pt x="7795" y="0"/>
                  </a:moveTo>
                  <a:lnTo>
                    <a:pt x="7010" y="7034"/>
                  </a:lnTo>
                  <a:lnTo>
                    <a:pt x="1" y="7819"/>
                  </a:lnTo>
                  <a:lnTo>
                    <a:pt x="7010" y="8578"/>
                  </a:lnTo>
                  <a:lnTo>
                    <a:pt x="7795" y="15612"/>
                  </a:lnTo>
                  <a:lnTo>
                    <a:pt x="8554" y="8578"/>
                  </a:lnTo>
                  <a:lnTo>
                    <a:pt x="15588" y="7819"/>
                  </a:lnTo>
                  <a:lnTo>
                    <a:pt x="8554" y="7034"/>
                  </a:lnTo>
                  <a:lnTo>
                    <a:pt x="779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2" name="Google Shape;22182;p501"/>
            <p:cNvSpPr/>
            <p:nvPr/>
          </p:nvSpPr>
          <p:spPr>
            <a:xfrm>
              <a:off x="-494915" y="941601"/>
              <a:ext cx="20177" cy="20177"/>
            </a:xfrm>
            <a:custGeom>
              <a:rect b="b" l="l" r="r" t="t"/>
              <a:pathLst>
                <a:path extrusionOk="0" h="2158"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3" name="Google Shape;22183;p501"/>
            <p:cNvSpPr/>
            <p:nvPr/>
          </p:nvSpPr>
          <p:spPr>
            <a:xfrm>
              <a:off x="-196323" y="1098345"/>
              <a:ext cx="20177" cy="20177"/>
            </a:xfrm>
            <a:custGeom>
              <a:rect b="b" l="l" r="r" t="t"/>
              <a:pathLst>
                <a:path extrusionOk="0" h="2158"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4" name="Google Shape;22184;p501"/>
            <p:cNvSpPr/>
            <p:nvPr/>
          </p:nvSpPr>
          <p:spPr>
            <a:xfrm>
              <a:off x="-615455" y="1079093"/>
              <a:ext cx="20177" cy="20177"/>
            </a:xfrm>
            <a:custGeom>
              <a:rect b="b" l="l" r="r" t="t"/>
              <a:pathLst>
                <a:path extrusionOk="0" h="2158" w="2158">
                  <a:moveTo>
                    <a:pt x="1079" y="1"/>
                  </a:moveTo>
                  <a:lnTo>
                    <a:pt x="1" y="1079"/>
                  </a:lnTo>
                  <a:lnTo>
                    <a:pt x="1079" y="2157"/>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5" name="Google Shape;22185;p501"/>
            <p:cNvSpPr/>
            <p:nvPr/>
          </p:nvSpPr>
          <p:spPr>
            <a:xfrm>
              <a:off x="-769674" y="1276172"/>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6" name="Google Shape;22186;p501"/>
            <p:cNvSpPr/>
            <p:nvPr/>
          </p:nvSpPr>
          <p:spPr>
            <a:xfrm>
              <a:off x="-655782" y="1392814"/>
              <a:ext cx="20177" cy="20168"/>
            </a:xfrm>
            <a:custGeom>
              <a:rect b="b" l="l" r="r" t="t"/>
              <a:pathLst>
                <a:path extrusionOk="0" h="2157" w="2158">
                  <a:moveTo>
                    <a:pt x="1079" y="0"/>
                  </a:moveTo>
                  <a:lnTo>
                    <a:pt x="0" y="1078"/>
                  </a:lnTo>
                  <a:lnTo>
                    <a:pt x="1079" y="2157"/>
                  </a:lnTo>
                  <a:lnTo>
                    <a:pt x="2157" y="1078"/>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7" name="Google Shape;22187;p501"/>
            <p:cNvSpPr/>
            <p:nvPr/>
          </p:nvSpPr>
          <p:spPr>
            <a:xfrm>
              <a:off x="-299210" y="1389597"/>
              <a:ext cx="20168" cy="20177"/>
            </a:xfrm>
            <a:custGeom>
              <a:rect b="b" l="l" r="r" t="t"/>
              <a:pathLst>
                <a:path extrusionOk="0" h="2158" w="2157">
                  <a:moveTo>
                    <a:pt x="1078" y="1"/>
                  </a:moveTo>
                  <a:lnTo>
                    <a:pt x="0" y="1079"/>
                  </a:lnTo>
                  <a:lnTo>
                    <a:pt x="1078" y="2158"/>
                  </a:lnTo>
                  <a:lnTo>
                    <a:pt x="2157" y="1079"/>
                  </a:lnTo>
                  <a:lnTo>
                    <a:pt x="107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8" name="Google Shape;22188;p501"/>
            <p:cNvSpPr/>
            <p:nvPr/>
          </p:nvSpPr>
          <p:spPr>
            <a:xfrm>
              <a:off x="-298528" y="939311"/>
              <a:ext cx="55698" cy="55689"/>
            </a:xfrm>
            <a:custGeom>
              <a:rect b="b" l="l" r="r" t="t"/>
              <a:pathLst>
                <a:path extrusionOk="0" h="5956" w="5957">
                  <a:moveTo>
                    <a:pt x="2991" y="0"/>
                  </a:moveTo>
                  <a:cubicBezTo>
                    <a:pt x="1324" y="0"/>
                    <a:pt x="1" y="1324"/>
                    <a:pt x="1" y="2966"/>
                  </a:cubicBezTo>
                  <a:cubicBezTo>
                    <a:pt x="1" y="4632"/>
                    <a:pt x="1324" y="5956"/>
                    <a:pt x="2991" y="5956"/>
                  </a:cubicBezTo>
                  <a:cubicBezTo>
                    <a:pt x="4633" y="5956"/>
                    <a:pt x="5956" y="4632"/>
                    <a:pt x="5956" y="2966"/>
                  </a:cubicBezTo>
                  <a:cubicBezTo>
                    <a:pt x="5956" y="1324"/>
                    <a:pt x="4633" y="0"/>
                    <a:pt x="299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9" name="Google Shape;22189;p501"/>
            <p:cNvSpPr/>
            <p:nvPr/>
          </p:nvSpPr>
          <p:spPr>
            <a:xfrm>
              <a:off x="-296237" y="941368"/>
              <a:ext cx="56156" cy="53688"/>
            </a:xfrm>
            <a:custGeom>
              <a:rect b="b" l="l" r="r" t="t"/>
              <a:pathLst>
                <a:path extrusionOk="0" h="5742" w="6006">
                  <a:moveTo>
                    <a:pt x="3898" y="1"/>
                  </a:moveTo>
                  <a:lnTo>
                    <a:pt x="3898" y="1"/>
                  </a:lnTo>
                  <a:cubicBezTo>
                    <a:pt x="4363" y="1104"/>
                    <a:pt x="4167" y="2403"/>
                    <a:pt x="3285" y="3285"/>
                  </a:cubicBezTo>
                  <a:cubicBezTo>
                    <a:pt x="2688" y="3866"/>
                    <a:pt x="1920" y="4160"/>
                    <a:pt x="1158" y="4160"/>
                  </a:cubicBezTo>
                  <a:cubicBezTo>
                    <a:pt x="763" y="4160"/>
                    <a:pt x="369" y="4081"/>
                    <a:pt x="1" y="3922"/>
                  </a:cubicBezTo>
                  <a:lnTo>
                    <a:pt x="1" y="3922"/>
                  </a:lnTo>
                  <a:cubicBezTo>
                    <a:pt x="148" y="4265"/>
                    <a:pt x="344" y="4584"/>
                    <a:pt x="638" y="4878"/>
                  </a:cubicBezTo>
                  <a:cubicBezTo>
                    <a:pt x="1214" y="5454"/>
                    <a:pt x="1974" y="5742"/>
                    <a:pt x="2736" y="5742"/>
                  </a:cubicBezTo>
                  <a:cubicBezTo>
                    <a:pt x="3499" y="5742"/>
                    <a:pt x="4265" y="5454"/>
                    <a:pt x="4853" y="4878"/>
                  </a:cubicBezTo>
                  <a:cubicBezTo>
                    <a:pt x="6005" y="3702"/>
                    <a:pt x="6005" y="1814"/>
                    <a:pt x="4853" y="638"/>
                  </a:cubicBezTo>
                  <a:cubicBezTo>
                    <a:pt x="4559" y="368"/>
                    <a:pt x="4241" y="148"/>
                    <a:pt x="3898" y="1"/>
                  </a:cubicBez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0" name="Google Shape;22190;p501"/>
            <p:cNvSpPr/>
            <p:nvPr/>
          </p:nvSpPr>
          <p:spPr>
            <a:xfrm>
              <a:off x="-715136" y="1128134"/>
              <a:ext cx="108862" cy="111611"/>
            </a:xfrm>
            <a:custGeom>
              <a:rect b="b" l="l" r="r" t="t"/>
              <a:pathLst>
                <a:path extrusionOk="0" h="11937" w="11643">
                  <a:moveTo>
                    <a:pt x="11642" y="0"/>
                  </a:moveTo>
                  <a:cubicBezTo>
                    <a:pt x="11642" y="1"/>
                    <a:pt x="9804" y="858"/>
                    <a:pt x="7623" y="2133"/>
                  </a:cubicBezTo>
                  <a:cubicBezTo>
                    <a:pt x="4755" y="3799"/>
                    <a:pt x="1300" y="6152"/>
                    <a:pt x="638" y="8113"/>
                  </a:cubicBezTo>
                  <a:cubicBezTo>
                    <a:pt x="1" y="10025"/>
                    <a:pt x="2648" y="10980"/>
                    <a:pt x="5172" y="11471"/>
                  </a:cubicBezTo>
                  <a:cubicBezTo>
                    <a:pt x="7280" y="11863"/>
                    <a:pt x="9289" y="11936"/>
                    <a:pt x="9289" y="11936"/>
                  </a:cubicBezTo>
                  <a:lnTo>
                    <a:pt x="11642"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1" name="Google Shape;22191;p501"/>
            <p:cNvSpPr/>
            <p:nvPr/>
          </p:nvSpPr>
          <p:spPr>
            <a:xfrm>
              <a:off x="-558392" y="1101552"/>
              <a:ext cx="227560" cy="378432"/>
            </a:xfrm>
            <a:custGeom>
              <a:rect b="b" l="l" r="r" t="t"/>
              <a:pathLst>
                <a:path extrusionOk="0" h="40474" w="24338">
                  <a:moveTo>
                    <a:pt x="23161" y="0"/>
                  </a:moveTo>
                  <a:lnTo>
                    <a:pt x="9044" y="15147"/>
                  </a:lnTo>
                  <a:lnTo>
                    <a:pt x="1" y="24852"/>
                  </a:lnTo>
                  <a:cubicBezTo>
                    <a:pt x="50" y="24877"/>
                    <a:pt x="99" y="24877"/>
                    <a:pt x="123" y="24877"/>
                  </a:cubicBezTo>
                  <a:cubicBezTo>
                    <a:pt x="2819" y="25318"/>
                    <a:pt x="5098" y="27181"/>
                    <a:pt x="6030" y="29803"/>
                  </a:cubicBezTo>
                  <a:cubicBezTo>
                    <a:pt x="6790" y="32058"/>
                    <a:pt x="7745" y="34803"/>
                    <a:pt x="8628" y="37499"/>
                  </a:cubicBezTo>
                  <a:cubicBezTo>
                    <a:pt x="8971" y="38528"/>
                    <a:pt x="9657" y="39337"/>
                    <a:pt x="10515" y="39852"/>
                  </a:cubicBezTo>
                  <a:cubicBezTo>
                    <a:pt x="11182" y="40249"/>
                    <a:pt x="11955" y="40474"/>
                    <a:pt x="12750" y="40474"/>
                  </a:cubicBezTo>
                  <a:cubicBezTo>
                    <a:pt x="13328" y="40474"/>
                    <a:pt x="13918" y="40355"/>
                    <a:pt x="14485" y="40097"/>
                  </a:cubicBezTo>
                  <a:cubicBezTo>
                    <a:pt x="14828" y="39950"/>
                    <a:pt x="15172" y="39778"/>
                    <a:pt x="15515" y="39607"/>
                  </a:cubicBezTo>
                  <a:cubicBezTo>
                    <a:pt x="17549" y="38577"/>
                    <a:pt x="19436" y="37254"/>
                    <a:pt x="20980" y="36028"/>
                  </a:cubicBezTo>
                  <a:cubicBezTo>
                    <a:pt x="23088" y="34362"/>
                    <a:pt x="23161" y="31200"/>
                    <a:pt x="21152" y="29411"/>
                  </a:cubicBezTo>
                  <a:cubicBezTo>
                    <a:pt x="19706" y="28112"/>
                    <a:pt x="18015" y="26592"/>
                    <a:pt x="16373" y="25195"/>
                  </a:cubicBezTo>
                  <a:cubicBezTo>
                    <a:pt x="15784" y="24656"/>
                    <a:pt x="15221" y="24166"/>
                    <a:pt x="14657" y="23676"/>
                  </a:cubicBezTo>
                  <a:cubicBezTo>
                    <a:pt x="13701" y="22843"/>
                    <a:pt x="13137" y="21715"/>
                    <a:pt x="12990" y="20539"/>
                  </a:cubicBezTo>
                  <a:cubicBezTo>
                    <a:pt x="12941" y="20098"/>
                    <a:pt x="12941" y="19656"/>
                    <a:pt x="13015" y="19215"/>
                  </a:cubicBezTo>
                  <a:cubicBezTo>
                    <a:pt x="13088" y="18701"/>
                    <a:pt x="13260" y="18161"/>
                    <a:pt x="13505" y="17671"/>
                  </a:cubicBezTo>
                  <a:cubicBezTo>
                    <a:pt x="13677" y="17353"/>
                    <a:pt x="13873" y="17059"/>
                    <a:pt x="14118" y="16764"/>
                  </a:cubicBezTo>
                  <a:cubicBezTo>
                    <a:pt x="14142" y="16764"/>
                    <a:pt x="14142" y="16740"/>
                    <a:pt x="14167" y="16715"/>
                  </a:cubicBezTo>
                  <a:cubicBezTo>
                    <a:pt x="17917" y="12353"/>
                    <a:pt x="21985" y="7794"/>
                    <a:pt x="23603" y="4731"/>
                  </a:cubicBezTo>
                  <a:cubicBezTo>
                    <a:pt x="24338" y="3334"/>
                    <a:pt x="23872" y="1569"/>
                    <a:pt x="23161"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2" name="Google Shape;22192;p501"/>
            <p:cNvSpPr/>
            <p:nvPr/>
          </p:nvSpPr>
          <p:spPr>
            <a:xfrm>
              <a:off x="-380340" y="965201"/>
              <a:ext cx="111611" cy="111611"/>
            </a:xfrm>
            <a:custGeom>
              <a:rect b="b" l="l" r="r" t="t"/>
              <a:pathLst>
                <a:path extrusionOk="0" h="11937" w="11937">
                  <a:moveTo>
                    <a:pt x="5981" y="1"/>
                  </a:moveTo>
                  <a:cubicBezTo>
                    <a:pt x="2672" y="1"/>
                    <a:pt x="1" y="2672"/>
                    <a:pt x="1" y="5956"/>
                  </a:cubicBezTo>
                  <a:cubicBezTo>
                    <a:pt x="1" y="9265"/>
                    <a:pt x="2672" y="11936"/>
                    <a:pt x="5981" y="11936"/>
                  </a:cubicBezTo>
                  <a:cubicBezTo>
                    <a:pt x="9265" y="11936"/>
                    <a:pt x="11937" y="9265"/>
                    <a:pt x="11937" y="5956"/>
                  </a:cubicBezTo>
                  <a:cubicBezTo>
                    <a:pt x="11937" y="2672"/>
                    <a:pt x="9265" y="1"/>
                    <a:pt x="5981"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3" name="Google Shape;22193;p501"/>
            <p:cNvSpPr/>
            <p:nvPr/>
          </p:nvSpPr>
          <p:spPr>
            <a:xfrm>
              <a:off x="-372318" y="972999"/>
              <a:ext cx="109086" cy="103813"/>
            </a:xfrm>
            <a:custGeom>
              <a:rect b="b" l="l" r="r" t="t"/>
              <a:pathLst>
                <a:path extrusionOk="0" h="11103" w="11667">
                  <a:moveTo>
                    <a:pt x="8162" y="0"/>
                  </a:moveTo>
                  <a:lnTo>
                    <a:pt x="8162" y="0"/>
                  </a:lnTo>
                  <a:cubicBezTo>
                    <a:pt x="9535" y="2279"/>
                    <a:pt x="9241" y="5294"/>
                    <a:pt x="7255" y="7279"/>
                  </a:cubicBezTo>
                  <a:cubicBezTo>
                    <a:pt x="6097" y="8438"/>
                    <a:pt x="4571" y="9014"/>
                    <a:pt x="3046" y="9014"/>
                  </a:cubicBezTo>
                  <a:cubicBezTo>
                    <a:pt x="1989" y="9014"/>
                    <a:pt x="933" y="8738"/>
                    <a:pt x="1" y="8186"/>
                  </a:cubicBezTo>
                  <a:lnTo>
                    <a:pt x="1" y="8186"/>
                  </a:lnTo>
                  <a:cubicBezTo>
                    <a:pt x="246" y="8603"/>
                    <a:pt x="540" y="8995"/>
                    <a:pt x="908" y="9338"/>
                  </a:cubicBezTo>
                  <a:cubicBezTo>
                    <a:pt x="2072" y="10514"/>
                    <a:pt x="3597" y="11102"/>
                    <a:pt x="5123" y="11102"/>
                  </a:cubicBezTo>
                  <a:cubicBezTo>
                    <a:pt x="6649" y="11102"/>
                    <a:pt x="8174" y="10514"/>
                    <a:pt x="9339" y="9338"/>
                  </a:cubicBezTo>
                  <a:cubicBezTo>
                    <a:pt x="11667" y="7010"/>
                    <a:pt x="11667" y="3235"/>
                    <a:pt x="9339" y="907"/>
                  </a:cubicBezTo>
                  <a:cubicBezTo>
                    <a:pt x="8995" y="539"/>
                    <a:pt x="8579" y="245"/>
                    <a:pt x="8162"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4" name="Google Shape;22194;p501"/>
            <p:cNvSpPr/>
            <p:nvPr/>
          </p:nvSpPr>
          <p:spPr>
            <a:xfrm>
              <a:off x="-558392" y="1243167"/>
              <a:ext cx="153088" cy="231001"/>
            </a:xfrm>
            <a:custGeom>
              <a:rect b="b" l="l" r="r" t="t"/>
              <a:pathLst>
                <a:path extrusionOk="0" h="24706" w="16373">
                  <a:moveTo>
                    <a:pt x="9044" y="1"/>
                  </a:moveTo>
                  <a:lnTo>
                    <a:pt x="1" y="9706"/>
                  </a:lnTo>
                  <a:cubicBezTo>
                    <a:pt x="50" y="9731"/>
                    <a:pt x="99" y="9731"/>
                    <a:pt x="123" y="9731"/>
                  </a:cubicBezTo>
                  <a:cubicBezTo>
                    <a:pt x="2819" y="10172"/>
                    <a:pt x="5098" y="12035"/>
                    <a:pt x="6030" y="14657"/>
                  </a:cubicBezTo>
                  <a:cubicBezTo>
                    <a:pt x="6790" y="16912"/>
                    <a:pt x="7745" y="19657"/>
                    <a:pt x="8628" y="22353"/>
                  </a:cubicBezTo>
                  <a:cubicBezTo>
                    <a:pt x="8971" y="23382"/>
                    <a:pt x="9657" y="24191"/>
                    <a:pt x="10515" y="24706"/>
                  </a:cubicBezTo>
                  <a:cubicBezTo>
                    <a:pt x="9338" y="21887"/>
                    <a:pt x="6986" y="16789"/>
                    <a:pt x="8579" y="13848"/>
                  </a:cubicBezTo>
                  <a:cubicBezTo>
                    <a:pt x="10544" y="10186"/>
                    <a:pt x="15398" y="10023"/>
                    <a:pt x="16245" y="10023"/>
                  </a:cubicBezTo>
                  <a:cubicBezTo>
                    <a:pt x="16328" y="10023"/>
                    <a:pt x="16373" y="10025"/>
                    <a:pt x="16373" y="10025"/>
                  </a:cubicBezTo>
                  <a:lnTo>
                    <a:pt x="12990" y="5393"/>
                  </a:lnTo>
                  <a:lnTo>
                    <a:pt x="9044" y="1"/>
                  </a:ln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5" name="Google Shape;22195;p501"/>
            <p:cNvSpPr/>
            <p:nvPr/>
          </p:nvSpPr>
          <p:spPr>
            <a:xfrm>
              <a:off x="-665861" y="1009398"/>
              <a:ext cx="375823" cy="330186"/>
            </a:xfrm>
            <a:custGeom>
              <a:rect b="b" l="l" r="r" t="t"/>
              <a:pathLst>
                <a:path extrusionOk="0" h="35314" w="40195">
                  <a:moveTo>
                    <a:pt x="26914" y="1"/>
                  </a:moveTo>
                  <a:cubicBezTo>
                    <a:pt x="21653" y="1"/>
                    <a:pt x="15423" y="2767"/>
                    <a:pt x="10318" y="7871"/>
                  </a:cubicBezTo>
                  <a:cubicBezTo>
                    <a:pt x="2181" y="15984"/>
                    <a:pt x="0" y="26939"/>
                    <a:pt x="5392" y="32355"/>
                  </a:cubicBezTo>
                  <a:cubicBezTo>
                    <a:pt x="7401" y="34355"/>
                    <a:pt x="10172" y="35313"/>
                    <a:pt x="13277" y="35313"/>
                  </a:cubicBezTo>
                  <a:cubicBezTo>
                    <a:pt x="18544" y="35313"/>
                    <a:pt x="24773" y="32557"/>
                    <a:pt x="29876" y="27454"/>
                  </a:cubicBezTo>
                  <a:cubicBezTo>
                    <a:pt x="37989" y="19341"/>
                    <a:pt x="40194" y="8361"/>
                    <a:pt x="34778" y="2969"/>
                  </a:cubicBezTo>
                  <a:cubicBezTo>
                    <a:pt x="32779" y="961"/>
                    <a:pt x="30015" y="1"/>
                    <a:pt x="26914" y="1"/>
                  </a:cubicBezTo>
                  <a:close/>
                </a:path>
              </a:pathLst>
            </a:custGeom>
            <a:solidFill>
              <a:srgbClr val="F9A52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6" name="Google Shape;22196;p501"/>
            <p:cNvSpPr/>
            <p:nvPr/>
          </p:nvSpPr>
          <p:spPr>
            <a:xfrm>
              <a:off x="-667011" y="1128134"/>
              <a:ext cx="60738" cy="111611"/>
            </a:xfrm>
            <a:custGeom>
              <a:rect b="b" l="l" r="r" t="t"/>
              <a:pathLst>
                <a:path extrusionOk="0" h="11937" w="6496">
                  <a:moveTo>
                    <a:pt x="6495" y="0"/>
                  </a:moveTo>
                  <a:cubicBezTo>
                    <a:pt x="6495" y="1"/>
                    <a:pt x="4657" y="858"/>
                    <a:pt x="2476" y="2133"/>
                  </a:cubicBezTo>
                  <a:cubicBezTo>
                    <a:pt x="858" y="5294"/>
                    <a:pt x="0" y="8530"/>
                    <a:pt x="25" y="11471"/>
                  </a:cubicBezTo>
                  <a:cubicBezTo>
                    <a:pt x="2133" y="11863"/>
                    <a:pt x="4142" y="11936"/>
                    <a:pt x="4142" y="11936"/>
                  </a:cubicBezTo>
                  <a:lnTo>
                    <a:pt x="6495" y="0"/>
                  </a:ln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7" name="Google Shape;22197;p501"/>
            <p:cNvSpPr/>
            <p:nvPr/>
          </p:nvSpPr>
          <p:spPr>
            <a:xfrm>
              <a:off x="-665861" y="1009398"/>
              <a:ext cx="375823" cy="330186"/>
            </a:xfrm>
            <a:custGeom>
              <a:rect b="b" l="l" r="r" t="t"/>
              <a:pathLst>
                <a:path extrusionOk="0" h="35314" w="40195">
                  <a:moveTo>
                    <a:pt x="26914" y="1"/>
                  </a:moveTo>
                  <a:cubicBezTo>
                    <a:pt x="21653" y="1"/>
                    <a:pt x="15423" y="2767"/>
                    <a:pt x="10318" y="7871"/>
                  </a:cubicBezTo>
                  <a:cubicBezTo>
                    <a:pt x="2181" y="15984"/>
                    <a:pt x="0" y="26939"/>
                    <a:pt x="5392" y="32355"/>
                  </a:cubicBezTo>
                  <a:cubicBezTo>
                    <a:pt x="7401" y="34355"/>
                    <a:pt x="10172" y="35313"/>
                    <a:pt x="13277" y="35313"/>
                  </a:cubicBezTo>
                  <a:cubicBezTo>
                    <a:pt x="18544" y="35313"/>
                    <a:pt x="24773" y="32557"/>
                    <a:pt x="29876" y="27454"/>
                  </a:cubicBezTo>
                  <a:cubicBezTo>
                    <a:pt x="37989" y="19341"/>
                    <a:pt x="40194" y="8361"/>
                    <a:pt x="34778" y="2969"/>
                  </a:cubicBezTo>
                  <a:cubicBezTo>
                    <a:pt x="32779" y="961"/>
                    <a:pt x="30015" y="1"/>
                    <a:pt x="26914"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8" name="Google Shape;22198;p501"/>
            <p:cNvSpPr/>
            <p:nvPr/>
          </p:nvSpPr>
          <p:spPr>
            <a:xfrm>
              <a:off x="-633099" y="1019281"/>
              <a:ext cx="343061" cy="320303"/>
            </a:xfrm>
            <a:custGeom>
              <a:rect b="b" l="l" r="r" t="t"/>
              <a:pathLst>
                <a:path extrusionOk="0" h="34257" w="36691">
                  <a:moveTo>
                    <a:pt x="28529" y="1"/>
                  </a:moveTo>
                  <a:lnTo>
                    <a:pt x="28529" y="1"/>
                  </a:lnTo>
                  <a:cubicBezTo>
                    <a:pt x="31249" y="5858"/>
                    <a:pt x="28627" y="14829"/>
                    <a:pt x="21716" y="21740"/>
                  </a:cubicBezTo>
                  <a:cubicBezTo>
                    <a:pt x="16602" y="26835"/>
                    <a:pt x="10362" y="29596"/>
                    <a:pt x="5099" y="29596"/>
                  </a:cubicBezTo>
                  <a:cubicBezTo>
                    <a:pt x="3248" y="29596"/>
                    <a:pt x="1518" y="29255"/>
                    <a:pt x="1" y="28554"/>
                  </a:cubicBezTo>
                  <a:lnTo>
                    <a:pt x="1" y="28554"/>
                  </a:lnTo>
                  <a:cubicBezTo>
                    <a:pt x="466" y="29558"/>
                    <a:pt x="1104" y="30490"/>
                    <a:pt x="1888" y="31298"/>
                  </a:cubicBezTo>
                  <a:cubicBezTo>
                    <a:pt x="3897" y="33298"/>
                    <a:pt x="6668" y="34256"/>
                    <a:pt x="9773" y="34256"/>
                  </a:cubicBezTo>
                  <a:cubicBezTo>
                    <a:pt x="15040" y="34256"/>
                    <a:pt x="21269" y="31500"/>
                    <a:pt x="26372" y="26397"/>
                  </a:cubicBezTo>
                  <a:cubicBezTo>
                    <a:pt x="34485" y="18284"/>
                    <a:pt x="36690" y="7304"/>
                    <a:pt x="31274" y="1912"/>
                  </a:cubicBezTo>
                  <a:cubicBezTo>
                    <a:pt x="30465" y="1104"/>
                    <a:pt x="29558" y="466"/>
                    <a:pt x="28529"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9" name="Google Shape;22199;p501"/>
            <p:cNvSpPr/>
            <p:nvPr/>
          </p:nvSpPr>
          <p:spPr>
            <a:xfrm>
              <a:off x="-411046" y="936104"/>
              <a:ext cx="170731" cy="170731"/>
            </a:xfrm>
            <a:custGeom>
              <a:rect b="b" l="l" r="r" t="t"/>
              <a:pathLst>
                <a:path extrusionOk="0" h="18260" w="18260">
                  <a:moveTo>
                    <a:pt x="3653" y="0"/>
                  </a:moveTo>
                  <a:lnTo>
                    <a:pt x="1" y="7769"/>
                  </a:lnTo>
                  <a:lnTo>
                    <a:pt x="10491" y="18259"/>
                  </a:lnTo>
                  <a:lnTo>
                    <a:pt x="18260" y="14607"/>
                  </a:lnTo>
                  <a:lnTo>
                    <a:pt x="3653" y="0"/>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0" name="Google Shape;22200;p501"/>
            <p:cNvSpPr/>
            <p:nvPr/>
          </p:nvSpPr>
          <p:spPr>
            <a:xfrm>
              <a:off x="-501563" y="998487"/>
              <a:ext cx="199379" cy="197425"/>
            </a:xfrm>
            <a:custGeom>
              <a:rect b="b" l="l" r="r" t="t"/>
              <a:pathLst>
                <a:path extrusionOk="0" h="21115" w="21324">
                  <a:moveTo>
                    <a:pt x="2550" y="1"/>
                  </a:moveTo>
                  <a:cubicBezTo>
                    <a:pt x="1955" y="1"/>
                    <a:pt x="1361" y="227"/>
                    <a:pt x="908" y="681"/>
                  </a:cubicBezTo>
                  <a:cubicBezTo>
                    <a:pt x="1" y="1612"/>
                    <a:pt x="1" y="3083"/>
                    <a:pt x="908" y="3989"/>
                  </a:cubicBezTo>
                  <a:lnTo>
                    <a:pt x="17353" y="20435"/>
                  </a:lnTo>
                  <a:cubicBezTo>
                    <a:pt x="17806" y="20888"/>
                    <a:pt x="18407" y="21115"/>
                    <a:pt x="19007" y="21115"/>
                  </a:cubicBezTo>
                  <a:cubicBezTo>
                    <a:pt x="19608" y="21115"/>
                    <a:pt x="20208" y="20888"/>
                    <a:pt x="20662" y="20435"/>
                  </a:cubicBezTo>
                  <a:cubicBezTo>
                    <a:pt x="21103" y="19994"/>
                    <a:pt x="21323" y="19381"/>
                    <a:pt x="21323" y="18793"/>
                  </a:cubicBezTo>
                  <a:cubicBezTo>
                    <a:pt x="21323" y="18205"/>
                    <a:pt x="21103" y="17592"/>
                    <a:pt x="20662" y="17151"/>
                  </a:cubicBezTo>
                  <a:lnTo>
                    <a:pt x="4192" y="681"/>
                  </a:lnTo>
                  <a:cubicBezTo>
                    <a:pt x="3738" y="227"/>
                    <a:pt x="3144" y="1"/>
                    <a:pt x="2550" y="1"/>
                  </a:cubicBez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1" name="Google Shape;22201;p501"/>
            <p:cNvSpPr/>
            <p:nvPr/>
          </p:nvSpPr>
          <p:spPr>
            <a:xfrm>
              <a:off x="-501563" y="998487"/>
              <a:ext cx="154238" cy="152059"/>
            </a:xfrm>
            <a:custGeom>
              <a:rect b="b" l="l" r="r" t="t"/>
              <a:pathLst>
                <a:path extrusionOk="0" h="16263" w="16496">
                  <a:moveTo>
                    <a:pt x="2550" y="1"/>
                  </a:moveTo>
                  <a:cubicBezTo>
                    <a:pt x="1955" y="1"/>
                    <a:pt x="1361" y="227"/>
                    <a:pt x="908" y="681"/>
                  </a:cubicBezTo>
                  <a:cubicBezTo>
                    <a:pt x="1" y="1612"/>
                    <a:pt x="1" y="3083"/>
                    <a:pt x="908" y="3989"/>
                  </a:cubicBezTo>
                  <a:lnTo>
                    <a:pt x="12525" y="15582"/>
                  </a:lnTo>
                  <a:cubicBezTo>
                    <a:pt x="12978" y="16035"/>
                    <a:pt x="13573" y="16262"/>
                    <a:pt x="14167" y="16262"/>
                  </a:cubicBezTo>
                  <a:cubicBezTo>
                    <a:pt x="14761" y="16262"/>
                    <a:pt x="15356" y="16035"/>
                    <a:pt x="15809" y="15582"/>
                  </a:cubicBezTo>
                  <a:cubicBezTo>
                    <a:pt x="16250" y="15141"/>
                    <a:pt x="16495" y="14528"/>
                    <a:pt x="16495" y="13940"/>
                  </a:cubicBezTo>
                  <a:cubicBezTo>
                    <a:pt x="16495" y="13352"/>
                    <a:pt x="16250" y="12764"/>
                    <a:pt x="15809" y="12298"/>
                  </a:cubicBezTo>
                  <a:lnTo>
                    <a:pt x="4192" y="681"/>
                  </a:lnTo>
                  <a:cubicBezTo>
                    <a:pt x="3738" y="227"/>
                    <a:pt x="3144" y="1"/>
                    <a:pt x="2550"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2" name="Google Shape;22202;p501"/>
            <p:cNvSpPr/>
            <p:nvPr/>
          </p:nvSpPr>
          <p:spPr>
            <a:xfrm>
              <a:off x="-578327" y="1048219"/>
              <a:ext cx="226644" cy="224465"/>
            </a:xfrm>
            <a:custGeom>
              <a:rect b="b" l="l" r="r" t="t"/>
              <a:pathLst>
                <a:path extrusionOk="0" h="24007" w="24240">
                  <a:moveTo>
                    <a:pt x="2549" y="0"/>
                  </a:moveTo>
                  <a:cubicBezTo>
                    <a:pt x="1955" y="0"/>
                    <a:pt x="1361" y="227"/>
                    <a:pt x="907" y="680"/>
                  </a:cubicBezTo>
                  <a:cubicBezTo>
                    <a:pt x="0" y="1587"/>
                    <a:pt x="0" y="3057"/>
                    <a:pt x="907" y="3964"/>
                  </a:cubicBezTo>
                  <a:lnTo>
                    <a:pt x="20269" y="23326"/>
                  </a:lnTo>
                  <a:cubicBezTo>
                    <a:pt x="20723" y="23780"/>
                    <a:pt x="21317" y="24006"/>
                    <a:pt x="21911" y="24006"/>
                  </a:cubicBezTo>
                  <a:cubicBezTo>
                    <a:pt x="22506" y="24006"/>
                    <a:pt x="23100" y="23780"/>
                    <a:pt x="23553" y="23326"/>
                  </a:cubicBezTo>
                  <a:cubicBezTo>
                    <a:pt x="24019" y="22885"/>
                    <a:pt x="24240" y="22272"/>
                    <a:pt x="24240" y="21684"/>
                  </a:cubicBezTo>
                  <a:cubicBezTo>
                    <a:pt x="24240" y="21096"/>
                    <a:pt x="24019" y="20483"/>
                    <a:pt x="23553" y="20042"/>
                  </a:cubicBezTo>
                  <a:lnTo>
                    <a:pt x="4191" y="680"/>
                  </a:lnTo>
                  <a:cubicBezTo>
                    <a:pt x="3738" y="227"/>
                    <a:pt x="3144" y="0"/>
                    <a:pt x="2549" y="0"/>
                  </a:cubicBez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3" name="Google Shape;22203;p501"/>
            <p:cNvSpPr/>
            <p:nvPr/>
          </p:nvSpPr>
          <p:spPr>
            <a:xfrm>
              <a:off x="-578327" y="1048219"/>
              <a:ext cx="176229" cy="174050"/>
            </a:xfrm>
            <a:custGeom>
              <a:rect b="b" l="l" r="r" t="t"/>
              <a:pathLst>
                <a:path extrusionOk="0" h="18615" w="18848">
                  <a:moveTo>
                    <a:pt x="2549" y="0"/>
                  </a:moveTo>
                  <a:cubicBezTo>
                    <a:pt x="1955" y="0"/>
                    <a:pt x="1361" y="227"/>
                    <a:pt x="907" y="680"/>
                  </a:cubicBezTo>
                  <a:cubicBezTo>
                    <a:pt x="0" y="1587"/>
                    <a:pt x="0" y="3057"/>
                    <a:pt x="907" y="3964"/>
                  </a:cubicBezTo>
                  <a:lnTo>
                    <a:pt x="14877" y="17934"/>
                  </a:lnTo>
                  <a:cubicBezTo>
                    <a:pt x="15331" y="18388"/>
                    <a:pt x="15925" y="18614"/>
                    <a:pt x="16519" y="18614"/>
                  </a:cubicBezTo>
                  <a:cubicBezTo>
                    <a:pt x="17114" y="18614"/>
                    <a:pt x="17708" y="18388"/>
                    <a:pt x="18161" y="17934"/>
                  </a:cubicBezTo>
                  <a:cubicBezTo>
                    <a:pt x="18627" y="17493"/>
                    <a:pt x="18848" y="16880"/>
                    <a:pt x="18848" y="16292"/>
                  </a:cubicBezTo>
                  <a:cubicBezTo>
                    <a:pt x="18848" y="15704"/>
                    <a:pt x="18627" y="15091"/>
                    <a:pt x="18161" y="14650"/>
                  </a:cubicBezTo>
                  <a:lnTo>
                    <a:pt x="4191" y="680"/>
                  </a:lnTo>
                  <a:cubicBezTo>
                    <a:pt x="3738" y="227"/>
                    <a:pt x="3144" y="0"/>
                    <a:pt x="2549"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4" name="Google Shape;22204;p501"/>
            <p:cNvSpPr/>
            <p:nvPr/>
          </p:nvSpPr>
          <p:spPr>
            <a:xfrm>
              <a:off x="-600551" y="1211087"/>
              <a:ext cx="89377" cy="84739"/>
            </a:xfrm>
            <a:custGeom>
              <a:rect b="b" l="l" r="r" t="t"/>
              <a:pathLst>
                <a:path extrusionOk="0" h="9063" w="9559">
                  <a:moveTo>
                    <a:pt x="2059" y="1"/>
                  </a:moveTo>
                  <a:cubicBezTo>
                    <a:pt x="0" y="2084"/>
                    <a:pt x="0" y="5442"/>
                    <a:pt x="2059" y="7500"/>
                  </a:cubicBezTo>
                  <a:cubicBezTo>
                    <a:pt x="3100" y="8542"/>
                    <a:pt x="4461" y="9063"/>
                    <a:pt x="5818" y="9063"/>
                  </a:cubicBezTo>
                  <a:cubicBezTo>
                    <a:pt x="7175" y="9063"/>
                    <a:pt x="8529" y="8542"/>
                    <a:pt x="9558" y="7500"/>
                  </a:cubicBezTo>
                  <a:lnTo>
                    <a:pt x="2059" y="1"/>
                  </a:ln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5" name="Google Shape;22205;p501"/>
            <p:cNvSpPr/>
            <p:nvPr/>
          </p:nvSpPr>
          <p:spPr>
            <a:xfrm>
              <a:off x="-348709" y="1013783"/>
              <a:ext cx="108395" cy="93051"/>
            </a:xfrm>
            <a:custGeom>
              <a:rect b="b" l="l" r="r" t="t"/>
              <a:pathLst>
                <a:path extrusionOk="0" h="9952" w="11593">
                  <a:moveTo>
                    <a:pt x="5294" y="1"/>
                  </a:moveTo>
                  <a:lnTo>
                    <a:pt x="0" y="6152"/>
                  </a:lnTo>
                  <a:lnTo>
                    <a:pt x="3824" y="9951"/>
                  </a:lnTo>
                  <a:lnTo>
                    <a:pt x="11593" y="6299"/>
                  </a:lnTo>
                  <a:lnTo>
                    <a:pt x="5294" y="1"/>
                  </a:lnTo>
                  <a:close/>
                </a:path>
              </a:pathLst>
            </a:cu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206" name="Google Shape;22206;p501"/>
          <p:cNvGrpSpPr/>
          <p:nvPr/>
        </p:nvGrpSpPr>
        <p:grpSpPr>
          <a:xfrm>
            <a:off x="5248390" y="1826953"/>
            <a:ext cx="607596" cy="607394"/>
            <a:chOff x="133433" y="1365"/>
            <a:chExt cx="704214" cy="703980"/>
          </a:xfrm>
        </p:grpSpPr>
        <p:sp>
          <p:nvSpPr>
            <p:cNvPr id="22207" name="Google Shape;22207;p501"/>
            <p:cNvSpPr/>
            <p:nvPr/>
          </p:nvSpPr>
          <p:spPr>
            <a:xfrm>
              <a:off x="133433" y="1365"/>
              <a:ext cx="704214" cy="703980"/>
            </a:xfrm>
            <a:custGeom>
              <a:rect b="b" l="l" r="r" t="t"/>
              <a:pathLst>
                <a:path extrusionOk="0" h="75292" w="75317">
                  <a:moveTo>
                    <a:pt x="37671" y="1"/>
                  </a:moveTo>
                  <a:cubicBezTo>
                    <a:pt x="16863" y="1"/>
                    <a:pt x="1" y="16863"/>
                    <a:pt x="1" y="37646"/>
                  </a:cubicBezTo>
                  <a:cubicBezTo>
                    <a:pt x="1" y="50709"/>
                    <a:pt x="6643" y="62204"/>
                    <a:pt x="16740" y="68944"/>
                  </a:cubicBezTo>
                  <a:cubicBezTo>
                    <a:pt x="20956" y="71787"/>
                    <a:pt x="25784" y="73772"/>
                    <a:pt x="30980" y="74704"/>
                  </a:cubicBezTo>
                  <a:cubicBezTo>
                    <a:pt x="33136" y="75096"/>
                    <a:pt x="35391" y="75292"/>
                    <a:pt x="37671" y="75292"/>
                  </a:cubicBezTo>
                  <a:cubicBezTo>
                    <a:pt x="45415" y="75292"/>
                    <a:pt x="52621" y="72963"/>
                    <a:pt x="58601" y="68944"/>
                  </a:cubicBezTo>
                  <a:cubicBezTo>
                    <a:pt x="68674" y="62204"/>
                    <a:pt x="75316" y="50709"/>
                    <a:pt x="75316" y="37646"/>
                  </a:cubicBezTo>
                  <a:cubicBezTo>
                    <a:pt x="75316" y="16863"/>
                    <a:pt x="58454" y="1"/>
                    <a:pt x="37671"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8" name="Google Shape;22208;p501"/>
            <p:cNvSpPr/>
            <p:nvPr/>
          </p:nvSpPr>
          <p:spPr>
            <a:xfrm>
              <a:off x="337384" y="20617"/>
              <a:ext cx="147356" cy="147356"/>
            </a:xfrm>
            <a:custGeom>
              <a:rect b="b" l="l" r="r" t="t"/>
              <a:pathLst>
                <a:path extrusionOk="0" h="15760" w="15760">
                  <a:moveTo>
                    <a:pt x="7892" y="1"/>
                  </a:moveTo>
                  <a:lnTo>
                    <a:pt x="7108" y="7108"/>
                  </a:lnTo>
                  <a:lnTo>
                    <a:pt x="0" y="7868"/>
                  </a:lnTo>
                  <a:lnTo>
                    <a:pt x="7108" y="8652"/>
                  </a:lnTo>
                  <a:lnTo>
                    <a:pt x="7892" y="15760"/>
                  </a:lnTo>
                  <a:lnTo>
                    <a:pt x="8677" y="8652"/>
                  </a:lnTo>
                  <a:lnTo>
                    <a:pt x="15760" y="7868"/>
                  </a:lnTo>
                  <a:lnTo>
                    <a:pt x="8677" y="7108"/>
                  </a:lnTo>
                  <a:lnTo>
                    <a:pt x="7892"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9" name="Google Shape;22209;p501"/>
            <p:cNvSpPr/>
            <p:nvPr/>
          </p:nvSpPr>
          <p:spPr>
            <a:xfrm>
              <a:off x="696471" y="331355"/>
              <a:ext cx="113219" cy="112985"/>
            </a:xfrm>
            <a:custGeom>
              <a:rect b="b" l="l" r="r" t="t"/>
              <a:pathLst>
                <a:path extrusionOk="0" h="12084" w="12109">
                  <a:moveTo>
                    <a:pt x="6054" y="0"/>
                  </a:moveTo>
                  <a:lnTo>
                    <a:pt x="5442" y="5441"/>
                  </a:lnTo>
                  <a:lnTo>
                    <a:pt x="1" y="6054"/>
                  </a:lnTo>
                  <a:lnTo>
                    <a:pt x="5442" y="6642"/>
                  </a:lnTo>
                  <a:lnTo>
                    <a:pt x="6054" y="12083"/>
                  </a:lnTo>
                  <a:lnTo>
                    <a:pt x="6667" y="6642"/>
                  </a:lnTo>
                  <a:lnTo>
                    <a:pt x="12108" y="6054"/>
                  </a:lnTo>
                  <a:lnTo>
                    <a:pt x="6667" y="5441"/>
                  </a:lnTo>
                  <a:lnTo>
                    <a:pt x="60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0" name="Google Shape;22210;p501"/>
            <p:cNvSpPr/>
            <p:nvPr/>
          </p:nvSpPr>
          <p:spPr>
            <a:xfrm>
              <a:off x="242286" y="174378"/>
              <a:ext cx="87778" cy="87778"/>
            </a:xfrm>
            <a:custGeom>
              <a:rect b="b" l="l" r="r" t="t"/>
              <a:pathLst>
                <a:path extrusionOk="0" h="9388" w="9388">
                  <a:moveTo>
                    <a:pt x="4681" y="1"/>
                  </a:moveTo>
                  <a:lnTo>
                    <a:pt x="4216" y="4241"/>
                  </a:lnTo>
                  <a:lnTo>
                    <a:pt x="0" y="4707"/>
                  </a:lnTo>
                  <a:lnTo>
                    <a:pt x="4216" y="5172"/>
                  </a:lnTo>
                  <a:lnTo>
                    <a:pt x="4681" y="9388"/>
                  </a:lnTo>
                  <a:lnTo>
                    <a:pt x="5147" y="5172"/>
                  </a:lnTo>
                  <a:lnTo>
                    <a:pt x="9387" y="4707"/>
                  </a:lnTo>
                  <a:lnTo>
                    <a:pt x="5147" y="4241"/>
                  </a:lnTo>
                  <a:lnTo>
                    <a:pt x="4681"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1" name="Google Shape;22211;p501"/>
            <p:cNvSpPr/>
            <p:nvPr/>
          </p:nvSpPr>
          <p:spPr>
            <a:xfrm>
              <a:off x="503066" y="125346"/>
              <a:ext cx="20177" cy="20168"/>
            </a:xfrm>
            <a:custGeom>
              <a:rect b="b" l="l" r="r" t="t"/>
              <a:pathLst>
                <a:path extrusionOk="0" h="2157" w="2158">
                  <a:moveTo>
                    <a:pt x="1079" y="0"/>
                  </a:moveTo>
                  <a:lnTo>
                    <a:pt x="0" y="1078"/>
                  </a:lnTo>
                  <a:lnTo>
                    <a:pt x="1079" y="2157"/>
                  </a:lnTo>
                  <a:lnTo>
                    <a:pt x="2157" y="1078"/>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2" name="Google Shape;22212;p501"/>
            <p:cNvSpPr/>
            <p:nvPr/>
          </p:nvSpPr>
          <p:spPr>
            <a:xfrm>
              <a:off x="696471" y="206925"/>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3" name="Google Shape;22213;p501"/>
            <p:cNvSpPr/>
            <p:nvPr/>
          </p:nvSpPr>
          <p:spPr>
            <a:xfrm>
              <a:off x="720304" y="480768"/>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4" name="Google Shape;22214;p501"/>
            <p:cNvSpPr/>
            <p:nvPr/>
          </p:nvSpPr>
          <p:spPr>
            <a:xfrm>
              <a:off x="283762" y="100597"/>
              <a:ext cx="20177" cy="20168"/>
            </a:xfrm>
            <a:custGeom>
              <a:rect b="b" l="l" r="r" t="t"/>
              <a:pathLst>
                <a:path extrusionOk="0" h="2157" w="2158">
                  <a:moveTo>
                    <a:pt x="1079" y="0"/>
                  </a:moveTo>
                  <a:lnTo>
                    <a:pt x="0"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5" name="Google Shape;22215;p501"/>
            <p:cNvSpPr/>
            <p:nvPr/>
          </p:nvSpPr>
          <p:spPr>
            <a:xfrm>
              <a:off x="206073" y="429203"/>
              <a:ext cx="20177" cy="20177"/>
            </a:xfrm>
            <a:custGeom>
              <a:rect b="b" l="l" r="r" t="t"/>
              <a:pathLst>
                <a:path extrusionOk="0" h="2158" w="2158">
                  <a:moveTo>
                    <a:pt x="1079" y="1"/>
                  </a:moveTo>
                  <a:lnTo>
                    <a:pt x="1" y="1079"/>
                  </a:lnTo>
                  <a:lnTo>
                    <a:pt x="1079" y="2157"/>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6" name="Google Shape;22216;p501"/>
            <p:cNvSpPr/>
            <p:nvPr/>
          </p:nvSpPr>
          <p:spPr>
            <a:xfrm>
              <a:off x="172852" y="489931"/>
              <a:ext cx="20168" cy="20177"/>
            </a:xfrm>
            <a:custGeom>
              <a:rect b="b" l="l" r="r" t="t"/>
              <a:pathLst>
                <a:path extrusionOk="0" h="2158" w="2157">
                  <a:moveTo>
                    <a:pt x="1079" y="1"/>
                  </a:moveTo>
                  <a:lnTo>
                    <a:pt x="0" y="1079"/>
                  </a:lnTo>
                  <a:lnTo>
                    <a:pt x="1079" y="2157"/>
                  </a:lnTo>
                  <a:lnTo>
                    <a:pt x="2157"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7" name="Google Shape;22217;p501"/>
            <p:cNvSpPr/>
            <p:nvPr/>
          </p:nvSpPr>
          <p:spPr>
            <a:xfrm>
              <a:off x="613518" y="76764"/>
              <a:ext cx="20177" cy="20168"/>
            </a:xfrm>
            <a:custGeom>
              <a:rect b="b" l="l" r="r" t="t"/>
              <a:pathLst>
                <a:path extrusionOk="0" h="2157" w="2158">
                  <a:moveTo>
                    <a:pt x="1079" y="0"/>
                  </a:moveTo>
                  <a:lnTo>
                    <a:pt x="1" y="1079"/>
                  </a:lnTo>
                  <a:lnTo>
                    <a:pt x="1079" y="2157"/>
                  </a:lnTo>
                  <a:lnTo>
                    <a:pt x="2157"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8" name="Google Shape;22218;p501"/>
            <p:cNvSpPr/>
            <p:nvPr/>
          </p:nvSpPr>
          <p:spPr>
            <a:xfrm>
              <a:off x="263828" y="185149"/>
              <a:ext cx="443658" cy="520197"/>
            </a:xfrm>
            <a:custGeom>
              <a:rect b="b" l="l" r="r" t="t"/>
              <a:pathLst>
                <a:path extrusionOk="0" h="55636" w="47450">
                  <a:moveTo>
                    <a:pt x="16666" y="1"/>
                  </a:moveTo>
                  <a:cubicBezTo>
                    <a:pt x="7010" y="2991"/>
                    <a:pt x="0" y="12010"/>
                    <a:pt x="0" y="22647"/>
                  </a:cubicBezTo>
                  <a:cubicBezTo>
                    <a:pt x="0" y="26691"/>
                    <a:pt x="1005" y="30490"/>
                    <a:pt x="2794" y="33823"/>
                  </a:cubicBezTo>
                  <a:cubicBezTo>
                    <a:pt x="2794" y="33823"/>
                    <a:pt x="2794" y="33847"/>
                    <a:pt x="2794" y="33847"/>
                  </a:cubicBezTo>
                  <a:lnTo>
                    <a:pt x="2794" y="49288"/>
                  </a:lnTo>
                  <a:cubicBezTo>
                    <a:pt x="8774" y="53307"/>
                    <a:pt x="15980" y="55636"/>
                    <a:pt x="23725" y="55636"/>
                  </a:cubicBezTo>
                  <a:cubicBezTo>
                    <a:pt x="31469" y="55636"/>
                    <a:pt x="38675" y="53307"/>
                    <a:pt x="44655" y="49288"/>
                  </a:cubicBezTo>
                  <a:lnTo>
                    <a:pt x="44655" y="33847"/>
                  </a:lnTo>
                  <a:cubicBezTo>
                    <a:pt x="44655" y="33847"/>
                    <a:pt x="44655" y="33823"/>
                    <a:pt x="44655" y="33823"/>
                  </a:cubicBezTo>
                  <a:cubicBezTo>
                    <a:pt x="46444" y="30490"/>
                    <a:pt x="47449" y="26691"/>
                    <a:pt x="47449" y="22647"/>
                  </a:cubicBezTo>
                  <a:cubicBezTo>
                    <a:pt x="47449" y="12010"/>
                    <a:pt x="40440" y="2991"/>
                    <a:pt x="30759" y="1"/>
                  </a:cubicBez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9" name="Google Shape;22219;p501"/>
            <p:cNvSpPr/>
            <p:nvPr/>
          </p:nvSpPr>
          <p:spPr>
            <a:xfrm>
              <a:off x="263828" y="185149"/>
              <a:ext cx="178978" cy="333664"/>
            </a:xfrm>
            <a:custGeom>
              <a:rect b="b" l="l" r="r" t="t"/>
              <a:pathLst>
                <a:path extrusionOk="0" h="35686" w="19142">
                  <a:moveTo>
                    <a:pt x="16666" y="1"/>
                  </a:moveTo>
                  <a:lnTo>
                    <a:pt x="16666" y="1"/>
                  </a:lnTo>
                  <a:cubicBezTo>
                    <a:pt x="7010" y="2991"/>
                    <a:pt x="0" y="12010"/>
                    <a:pt x="0" y="22647"/>
                  </a:cubicBezTo>
                  <a:cubicBezTo>
                    <a:pt x="0" y="26691"/>
                    <a:pt x="1005" y="30490"/>
                    <a:pt x="2794" y="33823"/>
                  </a:cubicBezTo>
                  <a:cubicBezTo>
                    <a:pt x="2794" y="33823"/>
                    <a:pt x="2794" y="33847"/>
                    <a:pt x="2794" y="33847"/>
                  </a:cubicBezTo>
                  <a:lnTo>
                    <a:pt x="2794" y="35686"/>
                  </a:lnTo>
                  <a:lnTo>
                    <a:pt x="19141" y="35686"/>
                  </a:lnTo>
                  <a:cubicBezTo>
                    <a:pt x="19141" y="35686"/>
                    <a:pt x="10980" y="29142"/>
                    <a:pt x="10000" y="17549"/>
                  </a:cubicBezTo>
                  <a:cubicBezTo>
                    <a:pt x="9019" y="5957"/>
                    <a:pt x="16666" y="1"/>
                    <a:pt x="16666" y="1"/>
                  </a:cubicBez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0" name="Google Shape;22220;p501"/>
            <p:cNvSpPr/>
            <p:nvPr/>
          </p:nvSpPr>
          <p:spPr>
            <a:xfrm>
              <a:off x="289952" y="526826"/>
              <a:ext cx="133144" cy="173022"/>
            </a:xfrm>
            <a:custGeom>
              <a:rect b="b" l="l" r="r" t="t"/>
              <a:pathLst>
                <a:path extrusionOk="0" h="18505" w="14240">
                  <a:moveTo>
                    <a:pt x="0" y="0"/>
                  </a:moveTo>
                  <a:lnTo>
                    <a:pt x="0" y="12745"/>
                  </a:lnTo>
                  <a:cubicBezTo>
                    <a:pt x="4216" y="15588"/>
                    <a:pt x="9044" y="17573"/>
                    <a:pt x="14240" y="18505"/>
                  </a:cubicBezTo>
                  <a:lnTo>
                    <a:pt x="14240" y="932"/>
                  </a:lnTo>
                  <a:lnTo>
                    <a:pt x="0" y="0"/>
                  </a:lnTo>
                  <a:close/>
                </a:path>
              </a:pathLst>
            </a:custGeom>
            <a:solidFill>
              <a:srgbClr val="CCCCC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1" name="Google Shape;22221;p501"/>
            <p:cNvSpPr/>
            <p:nvPr/>
          </p:nvSpPr>
          <p:spPr>
            <a:xfrm>
              <a:off x="289952" y="501385"/>
              <a:ext cx="391410" cy="42178"/>
            </a:xfrm>
            <a:custGeom>
              <a:rect b="b" l="l" r="r" t="t"/>
              <a:pathLst>
                <a:path extrusionOk="0" h="4511" w="41862">
                  <a:moveTo>
                    <a:pt x="0" y="1"/>
                  </a:moveTo>
                  <a:cubicBezTo>
                    <a:pt x="0" y="1"/>
                    <a:pt x="0" y="25"/>
                    <a:pt x="0" y="25"/>
                  </a:cubicBezTo>
                  <a:lnTo>
                    <a:pt x="0" y="4511"/>
                  </a:lnTo>
                  <a:lnTo>
                    <a:pt x="41861" y="4511"/>
                  </a:lnTo>
                  <a:lnTo>
                    <a:pt x="41861" y="25"/>
                  </a:lnTo>
                  <a:cubicBezTo>
                    <a:pt x="41861" y="25"/>
                    <a:pt x="41861" y="1"/>
                    <a:pt x="41861" y="1"/>
                  </a:cubicBezTo>
                  <a:close/>
                </a:path>
              </a:pathLst>
            </a:custGeom>
            <a:solidFill>
              <a:srgbClr val="B3B3B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2" name="Google Shape;22222;p501"/>
            <p:cNvSpPr/>
            <p:nvPr/>
          </p:nvSpPr>
          <p:spPr>
            <a:xfrm>
              <a:off x="325239" y="564404"/>
              <a:ext cx="25899" cy="65777"/>
            </a:xfrm>
            <a:custGeom>
              <a:rect b="b" l="l" r="r" t="t"/>
              <a:pathLst>
                <a:path extrusionOk="0" h="7035" w="2770">
                  <a:moveTo>
                    <a:pt x="1397" y="1"/>
                  </a:moveTo>
                  <a:cubicBezTo>
                    <a:pt x="638" y="1"/>
                    <a:pt x="0" y="638"/>
                    <a:pt x="0" y="1398"/>
                  </a:cubicBezTo>
                  <a:lnTo>
                    <a:pt x="0" y="7035"/>
                  </a:lnTo>
                  <a:lnTo>
                    <a:pt x="2770" y="7035"/>
                  </a:lnTo>
                  <a:lnTo>
                    <a:pt x="2770" y="1398"/>
                  </a:lnTo>
                  <a:cubicBezTo>
                    <a:pt x="2770" y="638"/>
                    <a:pt x="2157" y="1"/>
                    <a:pt x="139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3" name="Google Shape;22223;p501"/>
            <p:cNvSpPr/>
            <p:nvPr/>
          </p:nvSpPr>
          <p:spPr>
            <a:xfrm>
              <a:off x="443254" y="564404"/>
              <a:ext cx="25899" cy="65777"/>
            </a:xfrm>
            <a:custGeom>
              <a:rect b="b" l="l" r="r" t="t"/>
              <a:pathLst>
                <a:path extrusionOk="0" h="7035" w="2770">
                  <a:moveTo>
                    <a:pt x="1373" y="1"/>
                  </a:moveTo>
                  <a:cubicBezTo>
                    <a:pt x="613" y="1"/>
                    <a:pt x="0" y="638"/>
                    <a:pt x="0" y="1398"/>
                  </a:cubicBezTo>
                  <a:lnTo>
                    <a:pt x="0" y="7035"/>
                  </a:lnTo>
                  <a:lnTo>
                    <a:pt x="2770" y="7035"/>
                  </a:lnTo>
                  <a:lnTo>
                    <a:pt x="2770" y="1398"/>
                  </a:lnTo>
                  <a:cubicBezTo>
                    <a:pt x="2770" y="638"/>
                    <a:pt x="2157" y="1"/>
                    <a:pt x="137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4" name="Google Shape;22224;p501"/>
            <p:cNvSpPr/>
            <p:nvPr/>
          </p:nvSpPr>
          <p:spPr>
            <a:xfrm>
              <a:off x="619932" y="564404"/>
              <a:ext cx="26133" cy="65777"/>
            </a:xfrm>
            <a:custGeom>
              <a:rect b="b" l="l" r="r" t="t"/>
              <a:pathLst>
                <a:path extrusionOk="0" h="7035" w="2795">
                  <a:moveTo>
                    <a:pt x="1398" y="1"/>
                  </a:moveTo>
                  <a:cubicBezTo>
                    <a:pt x="638" y="1"/>
                    <a:pt x="1" y="638"/>
                    <a:pt x="1" y="1398"/>
                  </a:cubicBezTo>
                  <a:lnTo>
                    <a:pt x="1" y="7035"/>
                  </a:lnTo>
                  <a:lnTo>
                    <a:pt x="2795" y="7035"/>
                  </a:lnTo>
                  <a:lnTo>
                    <a:pt x="2795" y="1398"/>
                  </a:lnTo>
                  <a:cubicBezTo>
                    <a:pt x="2795" y="638"/>
                    <a:pt x="2158" y="1"/>
                    <a:pt x="1398"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5" name="Google Shape;22225;p501"/>
            <p:cNvSpPr/>
            <p:nvPr/>
          </p:nvSpPr>
          <p:spPr>
            <a:xfrm>
              <a:off x="384134" y="564404"/>
              <a:ext cx="26133" cy="65777"/>
            </a:xfrm>
            <a:custGeom>
              <a:rect b="b" l="l" r="r" t="t"/>
              <a:pathLst>
                <a:path extrusionOk="0" h="7035" w="2795">
                  <a:moveTo>
                    <a:pt x="1397" y="1"/>
                  </a:moveTo>
                  <a:cubicBezTo>
                    <a:pt x="637" y="1"/>
                    <a:pt x="0" y="638"/>
                    <a:pt x="0" y="1398"/>
                  </a:cubicBezTo>
                  <a:lnTo>
                    <a:pt x="0" y="7035"/>
                  </a:lnTo>
                  <a:lnTo>
                    <a:pt x="2794" y="7035"/>
                  </a:lnTo>
                  <a:lnTo>
                    <a:pt x="2794" y="1398"/>
                  </a:lnTo>
                  <a:cubicBezTo>
                    <a:pt x="2794" y="638"/>
                    <a:pt x="2157" y="1"/>
                    <a:pt x="139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6" name="Google Shape;22226;p501"/>
            <p:cNvSpPr/>
            <p:nvPr/>
          </p:nvSpPr>
          <p:spPr>
            <a:xfrm>
              <a:off x="561046" y="564404"/>
              <a:ext cx="25899" cy="65777"/>
            </a:xfrm>
            <a:custGeom>
              <a:rect b="b" l="l" r="r" t="t"/>
              <a:pathLst>
                <a:path extrusionOk="0" h="7035" w="2770">
                  <a:moveTo>
                    <a:pt x="1397" y="1"/>
                  </a:moveTo>
                  <a:cubicBezTo>
                    <a:pt x="613" y="1"/>
                    <a:pt x="0" y="638"/>
                    <a:pt x="0" y="1398"/>
                  </a:cubicBezTo>
                  <a:lnTo>
                    <a:pt x="0" y="7035"/>
                  </a:lnTo>
                  <a:lnTo>
                    <a:pt x="2769" y="7035"/>
                  </a:lnTo>
                  <a:lnTo>
                    <a:pt x="2769" y="1398"/>
                  </a:lnTo>
                  <a:cubicBezTo>
                    <a:pt x="2769" y="638"/>
                    <a:pt x="2157" y="1"/>
                    <a:pt x="1397"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7" name="Google Shape;22227;p501"/>
            <p:cNvSpPr/>
            <p:nvPr/>
          </p:nvSpPr>
          <p:spPr>
            <a:xfrm>
              <a:off x="502150" y="564404"/>
              <a:ext cx="25899" cy="65777"/>
            </a:xfrm>
            <a:custGeom>
              <a:rect b="b" l="l" r="r" t="t"/>
              <a:pathLst>
                <a:path extrusionOk="0" h="7035" w="2770">
                  <a:moveTo>
                    <a:pt x="1373" y="1"/>
                  </a:moveTo>
                  <a:cubicBezTo>
                    <a:pt x="613" y="1"/>
                    <a:pt x="0" y="638"/>
                    <a:pt x="0" y="1398"/>
                  </a:cubicBezTo>
                  <a:lnTo>
                    <a:pt x="0" y="7035"/>
                  </a:lnTo>
                  <a:lnTo>
                    <a:pt x="2770" y="7035"/>
                  </a:lnTo>
                  <a:lnTo>
                    <a:pt x="2770" y="1398"/>
                  </a:lnTo>
                  <a:cubicBezTo>
                    <a:pt x="2770" y="638"/>
                    <a:pt x="2157" y="1"/>
                    <a:pt x="1373"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8" name="Google Shape;22228;p501"/>
            <p:cNvSpPr/>
            <p:nvPr/>
          </p:nvSpPr>
          <p:spPr>
            <a:xfrm>
              <a:off x="478317" y="185149"/>
              <a:ext cx="228935" cy="200988"/>
            </a:xfrm>
            <a:custGeom>
              <a:rect b="b" l="l" r="r" t="t"/>
              <a:pathLst>
                <a:path extrusionOk="0" h="21496" w="24485">
                  <a:moveTo>
                    <a:pt x="0" y="1"/>
                  </a:moveTo>
                  <a:cubicBezTo>
                    <a:pt x="2819" y="859"/>
                    <a:pt x="5392" y="2256"/>
                    <a:pt x="7672" y="4045"/>
                  </a:cubicBezTo>
                  <a:cubicBezTo>
                    <a:pt x="10392" y="6202"/>
                    <a:pt x="12622" y="8947"/>
                    <a:pt x="14191" y="12059"/>
                  </a:cubicBezTo>
                  <a:cubicBezTo>
                    <a:pt x="15612" y="14927"/>
                    <a:pt x="16470" y="18113"/>
                    <a:pt x="16642" y="21495"/>
                  </a:cubicBezTo>
                  <a:lnTo>
                    <a:pt x="24485" y="21495"/>
                  </a:lnTo>
                  <a:cubicBezTo>
                    <a:pt x="24215" y="16103"/>
                    <a:pt x="22181" y="11201"/>
                    <a:pt x="18921" y="7353"/>
                  </a:cubicBezTo>
                  <a:cubicBezTo>
                    <a:pt x="16666" y="4682"/>
                    <a:pt x="13848" y="2525"/>
                    <a:pt x="10637" y="1079"/>
                  </a:cubicBezTo>
                  <a:cubicBezTo>
                    <a:pt x="9730" y="663"/>
                    <a:pt x="8799" y="295"/>
                    <a:pt x="7819" y="1"/>
                  </a:cubicBezTo>
                  <a:close/>
                </a:path>
              </a:pathLst>
            </a:custGeom>
            <a:solidFill>
              <a:srgbClr val="E6E6E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9" name="Google Shape;22229;p501"/>
            <p:cNvSpPr/>
            <p:nvPr/>
          </p:nvSpPr>
          <p:spPr>
            <a:xfrm>
              <a:off x="478317" y="185149"/>
              <a:ext cx="218622" cy="200988"/>
            </a:xfrm>
            <a:custGeom>
              <a:rect b="b" l="l" r="r" t="t"/>
              <a:pathLst>
                <a:path extrusionOk="0" h="21496" w="23382">
                  <a:moveTo>
                    <a:pt x="0" y="1"/>
                  </a:moveTo>
                  <a:cubicBezTo>
                    <a:pt x="2819" y="859"/>
                    <a:pt x="5392" y="2256"/>
                    <a:pt x="7672" y="4045"/>
                  </a:cubicBezTo>
                  <a:cubicBezTo>
                    <a:pt x="10392" y="6202"/>
                    <a:pt x="12622" y="8947"/>
                    <a:pt x="14191" y="12059"/>
                  </a:cubicBezTo>
                  <a:cubicBezTo>
                    <a:pt x="15612" y="14927"/>
                    <a:pt x="16470" y="18113"/>
                    <a:pt x="16642" y="21495"/>
                  </a:cubicBezTo>
                  <a:lnTo>
                    <a:pt x="23382" y="21495"/>
                  </a:lnTo>
                  <a:cubicBezTo>
                    <a:pt x="23137" y="16103"/>
                    <a:pt x="21078" y="11201"/>
                    <a:pt x="17818" y="7353"/>
                  </a:cubicBezTo>
                  <a:cubicBezTo>
                    <a:pt x="15563" y="4682"/>
                    <a:pt x="12745" y="2525"/>
                    <a:pt x="9559" y="1079"/>
                  </a:cubicBezTo>
                  <a:cubicBezTo>
                    <a:pt x="8652" y="663"/>
                    <a:pt x="7696" y="295"/>
                    <a:pt x="6740" y="1"/>
                  </a:cubicBezTo>
                  <a:close/>
                </a:path>
              </a:pathLst>
            </a:custGeom>
            <a:solidFill>
              <a:srgbClr val="66666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0" name="Google Shape;22230;p501"/>
            <p:cNvSpPr/>
            <p:nvPr/>
          </p:nvSpPr>
          <p:spPr>
            <a:xfrm>
              <a:off x="550041" y="136576"/>
              <a:ext cx="154228" cy="161334"/>
            </a:xfrm>
            <a:custGeom>
              <a:rect b="b" l="l" r="r" t="t"/>
              <a:pathLst>
                <a:path extrusionOk="0" h="17255" w="16495">
                  <a:moveTo>
                    <a:pt x="9240" y="0"/>
                  </a:moveTo>
                  <a:lnTo>
                    <a:pt x="2966" y="6274"/>
                  </a:lnTo>
                  <a:lnTo>
                    <a:pt x="1" y="9240"/>
                  </a:lnTo>
                  <a:cubicBezTo>
                    <a:pt x="1618" y="10514"/>
                    <a:pt x="3064" y="12009"/>
                    <a:pt x="4290" y="13676"/>
                  </a:cubicBezTo>
                  <a:cubicBezTo>
                    <a:pt x="5147" y="14803"/>
                    <a:pt x="5883" y="16004"/>
                    <a:pt x="6520" y="17254"/>
                  </a:cubicBezTo>
                  <a:lnTo>
                    <a:pt x="16495" y="7279"/>
                  </a:lnTo>
                  <a:lnTo>
                    <a:pt x="13603" y="4363"/>
                  </a:lnTo>
                  <a:lnTo>
                    <a:pt x="9240" y="0"/>
                  </a:lnTo>
                  <a:close/>
                </a:path>
              </a:pathLst>
            </a:custGeom>
            <a:solidFill>
              <a:srgbClr val="99999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1" name="Google Shape;22231;p501"/>
            <p:cNvSpPr/>
            <p:nvPr/>
          </p:nvSpPr>
          <p:spPr>
            <a:xfrm>
              <a:off x="590143" y="177360"/>
              <a:ext cx="114126" cy="120550"/>
            </a:xfrm>
            <a:custGeom>
              <a:rect b="b" l="l" r="r" t="t"/>
              <a:pathLst>
                <a:path extrusionOk="0" h="12893" w="12206">
                  <a:moveTo>
                    <a:pt x="9314" y="1"/>
                  </a:moveTo>
                  <a:lnTo>
                    <a:pt x="1" y="9314"/>
                  </a:lnTo>
                  <a:cubicBezTo>
                    <a:pt x="858" y="10441"/>
                    <a:pt x="1594" y="11642"/>
                    <a:pt x="2231" y="12892"/>
                  </a:cubicBezTo>
                  <a:lnTo>
                    <a:pt x="12206" y="2917"/>
                  </a:lnTo>
                  <a:lnTo>
                    <a:pt x="9314" y="1"/>
                  </a:lnTo>
                  <a:close/>
                </a:path>
              </a:pathLst>
            </a:custGeom>
            <a:solidFill>
              <a:srgbClr val="80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2" name="Google Shape;22232;p501"/>
            <p:cNvSpPr/>
            <p:nvPr/>
          </p:nvSpPr>
          <p:spPr>
            <a:xfrm>
              <a:off x="626814" y="131134"/>
              <a:ext cx="88685" cy="78895"/>
            </a:xfrm>
            <a:custGeom>
              <a:rect b="b" l="l" r="r" t="t"/>
              <a:pathLst>
                <a:path extrusionOk="0" h="8438" w="9485">
                  <a:moveTo>
                    <a:pt x="2608" y="0"/>
                  </a:moveTo>
                  <a:cubicBezTo>
                    <a:pt x="1974" y="0"/>
                    <a:pt x="1423" y="188"/>
                    <a:pt x="1029" y="582"/>
                  </a:cubicBezTo>
                  <a:cubicBezTo>
                    <a:pt x="907" y="705"/>
                    <a:pt x="809" y="827"/>
                    <a:pt x="735" y="974"/>
                  </a:cubicBezTo>
                  <a:cubicBezTo>
                    <a:pt x="0" y="2273"/>
                    <a:pt x="711" y="4552"/>
                    <a:pt x="2524" y="6342"/>
                  </a:cubicBezTo>
                  <a:cubicBezTo>
                    <a:pt x="3868" y="7686"/>
                    <a:pt x="5455" y="8437"/>
                    <a:pt x="6715" y="8437"/>
                  </a:cubicBezTo>
                  <a:cubicBezTo>
                    <a:pt x="7155" y="8437"/>
                    <a:pt x="7555" y="8346"/>
                    <a:pt x="7892" y="8155"/>
                  </a:cubicBezTo>
                  <a:cubicBezTo>
                    <a:pt x="8039" y="8082"/>
                    <a:pt x="8186" y="7984"/>
                    <a:pt x="8284" y="7861"/>
                  </a:cubicBezTo>
                  <a:cubicBezTo>
                    <a:pt x="9485" y="6685"/>
                    <a:pt x="8799" y="4087"/>
                    <a:pt x="6789" y="2077"/>
                  </a:cubicBezTo>
                  <a:cubicBezTo>
                    <a:pt x="5452" y="740"/>
                    <a:pt x="3867" y="0"/>
                    <a:pt x="2608" y="0"/>
                  </a:cubicBezTo>
                  <a:close/>
                </a:path>
              </a:pathLst>
            </a:custGeom>
            <a:solidFill>
              <a:srgbClr val="8080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3" name="Google Shape;22233;p501"/>
            <p:cNvSpPr/>
            <p:nvPr/>
          </p:nvSpPr>
          <p:spPr>
            <a:xfrm>
              <a:off x="626814" y="137595"/>
              <a:ext cx="80672" cy="72434"/>
            </a:xfrm>
            <a:custGeom>
              <a:rect b="b" l="l" r="r" t="t"/>
              <a:pathLst>
                <a:path extrusionOk="0" h="7747" w="8628">
                  <a:moveTo>
                    <a:pt x="1905" y="1"/>
                  </a:moveTo>
                  <a:cubicBezTo>
                    <a:pt x="1465" y="1"/>
                    <a:pt x="1066" y="92"/>
                    <a:pt x="735" y="283"/>
                  </a:cubicBezTo>
                  <a:cubicBezTo>
                    <a:pt x="0" y="1582"/>
                    <a:pt x="711" y="3861"/>
                    <a:pt x="2524" y="5651"/>
                  </a:cubicBezTo>
                  <a:cubicBezTo>
                    <a:pt x="3868" y="6995"/>
                    <a:pt x="5455" y="7746"/>
                    <a:pt x="6715" y="7746"/>
                  </a:cubicBezTo>
                  <a:cubicBezTo>
                    <a:pt x="7155" y="7746"/>
                    <a:pt x="7555" y="7655"/>
                    <a:pt x="7892" y="7464"/>
                  </a:cubicBezTo>
                  <a:cubicBezTo>
                    <a:pt x="8627" y="6165"/>
                    <a:pt x="7916" y="3886"/>
                    <a:pt x="6103" y="2072"/>
                  </a:cubicBezTo>
                  <a:cubicBezTo>
                    <a:pt x="4760" y="748"/>
                    <a:pt x="3162" y="1"/>
                    <a:pt x="1905" y="1"/>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4" name="Google Shape;22234;p501"/>
            <p:cNvSpPr/>
            <p:nvPr/>
          </p:nvSpPr>
          <p:spPr>
            <a:xfrm>
              <a:off x="649263" y="145683"/>
              <a:ext cx="25451" cy="22337"/>
            </a:xfrm>
            <a:custGeom>
              <a:rect b="b" l="l" r="r" t="t"/>
              <a:pathLst>
                <a:path extrusionOk="0" h="2389" w="2722">
                  <a:moveTo>
                    <a:pt x="832" y="0"/>
                  </a:moveTo>
                  <a:cubicBezTo>
                    <a:pt x="636" y="0"/>
                    <a:pt x="464" y="58"/>
                    <a:pt x="344" y="178"/>
                  </a:cubicBezTo>
                  <a:cubicBezTo>
                    <a:pt x="1" y="521"/>
                    <a:pt x="172" y="1256"/>
                    <a:pt x="736" y="1820"/>
                  </a:cubicBezTo>
                  <a:cubicBezTo>
                    <a:pt x="1088" y="2188"/>
                    <a:pt x="1523" y="2389"/>
                    <a:pt x="1885" y="2389"/>
                  </a:cubicBezTo>
                  <a:cubicBezTo>
                    <a:pt x="2078" y="2389"/>
                    <a:pt x="2250" y="2331"/>
                    <a:pt x="2378" y="2212"/>
                  </a:cubicBezTo>
                  <a:cubicBezTo>
                    <a:pt x="2721" y="1845"/>
                    <a:pt x="2550" y="1109"/>
                    <a:pt x="1986" y="546"/>
                  </a:cubicBezTo>
                  <a:cubicBezTo>
                    <a:pt x="1636" y="196"/>
                    <a:pt x="1193" y="0"/>
                    <a:pt x="832" y="0"/>
                  </a:cubicBezTo>
                  <a:close/>
                </a:path>
              </a:pathLst>
            </a:custGeom>
            <a:solidFill>
              <a:srgbClr val="94DEF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2235" name="Google Shape;22235;p501"/>
          <p:cNvSpPr txBox="1"/>
          <p:nvPr>
            <p:ph idx="7" type="subTitle"/>
          </p:nvPr>
        </p:nvSpPr>
        <p:spPr>
          <a:xfrm>
            <a:off x="6095325" y="3800402"/>
            <a:ext cx="2198700" cy="6045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rPr lang="en" sz="1400"/>
              <a:t>Our moon orbits Earth with the same side always facing us</a:t>
            </a:r>
            <a:endParaRPr sz="1400"/>
          </a:p>
        </p:txBody>
      </p:sp>
      <p:sp>
        <p:nvSpPr>
          <p:cNvPr id="22236" name="Google Shape;22236;p501"/>
          <p:cNvSpPr txBox="1"/>
          <p:nvPr>
            <p:ph idx="8" type="title"/>
          </p:nvPr>
        </p:nvSpPr>
        <p:spPr>
          <a:xfrm>
            <a:off x="6095313" y="3452963"/>
            <a:ext cx="2198700" cy="3420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Moon</a:t>
            </a:r>
            <a:endParaRPr/>
          </a:p>
        </p:txBody>
      </p:sp>
      <p:grpSp>
        <p:nvGrpSpPr>
          <p:cNvPr id="22237" name="Google Shape;22237;p501"/>
          <p:cNvGrpSpPr/>
          <p:nvPr/>
        </p:nvGrpSpPr>
        <p:grpSpPr>
          <a:xfrm>
            <a:off x="5248499" y="3614060"/>
            <a:ext cx="607729" cy="607737"/>
            <a:chOff x="-817565" y="-9"/>
            <a:chExt cx="704205" cy="704214"/>
          </a:xfrm>
        </p:grpSpPr>
        <p:sp>
          <p:nvSpPr>
            <p:cNvPr id="22238" name="Google Shape;22238;p501"/>
            <p:cNvSpPr/>
            <p:nvPr/>
          </p:nvSpPr>
          <p:spPr>
            <a:xfrm>
              <a:off x="-817565" y="-9"/>
              <a:ext cx="704205" cy="703980"/>
            </a:xfrm>
            <a:custGeom>
              <a:rect b="b" l="l" r="r" t="t"/>
              <a:pathLst>
                <a:path extrusionOk="0" h="75292" w="75316">
                  <a:moveTo>
                    <a:pt x="37646" y="1"/>
                  </a:moveTo>
                  <a:cubicBezTo>
                    <a:pt x="17818" y="1"/>
                    <a:pt x="1544" y="15343"/>
                    <a:pt x="98" y="34803"/>
                  </a:cubicBezTo>
                  <a:cubicBezTo>
                    <a:pt x="25" y="35735"/>
                    <a:pt x="0" y="36690"/>
                    <a:pt x="0" y="37646"/>
                  </a:cubicBezTo>
                  <a:cubicBezTo>
                    <a:pt x="0" y="47793"/>
                    <a:pt x="4020" y="57033"/>
                    <a:pt x="10564" y="63797"/>
                  </a:cubicBezTo>
                  <a:cubicBezTo>
                    <a:pt x="11152" y="64410"/>
                    <a:pt x="11764" y="65023"/>
                    <a:pt x="12402" y="65586"/>
                  </a:cubicBezTo>
                  <a:cubicBezTo>
                    <a:pt x="15171" y="68086"/>
                    <a:pt x="18333" y="70194"/>
                    <a:pt x="21740" y="71787"/>
                  </a:cubicBezTo>
                  <a:cubicBezTo>
                    <a:pt x="26568" y="74042"/>
                    <a:pt x="31960" y="75292"/>
                    <a:pt x="37646" y="75292"/>
                  </a:cubicBezTo>
                  <a:cubicBezTo>
                    <a:pt x="42449" y="75292"/>
                    <a:pt x="47008" y="74409"/>
                    <a:pt x="51224" y="72792"/>
                  </a:cubicBezTo>
                  <a:cubicBezTo>
                    <a:pt x="52498" y="72277"/>
                    <a:pt x="53748" y="71738"/>
                    <a:pt x="54949" y="71101"/>
                  </a:cubicBezTo>
                  <a:cubicBezTo>
                    <a:pt x="57204" y="69949"/>
                    <a:pt x="59311" y="68552"/>
                    <a:pt x="61272" y="66983"/>
                  </a:cubicBezTo>
                  <a:cubicBezTo>
                    <a:pt x="62498" y="66003"/>
                    <a:pt x="63650" y="64925"/>
                    <a:pt x="64752" y="63797"/>
                  </a:cubicBezTo>
                  <a:cubicBezTo>
                    <a:pt x="71296" y="57008"/>
                    <a:pt x="75316" y="47793"/>
                    <a:pt x="75316" y="37646"/>
                  </a:cubicBezTo>
                  <a:cubicBezTo>
                    <a:pt x="75316" y="36715"/>
                    <a:pt x="75267" y="35784"/>
                    <a:pt x="75193" y="34852"/>
                  </a:cubicBezTo>
                  <a:cubicBezTo>
                    <a:pt x="73772" y="15368"/>
                    <a:pt x="57498" y="1"/>
                    <a:pt x="37646" y="1"/>
                  </a:cubicBezTo>
                  <a:close/>
                </a:path>
              </a:pathLst>
            </a:custGeom>
            <a:solidFill>
              <a:schemeClr val="accent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9" name="Google Shape;22239;p501"/>
            <p:cNvSpPr/>
            <p:nvPr/>
          </p:nvSpPr>
          <p:spPr>
            <a:xfrm>
              <a:off x="-350317" y="113883"/>
              <a:ext cx="147132" cy="147356"/>
            </a:xfrm>
            <a:custGeom>
              <a:rect b="b" l="l" r="r" t="t"/>
              <a:pathLst>
                <a:path extrusionOk="0" h="15760" w="15736">
                  <a:moveTo>
                    <a:pt x="7868" y="1"/>
                  </a:moveTo>
                  <a:lnTo>
                    <a:pt x="7084" y="7108"/>
                  </a:lnTo>
                  <a:lnTo>
                    <a:pt x="1" y="7892"/>
                  </a:lnTo>
                  <a:lnTo>
                    <a:pt x="7084" y="8677"/>
                  </a:lnTo>
                  <a:lnTo>
                    <a:pt x="7868" y="15760"/>
                  </a:lnTo>
                  <a:lnTo>
                    <a:pt x="8652" y="8677"/>
                  </a:lnTo>
                  <a:lnTo>
                    <a:pt x="15735" y="7892"/>
                  </a:lnTo>
                  <a:lnTo>
                    <a:pt x="8652" y="7108"/>
                  </a:lnTo>
                  <a:lnTo>
                    <a:pt x="78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0" name="Google Shape;22240;p501"/>
            <p:cNvSpPr/>
            <p:nvPr/>
          </p:nvSpPr>
          <p:spPr>
            <a:xfrm>
              <a:off x="-643412" y="3656"/>
              <a:ext cx="147132" cy="147365"/>
            </a:xfrm>
            <a:custGeom>
              <a:rect b="b" l="l" r="r" t="t"/>
              <a:pathLst>
                <a:path extrusionOk="0" h="15761" w="15736">
                  <a:moveTo>
                    <a:pt x="7868" y="1"/>
                  </a:moveTo>
                  <a:lnTo>
                    <a:pt x="7084" y="7108"/>
                  </a:lnTo>
                  <a:lnTo>
                    <a:pt x="1" y="7893"/>
                  </a:lnTo>
                  <a:lnTo>
                    <a:pt x="7084" y="8677"/>
                  </a:lnTo>
                  <a:lnTo>
                    <a:pt x="7868" y="15760"/>
                  </a:lnTo>
                  <a:lnTo>
                    <a:pt x="8652" y="8677"/>
                  </a:lnTo>
                  <a:lnTo>
                    <a:pt x="15736" y="7893"/>
                  </a:lnTo>
                  <a:lnTo>
                    <a:pt x="8652" y="7108"/>
                  </a:lnTo>
                  <a:lnTo>
                    <a:pt x="7868"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1" name="Google Shape;22241;p501"/>
            <p:cNvSpPr/>
            <p:nvPr/>
          </p:nvSpPr>
          <p:spPr>
            <a:xfrm>
              <a:off x="-760278" y="151012"/>
              <a:ext cx="589396" cy="552959"/>
            </a:xfrm>
            <a:custGeom>
              <a:rect b="b" l="l" r="r" t="t"/>
              <a:pathLst>
                <a:path extrusionOk="0" h="59140" w="63037">
                  <a:moveTo>
                    <a:pt x="31519" y="0"/>
                  </a:moveTo>
                  <a:cubicBezTo>
                    <a:pt x="17500" y="0"/>
                    <a:pt x="5637" y="9166"/>
                    <a:pt x="1520" y="21813"/>
                  </a:cubicBezTo>
                  <a:cubicBezTo>
                    <a:pt x="956" y="23602"/>
                    <a:pt x="515" y="25489"/>
                    <a:pt x="270" y="27401"/>
                  </a:cubicBezTo>
                  <a:cubicBezTo>
                    <a:pt x="98" y="28749"/>
                    <a:pt x="0" y="30121"/>
                    <a:pt x="0" y="31518"/>
                  </a:cubicBezTo>
                  <a:cubicBezTo>
                    <a:pt x="0" y="31935"/>
                    <a:pt x="25" y="32327"/>
                    <a:pt x="25" y="32719"/>
                  </a:cubicBezTo>
                  <a:cubicBezTo>
                    <a:pt x="221" y="38111"/>
                    <a:pt x="1790" y="43160"/>
                    <a:pt x="4363" y="47523"/>
                  </a:cubicBezTo>
                  <a:cubicBezTo>
                    <a:pt x="4387" y="47572"/>
                    <a:pt x="4412" y="47596"/>
                    <a:pt x="4437" y="47645"/>
                  </a:cubicBezTo>
                  <a:cubicBezTo>
                    <a:pt x="11274" y="54728"/>
                    <a:pt x="20882" y="59140"/>
                    <a:pt x="31519" y="59140"/>
                  </a:cubicBezTo>
                  <a:cubicBezTo>
                    <a:pt x="42156" y="59140"/>
                    <a:pt x="51787" y="54728"/>
                    <a:pt x="58625" y="47645"/>
                  </a:cubicBezTo>
                  <a:cubicBezTo>
                    <a:pt x="60709" y="44140"/>
                    <a:pt x="62130" y="40219"/>
                    <a:pt x="62718" y="36028"/>
                  </a:cubicBezTo>
                  <a:cubicBezTo>
                    <a:pt x="62939" y="34557"/>
                    <a:pt x="63037" y="33062"/>
                    <a:pt x="63037" y="31518"/>
                  </a:cubicBezTo>
                  <a:cubicBezTo>
                    <a:pt x="63037" y="30317"/>
                    <a:pt x="62988" y="29141"/>
                    <a:pt x="62841" y="27965"/>
                  </a:cubicBezTo>
                  <a:cubicBezTo>
                    <a:pt x="61910" y="19705"/>
                    <a:pt x="57792" y="12401"/>
                    <a:pt x="51714" y="7328"/>
                  </a:cubicBezTo>
                  <a:cubicBezTo>
                    <a:pt x="50317" y="6152"/>
                    <a:pt x="48822" y="5098"/>
                    <a:pt x="47229" y="4191"/>
                  </a:cubicBezTo>
                  <a:cubicBezTo>
                    <a:pt x="47106" y="4118"/>
                    <a:pt x="47008" y="4069"/>
                    <a:pt x="46886" y="3995"/>
                  </a:cubicBezTo>
                  <a:cubicBezTo>
                    <a:pt x="43749" y="2255"/>
                    <a:pt x="40293" y="1005"/>
                    <a:pt x="36592" y="417"/>
                  </a:cubicBezTo>
                  <a:cubicBezTo>
                    <a:pt x="34950" y="147"/>
                    <a:pt x="33259" y="0"/>
                    <a:pt x="31519"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2" name="Google Shape;22242;p501"/>
            <p:cNvSpPr/>
            <p:nvPr/>
          </p:nvSpPr>
          <p:spPr>
            <a:xfrm>
              <a:off x="-760278" y="202568"/>
              <a:ext cx="515615" cy="501637"/>
            </a:xfrm>
            <a:custGeom>
              <a:rect b="b" l="l" r="r" t="t"/>
              <a:pathLst>
                <a:path extrusionOk="0" h="53651" w="55146">
                  <a:moveTo>
                    <a:pt x="13725" y="1"/>
                  </a:moveTo>
                  <a:lnTo>
                    <a:pt x="13725" y="1"/>
                  </a:lnTo>
                  <a:cubicBezTo>
                    <a:pt x="8039" y="3897"/>
                    <a:pt x="3701" y="9608"/>
                    <a:pt x="1520" y="16299"/>
                  </a:cubicBezTo>
                  <a:cubicBezTo>
                    <a:pt x="956" y="18088"/>
                    <a:pt x="515" y="19975"/>
                    <a:pt x="270" y="21887"/>
                  </a:cubicBezTo>
                  <a:cubicBezTo>
                    <a:pt x="98" y="23235"/>
                    <a:pt x="0" y="24607"/>
                    <a:pt x="0" y="26004"/>
                  </a:cubicBezTo>
                  <a:cubicBezTo>
                    <a:pt x="0" y="26421"/>
                    <a:pt x="25" y="26813"/>
                    <a:pt x="25" y="27205"/>
                  </a:cubicBezTo>
                  <a:cubicBezTo>
                    <a:pt x="49" y="28014"/>
                    <a:pt x="123" y="28823"/>
                    <a:pt x="221" y="29607"/>
                  </a:cubicBezTo>
                  <a:cubicBezTo>
                    <a:pt x="736" y="34141"/>
                    <a:pt x="2206" y="38381"/>
                    <a:pt x="4437" y="42131"/>
                  </a:cubicBezTo>
                  <a:cubicBezTo>
                    <a:pt x="11274" y="49214"/>
                    <a:pt x="20882" y="53650"/>
                    <a:pt x="31519" y="53650"/>
                  </a:cubicBezTo>
                  <a:cubicBezTo>
                    <a:pt x="40464" y="53650"/>
                    <a:pt x="48675" y="50513"/>
                    <a:pt x="55145" y="45317"/>
                  </a:cubicBezTo>
                  <a:lnTo>
                    <a:pt x="55145" y="45317"/>
                  </a:lnTo>
                  <a:cubicBezTo>
                    <a:pt x="50587" y="47866"/>
                    <a:pt x="45317" y="49337"/>
                    <a:pt x="39729" y="49337"/>
                  </a:cubicBezTo>
                  <a:cubicBezTo>
                    <a:pt x="34019" y="49337"/>
                    <a:pt x="28676" y="47817"/>
                    <a:pt x="24044" y="45146"/>
                  </a:cubicBezTo>
                  <a:cubicBezTo>
                    <a:pt x="20465" y="43087"/>
                    <a:pt x="17328" y="40342"/>
                    <a:pt x="14804" y="37107"/>
                  </a:cubicBezTo>
                  <a:cubicBezTo>
                    <a:pt x="10907" y="32058"/>
                    <a:pt x="8480" y="25808"/>
                    <a:pt x="8235" y="19019"/>
                  </a:cubicBezTo>
                  <a:cubicBezTo>
                    <a:pt x="8211" y="18603"/>
                    <a:pt x="8211" y="18211"/>
                    <a:pt x="8211" y="17818"/>
                  </a:cubicBezTo>
                  <a:cubicBezTo>
                    <a:pt x="8211" y="16421"/>
                    <a:pt x="8309" y="15024"/>
                    <a:pt x="8480" y="13676"/>
                  </a:cubicBezTo>
                  <a:cubicBezTo>
                    <a:pt x="8726" y="11765"/>
                    <a:pt x="9167" y="9878"/>
                    <a:pt x="9730" y="8088"/>
                  </a:cubicBezTo>
                  <a:cubicBezTo>
                    <a:pt x="10686" y="5196"/>
                    <a:pt x="12034" y="2476"/>
                    <a:pt x="13725"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3" name="Google Shape;22243;p501"/>
            <p:cNvSpPr/>
            <p:nvPr/>
          </p:nvSpPr>
          <p:spPr>
            <a:xfrm>
              <a:off x="-776322" y="235106"/>
              <a:ext cx="20177" cy="20177"/>
            </a:xfrm>
            <a:custGeom>
              <a:rect b="b" l="l" r="r" t="t"/>
              <a:pathLst>
                <a:path extrusionOk="0" h="2158" w="2158">
                  <a:moveTo>
                    <a:pt x="1079" y="1"/>
                  </a:moveTo>
                  <a:lnTo>
                    <a:pt x="1" y="1079"/>
                  </a:lnTo>
                  <a:lnTo>
                    <a:pt x="1079" y="2158"/>
                  </a:lnTo>
                  <a:lnTo>
                    <a:pt x="2158"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4" name="Google Shape;22244;p501"/>
            <p:cNvSpPr/>
            <p:nvPr/>
          </p:nvSpPr>
          <p:spPr>
            <a:xfrm>
              <a:off x="-682364" y="118465"/>
              <a:ext cx="20177" cy="20177"/>
            </a:xfrm>
            <a:custGeom>
              <a:rect b="b" l="l" r="r" t="t"/>
              <a:pathLst>
                <a:path extrusionOk="0" h="2158" w="2158">
                  <a:moveTo>
                    <a:pt x="1079" y="1"/>
                  </a:moveTo>
                  <a:lnTo>
                    <a:pt x="0" y="1079"/>
                  </a:lnTo>
                  <a:lnTo>
                    <a:pt x="1079" y="2158"/>
                  </a:lnTo>
                  <a:lnTo>
                    <a:pt x="2157"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5" name="Google Shape;22245;p501"/>
            <p:cNvSpPr/>
            <p:nvPr/>
          </p:nvSpPr>
          <p:spPr>
            <a:xfrm>
              <a:off x="-148432" y="274068"/>
              <a:ext cx="19953" cy="20177"/>
            </a:xfrm>
            <a:custGeom>
              <a:rect b="b" l="l" r="r" t="t"/>
              <a:pathLst>
                <a:path extrusionOk="0" h="2158" w="2134">
                  <a:moveTo>
                    <a:pt x="1079" y="0"/>
                  </a:moveTo>
                  <a:lnTo>
                    <a:pt x="1" y="1079"/>
                  </a:lnTo>
                  <a:lnTo>
                    <a:pt x="1079" y="2157"/>
                  </a:lnTo>
                  <a:lnTo>
                    <a:pt x="2133"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6" name="Google Shape;22246;p501"/>
            <p:cNvSpPr/>
            <p:nvPr/>
          </p:nvSpPr>
          <p:spPr>
            <a:xfrm>
              <a:off x="-800838" y="400106"/>
              <a:ext cx="20177" cy="20168"/>
            </a:xfrm>
            <a:custGeom>
              <a:rect b="b" l="l" r="r" t="t"/>
              <a:pathLst>
                <a:path extrusionOk="0" h="2157" w="2158">
                  <a:moveTo>
                    <a:pt x="1079" y="0"/>
                  </a:moveTo>
                  <a:lnTo>
                    <a:pt x="0" y="1078"/>
                  </a:lnTo>
                  <a:lnTo>
                    <a:pt x="1079" y="2157"/>
                  </a:lnTo>
                  <a:lnTo>
                    <a:pt x="2157" y="1078"/>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7" name="Google Shape;22247;p501"/>
            <p:cNvSpPr/>
            <p:nvPr/>
          </p:nvSpPr>
          <p:spPr>
            <a:xfrm>
              <a:off x="-656474" y="157426"/>
              <a:ext cx="20177" cy="20177"/>
            </a:xfrm>
            <a:custGeom>
              <a:rect b="b" l="l" r="r" t="t"/>
              <a:pathLst>
                <a:path extrusionOk="0" h="2158" w="2158">
                  <a:moveTo>
                    <a:pt x="1079" y="0"/>
                  </a:moveTo>
                  <a:lnTo>
                    <a:pt x="1" y="1079"/>
                  </a:lnTo>
                  <a:lnTo>
                    <a:pt x="1079" y="2157"/>
                  </a:lnTo>
                  <a:lnTo>
                    <a:pt x="2158" y="1079"/>
                  </a:lnTo>
                  <a:lnTo>
                    <a:pt x="107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8" name="Google Shape;22248;p501"/>
            <p:cNvSpPr/>
            <p:nvPr/>
          </p:nvSpPr>
          <p:spPr>
            <a:xfrm>
              <a:off x="-350317" y="86385"/>
              <a:ext cx="20177" cy="20177"/>
            </a:xfrm>
            <a:custGeom>
              <a:rect b="b" l="l" r="r" t="t"/>
              <a:pathLst>
                <a:path extrusionOk="0" h="2158" w="2158">
                  <a:moveTo>
                    <a:pt x="1079" y="1"/>
                  </a:moveTo>
                  <a:lnTo>
                    <a:pt x="1" y="1079"/>
                  </a:lnTo>
                  <a:lnTo>
                    <a:pt x="1079" y="2157"/>
                  </a:lnTo>
                  <a:lnTo>
                    <a:pt x="2157" y="1079"/>
                  </a:lnTo>
                  <a:lnTo>
                    <a:pt x="1079"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9" name="Google Shape;22249;p501"/>
            <p:cNvSpPr/>
            <p:nvPr/>
          </p:nvSpPr>
          <p:spPr>
            <a:xfrm>
              <a:off x="-367045" y="226485"/>
              <a:ext cx="107712" cy="94482"/>
            </a:xfrm>
            <a:custGeom>
              <a:rect b="b" l="l" r="r" t="t"/>
              <a:pathLst>
                <a:path extrusionOk="0" h="10105" w="11520">
                  <a:moveTo>
                    <a:pt x="3321" y="1"/>
                  </a:moveTo>
                  <a:cubicBezTo>
                    <a:pt x="2560" y="1"/>
                    <a:pt x="1898" y="226"/>
                    <a:pt x="1422" y="702"/>
                  </a:cubicBezTo>
                  <a:cubicBezTo>
                    <a:pt x="0" y="2124"/>
                    <a:pt x="785" y="5212"/>
                    <a:pt x="3187" y="7614"/>
                  </a:cubicBezTo>
                  <a:cubicBezTo>
                    <a:pt x="4785" y="9212"/>
                    <a:pt x="6686" y="10104"/>
                    <a:pt x="8199" y="10104"/>
                  </a:cubicBezTo>
                  <a:cubicBezTo>
                    <a:pt x="8960" y="10104"/>
                    <a:pt x="9622" y="9879"/>
                    <a:pt x="10098" y="9403"/>
                  </a:cubicBezTo>
                  <a:cubicBezTo>
                    <a:pt x="11520" y="7981"/>
                    <a:pt x="10735" y="4869"/>
                    <a:pt x="8333" y="2491"/>
                  </a:cubicBezTo>
                  <a:cubicBezTo>
                    <a:pt x="6735" y="893"/>
                    <a:pt x="4834" y="1"/>
                    <a:pt x="3321" y="1"/>
                  </a:cubicBezTo>
                  <a:close/>
                </a:path>
              </a:pathLst>
            </a:custGeom>
            <a:solidFill>
              <a:srgbClr val="FFEA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0" name="Google Shape;22250;p501"/>
            <p:cNvSpPr/>
            <p:nvPr/>
          </p:nvSpPr>
          <p:spPr>
            <a:xfrm>
              <a:off x="-393402" y="225887"/>
              <a:ext cx="108862" cy="100756"/>
            </a:xfrm>
            <a:custGeom>
              <a:rect b="b" l="l" r="r" t="t"/>
              <a:pathLst>
                <a:path extrusionOk="0" h="10776" w="11643">
                  <a:moveTo>
                    <a:pt x="3776" y="0"/>
                  </a:moveTo>
                  <a:cubicBezTo>
                    <a:pt x="2752" y="0"/>
                    <a:pt x="1826" y="328"/>
                    <a:pt x="1153" y="1011"/>
                  </a:cubicBezTo>
                  <a:cubicBezTo>
                    <a:pt x="295" y="1869"/>
                    <a:pt x="1" y="3144"/>
                    <a:pt x="246" y="4516"/>
                  </a:cubicBezTo>
                  <a:cubicBezTo>
                    <a:pt x="369" y="4075"/>
                    <a:pt x="565" y="3707"/>
                    <a:pt x="883" y="3389"/>
                  </a:cubicBezTo>
                  <a:cubicBezTo>
                    <a:pt x="1391" y="2871"/>
                    <a:pt x="2090" y="2624"/>
                    <a:pt x="2864" y="2624"/>
                  </a:cubicBezTo>
                  <a:cubicBezTo>
                    <a:pt x="4070" y="2624"/>
                    <a:pt x="5459" y="3225"/>
                    <a:pt x="6594" y="4344"/>
                  </a:cubicBezTo>
                  <a:cubicBezTo>
                    <a:pt x="8432" y="6183"/>
                    <a:pt x="8849" y="8732"/>
                    <a:pt x="7550" y="10055"/>
                  </a:cubicBezTo>
                  <a:cubicBezTo>
                    <a:pt x="7231" y="10374"/>
                    <a:pt x="6839" y="10570"/>
                    <a:pt x="6422" y="10692"/>
                  </a:cubicBezTo>
                  <a:cubicBezTo>
                    <a:pt x="6733" y="10748"/>
                    <a:pt x="7038" y="10776"/>
                    <a:pt x="7335" y="10776"/>
                  </a:cubicBezTo>
                  <a:cubicBezTo>
                    <a:pt x="8350" y="10776"/>
                    <a:pt x="9263" y="10449"/>
                    <a:pt x="9927" y="9785"/>
                  </a:cubicBezTo>
                  <a:cubicBezTo>
                    <a:pt x="11643" y="8045"/>
                    <a:pt x="11079" y="4688"/>
                    <a:pt x="8653" y="2261"/>
                  </a:cubicBezTo>
                  <a:cubicBezTo>
                    <a:pt x="7178" y="787"/>
                    <a:pt x="5360" y="0"/>
                    <a:pt x="3776"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1" name="Google Shape;22251;p501"/>
            <p:cNvSpPr/>
            <p:nvPr/>
          </p:nvSpPr>
          <p:spPr>
            <a:xfrm>
              <a:off x="-723382" y="520721"/>
              <a:ext cx="90527" cy="83795"/>
            </a:xfrm>
            <a:custGeom>
              <a:rect b="b" l="l" r="r" t="t"/>
              <a:pathLst>
                <a:path extrusionOk="0" h="8962" w="9682">
                  <a:moveTo>
                    <a:pt x="3616" y="0"/>
                  </a:moveTo>
                  <a:cubicBezTo>
                    <a:pt x="2761" y="0"/>
                    <a:pt x="1995" y="271"/>
                    <a:pt x="1422" y="825"/>
                  </a:cubicBezTo>
                  <a:cubicBezTo>
                    <a:pt x="0" y="2271"/>
                    <a:pt x="466" y="5065"/>
                    <a:pt x="2476" y="7075"/>
                  </a:cubicBezTo>
                  <a:cubicBezTo>
                    <a:pt x="3717" y="8301"/>
                    <a:pt x="5241" y="8962"/>
                    <a:pt x="6564" y="8962"/>
                  </a:cubicBezTo>
                  <a:cubicBezTo>
                    <a:pt x="7409" y="8962"/>
                    <a:pt x="8171" y="8692"/>
                    <a:pt x="8725" y="8129"/>
                  </a:cubicBezTo>
                  <a:cubicBezTo>
                    <a:pt x="9461" y="7418"/>
                    <a:pt x="9681" y="6339"/>
                    <a:pt x="9485" y="5212"/>
                  </a:cubicBezTo>
                  <a:lnTo>
                    <a:pt x="9485" y="5212"/>
                  </a:lnTo>
                  <a:cubicBezTo>
                    <a:pt x="9387" y="5580"/>
                    <a:pt x="9216" y="5898"/>
                    <a:pt x="8971" y="6143"/>
                  </a:cubicBezTo>
                  <a:cubicBezTo>
                    <a:pt x="8539" y="6575"/>
                    <a:pt x="7953" y="6782"/>
                    <a:pt x="7307" y="6782"/>
                  </a:cubicBezTo>
                  <a:cubicBezTo>
                    <a:pt x="6303" y="6782"/>
                    <a:pt x="5155" y="6284"/>
                    <a:pt x="4216" y="5359"/>
                  </a:cubicBezTo>
                  <a:cubicBezTo>
                    <a:pt x="2696" y="3815"/>
                    <a:pt x="2329" y="1683"/>
                    <a:pt x="3407" y="604"/>
                  </a:cubicBezTo>
                  <a:cubicBezTo>
                    <a:pt x="3677" y="335"/>
                    <a:pt x="3995" y="163"/>
                    <a:pt x="4363" y="65"/>
                  </a:cubicBezTo>
                  <a:cubicBezTo>
                    <a:pt x="4108" y="22"/>
                    <a:pt x="3859" y="0"/>
                    <a:pt x="3616" y="0"/>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2" name="Google Shape;22252;p501"/>
            <p:cNvSpPr/>
            <p:nvPr/>
          </p:nvSpPr>
          <p:spPr>
            <a:xfrm>
              <a:off x="-611323" y="590079"/>
              <a:ext cx="35754" cy="33277"/>
            </a:xfrm>
            <a:custGeom>
              <a:rect b="b" l="l" r="r" t="t"/>
              <a:pathLst>
                <a:path extrusionOk="0" h="3559" w="3824">
                  <a:moveTo>
                    <a:pt x="1438" y="1"/>
                  </a:moveTo>
                  <a:cubicBezTo>
                    <a:pt x="1096" y="1"/>
                    <a:pt x="777" y="111"/>
                    <a:pt x="564" y="343"/>
                  </a:cubicBezTo>
                  <a:cubicBezTo>
                    <a:pt x="0" y="907"/>
                    <a:pt x="172" y="2010"/>
                    <a:pt x="980" y="2818"/>
                  </a:cubicBezTo>
                  <a:cubicBezTo>
                    <a:pt x="1460" y="3298"/>
                    <a:pt x="2069" y="3558"/>
                    <a:pt x="2598" y="3558"/>
                  </a:cubicBezTo>
                  <a:cubicBezTo>
                    <a:pt x="2934" y="3558"/>
                    <a:pt x="3237" y="3454"/>
                    <a:pt x="3456" y="3235"/>
                  </a:cubicBezTo>
                  <a:cubicBezTo>
                    <a:pt x="3725" y="2941"/>
                    <a:pt x="3823" y="2524"/>
                    <a:pt x="3750" y="2059"/>
                  </a:cubicBezTo>
                  <a:lnTo>
                    <a:pt x="3750" y="2059"/>
                  </a:lnTo>
                  <a:cubicBezTo>
                    <a:pt x="3725" y="2206"/>
                    <a:pt x="3652" y="2328"/>
                    <a:pt x="3529" y="2451"/>
                  </a:cubicBezTo>
                  <a:cubicBezTo>
                    <a:pt x="3369" y="2611"/>
                    <a:pt x="3146" y="2688"/>
                    <a:pt x="2898" y="2688"/>
                  </a:cubicBezTo>
                  <a:cubicBezTo>
                    <a:pt x="2503" y="2688"/>
                    <a:pt x="2043" y="2493"/>
                    <a:pt x="1667" y="2132"/>
                  </a:cubicBezTo>
                  <a:cubicBezTo>
                    <a:pt x="1054" y="1519"/>
                    <a:pt x="907" y="662"/>
                    <a:pt x="1348" y="245"/>
                  </a:cubicBezTo>
                  <a:cubicBezTo>
                    <a:pt x="1446" y="147"/>
                    <a:pt x="1569" y="73"/>
                    <a:pt x="1716" y="24"/>
                  </a:cubicBezTo>
                  <a:cubicBezTo>
                    <a:pt x="1623" y="9"/>
                    <a:pt x="1529" y="1"/>
                    <a:pt x="1438" y="1"/>
                  </a:cubicBezTo>
                  <a:close/>
                </a:path>
              </a:pathLst>
            </a:custGeom>
            <a:solidFill>
              <a:schemeClr val="accent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3" name="Google Shape;22253;p501"/>
            <p:cNvSpPr/>
            <p:nvPr/>
          </p:nvSpPr>
          <p:spPr>
            <a:xfrm>
              <a:off x="-314339" y="365193"/>
              <a:ext cx="76773" cy="70995"/>
            </a:xfrm>
            <a:custGeom>
              <a:rect b="b" l="l" r="r" t="t"/>
              <a:pathLst>
                <a:path extrusionOk="0" h="7593" w="8211">
                  <a:moveTo>
                    <a:pt x="2641" y="1"/>
                  </a:moveTo>
                  <a:cubicBezTo>
                    <a:pt x="1924" y="1"/>
                    <a:pt x="1277" y="227"/>
                    <a:pt x="809" y="695"/>
                  </a:cubicBezTo>
                  <a:cubicBezTo>
                    <a:pt x="197" y="1308"/>
                    <a:pt x="0" y="2215"/>
                    <a:pt x="148" y="3170"/>
                  </a:cubicBezTo>
                  <a:cubicBezTo>
                    <a:pt x="246" y="2876"/>
                    <a:pt x="393" y="2607"/>
                    <a:pt x="613" y="2386"/>
                  </a:cubicBezTo>
                  <a:cubicBezTo>
                    <a:pt x="977" y="2022"/>
                    <a:pt x="1471" y="1849"/>
                    <a:pt x="2016" y="1849"/>
                  </a:cubicBezTo>
                  <a:cubicBezTo>
                    <a:pt x="2867" y="1849"/>
                    <a:pt x="3841" y="2271"/>
                    <a:pt x="4633" y="3048"/>
                  </a:cubicBezTo>
                  <a:cubicBezTo>
                    <a:pt x="5932" y="4347"/>
                    <a:pt x="6226" y="6160"/>
                    <a:pt x="5319" y="7092"/>
                  </a:cubicBezTo>
                  <a:cubicBezTo>
                    <a:pt x="5098" y="7312"/>
                    <a:pt x="4829" y="7459"/>
                    <a:pt x="4510" y="7533"/>
                  </a:cubicBezTo>
                  <a:cubicBezTo>
                    <a:pt x="4735" y="7572"/>
                    <a:pt x="4956" y="7592"/>
                    <a:pt x="5168" y="7592"/>
                  </a:cubicBezTo>
                  <a:cubicBezTo>
                    <a:pt x="5882" y="7592"/>
                    <a:pt x="6514" y="7368"/>
                    <a:pt x="6985" y="6896"/>
                  </a:cubicBezTo>
                  <a:cubicBezTo>
                    <a:pt x="8211" y="5670"/>
                    <a:pt x="7819" y="3293"/>
                    <a:pt x="6103" y="1602"/>
                  </a:cubicBezTo>
                  <a:cubicBezTo>
                    <a:pt x="5056" y="555"/>
                    <a:pt x="3763" y="1"/>
                    <a:pt x="2641"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4" name="Google Shape;22254;p501"/>
            <p:cNvSpPr/>
            <p:nvPr/>
          </p:nvSpPr>
          <p:spPr>
            <a:xfrm>
              <a:off x="-308841" y="498963"/>
              <a:ext cx="58213" cy="81214"/>
            </a:xfrm>
            <a:custGeom>
              <a:rect b="b" l="l" r="r" t="t"/>
              <a:pathLst>
                <a:path extrusionOk="0" h="8686" w="6226">
                  <a:moveTo>
                    <a:pt x="2350" y="1"/>
                  </a:moveTo>
                  <a:cubicBezTo>
                    <a:pt x="2213" y="1"/>
                    <a:pt x="2075" y="13"/>
                    <a:pt x="1937" y="39"/>
                  </a:cubicBezTo>
                  <a:cubicBezTo>
                    <a:pt x="1079" y="211"/>
                    <a:pt x="393" y="824"/>
                    <a:pt x="1" y="1730"/>
                  </a:cubicBezTo>
                  <a:cubicBezTo>
                    <a:pt x="246" y="1510"/>
                    <a:pt x="515" y="1387"/>
                    <a:pt x="809" y="1314"/>
                  </a:cubicBezTo>
                  <a:cubicBezTo>
                    <a:pt x="909" y="1297"/>
                    <a:pt x="1009" y="1289"/>
                    <a:pt x="1108" y="1289"/>
                  </a:cubicBezTo>
                  <a:cubicBezTo>
                    <a:pt x="2302" y="1289"/>
                    <a:pt x="3434" y="2483"/>
                    <a:pt x="3751" y="4157"/>
                  </a:cubicBezTo>
                  <a:cubicBezTo>
                    <a:pt x="4094" y="5971"/>
                    <a:pt x="3309" y="7613"/>
                    <a:pt x="2035" y="7858"/>
                  </a:cubicBezTo>
                  <a:cubicBezTo>
                    <a:pt x="1937" y="7874"/>
                    <a:pt x="1836" y="7882"/>
                    <a:pt x="1734" y="7882"/>
                  </a:cubicBezTo>
                  <a:cubicBezTo>
                    <a:pt x="1531" y="7882"/>
                    <a:pt x="1324" y="7850"/>
                    <a:pt x="1128" y="7784"/>
                  </a:cubicBezTo>
                  <a:lnTo>
                    <a:pt x="1128" y="7784"/>
                  </a:lnTo>
                  <a:cubicBezTo>
                    <a:pt x="1697" y="8353"/>
                    <a:pt x="2383" y="8686"/>
                    <a:pt x="3089" y="8686"/>
                  </a:cubicBezTo>
                  <a:cubicBezTo>
                    <a:pt x="3236" y="8686"/>
                    <a:pt x="3383" y="8671"/>
                    <a:pt x="3530" y="8642"/>
                  </a:cubicBezTo>
                  <a:cubicBezTo>
                    <a:pt x="5221" y="8348"/>
                    <a:pt x="6226" y="6167"/>
                    <a:pt x="5785" y="3789"/>
                  </a:cubicBezTo>
                  <a:cubicBezTo>
                    <a:pt x="5380" y="1606"/>
                    <a:pt x="3899" y="1"/>
                    <a:pt x="2350"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5" name="Google Shape;22255;p501"/>
            <p:cNvSpPr/>
            <p:nvPr/>
          </p:nvSpPr>
          <p:spPr>
            <a:xfrm>
              <a:off x="-261633" y="289130"/>
              <a:ext cx="34838" cy="32145"/>
            </a:xfrm>
            <a:custGeom>
              <a:rect b="b" l="l" r="r" t="t"/>
              <a:pathLst>
                <a:path extrusionOk="0" h="3438" w="3726">
                  <a:moveTo>
                    <a:pt x="1208" y="1"/>
                  </a:moveTo>
                  <a:cubicBezTo>
                    <a:pt x="883" y="1"/>
                    <a:pt x="588" y="105"/>
                    <a:pt x="368" y="325"/>
                  </a:cubicBezTo>
                  <a:cubicBezTo>
                    <a:pt x="99" y="595"/>
                    <a:pt x="1" y="1012"/>
                    <a:pt x="74" y="1453"/>
                  </a:cubicBezTo>
                  <a:cubicBezTo>
                    <a:pt x="123" y="1306"/>
                    <a:pt x="197" y="1183"/>
                    <a:pt x="295" y="1085"/>
                  </a:cubicBezTo>
                  <a:cubicBezTo>
                    <a:pt x="460" y="920"/>
                    <a:pt x="687" y="839"/>
                    <a:pt x="938" y="839"/>
                  </a:cubicBezTo>
                  <a:cubicBezTo>
                    <a:pt x="1319" y="839"/>
                    <a:pt x="1754" y="1025"/>
                    <a:pt x="2108" y="1379"/>
                  </a:cubicBezTo>
                  <a:cubicBezTo>
                    <a:pt x="2696" y="1968"/>
                    <a:pt x="2819" y="2776"/>
                    <a:pt x="2402" y="3193"/>
                  </a:cubicBezTo>
                  <a:cubicBezTo>
                    <a:pt x="2304" y="3316"/>
                    <a:pt x="2182" y="3365"/>
                    <a:pt x="2059" y="3414"/>
                  </a:cubicBezTo>
                  <a:cubicBezTo>
                    <a:pt x="2149" y="3429"/>
                    <a:pt x="2238" y="3437"/>
                    <a:pt x="2326" y="3437"/>
                  </a:cubicBezTo>
                  <a:cubicBezTo>
                    <a:pt x="2648" y="3437"/>
                    <a:pt x="2950" y="3331"/>
                    <a:pt x="3162" y="3119"/>
                  </a:cubicBezTo>
                  <a:cubicBezTo>
                    <a:pt x="3726" y="2580"/>
                    <a:pt x="3530" y="1502"/>
                    <a:pt x="2770" y="718"/>
                  </a:cubicBezTo>
                  <a:cubicBezTo>
                    <a:pt x="2292" y="255"/>
                    <a:pt x="1714" y="1"/>
                    <a:pt x="1208" y="1"/>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6" name="Google Shape;22256;p501"/>
            <p:cNvSpPr/>
            <p:nvPr/>
          </p:nvSpPr>
          <p:spPr>
            <a:xfrm>
              <a:off x="-260483" y="333234"/>
              <a:ext cx="34838" cy="32033"/>
            </a:xfrm>
            <a:custGeom>
              <a:rect b="b" l="l" r="r" t="t"/>
              <a:pathLst>
                <a:path extrusionOk="0" h="3426" w="3726">
                  <a:moveTo>
                    <a:pt x="1212" y="0"/>
                  </a:moveTo>
                  <a:cubicBezTo>
                    <a:pt x="886" y="0"/>
                    <a:pt x="589" y="102"/>
                    <a:pt x="368" y="314"/>
                  </a:cubicBezTo>
                  <a:cubicBezTo>
                    <a:pt x="98" y="584"/>
                    <a:pt x="0" y="1000"/>
                    <a:pt x="74" y="1442"/>
                  </a:cubicBezTo>
                  <a:cubicBezTo>
                    <a:pt x="123" y="1294"/>
                    <a:pt x="196" y="1172"/>
                    <a:pt x="294" y="1074"/>
                  </a:cubicBezTo>
                  <a:cubicBezTo>
                    <a:pt x="456" y="912"/>
                    <a:pt x="678" y="835"/>
                    <a:pt x="923" y="835"/>
                  </a:cubicBezTo>
                  <a:cubicBezTo>
                    <a:pt x="1307" y="835"/>
                    <a:pt x="1749" y="1024"/>
                    <a:pt x="2108" y="1368"/>
                  </a:cubicBezTo>
                  <a:cubicBezTo>
                    <a:pt x="2696" y="1956"/>
                    <a:pt x="2819" y="2790"/>
                    <a:pt x="2402" y="3206"/>
                  </a:cubicBezTo>
                  <a:cubicBezTo>
                    <a:pt x="2304" y="3304"/>
                    <a:pt x="2181" y="3353"/>
                    <a:pt x="2059" y="3402"/>
                  </a:cubicBezTo>
                  <a:cubicBezTo>
                    <a:pt x="2148" y="3418"/>
                    <a:pt x="2237" y="3426"/>
                    <a:pt x="2325" y="3426"/>
                  </a:cubicBezTo>
                  <a:cubicBezTo>
                    <a:pt x="2647" y="3426"/>
                    <a:pt x="2950" y="3320"/>
                    <a:pt x="3162" y="3108"/>
                  </a:cubicBezTo>
                  <a:cubicBezTo>
                    <a:pt x="3725" y="2569"/>
                    <a:pt x="3529" y="1491"/>
                    <a:pt x="2770" y="706"/>
                  </a:cubicBezTo>
                  <a:cubicBezTo>
                    <a:pt x="2293" y="245"/>
                    <a:pt x="1717" y="0"/>
                    <a:pt x="1212"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7" name="Google Shape;22257;p501"/>
            <p:cNvSpPr/>
            <p:nvPr/>
          </p:nvSpPr>
          <p:spPr>
            <a:xfrm>
              <a:off x="-468791" y="384463"/>
              <a:ext cx="107254" cy="97745"/>
            </a:xfrm>
            <a:custGeom>
              <a:rect b="b" l="l" r="r" t="t"/>
              <a:pathLst>
                <a:path extrusionOk="0" h="10454" w="11471">
                  <a:moveTo>
                    <a:pt x="5748" y="0"/>
                  </a:moveTo>
                  <a:cubicBezTo>
                    <a:pt x="4412" y="0"/>
                    <a:pt x="3076" y="509"/>
                    <a:pt x="2059" y="1526"/>
                  </a:cubicBezTo>
                  <a:cubicBezTo>
                    <a:pt x="1" y="3585"/>
                    <a:pt x="1" y="6893"/>
                    <a:pt x="2059" y="8928"/>
                  </a:cubicBezTo>
                  <a:cubicBezTo>
                    <a:pt x="564" y="7433"/>
                    <a:pt x="564" y="5006"/>
                    <a:pt x="2059" y="3487"/>
                  </a:cubicBezTo>
                  <a:cubicBezTo>
                    <a:pt x="2807" y="2739"/>
                    <a:pt x="3787" y="2365"/>
                    <a:pt x="4768" y="2365"/>
                  </a:cubicBezTo>
                  <a:cubicBezTo>
                    <a:pt x="5748" y="2365"/>
                    <a:pt x="6728" y="2739"/>
                    <a:pt x="7476" y="3487"/>
                  </a:cubicBezTo>
                  <a:cubicBezTo>
                    <a:pt x="8971" y="5006"/>
                    <a:pt x="8971" y="7433"/>
                    <a:pt x="7476" y="8928"/>
                  </a:cubicBezTo>
                  <a:cubicBezTo>
                    <a:pt x="6728" y="9675"/>
                    <a:pt x="5748" y="10049"/>
                    <a:pt x="4768" y="10049"/>
                  </a:cubicBezTo>
                  <a:cubicBezTo>
                    <a:pt x="3787" y="10049"/>
                    <a:pt x="2807" y="9675"/>
                    <a:pt x="2060" y="8928"/>
                  </a:cubicBezTo>
                  <a:lnTo>
                    <a:pt x="2060" y="8928"/>
                  </a:lnTo>
                  <a:cubicBezTo>
                    <a:pt x="3077" y="9945"/>
                    <a:pt x="4412" y="10453"/>
                    <a:pt x="5748" y="10453"/>
                  </a:cubicBezTo>
                  <a:cubicBezTo>
                    <a:pt x="7084" y="10453"/>
                    <a:pt x="8419" y="9945"/>
                    <a:pt x="9436" y="8928"/>
                  </a:cubicBezTo>
                  <a:cubicBezTo>
                    <a:pt x="11471" y="6893"/>
                    <a:pt x="11471" y="3585"/>
                    <a:pt x="9436" y="1526"/>
                  </a:cubicBezTo>
                  <a:cubicBezTo>
                    <a:pt x="8419" y="509"/>
                    <a:pt x="7084" y="0"/>
                    <a:pt x="5748"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8" name="Google Shape;22258;p501"/>
            <p:cNvSpPr/>
            <p:nvPr/>
          </p:nvSpPr>
          <p:spPr>
            <a:xfrm>
              <a:off x="-569622" y="236135"/>
              <a:ext cx="144607" cy="126515"/>
            </a:xfrm>
            <a:custGeom>
              <a:rect b="b" l="l" r="r" t="t"/>
              <a:pathLst>
                <a:path extrusionOk="0" h="13531" w="15466">
                  <a:moveTo>
                    <a:pt x="1814" y="10037"/>
                  </a:moveTo>
                  <a:cubicBezTo>
                    <a:pt x="1839" y="10083"/>
                    <a:pt x="1865" y="10128"/>
                    <a:pt x="1891" y="10172"/>
                  </a:cubicBezTo>
                  <a:lnTo>
                    <a:pt x="1891" y="10172"/>
                  </a:lnTo>
                  <a:cubicBezTo>
                    <a:pt x="1865" y="10127"/>
                    <a:pt x="1840" y="10083"/>
                    <a:pt x="1814" y="10037"/>
                  </a:cubicBezTo>
                  <a:close/>
                  <a:moveTo>
                    <a:pt x="7733" y="0"/>
                  </a:moveTo>
                  <a:cubicBezTo>
                    <a:pt x="6625" y="0"/>
                    <a:pt x="5501" y="272"/>
                    <a:pt x="4461" y="847"/>
                  </a:cubicBezTo>
                  <a:cubicBezTo>
                    <a:pt x="1202" y="2636"/>
                    <a:pt x="1" y="6753"/>
                    <a:pt x="1814" y="10037"/>
                  </a:cubicBezTo>
                  <a:cubicBezTo>
                    <a:pt x="491" y="7636"/>
                    <a:pt x="1373" y="4596"/>
                    <a:pt x="3775" y="3273"/>
                  </a:cubicBezTo>
                  <a:cubicBezTo>
                    <a:pt x="4533" y="2855"/>
                    <a:pt x="5352" y="2657"/>
                    <a:pt x="6159" y="2657"/>
                  </a:cubicBezTo>
                  <a:cubicBezTo>
                    <a:pt x="7911" y="2657"/>
                    <a:pt x="9609" y="3590"/>
                    <a:pt x="10515" y="5234"/>
                  </a:cubicBezTo>
                  <a:cubicBezTo>
                    <a:pt x="11838" y="7636"/>
                    <a:pt x="10956" y="10675"/>
                    <a:pt x="8554" y="11998"/>
                  </a:cubicBezTo>
                  <a:cubicBezTo>
                    <a:pt x="7797" y="12416"/>
                    <a:pt x="6978" y="12614"/>
                    <a:pt x="6170" y="12614"/>
                  </a:cubicBezTo>
                  <a:cubicBezTo>
                    <a:pt x="4467" y="12614"/>
                    <a:pt x="2814" y="11732"/>
                    <a:pt x="1891" y="10172"/>
                  </a:cubicBezTo>
                  <a:lnTo>
                    <a:pt x="1891" y="10172"/>
                  </a:lnTo>
                  <a:cubicBezTo>
                    <a:pt x="3147" y="12316"/>
                    <a:pt x="5405" y="13531"/>
                    <a:pt x="7739" y="13531"/>
                  </a:cubicBezTo>
                  <a:cubicBezTo>
                    <a:pt x="8844" y="13531"/>
                    <a:pt x="9965" y="13259"/>
                    <a:pt x="11005" y="12684"/>
                  </a:cubicBezTo>
                  <a:cubicBezTo>
                    <a:pt x="14289" y="10895"/>
                    <a:pt x="15466" y="6778"/>
                    <a:pt x="13677" y="3494"/>
                  </a:cubicBezTo>
                  <a:cubicBezTo>
                    <a:pt x="12437" y="1266"/>
                    <a:pt x="10123" y="0"/>
                    <a:pt x="7733" y="0"/>
                  </a:cubicBezTo>
                  <a:close/>
                </a:path>
              </a:pathLst>
            </a:custGeom>
            <a:solidFill>
              <a:srgbClr val="F9C28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9" name="Google Shape;22259;p501"/>
            <p:cNvSpPr/>
            <p:nvPr/>
          </p:nvSpPr>
          <p:spPr>
            <a:xfrm>
              <a:off x="-461003" y="40785"/>
              <a:ext cx="75408" cy="75632"/>
            </a:xfrm>
            <a:custGeom>
              <a:rect b="b" l="l" r="r" t="t"/>
              <a:pathLst>
                <a:path extrusionOk="0" h="8089" w="8065">
                  <a:moveTo>
                    <a:pt x="4045" y="0"/>
                  </a:moveTo>
                  <a:cubicBezTo>
                    <a:pt x="2746" y="0"/>
                    <a:pt x="1618" y="613"/>
                    <a:pt x="883" y="1520"/>
                  </a:cubicBezTo>
                  <a:cubicBezTo>
                    <a:pt x="319" y="2231"/>
                    <a:pt x="1" y="3088"/>
                    <a:pt x="1" y="4044"/>
                  </a:cubicBezTo>
                  <a:cubicBezTo>
                    <a:pt x="1" y="5686"/>
                    <a:pt x="957" y="7083"/>
                    <a:pt x="2329" y="7721"/>
                  </a:cubicBezTo>
                  <a:cubicBezTo>
                    <a:pt x="2844" y="7966"/>
                    <a:pt x="3432" y="8088"/>
                    <a:pt x="4045" y="8088"/>
                  </a:cubicBezTo>
                  <a:cubicBezTo>
                    <a:pt x="5270" y="8088"/>
                    <a:pt x="6373" y="7525"/>
                    <a:pt x="7133" y="6667"/>
                  </a:cubicBezTo>
                  <a:cubicBezTo>
                    <a:pt x="7721" y="5956"/>
                    <a:pt x="8064" y="5049"/>
                    <a:pt x="8064" y="4044"/>
                  </a:cubicBezTo>
                  <a:cubicBezTo>
                    <a:pt x="8064" y="2353"/>
                    <a:pt x="7035" y="907"/>
                    <a:pt x="5564" y="319"/>
                  </a:cubicBezTo>
                  <a:cubicBezTo>
                    <a:pt x="5099" y="123"/>
                    <a:pt x="4584" y="0"/>
                    <a:pt x="4045" y="0"/>
                  </a:cubicBezTo>
                  <a:close/>
                </a:path>
              </a:pathLst>
            </a:custGeom>
            <a:solidFill>
              <a:schemeClr val="accen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0" name="Google Shape;22260;p501"/>
            <p:cNvSpPr/>
            <p:nvPr/>
          </p:nvSpPr>
          <p:spPr>
            <a:xfrm>
              <a:off x="-461003" y="44450"/>
              <a:ext cx="68526" cy="71967"/>
            </a:xfrm>
            <a:custGeom>
              <a:rect b="b" l="l" r="r" t="t"/>
              <a:pathLst>
                <a:path extrusionOk="0" h="7697" w="7329">
                  <a:moveTo>
                    <a:pt x="2305" y="0"/>
                  </a:moveTo>
                  <a:cubicBezTo>
                    <a:pt x="1741" y="270"/>
                    <a:pt x="1251" y="662"/>
                    <a:pt x="883" y="1128"/>
                  </a:cubicBezTo>
                  <a:cubicBezTo>
                    <a:pt x="319" y="1839"/>
                    <a:pt x="1" y="2696"/>
                    <a:pt x="1" y="3652"/>
                  </a:cubicBezTo>
                  <a:cubicBezTo>
                    <a:pt x="1" y="5270"/>
                    <a:pt x="957" y="6691"/>
                    <a:pt x="2329" y="7329"/>
                  </a:cubicBezTo>
                  <a:cubicBezTo>
                    <a:pt x="2844" y="7574"/>
                    <a:pt x="3432" y="7696"/>
                    <a:pt x="4045" y="7696"/>
                  </a:cubicBezTo>
                  <a:cubicBezTo>
                    <a:pt x="5270" y="7696"/>
                    <a:pt x="6373" y="7133"/>
                    <a:pt x="7133" y="6275"/>
                  </a:cubicBezTo>
                  <a:cubicBezTo>
                    <a:pt x="7182" y="6177"/>
                    <a:pt x="7255" y="6079"/>
                    <a:pt x="7329" y="6005"/>
                  </a:cubicBezTo>
                  <a:lnTo>
                    <a:pt x="7329" y="6005"/>
                  </a:lnTo>
                  <a:cubicBezTo>
                    <a:pt x="6790" y="6250"/>
                    <a:pt x="6202" y="6397"/>
                    <a:pt x="5589" y="6397"/>
                  </a:cubicBezTo>
                  <a:cubicBezTo>
                    <a:pt x="4976" y="6397"/>
                    <a:pt x="4412" y="6250"/>
                    <a:pt x="3898" y="6030"/>
                  </a:cubicBezTo>
                  <a:cubicBezTo>
                    <a:pt x="2501" y="5368"/>
                    <a:pt x="1545" y="3971"/>
                    <a:pt x="1545" y="2353"/>
                  </a:cubicBezTo>
                  <a:cubicBezTo>
                    <a:pt x="1545" y="1471"/>
                    <a:pt x="1815" y="662"/>
                    <a:pt x="2305" y="0"/>
                  </a:cubicBezTo>
                  <a:close/>
                </a:path>
              </a:pathLst>
            </a:custGeom>
            <a:solidFill>
              <a:srgbClr val="278FBC"/>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1" name="Google Shape;22261;p501"/>
            <p:cNvSpPr/>
            <p:nvPr/>
          </p:nvSpPr>
          <p:spPr>
            <a:xfrm>
              <a:off x="-461003" y="54988"/>
              <a:ext cx="22926" cy="57989"/>
            </a:xfrm>
            <a:custGeom>
              <a:rect b="b" l="l" r="r" t="t"/>
              <a:pathLst>
                <a:path extrusionOk="0" h="6202" w="2452">
                  <a:moveTo>
                    <a:pt x="883" y="1"/>
                  </a:moveTo>
                  <a:cubicBezTo>
                    <a:pt x="319" y="712"/>
                    <a:pt x="1" y="1569"/>
                    <a:pt x="1" y="2525"/>
                  </a:cubicBezTo>
                  <a:cubicBezTo>
                    <a:pt x="1" y="4143"/>
                    <a:pt x="957" y="5564"/>
                    <a:pt x="2329" y="6202"/>
                  </a:cubicBezTo>
                  <a:cubicBezTo>
                    <a:pt x="2231" y="5907"/>
                    <a:pt x="2133" y="5613"/>
                    <a:pt x="2060" y="5344"/>
                  </a:cubicBezTo>
                  <a:cubicBezTo>
                    <a:pt x="1815" y="4584"/>
                    <a:pt x="1986" y="3971"/>
                    <a:pt x="2158" y="3383"/>
                  </a:cubicBezTo>
                  <a:cubicBezTo>
                    <a:pt x="2305" y="2893"/>
                    <a:pt x="2452" y="2427"/>
                    <a:pt x="2452" y="1839"/>
                  </a:cubicBezTo>
                  <a:cubicBezTo>
                    <a:pt x="2452" y="1324"/>
                    <a:pt x="2084" y="883"/>
                    <a:pt x="1618" y="491"/>
                  </a:cubicBezTo>
                  <a:cubicBezTo>
                    <a:pt x="1373" y="319"/>
                    <a:pt x="1104" y="148"/>
                    <a:pt x="883" y="1"/>
                  </a:cubicBezTo>
                  <a:close/>
                </a:path>
              </a:pathLst>
            </a:custGeom>
            <a:solidFill>
              <a:srgbClr val="B6D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2" name="Google Shape;22262;p501"/>
            <p:cNvSpPr/>
            <p:nvPr/>
          </p:nvSpPr>
          <p:spPr>
            <a:xfrm>
              <a:off x="-427997" y="43758"/>
              <a:ext cx="42402" cy="59363"/>
            </a:xfrm>
            <a:custGeom>
              <a:rect b="b" l="l" r="r" t="t"/>
              <a:pathLst>
                <a:path extrusionOk="0" h="6349" w="4535">
                  <a:moveTo>
                    <a:pt x="2034" y="1"/>
                  </a:moveTo>
                  <a:cubicBezTo>
                    <a:pt x="1128" y="467"/>
                    <a:pt x="0" y="1251"/>
                    <a:pt x="637" y="1913"/>
                  </a:cubicBezTo>
                  <a:cubicBezTo>
                    <a:pt x="1667" y="2917"/>
                    <a:pt x="3333" y="2060"/>
                    <a:pt x="3333" y="2917"/>
                  </a:cubicBezTo>
                  <a:cubicBezTo>
                    <a:pt x="3333" y="3775"/>
                    <a:pt x="2206" y="4535"/>
                    <a:pt x="2770" y="5564"/>
                  </a:cubicBezTo>
                  <a:cubicBezTo>
                    <a:pt x="2941" y="5883"/>
                    <a:pt x="3235" y="6128"/>
                    <a:pt x="3603" y="6349"/>
                  </a:cubicBezTo>
                  <a:cubicBezTo>
                    <a:pt x="4191" y="5638"/>
                    <a:pt x="4534" y="4731"/>
                    <a:pt x="4534" y="3726"/>
                  </a:cubicBezTo>
                  <a:cubicBezTo>
                    <a:pt x="4534" y="2035"/>
                    <a:pt x="3505" y="589"/>
                    <a:pt x="2034" y="1"/>
                  </a:cubicBezTo>
                  <a:close/>
                </a:path>
              </a:pathLst>
            </a:custGeom>
            <a:solidFill>
              <a:srgbClr val="B6D7A8"/>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3" name="Google Shape;22263;p501"/>
            <p:cNvSpPr/>
            <p:nvPr/>
          </p:nvSpPr>
          <p:spPr>
            <a:xfrm>
              <a:off x="-461003" y="54988"/>
              <a:ext cx="21785" cy="57989"/>
            </a:xfrm>
            <a:custGeom>
              <a:rect b="b" l="l" r="r" t="t"/>
              <a:pathLst>
                <a:path extrusionOk="0" h="6202" w="2330">
                  <a:moveTo>
                    <a:pt x="883" y="1"/>
                  </a:moveTo>
                  <a:cubicBezTo>
                    <a:pt x="319" y="712"/>
                    <a:pt x="1" y="1569"/>
                    <a:pt x="1" y="2525"/>
                  </a:cubicBezTo>
                  <a:cubicBezTo>
                    <a:pt x="1" y="4143"/>
                    <a:pt x="957" y="5564"/>
                    <a:pt x="2329" y="6202"/>
                  </a:cubicBezTo>
                  <a:cubicBezTo>
                    <a:pt x="2231" y="5907"/>
                    <a:pt x="2133" y="5613"/>
                    <a:pt x="2060" y="5344"/>
                  </a:cubicBezTo>
                  <a:cubicBezTo>
                    <a:pt x="1815" y="4584"/>
                    <a:pt x="1986" y="3971"/>
                    <a:pt x="2158" y="3383"/>
                  </a:cubicBezTo>
                  <a:cubicBezTo>
                    <a:pt x="1766" y="2746"/>
                    <a:pt x="1545" y="2011"/>
                    <a:pt x="1545" y="1226"/>
                  </a:cubicBezTo>
                  <a:cubicBezTo>
                    <a:pt x="1545" y="981"/>
                    <a:pt x="1569" y="736"/>
                    <a:pt x="1618" y="491"/>
                  </a:cubicBezTo>
                  <a:cubicBezTo>
                    <a:pt x="1373" y="319"/>
                    <a:pt x="1104" y="148"/>
                    <a:pt x="883" y="1"/>
                  </a:cubicBezTo>
                  <a:close/>
                </a:path>
              </a:pathLst>
            </a:custGeom>
            <a:solidFill>
              <a:srgbClr val="93C47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pic>
        <p:nvPicPr>
          <p:cNvPr id="22264" name="Google Shape;22264;p501"/>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265" name="Google Shape;22265;p501"/>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147"/>
                                        </p:tgtEl>
                                        <p:attrNameLst>
                                          <p:attrName>style.visibility</p:attrName>
                                        </p:attrNameLst>
                                      </p:cBhvr>
                                      <p:to>
                                        <p:strVal val="visible"/>
                                      </p:to>
                                    </p:set>
                                    <p:animEffect filter="fade" transition="in">
                                      <p:cBhvr>
                                        <p:cTn dur="1000"/>
                                        <p:tgtEl>
                                          <p:spTgt spid="22147"/>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149"/>
                                        </p:tgtEl>
                                        <p:attrNameLst>
                                          <p:attrName>style.visibility</p:attrName>
                                        </p:attrNameLst>
                                      </p:cBhvr>
                                      <p:to>
                                        <p:strVal val="visible"/>
                                      </p:to>
                                    </p:set>
                                    <p:animEffect filter="fade" transition="in">
                                      <p:cBhvr>
                                        <p:cTn dur="1000"/>
                                        <p:tgtEl>
                                          <p:spTgt spid="22149"/>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151"/>
                                        </p:tgtEl>
                                        <p:attrNameLst>
                                          <p:attrName>style.visibility</p:attrName>
                                        </p:attrNameLst>
                                      </p:cBhvr>
                                      <p:to>
                                        <p:strVal val="visible"/>
                                      </p:to>
                                    </p:set>
                                    <p:animEffect filter="fade" transition="in">
                                      <p:cBhvr>
                                        <p:cTn dur="1000"/>
                                        <p:tgtEl>
                                          <p:spTgt spid="22151"/>
                                        </p:tgtEl>
                                      </p:cBhvr>
                                    </p:animEffect>
                                  </p:childTnLst>
                                </p:cTn>
                              </p:par>
                              <p:par>
                                <p:cTn fill="hold" nodeType="withEffect" presetClass="entr" presetID="10" presetSubtype="0">
                                  <p:stCondLst>
                                    <p:cond delay="0"/>
                                  </p:stCondLst>
                                  <p:childTnLst>
                                    <p:set>
                                      <p:cBhvr>
                                        <p:cTn dur="1" fill="hold">
                                          <p:stCondLst>
                                            <p:cond delay="0"/>
                                          </p:stCondLst>
                                        </p:cTn>
                                        <p:tgtEl>
                                          <p:spTgt spid="22235"/>
                                        </p:tgtEl>
                                        <p:attrNameLst>
                                          <p:attrName>style.visibility</p:attrName>
                                        </p:attrNameLst>
                                      </p:cBhvr>
                                      <p:to>
                                        <p:strVal val="visible"/>
                                      </p:to>
                                    </p:set>
                                    <p:animEffect filter="fade" transition="in">
                                      <p:cBhvr>
                                        <p:cTn dur="1000"/>
                                        <p:tgtEl>
                                          <p:spTgt spid="22235"/>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2269" name="Shape 22269"/>
        <p:cNvGrpSpPr/>
        <p:nvPr/>
      </p:nvGrpSpPr>
      <p:grpSpPr>
        <a:xfrm>
          <a:off x="0" y="0"/>
          <a:ext cx="0" cy="0"/>
          <a:chOff x="0" y="0"/>
          <a:chExt cx="0" cy="0"/>
        </a:xfrm>
      </p:grpSpPr>
      <p:sp>
        <p:nvSpPr>
          <p:cNvPr id="22270" name="Google Shape;22270;p502"/>
          <p:cNvSpPr txBox="1"/>
          <p:nvPr>
            <p:ph type="title"/>
          </p:nvPr>
        </p:nvSpPr>
        <p:spPr>
          <a:xfrm>
            <a:off x="227675" y="266475"/>
            <a:ext cx="7166100" cy="841800"/>
          </a:xfrm>
          <a:prstGeom prst="rect">
            <a:avLst/>
          </a:prstGeom>
        </p:spPr>
        <p:txBody>
          <a:bodyPr anchorCtr="0" anchor="ctr" bIns="0" lIns="0" spcFirstLastPara="1" rIns="0" wrap="square" tIns="0">
            <a:noAutofit/>
          </a:bodyPr>
          <a:lstStyle/>
          <a:p>
            <a:pPr indent="0" lvl="0" marL="0" rtl="0" algn="l">
              <a:spcBef>
                <a:spcPts val="0"/>
              </a:spcBef>
              <a:spcAft>
                <a:spcPts val="0"/>
              </a:spcAft>
              <a:buNone/>
            </a:pPr>
            <a:r>
              <a:rPr lang="en"/>
              <a:t>Planets, dwarf planets and asteroids</a:t>
            </a:r>
            <a:endParaRPr/>
          </a:p>
        </p:txBody>
      </p:sp>
      <p:sp>
        <p:nvSpPr>
          <p:cNvPr id="22271" name="Google Shape;22271;p502"/>
          <p:cNvSpPr txBox="1"/>
          <p:nvPr>
            <p:ph idx="1" type="subTitle"/>
          </p:nvPr>
        </p:nvSpPr>
        <p:spPr>
          <a:xfrm>
            <a:off x="2503800" y="1253175"/>
            <a:ext cx="2942400" cy="699000"/>
          </a:xfrm>
          <a:prstGeom prst="rect">
            <a:avLst/>
          </a:prstGeom>
        </p:spPr>
        <p:txBody>
          <a:bodyPr anchorCtr="0" anchor="t" bIns="0" lIns="0" spcFirstLastPara="1" rIns="0" wrap="square" tIns="0">
            <a:noAutofit/>
          </a:bodyPr>
          <a:lstStyle/>
          <a:p>
            <a:pPr indent="0" lvl="0" marL="0" rtl="0" algn="l">
              <a:spcBef>
                <a:spcPts val="0"/>
              </a:spcBef>
              <a:spcAft>
                <a:spcPts val="0"/>
              </a:spcAft>
              <a:buNone/>
            </a:pPr>
            <a:r>
              <a:t/>
            </a:r>
            <a:endParaRPr sz="1600"/>
          </a:p>
          <a:p>
            <a:pPr indent="0" lvl="0" marL="0" rtl="0" algn="l">
              <a:spcBef>
                <a:spcPts val="0"/>
              </a:spcBef>
              <a:spcAft>
                <a:spcPts val="0"/>
              </a:spcAft>
              <a:buNone/>
            </a:pPr>
            <a:r>
              <a:t/>
            </a:r>
            <a:endParaRPr sz="1600"/>
          </a:p>
        </p:txBody>
      </p:sp>
      <p:sp>
        <p:nvSpPr>
          <p:cNvPr id="22272" name="Google Shape;22272;p502"/>
          <p:cNvSpPr/>
          <p:nvPr/>
        </p:nvSpPr>
        <p:spPr>
          <a:xfrm>
            <a:off x="169125" y="1108300"/>
            <a:ext cx="1966800" cy="17514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Try a few big and small marbles - do the big marbles affect the small marbles? How?</a:t>
            </a:r>
            <a:endParaRPr sz="1600">
              <a:solidFill>
                <a:schemeClr val="dk1"/>
              </a:solidFill>
              <a:latin typeface="Karla"/>
              <a:ea typeface="Karla"/>
              <a:cs typeface="Karla"/>
              <a:sym typeface="Karla"/>
            </a:endParaRPr>
          </a:p>
        </p:txBody>
      </p:sp>
      <p:sp>
        <p:nvSpPr>
          <p:cNvPr id="22273" name="Google Shape;22273;p502"/>
          <p:cNvSpPr/>
          <p:nvPr/>
        </p:nvSpPr>
        <p:spPr>
          <a:xfrm>
            <a:off x="189400" y="2957300"/>
            <a:ext cx="1966800" cy="14541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P</a:t>
            </a:r>
            <a:r>
              <a:rPr lang="en" sz="1600">
                <a:solidFill>
                  <a:schemeClr val="dk1"/>
                </a:solidFill>
                <a:latin typeface="Karla"/>
                <a:ea typeface="Karla"/>
                <a:cs typeface="Karla"/>
                <a:sym typeface="Karla"/>
              </a:rPr>
              <a:t>lanets clear their neighbouring area, but dwarf planets do not.  </a:t>
            </a:r>
            <a:endParaRPr/>
          </a:p>
        </p:txBody>
      </p:sp>
      <p:sp>
        <p:nvSpPr>
          <p:cNvPr id="22274" name="Google Shape;22274;p502"/>
          <p:cNvSpPr/>
          <p:nvPr/>
        </p:nvSpPr>
        <p:spPr>
          <a:xfrm>
            <a:off x="2275375" y="1108275"/>
            <a:ext cx="2383800" cy="39333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Our solar system has many dwarf planets, including Pluto, Ceres, Eris, Makemake and Haumea, these dwarf planets have plenty of debris and material in their orbital neighbourhoods.  Their gravity was not strong enough to attract them into its own mass.</a:t>
            </a:r>
            <a:endParaRPr sz="1600">
              <a:solidFill>
                <a:schemeClr val="dk1"/>
              </a:solidFill>
              <a:latin typeface="Karla"/>
              <a:ea typeface="Karla"/>
              <a:cs typeface="Karla"/>
              <a:sym typeface="Karla"/>
            </a:endParaRPr>
          </a:p>
        </p:txBody>
      </p:sp>
      <p:sp>
        <p:nvSpPr>
          <p:cNvPr id="22275" name="Google Shape;22275;p502"/>
          <p:cNvSpPr/>
          <p:nvPr/>
        </p:nvSpPr>
        <p:spPr>
          <a:xfrm>
            <a:off x="4778338" y="1108275"/>
            <a:ext cx="2299500" cy="39333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Jupiter has really cleared its neighbourhood.  There is a big asteroid belt between Mars and Jupiter.  Jupiter has many, many, many established natural satellites (moons).</a:t>
            </a:r>
            <a:endParaRPr sz="1600">
              <a:solidFill>
                <a:schemeClr val="dk1"/>
              </a:solidFill>
              <a:latin typeface="Karla"/>
              <a:ea typeface="Karla"/>
              <a:cs typeface="Karla"/>
              <a:sym typeface="Karla"/>
            </a:endParaRPr>
          </a:p>
          <a:p>
            <a:pPr indent="0" lvl="0" marL="0" rtl="0" algn="l">
              <a:spcBef>
                <a:spcPts val="0"/>
              </a:spcBef>
              <a:spcAft>
                <a:spcPts val="0"/>
              </a:spcAft>
              <a:buNone/>
            </a:pPr>
            <a:r>
              <a:rPr lang="en" sz="1600">
                <a:solidFill>
                  <a:schemeClr val="dk1"/>
                </a:solidFill>
                <a:latin typeface="Karla"/>
                <a:ea typeface="Karla"/>
                <a:cs typeface="Karla"/>
                <a:sym typeface="Karla"/>
              </a:rPr>
              <a:t>Why might Jupiter have so many moons?</a:t>
            </a:r>
            <a:endParaRPr sz="1600">
              <a:solidFill>
                <a:schemeClr val="dk1"/>
              </a:solidFill>
              <a:latin typeface="Karla"/>
              <a:ea typeface="Karla"/>
              <a:cs typeface="Karla"/>
              <a:sym typeface="Karla"/>
            </a:endParaRPr>
          </a:p>
        </p:txBody>
      </p:sp>
      <p:sp>
        <p:nvSpPr>
          <p:cNvPr id="22276" name="Google Shape;22276;p502"/>
          <p:cNvSpPr/>
          <p:nvPr/>
        </p:nvSpPr>
        <p:spPr>
          <a:xfrm>
            <a:off x="7183325" y="1108275"/>
            <a:ext cx="1884600" cy="3840000"/>
          </a:xfrm>
          <a:prstGeom prst="roundRect">
            <a:avLst>
              <a:gd fmla="val 28598" name="adj"/>
            </a:avLst>
          </a:prstGeom>
          <a:solidFill>
            <a:srgbClr val="9F2A56">
              <a:alpha val="8616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600">
                <a:solidFill>
                  <a:schemeClr val="dk1"/>
                </a:solidFill>
                <a:latin typeface="Karla"/>
                <a:ea typeface="Karla"/>
                <a:cs typeface="Karla"/>
                <a:sym typeface="Karla"/>
              </a:rPr>
              <a:t>Asteroids are small irregular rocky and metallic objects.  They do not have enough mass to become dwarf planets, but can be large enough to be called minor planets or planetoids.</a:t>
            </a:r>
            <a:endParaRPr sz="1600">
              <a:solidFill>
                <a:schemeClr val="dk1"/>
              </a:solidFill>
              <a:latin typeface="Karla"/>
              <a:ea typeface="Karla"/>
              <a:cs typeface="Karla"/>
              <a:sym typeface="Karla"/>
            </a:endParaRPr>
          </a:p>
        </p:txBody>
      </p:sp>
      <p:pic>
        <p:nvPicPr>
          <p:cNvPr id="22277" name="Google Shape;22277;p502"/>
          <p:cNvPicPr preferRelativeResize="0"/>
          <p:nvPr/>
        </p:nvPicPr>
        <p:blipFill>
          <a:blip r:embed="rId3">
            <a:alphaModFix/>
          </a:blip>
          <a:stretch>
            <a:fillRect/>
          </a:stretch>
        </p:blipFill>
        <p:spPr>
          <a:xfrm>
            <a:off x="-3" y="4267225"/>
            <a:ext cx="825299" cy="876221"/>
          </a:xfrm>
          <a:prstGeom prst="rect">
            <a:avLst/>
          </a:prstGeom>
          <a:noFill/>
          <a:ln>
            <a:noFill/>
          </a:ln>
        </p:spPr>
      </p:pic>
      <p:sp>
        <p:nvSpPr>
          <p:cNvPr id="22278" name="Google Shape;22278;p502"/>
          <p:cNvSpPr txBox="1"/>
          <p:nvPr>
            <p:ph idx="12" type="sldNum"/>
          </p:nvPr>
        </p:nvSpPr>
        <p:spPr>
          <a:xfrm>
            <a:off x="8556784" y="4749851"/>
            <a:ext cx="548700" cy="393600"/>
          </a:xfrm>
          <a:prstGeom prst="rect">
            <a:avLst/>
          </a:prstGeom>
        </p:spPr>
        <p:txBody>
          <a:bodyPr anchorCtr="0" anchor="t" bIns="91425" lIns="91425" spcFirstLastPara="1" rIns="91425" wrap="square" tIns="91425">
            <a:noAutofit/>
          </a:bodyPr>
          <a:lstStyle/>
          <a:p>
            <a:pPr indent="0" lvl="0" marL="0" rtl="0" algn="r">
              <a:spcBef>
                <a:spcPts val="0"/>
              </a:spcBef>
              <a:spcAft>
                <a:spcPts val="0"/>
              </a:spcAft>
              <a:buNone/>
            </a:pPr>
            <a:fld id="{00000000-1234-1234-1234-123412341234}" type="slidenum">
              <a:rPr lang="en"/>
              <a:t>‹#›</a:t>
            </a:fld>
            <a:endParaRPr/>
          </a:p>
        </p:txBody>
      </p:sp>
    </p:spTree>
  </p:cSld>
  <p:clrMapOvr>
    <a:masterClrMapping/>
  </p:clrMapOvr>
  <p:timing>
    <p:tnLst>
      <p:par>
        <p:cTn dur="indefinite" nodeType="tmRoot" restart="never">
          <p:childTnLst>
            <p:seq concurrent="1" nextAc="seek">
              <p:cTn dur="indefinite" id="2" nodeType="mainSeq">
                <p:childTnLst>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2"/>
                                        </p:tgtEl>
                                        <p:attrNameLst>
                                          <p:attrName>style.visibility</p:attrName>
                                        </p:attrNameLst>
                                      </p:cBhvr>
                                      <p:to>
                                        <p:strVal val="visible"/>
                                      </p:to>
                                    </p:set>
                                    <p:animEffect filter="fade" transition="in">
                                      <p:cBhvr>
                                        <p:cTn dur="1000"/>
                                        <p:tgtEl>
                                          <p:spTgt spid="22272"/>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3"/>
                                        </p:tgtEl>
                                        <p:attrNameLst>
                                          <p:attrName>style.visibility</p:attrName>
                                        </p:attrNameLst>
                                      </p:cBhvr>
                                      <p:to>
                                        <p:strVal val="visible"/>
                                      </p:to>
                                    </p:set>
                                    <p:animEffect filter="fade" transition="in">
                                      <p:cBhvr>
                                        <p:cTn dur="1000"/>
                                        <p:tgtEl>
                                          <p:spTgt spid="22273"/>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4"/>
                                        </p:tgtEl>
                                        <p:attrNameLst>
                                          <p:attrName>style.visibility</p:attrName>
                                        </p:attrNameLst>
                                      </p:cBhvr>
                                      <p:to>
                                        <p:strVal val="visible"/>
                                      </p:to>
                                    </p:set>
                                    <p:animEffect filter="fade" transition="in">
                                      <p:cBhvr>
                                        <p:cTn dur="1000"/>
                                        <p:tgtEl>
                                          <p:spTgt spid="22274"/>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5"/>
                                        </p:tgtEl>
                                        <p:attrNameLst>
                                          <p:attrName>style.visibility</p:attrName>
                                        </p:attrNameLst>
                                      </p:cBhvr>
                                      <p:to>
                                        <p:strVal val="visible"/>
                                      </p:to>
                                    </p:set>
                                    <p:animEffect filter="fade" transition="in">
                                      <p:cBhvr>
                                        <p:cTn dur="1000"/>
                                        <p:tgtEl>
                                          <p:spTgt spid="22275"/>
                                        </p:tgtEl>
                                      </p:cBhvr>
                                    </p:animEffect>
                                  </p:childTnLst>
                                </p:cTn>
                              </p:par>
                            </p:childTnLst>
                          </p:cTn>
                        </p:par>
                      </p:childTnLst>
                    </p:cTn>
                  </p:par>
                  <p:par>
                    <p:cTn fill="hold">
                      <p:stCondLst>
                        <p:cond delay="indefinite"/>
                      </p:stCondLst>
                      <p:childTnLst>
                        <p:par>
                          <p:cTn fill="hold">
                            <p:stCondLst>
                              <p:cond delay="0"/>
                            </p:stCondLst>
                            <p:childTnLst>
                              <p:par>
                                <p:cTn fill="hold" nodeType="clickEffect" presetClass="entr" presetID="10" presetSubtype="0">
                                  <p:stCondLst>
                                    <p:cond delay="0"/>
                                  </p:stCondLst>
                                  <p:childTnLst>
                                    <p:set>
                                      <p:cBhvr>
                                        <p:cTn dur="1" fill="hold">
                                          <p:stCondLst>
                                            <p:cond delay="0"/>
                                          </p:stCondLst>
                                        </p:cTn>
                                        <p:tgtEl>
                                          <p:spTgt spid="22276"/>
                                        </p:tgtEl>
                                        <p:attrNameLst>
                                          <p:attrName>style.visibility</p:attrName>
                                        </p:attrNameLst>
                                      </p:cBhvr>
                                      <p:to>
                                        <p:strVal val="visible"/>
                                      </p:to>
                                    </p:set>
                                    <p:animEffect filter="fade" transition="in">
                                      <p:cBhvr>
                                        <p:cTn dur="1000"/>
                                        <p:tgtEl>
                                          <p:spTgt spid="22276"/>
                                        </p:tgtEl>
                                      </p:cBhvr>
                                    </p:animEffect>
                                  </p:childTnLst>
                                </p:cTn>
                              </p:par>
                            </p:childTnLst>
                          </p:cTn>
                        </p:par>
                      </p:childTnLst>
                    </p:cTn>
                  </p:par>
                </p:childTnLst>
              </p:cTn>
              <p:prevCondLst>
                <p:cond evt="onPrev">
                  <p:tgtEl>
                    <p:sldTgt/>
                  </p:tgtEl>
                </p:cond>
              </p:prevCondLst>
              <p:nextCondLst>
                <p:cond evt="onNext">
                  <p:tgtEl>
                    <p:sldTgt/>
                  </p:tgtEl>
                </p:cond>
              </p:nextCondLst>
            </p:seq>
          </p:childTnLst>
        </p:cTn>
      </p:par>
    </p:tnLst>
  </p:timing>
</p:sld>
</file>

<file path=ppt/theme/theme1.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0.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1.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2.xml><?xml version="1.0" encoding="utf-8"?>
<a:theme xmlns:a="http://schemas.openxmlformats.org/drawingml/2006/main" xmlns:r="http://schemas.openxmlformats.org/officeDocument/2006/relationships" name="Simple Light">
  <a:themeElements>
    <a:clrScheme name="Simple Light">
      <a:dk1>
        <a:srgbClr val="000000"/>
      </a:dk1>
      <a:lt1>
        <a:srgbClr val="FFFFFF"/>
      </a:lt1>
      <a:dk2>
        <a:srgbClr val="595959"/>
      </a:dk2>
      <a:lt2>
        <a:srgbClr val="EEEEEE"/>
      </a:lt2>
      <a:accent1>
        <a:srgbClr val="4285F4"/>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3.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4.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5.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6.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17.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7.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8.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9.xml><?xml version="1.0" encoding="utf-8"?>
<a:theme xmlns:a="http://schemas.openxmlformats.org/drawingml/2006/main" xmlns:r="http://schemas.openxmlformats.org/officeDocument/2006/relationships" name=" Outer Space by Slidesgo">
  <a:themeElements>
    <a:clrScheme name="Simple Light">
      <a:dk1>
        <a:srgbClr val="FFFFFF"/>
      </a:dk1>
      <a:lt1>
        <a:srgbClr val="CB5568"/>
      </a:lt1>
      <a:dk2>
        <a:srgbClr val="EE9480"/>
      </a:dk2>
      <a:lt2>
        <a:srgbClr val="FF1329"/>
      </a:lt2>
      <a:accent1>
        <a:srgbClr val="00C0C0"/>
      </a:accent1>
      <a:accent2>
        <a:srgbClr val="31B4ED"/>
      </a:accent2>
      <a:accent3>
        <a:srgbClr val="5D4682"/>
      </a:accent3>
      <a:accent4>
        <a:srgbClr val="7B5FA7"/>
      </a:accent4>
      <a:accent5>
        <a:srgbClr val="AC476D"/>
      </a:accent5>
      <a:accent6>
        <a:srgbClr val="FFE599"/>
      </a:accent6>
      <a:hlink>
        <a:srgbClr val="FFFFFF"/>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