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5143500" cx="9144000"/>
  <p:notesSz cx="6858000" cy="9144000"/>
  <p:embeddedFontLst>
    <p:embeddedFont>
      <p:font typeface="Titillium Web"/>
      <p:regular r:id="rId33"/>
      <p:bold r:id="rId34"/>
      <p:italic r:id="rId35"/>
      <p:boldItalic r:id="rId36"/>
    </p:embeddedFont>
    <p:embeddedFont>
      <p:font typeface="Abel"/>
      <p:regular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7E3E6CC-4622-43A6-B006-A2A8ECBCC5F0}">
  <a:tblStyle styleId="{97E3E6CC-4622-43A6-B006-A2A8ECBCC5F0}"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TitilliumWeb-regular.fntdata"/><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TitilliumWeb-italic.fntdata"/><Relationship Id="rId12" Type="http://schemas.openxmlformats.org/officeDocument/2006/relationships/slide" Target="slides/slide7.xml"/><Relationship Id="rId34" Type="http://schemas.openxmlformats.org/officeDocument/2006/relationships/font" Target="fonts/TitilliumWeb-bold.fntdata"/><Relationship Id="rId15" Type="http://schemas.openxmlformats.org/officeDocument/2006/relationships/slide" Target="slides/slide10.xml"/><Relationship Id="rId37" Type="http://schemas.openxmlformats.org/officeDocument/2006/relationships/font" Target="fonts/Abel-regular.fntdata"/><Relationship Id="rId14" Type="http://schemas.openxmlformats.org/officeDocument/2006/relationships/slide" Target="slides/slide9.xml"/><Relationship Id="rId36" Type="http://schemas.openxmlformats.org/officeDocument/2006/relationships/font" Target="fonts/TitilliumWeb-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9" name="Shape 699"/>
        <p:cNvGrpSpPr/>
        <p:nvPr/>
      </p:nvGrpSpPr>
      <p:grpSpPr>
        <a:xfrm>
          <a:off x="0" y="0"/>
          <a:ext cx="0" cy="0"/>
          <a:chOff x="0" y="0"/>
          <a:chExt cx="0" cy="0"/>
        </a:xfrm>
      </p:grpSpPr>
      <p:sp>
        <p:nvSpPr>
          <p:cNvPr id="700" name="Google Shape;700;g88e79ad853_1_18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01" name="Google Shape;701;g88e79ad853_1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8" name="Shape 1038"/>
        <p:cNvGrpSpPr/>
        <p:nvPr/>
      </p:nvGrpSpPr>
      <p:grpSpPr>
        <a:xfrm>
          <a:off x="0" y="0"/>
          <a:ext cx="0" cy="0"/>
          <a:chOff x="0" y="0"/>
          <a:chExt cx="0" cy="0"/>
        </a:xfrm>
      </p:grpSpPr>
      <p:sp>
        <p:nvSpPr>
          <p:cNvPr id="1039" name="Google Shape;1039;g1596d9f6097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0" name="Google Shape;1040;g1596d9f6097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7" name="Shape 1107"/>
        <p:cNvGrpSpPr/>
        <p:nvPr/>
      </p:nvGrpSpPr>
      <p:grpSpPr>
        <a:xfrm>
          <a:off x="0" y="0"/>
          <a:ext cx="0" cy="0"/>
          <a:chOff x="0" y="0"/>
          <a:chExt cx="0" cy="0"/>
        </a:xfrm>
      </p:grpSpPr>
      <p:sp>
        <p:nvSpPr>
          <p:cNvPr id="1108" name="Google Shape;1108;g89304889ae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9" name="Google Shape;1109;g89304889ae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2" name="Shape 1132"/>
        <p:cNvGrpSpPr/>
        <p:nvPr/>
      </p:nvGrpSpPr>
      <p:grpSpPr>
        <a:xfrm>
          <a:off x="0" y="0"/>
          <a:ext cx="0" cy="0"/>
          <a:chOff x="0" y="0"/>
          <a:chExt cx="0" cy="0"/>
        </a:xfrm>
      </p:grpSpPr>
      <p:sp>
        <p:nvSpPr>
          <p:cNvPr id="1133" name="Google Shape;1133;g88e79ad853_5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4" name="Google Shape;1134;g88e79ad853_5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5" name="Shape 1145"/>
        <p:cNvGrpSpPr/>
        <p:nvPr/>
      </p:nvGrpSpPr>
      <p:grpSpPr>
        <a:xfrm>
          <a:off x="0" y="0"/>
          <a:ext cx="0" cy="0"/>
          <a:chOff x="0" y="0"/>
          <a:chExt cx="0" cy="0"/>
        </a:xfrm>
      </p:grpSpPr>
      <p:sp>
        <p:nvSpPr>
          <p:cNvPr id="1146" name="Google Shape;1146;g1596d9f6097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7" name="Google Shape;1147;g1596d9f6097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4" name="Shape 1154"/>
        <p:cNvGrpSpPr/>
        <p:nvPr/>
      </p:nvGrpSpPr>
      <p:grpSpPr>
        <a:xfrm>
          <a:off x="0" y="0"/>
          <a:ext cx="0" cy="0"/>
          <a:chOff x="0" y="0"/>
          <a:chExt cx="0" cy="0"/>
        </a:xfrm>
      </p:grpSpPr>
      <p:sp>
        <p:nvSpPr>
          <p:cNvPr id="1155" name="Google Shape;1155;g1596d9f6097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6" name="Google Shape;1156;g1596d9f6097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4" name="Shape 1164"/>
        <p:cNvGrpSpPr/>
        <p:nvPr/>
      </p:nvGrpSpPr>
      <p:grpSpPr>
        <a:xfrm>
          <a:off x="0" y="0"/>
          <a:ext cx="0" cy="0"/>
          <a:chOff x="0" y="0"/>
          <a:chExt cx="0" cy="0"/>
        </a:xfrm>
      </p:grpSpPr>
      <p:sp>
        <p:nvSpPr>
          <p:cNvPr id="1165" name="Google Shape;1165;g1596d9f6097_0_2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6" name="Google Shape;1166;g1596d9f6097_0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2" name="Shape 1232"/>
        <p:cNvGrpSpPr/>
        <p:nvPr/>
      </p:nvGrpSpPr>
      <p:grpSpPr>
        <a:xfrm>
          <a:off x="0" y="0"/>
          <a:ext cx="0" cy="0"/>
          <a:chOff x="0" y="0"/>
          <a:chExt cx="0" cy="0"/>
        </a:xfrm>
      </p:grpSpPr>
      <p:sp>
        <p:nvSpPr>
          <p:cNvPr id="1233" name="Google Shape;1233;g1596d9f6097_0_2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4" name="Google Shape;1234;g1596d9f6097_0_2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0" name="Shape 1300"/>
        <p:cNvGrpSpPr/>
        <p:nvPr/>
      </p:nvGrpSpPr>
      <p:grpSpPr>
        <a:xfrm>
          <a:off x="0" y="0"/>
          <a:ext cx="0" cy="0"/>
          <a:chOff x="0" y="0"/>
          <a:chExt cx="0" cy="0"/>
        </a:xfrm>
      </p:grpSpPr>
      <p:sp>
        <p:nvSpPr>
          <p:cNvPr id="1301" name="Google Shape;1301;g1596d9f6097_0_3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2" name="Google Shape;1302;g1596d9f6097_0_3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8" name="Shape 1368"/>
        <p:cNvGrpSpPr/>
        <p:nvPr/>
      </p:nvGrpSpPr>
      <p:grpSpPr>
        <a:xfrm>
          <a:off x="0" y="0"/>
          <a:ext cx="0" cy="0"/>
          <a:chOff x="0" y="0"/>
          <a:chExt cx="0" cy="0"/>
        </a:xfrm>
      </p:grpSpPr>
      <p:sp>
        <p:nvSpPr>
          <p:cNvPr id="1369" name="Google Shape;1369;g1596d9f6097_0_4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0" name="Google Shape;1370;g1596d9f6097_0_4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6" name="Shape 1436"/>
        <p:cNvGrpSpPr/>
        <p:nvPr/>
      </p:nvGrpSpPr>
      <p:grpSpPr>
        <a:xfrm>
          <a:off x="0" y="0"/>
          <a:ext cx="0" cy="0"/>
          <a:chOff x="0" y="0"/>
          <a:chExt cx="0" cy="0"/>
        </a:xfrm>
      </p:grpSpPr>
      <p:sp>
        <p:nvSpPr>
          <p:cNvPr id="1437" name="Google Shape;1437;g1597fffc75b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8" name="Google Shape;1438;g1597fffc75b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2" name="Shape 762"/>
        <p:cNvGrpSpPr/>
        <p:nvPr/>
      </p:nvGrpSpPr>
      <p:grpSpPr>
        <a:xfrm>
          <a:off x="0" y="0"/>
          <a:ext cx="0" cy="0"/>
          <a:chOff x="0" y="0"/>
          <a:chExt cx="0" cy="0"/>
        </a:xfrm>
      </p:grpSpPr>
      <p:sp>
        <p:nvSpPr>
          <p:cNvPr id="763" name="Google Shape;763;g89304889ae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4" name="Google Shape;764;g89304889ae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4" name="Shape 1504"/>
        <p:cNvGrpSpPr/>
        <p:nvPr/>
      </p:nvGrpSpPr>
      <p:grpSpPr>
        <a:xfrm>
          <a:off x="0" y="0"/>
          <a:ext cx="0" cy="0"/>
          <a:chOff x="0" y="0"/>
          <a:chExt cx="0" cy="0"/>
        </a:xfrm>
      </p:grpSpPr>
      <p:sp>
        <p:nvSpPr>
          <p:cNvPr id="1505" name="Google Shape;1505;g1596d9f6097_0_4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6" name="Google Shape;1506;g1596d9f6097_0_4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2" name="Shape 1572"/>
        <p:cNvGrpSpPr/>
        <p:nvPr/>
      </p:nvGrpSpPr>
      <p:grpSpPr>
        <a:xfrm>
          <a:off x="0" y="0"/>
          <a:ext cx="0" cy="0"/>
          <a:chOff x="0" y="0"/>
          <a:chExt cx="0" cy="0"/>
        </a:xfrm>
      </p:grpSpPr>
      <p:sp>
        <p:nvSpPr>
          <p:cNvPr id="1573" name="Google Shape;1573;g88e79ad853_5_2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4" name="Google Shape;1574;g88e79ad853_5_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9" name="Shape 1639"/>
        <p:cNvGrpSpPr/>
        <p:nvPr/>
      </p:nvGrpSpPr>
      <p:grpSpPr>
        <a:xfrm>
          <a:off x="0" y="0"/>
          <a:ext cx="0" cy="0"/>
          <a:chOff x="0" y="0"/>
          <a:chExt cx="0" cy="0"/>
        </a:xfrm>
      </p:grpSpPr>
      <p:sp>
        <p:nvSpPr>
          <p:cNvPr id="1640" name="Google Shape;1640;g1596d9f6097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1" name="Google Shape;1641;g1596d9f6097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4" name="Shape 1684"/>
        <p:cNvGrpSpPr/>
        <p:nvPr/>
      </p:nvGrpSpPr>
      <p:grpSpPr>
        <a:xfrm>
          <a:off x="0" y="0"/>
          <a:ext cx="0" cy="0"/>
          <a:chOff x="0" y="0"/>
          <a:chExt cx="0" cy="0"/>
        </a:xfrm>
      </p:grpSpPr>
      <p:sp>
        <p:nvSpPr>
          <p:cNvPr id="1685" name="Google Shape;1685;g1597fffc75b_0_2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6" name="Google Shape;1686;g1597fffc75b_0_2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4" name="Shape 1734"/>
        <p:cNvGrpSpPr/>
        <p:nvPr/>
      </p:nvGrpSpPr>
      <p:grpSpPr>
        <a:xfrm>
          <a:off x="0" y="0"/>
          <a:ext cx="0" cy="0"/>
          <a:chOff x="0" y="0"/>
          <a:chExt cx="0" cy="0"/>
        </a:xfrm>
      </p:grpSpPr>
      <p:sp>
        <p:nvSpPr>
          <p:cNvPr id="1735" name="Google Shape;1735;g88e79ad853_1_4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6" name="Google Shape;1736;g88e79ad853_1_4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4" name="Shape 1754"/>
        <p:cNvGrpSpPr/>
        <p:nvPr/>
      </p:nvGrpSpPr>
      <p:grpSpPr>
        <a:xfrm>
          <a:off x="0" y="0"/>
          <a:ext cx="0" cy="0"/>
          <a:chOff x="0" y="0"/>
          <a:chExt cx="0" cy="0"/>
        </a:xfrm>
      </p:grpSpPr>
      <p:sp>
        <p:nvSpPr>
          <p:cNvPr id="1755" name="Google Shape;1755;g8a729e248f_1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6" name="Google Shape;1756;g8a729e248f_1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6" name="Shape 1766"/>
        <p:cNvGrpSpPr/>
        <p:nvPr/>
      </p:nvGrpSpPr>
      <p:grpSpPr>
        <a:xfrm>
          <a:off x="0" y="0"/>
          <a:ext cx="0" cy="0"/>
          <a:chOff x="0" y="0"/>
          <a:chExt cx="0" cy="0"/>
        </a:xfrm>
      </p:grpSpPr>
      <p:sp>
        <p:nvSpPr>
          <p:cNvPr id="1767" name="Google Shape;1767;g1597fffc75b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8" name="Google Shape;1768;g1597fffc75b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4" name="Shape 1774"/>
        <p:cNvGrpSpPr/>
        <p:nvPr/>
      </p:nvGrpSpPr>
      <p:grpSpPr>
        <a:xfrm>
          <a:off x="0" y="0"/>
          <a:ext cx="0" cy="0"/>
          <a:chOff x="0" y="0"/>
          <a:chExt cx="0" cy="0"/>
        </a:xfrm>
      </p:grpSpPr>
      <p:sp>
        <p:nvSpPr>
          <p:cNvPr id="1775" name="Google Shape;1775;g1596d9f6097_0_6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6" name="Google Shape;1776;g1596d9f6097_0_6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3" name="Shape 773"/>
        <p:cNvGrpSpPr/>
        <p:nvPr/>
      </p:nvGrpSpPr>
      <p:grpSpPr>
        <a:xfrm>
          <a:off x="0" y="0"/>
          <a:ext cx="0" cy="0"/>
          <a:chOff x="0" y="0"/>
          <a:chExt cx="0" cy="0"/>
        </a:xfrm>
      </p:grpSpPr>
      <p:sp>
        <p:nvSpPr>
          <p:cNvPr id="774" name="Google Shape;774;g88e79ad853_5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5" name="Google Shape;775;g88e79ad853_5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5" name="Shape 785"/>
        <p:cNvGrpSpPr/>
        <p:nvPr/>
      </p:nvGrpSpPr>
      <p:grpSpPr>
        <a:xfrm>
          <a:off x="0" y="0"/>
          <a:ext cx="0" cy="0"/>
          <a:chOff x="0" y="0"/>
          <a:chExt cx="0" cy="0"/>
        </a:xfrm>
      </p:grpSpPr>
      <p:sp>
        <p:nvSpPr>
          <p:cNvPr id="786" name="Google Shape;786;g88e79ad853_5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7" name="Google Shape;787;g88e79ad853_5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4" name="Shape 794"/>
        <p:cNvGrpSpPr/>
        <p:nvPr/>
      </p:nvGrpSpPr>
      <p:grpSpPr>
        <a:xfrm>
          <a:off x="0" y="0"/>
          <a:ext cx="0" cy="0"/>
          <a:chOff x="0" y="0"/>
          <a:chExt cx="0" cy="0"/>
        </a:xfrm>
      </p:grpSpPr>
      <p:sp>
        <p:nvSpPr>
          <p:cNvPr id="795" name="Google Shape;795;g88e79ad853_1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6" name="Google Shape;796;g88e79ad853_1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2" name="Shape 852"/>
        <p:cNvGrpSpPr/>
        <p:nvPr/>
      </p:nvGrpSpPr>
      <p:grpSpPr>
        <a:xfrm>
          <a:off x="0" y="0"/>
          <a:ext cx="0" cy="0"/>
          <a:chOff x="0" y="0"/>
          <a:chExt cx="0" cy="0"/>
        </a:xfrm>
      </p:grpSpPr>
      <p:sp>
        <p:nvSpPr>
          <p:cNvPr id="853" name="Google Shape;853;g88e79ad853_1_2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4" name="Google Shape;854;g88e79ad853_1_2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6" name="Shape 926"/>
        <p:cNvGrpSpPr/>
        <p:nvPr/>
      </p:nvGrpSpPr>
      <p:grpSpPr>
        <a:xfrm>
          <a:off x="0" y="0"/>
          <a:ext cx="0" cy="0"/>
          <a:chOff x="0" y="0"/>
          <a:chExt cx="0" cy="0"/>
        </a:xfrm>
      </p:grpSpPr>
      <p:sp>
        <p:nvSpPr>
          <p:cNvPr id="927" name="Google Shape;927;g88e79ad853_5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8" name="Google Shape;928;g88e79ad853_5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7" name="Shape 957"/>
        <p:cNvGrpSpPr/>
        <p:nvPr/>
      </p:nvGrpSpPr>
      <p:grpSpPr>
        <a:xfrm>
          <a:off x="0" y="0"/>
          <a:ext cx="0" cy="0"/>
          <a:chOff x="0" y="0"/>
          <a:chExt cx="0" cy="0"/>
        </a:xfrm>
      </p:grpSpPr>
      <p:sp>
        <p:nvSpPr>
          <p:cNvPr id="958" name="Google Shape;958;g88e79ad853_5_1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9" name="Google Shape;959;g88e79ad853_5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3" name="Shape 1023"/>
        <p:cNvGrpSpPr/>
        <p:nvPr/>
      </p:nvGrpSpPr>
      <p:grpSpPr>
        <a:xfrm>
          <a:off x="0" y="0"/>
          <a:ext cx="0" cy="0"/>
          <a:chOff x="0" y="0"/>
          <a:chExt cx="0" cy="0"/>
        </a:xfrm>
      </p:grpSpPr>
      <p:sp>
        <p:nvSpPr>
          <p:cNvPr id="1024" name="Google Shape;1024;g88e79ad853_1_7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5" name="Google Shape;1025;g88e79ad853_1_7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7.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7.png"/><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4.png"/><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4.png"/><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4.png"/><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4.png"/><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4.png"/><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4.png"/><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4.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4.png"/><Relationship Id="rId4"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4.png"/><Relationship Id="rId4"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4.png"/><Relationship Id="rId4"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4.png"/><Relationship Id="rId4"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7.png"/><Relationship Id="rId4"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4.png"/><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7.png"/><Relationship Id="rId4"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7.png"/><Relationship Id="rId4"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4.png"/><Relationship Id="rId4"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4.pn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4.png"/><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4.png"/><Relationship Id="rId4"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hyperlink" Target="https://slidesgo.com/" TargetMode="External"/><Relationship Id="rId6" Type="http://schemas.openxmlformats.org/officeDocument/2006/relationships/hyperlink" Target="https://www.flaticon.com/" TargetMode="External"/><Relationship Id="rId7" Type="http://schemas.openxmlformats.org/officeDocument/2006/relationships/hyperlink" Target="https://www.freepik.com/" TargetMode="External"/><Relationship Id="rId8" Type="http://schemas.openxmlformats.org/officeDocument/2006/relationships/hyperlink" Target="https://stories.freepik.com/rafiki/?utm_source=slidesgo_template&amp;utm_medium=referral-link&amp;utm_campaign=sg_resources&amp;utm_content=stories#d2c1ff" TargetMode="Externa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4.png"/><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4.png"/><Relationship Id="rId4" Type="http://schemas.openxmlformats.org/officeDocument/2006/relationships/image" Target="../media/image1.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4.png"/><Relationship Id="rId4"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4.pn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4.pn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4.pn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7.png"/><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pic>
        <p:nvPicPr>
          <p:cNvPr id="10" name="Google Shape;10;p2"/>
          <p:cNvPicPr preferRelativeResize="0"/>
          <p:nvPr/>
        </p:nvPicPr>
        <p:blipFill rotWithShape="1">
          <a:blip r:embed="rId2">
            <a:alphaModFix amt="70000"/>
          </a:blip>
          <a:srcRect b="23683" l="0" r="15874" t="15525"/>
          <a:stretch/>
        </p:blipFill>
        <p:spPr>
          <a:xfrm rot="10800000">
            <a:off x="-27677" y="-39549"/>
            <a:ext cx="7168277" cy="5179949"/>
          </a:xfrm>
          <a:prstGeom prst="rect">
            <a:avLst/>
          </a:prstGeom>
          <a:noFill/>
          <a:ln>
            <a:noFill/>
          </a:ln>
        </p:spPr>
      </p:pic>
      <p:pic>
        <p:nvPicPr>
          <p:cNvPr id="11" name="Google Shape;11;p2"/>
          <p:cNvPicPr preferRelativeResize="0"/>
          <p:nvPr/>
        </p:nvPicPr>
        <p:blipFill rotWithShape="1">
          <a:blip r:embed="rId3">
            <a:alphaModFix amt="70000"/>
          </a:blip>
          <a:srcRect b="0" l="53211" r="0" t="8875"/>
          <a:stretch/>
        </p:blipFill>
        <p:spPr>
          <a:xfrm rot="5400000">
            <a:off x="3309612" y="-1948438"/>
            <a:ext cx="3986774" cy="7765051"/>
          </a:xfrm>
          <a:prstGeom prst="rect">
            <a:avLst/>
          </a:prstGeom>
          <a:noFill/>
          <a:ln>
            <a:noFill/>
          </a:ln>
        </p:spPr>
      </p:pic>
      <p:pic>
        <p:nvPicPr>
          <p:cNvPr id="12" name="Google Shape;12;p2"/>
          <p:cNvPicPr preferRelativeResize="0"/>
          <p:nvPr/>
        </p:nvPicPr>
        <p:blipFill rotWithShape="1">
          <a:blip r:embed="rId4">
            <a:alphaModFix amt="70000"/>
          </a:blip>
          <a:srcRect b="0" l="68206" r="0" t="0"/>
          <a:stretch/>
        </p:blipFill>
        <p:spPr>
          <a:xfrm flipH="1" rot="5400000">
            <a:off x="3200826" y="-435229"/>
            <a:ext cx="2709149" cy="8521200"/>
          </a:xfrm>
          <a:prstGeom prst="rect">
            <a:avLst/>
          </a:prstGeom>
          <a:noFill/>
          <a:ln>
            <a:noFill/>
          </a:ln>
        </p:spPr>
      </p:pic>
      <p:sp>
        <p:nvSpPr>
          <p:cNvPr id="13" name="Google Shape;13;p2"/>
          <p:cNvSpPr txBox="1"/>
          <p:nvPr>
            <p:ph type="ctrTitle"/>
          </p:nvPr>
        </p:nvSpPr>
        <p:spPr>
          <a:xfrm>
            <a:off x="2138300" y="1267550"/>
            <a:ext cx="48672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7200"/>
              <a:buNone/>
              <a:defRPr sz="7200"/>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p:txBody>
      </p:sp>
      <p:sp>
        <p:nvSpPr>
          <p:cNvPr id="14" name="Google Shape;14;p2"/>
          <p:cNvSpPr txBox="1"/>
          <p:nvPr>
            <p:ph idx="1" type="subTitle"/>
          </p:nvPr>
        </p:nvSpPr>
        <p:spPr>
          <a:xfrm>
            <a:off x="3369576" y="3320147"/>
            <a:ext cx="24048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8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grpSp>
        <p:nvGrpSpPr>
          <p:cNvPr id="15" name="Google Shape;15;p2"/>
          <p:cNvGrpSpPr/>
          <p:nvPr/>
        </p:nvGrpSpPr>
        <p:grpSpPr>
          <a:xfrm>
            <a:off x="297175" y="333425"/>
            <a:ext cx="8340288" cy="4512338"/>
            <a:chOff x="373375" y="333425"/>
            <a:chExt cx="8340288" cy="4512338"/>
          </a:xfrm>
        </p:grpSpPr>
        <p:sp>
          <p:nvSpPr>
            <p:cNvPr id="16" name="Google Shape;16;p2"/>
            <p:cNvSpPr/>
            <p:nvPr/>
          </p:nvSpPr>
          <p:spPr>
            <a:xfrm>
              <a:off x="773425" y="607700"/>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373375" y="3184175"/>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8274525" y="44890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5584925" y="572800"/>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3271725" y="333425"/>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1434275" y="174780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725875" y="443275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8437363" y="3407975"/>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453563" y="458650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7683888" y="2776925"/>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6065013" y="4234213"/>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2395563" y="4351163"/>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3741713" y="4569463"/>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 name="Google Shape;29;p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59" name="Shape 159"/>
        <p:cNvGrpSpPr/>
        <p:nvPr/>
      </p:nvGrpSpPr>
      <p:grpSpPr>
        <a:xfrm>
          <a:off x="0" y="0"/>
          <a:ext cx="0" cy="0"/>
          <a:chOff x="0" y="0"/>
          <a:chExt cx="0" cy="0"/>
        </a:xfrm>
      </p:grpSpPr>
      <p:pic>
        <p:nvPicPr>
          <p:cNvPr id="160" name="Google Shape;160;p11"/>
          <p:cNvPicPr preferRelativeResize="0"/>
          <p:nvPr/>
        </p:nvPicPr>
        <p:blipFill rotWithShape="1">
          <a:blip r:embed="rId2">
            <a:alphaModFix amt="70000"/>
          </a:blip>
          <a:srcRect b="27203" l="0" r="9362" t="0"/>
          <a:stretch/>
        </p:blipFill>
        <p:spPr>
          <a:xfrm>
            <a:off x="1420475" y="-1051700"/>
            <a:ext cx="7723526" cy="6203026"/>
          </a:xfrm>
          <a:prstGeom prst="rect">
            <a:avLst/>
          </a:prstGeom>
          <a:noFill/>
          <a:ln>
            <a:noFill/>
          </a:ln>
        </p:spPr>
      </p:pic>
      <p:pic>
        <p:nvPicPr>
          <p:cNvPr id="161" name="Google Shape;161;p11"/>
          <p:cNvPicPr preferRelativeResize="0"/>
          <p:nvPr/>
        </p:nvPicPr>
        <p:blipFill rotWithShape="1">
          <a:blip r:embed="rId3">
            <a:alphaModFix amt="70000"/>
          </a:blip>
          <a:srcRect b="0" l="56961" r="0" t="16149"/>
          <a:stretch/>
        </p:blipFill>
        <p:spPr>
          <a:xfrm rot="-5400000">
            <a:off x="1734286" y="-254987"/>
            <a:ext cx="3667301" cy="7145323"/>
          </a:xfrm>
          <a:prstGeom prst="rect">
            <a:avLst/>
          </a:prstGeom>
          <a:noFill/>
          <a:ln>
            <a:noFill/>
          </a:ln>
        </p:spPr>
      </p:pic>
      <p:pic>
        <p:nvPicPr>
          <p:cNvPr id="162" name="Google Shape;162;p11"/>
          <p:cNvPicPr preferRelativeResize="0"/>
          <p:nvPr/>
        </p:nvPicPr>
        <p:blipFill rotWithShape="1">
          <a:blip r:embed="rId4">
            <a:alphaModFix amt="70000"/>
          </a:blip>
          <a:srcRect b="0" l="65323" r="0" t="2884"/>
          <a:stretch/>
        </p:blipFill>
        <p:spPr>
          <a:xfrm flipH="1" rot="-5400000">
            <a:off x="2650974" y="-2674574"/>
            <a:ext cx="2954875" cy="8275723"/>
          </a:xfrm>
          <a:prstGeom prst="rect">
            <a:avLst/>
          </a:prstGeom>
          <a:noFill/>
          <a:ln>
            <a:noFill/>
          </a:ln>
        </p:spPr>
      </p:pic>
      <p:sp>
        <p:nvSpPr>
          <p:cNvPr id="163" name="Google Shape;163;p11"/>
          <p:cNvSpPr txBox="1"/>
          <p:nvPr>
            <p:ph hasCustomPrompt="1" type="title"/>
          </p:nvPr>
        </p:nvSpPr>
        <p:spPr>
          <a:xfrm>
            <a:off x="1115550" y="1353312"/>
            <a:ext cx="6912900" cy="2048400"/>
          </a:xfrm>
          <a:prstGeom prst="rect">
            <a:avLst/>
          </a:prstGeom>
        </p:spPr>
        <p:txBody>
          <a:bodyPr anchorCtr="0" anchor="ctr" bIns="91425" lIns="91425" spcFirstLastPara="1" rIns="91425" wrap="square" tIns="91425">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r>
              <a:t>xx%</a:t>
            </a:r>
          </a:p>
        </p:txBody>
      </p:sp>
      <p:sp>
        <p:nvSpPr>
          <p:cNvPr id="164" name="Google Shape;164;p11"/>
          <p:cNvSpPr txBox="1"/>
          <p:nvPr>
            <p:ph idx="1" type="subTitle"/>
          </p:nvPr>
        </p:nvSpPr>
        <p:spPr>
          <a:xfrm>
            <a:off x="1115550" y="2761488"/>
            <a:ext cx="6912900" cy="1079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1800"/>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165" name="Google Shape;165;p11"/>
          <p:cNvSpPr/>
          <p:nvPr/>
        </p:nvSpPr>
        <p:spPr>
          <a:xfrm flipH="1" rot="10800000">
            <a:off x="8467438" y="4188863"/>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flipH="1" rot="10800000">
            <a:off x="436913" y="4188863"/>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
          <p:cNvSpPr/>
          <p:nvPr/>
        </p:nvSpPr>
        <p:spPr>
          <a:xfrm flipH="1" rot="10800000">
            <a:off x="1420463" y="3840588"/>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1"/>
          <p:cNvSpPr/>
          <p:nvPr/>
        </p:nvSpPr>
        <p:spPr>
          <a:xfrm flipH="1" rot="10800000">
            <a:off x="7197863" y="3743813"/>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1"/>
          <p:cNvSpPr/>
          <p:nvPr/>
        </p:nvSpPr>
        <p:spPr>
          <a:xfrm flipH="1" rot="10800000">
            <a:off x="6444650" y="4721863"/>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1"/>
          <p:cNvSpPr/>
          <p:nvPr/>
        </p:nvSpPr>
        <p:spPr>
          <a:xfrm rot="10800000">
            <a:off x="2323588" y="4791013"/>
            <a:ext cx="138000" cy="1380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p:nvPr/>
        </p:nvSpPr>
        <p:spPr>
          <a:xfrm rot="10800000">
            <a:off x="3223263" y="4721863"/>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
          <p:cNvSpPr/>
          <p:nvPr/>
        </p:nvSpPr>
        <p:spPr>
          <a:xfrm rot="10800000">
            <a:off x="5368675" y="4326863"/>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flipH="1" rot="10800000">
            <a:off x="436913" y="2802413"/>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1"/>
          <p:cNvSpPr/>
          <p:nvPr/>
        </p:nvSpPr>
        <p:spPr>
          <a:xfrm flipH="1" rot="10800000">
            <a:off x="342163" y="671338"/>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1"/>
          <p:cNvSpPr/>
          <p:nvPr/>
        </p:nvSpPr>
        <p:spPr>
          <a:xfrm flipH="1" rot="10800000">
            <a:off x="1727013" y="275813"/>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flipH="1" rot="10800000">
            <a:off x="8743750" y="1530063"/>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flipH="1" rot="10800000">
            <a:off x="6921575" y="206813"/>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1"/>
          <p:cNvSpPr/>
          <p:nvPr/>
        </p:nvSpPr>
        <p:spPr>
          <a:xfrm flipH="1" rot="10800000">
            <a:off x="8240975" y="948538"/>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1"/>
          <p:cNvSpPr/>
          <p:nvPr/>
        </p:nvSpPr>
        <p:spPr>
          <a:xfrm flipH="1" rot="10800000">
            <a:off x="8329150" y="2885338"/>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a:off x="5279800" y="53950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flipH="1" rot="10800000">
            <a:off x="2634975" y="80935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a:off x="3168325" y="147725"/>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
          <p:cNvSpPr/>
          <p:nvPr/>
        </p:nvSpPr>
        <p:spPr>
          <a:xfrm flipH="1" rot="10800000">
            <a:off x="1468500" y="1560625"/>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1"/>
          <p:cNvSpPr/>
          <p:nvPr/>
        </p:nvSpPr>
        <p:spPr>
          <a:xfrm flipH="1" rot="10800000">
            <a:off x="3575488" y="4257863"/>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1"/>
          <p:cNvSpPr/>
          <p:nvPr/>
        </p:nvSpPr>
        <p:spPr>
          <a:xfrm flipH="1" rot="10800000">
            <a:off x="7840625" y="2213863"/>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187" name="Shape 187"/>
        <p:cNvGrpSpPr/>
        <p:nvPr/>
      </p:nvGrpSpPr>
      <p:grpSpPr>
        <a:xfrm>
          <a:off x="0" y="0"/>
          <a:ext cx="0" cy="0"/>
          <a:chOff x="0" y="0"/>
          <a:chExt cx="0" cy="0"/>
        </a:xfrm>
      </p:grpSpPr>
      <p:sp>
        <p:nvSpPr>
          <p:cNvPr id="188" name="Google Shape;188;p1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2">
    <p:spTree>
      <p:nvGrpSpPr>
        <p:cNvPr id="189" name="Shape 189"/>
        <p:cNvGrpSpPr/>
        <p:nvPr/>
      </p:nvGrpSpPr>
      <p:grpSpPr>
        <a:xfrm>
          <a:off x="0" y="0"/>
          <a:ext cx="0" cy="0"/>
          <a:chOff x="0" y="0"/>
          <a:chExt cx="0" cy="0"/>
        </a:xfrm>
      </p:grpSpPr>
      <p:pic>
        <p:nvPicPr>
          <p:cNvPr id="190" name="Google Shape;190;p13"/>
          <p:cNvPicPr preferRelativeResize="0"/>
          <p:nvPr/>
        </p:nvPicPr>
        <p:blipFill rotWithShape="1">
          <a:blip r:embed="rId2">
            <a:alphaModFix amt="70000"/>
          </a:blip>
          <a:srcRect b="0" l="68574" r="0" t="68024"/>
          <a:stretch/>
        </p:blipFill>
        <p:spPr>
          <a:xfrm flipH="1" rot="-5400000">
            <a:off x="22626" y="-30526"/>
            <a:ext cx="3494275" cy="3555326"/>
          </a:xfrm>
          <a:prstGeom prst="rect">
            <a:avLst/>
          </a:prstGeom>
          <a:noFill/>
          <a:ln>
            <a:noFill/>
          </a:ln>
        </p:spPr>
      </p:pic>
      <p:pic>
        <p:nvPicPr>
          <p:cNvPr id="191" name="Google Shape;191;p13"/>
          <p:cNvPicPr preferRelativeResize="0"/>
          <p:nvPr/>
        </p:nvPicPr>
        <p:blipFill rotWithShape="1">
          <a:blip r:embed="rId3">
            <a:alphaModFix amt="70000"/>
          </a:blip>
          <a:srcRect b="30400" l="80410" r="0" t="0"/>
          <a:stretch/>
        </p:blipFill>
        <p:spPr>
          <a:xfrm flipH="1" rot="5400000">
            <a:off x="2088186" y="1398186"/>
            <a:ext cx="1642176" cy="5834352"/>
          </a:xfrm>
          <a:prstGeom prst="rect">
            <a:avLst/>
          </a:prstGeom>
          <a:noFill/>
          <a:ln>
            <a:noFill/>
          </a:ln>
        </p:spPr>
      </p:pic>
      <p:pic>
        <p:nvPicPr>
          <p:cNvPr id="192" name="Google Shape;192;p13"/>
          <p:cNvPicPr preferRelativeResize="0"/>
          <p:nvPr/>
        </p:nvPicPr>
        <p:blipFill rotWithShape="1">
          <a:blip r:embed="rId4">
            <a:alphaModFix amt="70000"/>
          </a:blip>
          <a:srcRect b="13618" l="64209" r="0" t="40121"/>
          <a:stretch/>
        </p:blipFill>
        <p:spPr>
          <a:xfrm flipH="1">
            <a:off x="5164425" y="0"/>
            <a:ext cx="3979574" cy="5143498"/>
          </a:xfrm>
          <a:prstGeom prst="rect">
            <a:avLst/>
          </a:prstGeom>
          <a:noFill/>
          <a:ln>
            <a:noFill/>
          </a:ln>
        </p:spPr>
      </p:pic>
      <p:sp>
        <p:nvSpPr>
          <p:cNvPr id="193" name="Google Shape;193;p13"/>
          <p:cNvSpPr/>
          <p:nvPr/>
        </p:nvSpPr>
        <p:spPr>
          <a:xfrm flipH="1">
            <a:off x="8340897" y="232227"/>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3"/>
          <p:cNvSpPr/>
          <p:nvPr/>
        </p:nvSpPr>
        <p:spPr>
          <a:xfrm flipH="1">
            <a:off x="7907447" y="18375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3"/>
          <p:cNvSpPr/>
          <p:nvPr/>
        </p:nvSpPr>
        <p:spPr>
          <a:xfrm flipH="1">
            <a:off x="425597" y="99547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3"/>
          <p:cNvSpPr/>
          <p:nvPr/>
        </p:nvSpPr>
        <p:spPr>
          <a:xfrm flipH="1">
            <a:off x="356597" y="274352"/>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3"/>
          <p:cNvSpPr/>
          <p:nvPr/>
        </p:nvSpPr>
        <p:spPr>
          <a:xfrm flipH="1">
            <a:off x="8545297" y="90900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3"/>
          <p:cNvSpPr/>
          <p:nvPr/>
        </p:nvSpPr>
        <p:spPr>
          <a:xfrm flipH="1">
            <a:off x="560835" y="4704327"/>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3"/>
          <p:cNvSpPr/>
          <p:nvPr/>
        </p:nvSpPr>
        <p:spPr>
          <a:xfrm flipH="1">
            <a:off x="356310" y="411450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3"/>
          <p:cNvSpPr/>
          <p:nvPr/>
        </p:nvSpPr>
        <p:spPr>
          <a:xfrm flipH="1">
            <a:off x="1307860" y="464224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3"/>
          <p:cNvSpPr/>
          <p:nvPr/>
        </p:nvSpPr>
        <p:spPr>
          <a:xfrm flipH="1">
            <a:off x="989522" y="24010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3"/>
          <p:cNvSpPr txBox="1"/>
          <p:nvPr>
            <p:ph idx="1" type="body"/>
          </p:nvPr>
        </p:nvSpPr>
        <p:spPr>
          <a:xfrm>
            <a:off x="6058075" y="3986200"/>
            <a:ext cx="2194200" cy="5736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03" name="Google Shape;203;p13"/>
          <p:cNvSpPr txBox="1"/>
          <p:nvPr>
            <p:ph hasCustomPrompt="1" type="title"/>
          </p:nvPr>
        </p:nvSpPr>
        <p:spPr>
          <a:xfrm>
            <a:off x="3591600" y="352044"/>
            <a:ext cx="1143000" cy="932700"/>
          </a:xfrm>
          <a:prstGeom prst="rect">
            <a:avLst/>
          </a:prstGeom>
        </p:spPr>
        <p:txBody>
          <a:bodyPr anchorCtr="0" anchor="t" bIns="91425" lIns="91425" spcFirstLastPara="1" rIns="91425" wrap="square" tIns="91425">
            <a:noAutofit/>
          </a:bodyPr>
          <a:lstStyle>
            <a:lvl1pPr lvl="0" rtl="0">
              <a:spcBef>
                <a:spcPts val="0"/>
              </a:spcBef>
              <a:spcAft>
                <a:spcPts val="0"/>
              </a:spcAft>
              <a:buSzPts val="5000"/>
              <a:buNone/>
              <a:defRPr sz="5000"/>
            </a:lvl1pPr>
            <a:lvl2pPr lvl="1" rtl="0" algn="r">
              <a:spcBef>
                <a:spcPts val="0"/>
              </a:spcBef>
              <a:spcAft>
                <a:spcPts val="0"/>
              </a:spcAft>
              <a:buSzPts val="5000"/>
              <a:buNone/>
              <a:defRPr sz="5000"/>
            </a:lvl2pPr>
            <a:lvl3pPr lvl="2" rtl="0" algn="r">
              <a:spcBef>
                <a:spcPts val="0"/>
              </a:spcBef>
              <a:spcAft>
                <a:spcPts val="0"/>
              </a:spcAft>
              <a:buSzPts val="5000"/>
              <a:buNone/>
              <a:defRPr sz="5000"/>
            </a:lvl3pPr>
            <a:lvl4pPr lvl="3" rtl="0" algn="r">
              <a:spcBef>
                <a:spcPts val="0"/>
              </a:spcBef>
              <a:spcAft>
                <a:spcPts val="0"/>
              </a:spcAft>
              <a:buSzPts val="5000"/>
              <a:buNone/>
              <a:defRPr sz="5000"/>
            </a:lvl4pPr>
            <a:lvl5pPr lvl="4" rtl="0" algn="r">
              <a:spcBef>
                <a:spcPts val="0"/>
              </a:spcBef>
              <a:spcAft>
                <a:spcPts val="0"/>
              </a:spcAft>
              <a:buSzPts val="5000"/>
              <a:buNone/>
              <a:defRPr sz="5000"/>
            </a:lvl5pPr>
            <a:lvl6pPr lvl="5" rtl="0" algn="r">
              <a:spcBef>
                <a:spcPts val="0"/>
              </a:spcBef>
              <a:spcAft>
                <a:spcPts val="0"/>
              </a:spcAft>
              <a:buSzPts val="5000"/>
              <a:buNone/>
              <a:defRPr sz="5000"/>
            </a:lvl6pPr>
            <a:lvl7pPr lvl="6" rtl="0" algn="r">
              <a:spcBef>
                <a:spcPts val="0"/>
              </a:spcBef>
              <a:spcAft>
                <a:spcPts val="0"/>
              </a:spcAft>
              <a:buSzPts val="5000"/>
              <a:buNone/>
              <a:defRPr sz="5000"/>
            </a:lvl7pPr>
            <a:lvl8pPr lvl="7" rtl="0" algn="r">
              <a:spcBef>
                <a:spcPts val="0"/>
              </a:spcBef>
              <a:spcAft>
                <a:spcPts val="0"/>
              </a:spcAft>
              <a:buSzPts val="5000"/>
              <a:buNone/>
              <a:defRPr sz="5000"/>
            </a:lvl8pPr>
            <a:lvl9pPr lvl="8" rtl="0" algn="r">
              <a:spcBef>
                <a:spcPts val="0"/>
              </a:spcBef>
              <a:spcAft>
                <a:spcPts val="0"/>
              </a:spcAft>
              <a:buSzPts val="5000"/>
              <a:buNone/>
              <a:defRPr sz="5000"/>
            </a:lvl9pPr>
          </a:lstStyle>
          <a:p>
            <a:r>
              <a:t>xx%</a:t>
            </a:r>
          </a:p>
        </p:txBody>
      </p:sp>
      <p:sp>
        <p:nvSpPr>
          <p:cNvPr id="204" name="Google Shape;204;p13"/>
          <p:cNvSpPr txBox="1"/>
          <p:nvPr>
            <p:ph idx="2" type="subTitle"/>
          </p:nvPr>
        </p:nvSpPr>
        <p:spPr>
          <a:xfrm>
            <a:off x="3591600" y="1459477"/>
            <a:ext cx="2194200" cy="4548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None/>
              <a:defRPr sz="2000">
                <a:solidFill>
                  <a:schemeClr val="dk1"/>
                </a:solidFill>
              </a:defRPr>
            </a:lvl1pPr>
            <a:lvl2pPr lvl="1" rtl="0">
              <a:lnSpc>
                <a:spcPct val="100000"/>
              </a:lnSpc>
              <a:spcBef>
                <a:spcPts val="0"/>
              </a:spcBef>
              <a:spcAft>
                <a:spcPts val="0"/>
              </a:spcAft>
              <a:buNone/>
              <a:defRPr sz="2400"/>
            </a:lvl2pPr>
            <a:lvl3pPr lvl="2" rtl="0">
              <a:lnSpc>
                <a:spcPct val="100000"/>
              </a:lnSpc>
              <a:spcBef>
                <a:spcPts val="1600"/>
              </a:spcBef>
              <a:spcAft>
                <a:spcPts val="0"/>
              </a:spcAft>
              <a:buNone/>
              <a:defRPr sz="2400"/>
            </a:lvl3pPr>
            <a:lvl4pPr lvl="3" rtl="0">
              <a:lnSpc>
                <a:spcPct val="100000"/>
              </a:lnSpc>
              <a:spcBef>
                <a:spcPts val="1600"/>
              </a:spcBef>
              <a:spcAft>
                <a:spcPts val="0"/>
              </a:spcAft>
              <a:buNone/>
              <a:defRPr sz="2400"/>
            </a:lvl4pPr>
            <a:lvl5pPr lvl="4" rtl="0">
              <a:lnSpc>
                <a:spcPct val="100000"/>
              </a:lnSpc>
              <a:spcBef>
                <a:spcPts val="1600"/>
              </a:spcBef>
              <a:spcAft>
                <a:spcPts val="0"/>
              </a:spcAft>
              <a:buNone/>
              <a:defRPr sz="2400"/>
            </a:lvl5pPr>
            <a:lvl6pPr lvl="5" rtl="0">
              <a:lnSpc>
                <a:spcPct val="100000"/>
              </a:lnSpc>
              <a:spcBef>
                <a:spcPts val="1600"/>
              </a:spcBef>
              <a:spcAft>
                <a:spcPts val="0"/>
              </a:spcAft>
              <a:buNone/>
              <a:defRPr sz="2400"/>
            </a:lvl6pPr>
            <a:lvl7pPr lvl="6" rtl="0">
              <a:lnSpc>
                <a:spcPct val="100000"/>
              </a:lnSpc>
              <a:spcBef>
                <a:spcPts val="1600"/>
              </a:spcBef>
              <a:spcAft>
                <a:spcPts val="0"/>
              </a:spcAft>
              <a:buNone/>
              <a:defRPr sz="2400"/>
            </a:lvl7pPr>
            <a:lvl8pPr lvl="7" rtl="0">
              <a:lnSpc>
                <a:spcPct val="100000"/>
              </a:lnSpc>
              <a:spcBef>
                <a:spcPts val="1600"/>
              </a:spcBef>
              <a:spcAft>
                <a:spcPts val="0"/>
              </a:spcAft>
              <a:buNone/>
              <a:defRPr sz="2400"/>
            </a:lvl8pPr>
            <a:lvl9pPr lvl="8" rtl="0">
              <a:lnSpc>
                <a:spcPct val="100000"/>
              </a:lnSpc>
              <a:spcBef>
                <a:spcPts val="1600"/>
              </a:spcBef>
              <a:spcAft>
                <a:spcPts val="1600"/>
              </a:spcAft>
              <a:buNone/>
              <a:defRPr sz="2400"/>
            </a:lvl9pPr>
          </a:lstStyle>
          <a:p/>
        </p:txBody>
      </p:sp>
      <p:sp>
        <p:nvSpPr>
          <p:cNvPr id="205" name="Google Shape;205;p13"/>
          <p:cNvSpPr txBox="1"/>
          <p:nvPr>
            <p:ph hasCustomPrompt="1" idx="3" type="title"/>
          </p:nvPr>
        </p:nvSpPr>
        <p:spPr>
          <a:xfrm>
            <a:off x="6058075" y="352044"/>
            <a:ext cx="1143000" cy="932700"/>
          </a:xfrm>
          <a:prstGeom prst="rect">
            <a:avLst/>
          </a:prstGeom>
        </p:spPr>
        <p:txBody>
          <a:bodyPr anchorCtr="0" anchor="t" bIns="91425" lIns="91425" spcFirstLastPara="1" rIns="91425" wrap="square" tIns="91425">
            <a:noAutofit/>
          </a:bodyPr>
          <a:lstStyle>
            <a:lvl1pPr lvl="0" rtl="0">
              <a:spcBef>
                <a:spcPts val="0"/>
              </a:spcBef>
              <a:spcAft>
                <a:spcPts val="0"/>
              </a:spcAft>
              <a:buSzPts val="5000"/>
              <a:buNone/>
              <a:defRPr sz="50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t>xx%</a:t>
            </a:r>
          </a:p>
        </p:txBody>
      </p:sp>
      <p:sp>
        <p:nvSpPr>
          <p:cNvPr id="206" name="Google Shape;206;p13"/>
          <p:cNvSpPr txBox="1"/>
          <p:nvPr>
            <p:ph idx="4" type="subTitle"/>
          </p:nvPr>
        </p:nvSpPr>
        <p:spPr>
          <a:xfrm>
            <a:off x="6058075" y="1459477"/>
            <a:ext cx="2194200" cy="4548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None/>
              <a:defRPr sz="2000">
                <a:solidFill>
                  <a:schemeClr val="dk1"/>
                </a:solidFill>
              </a:defRPr>
            </a:lvl1pPr>
            <a:lvl2pPr lvl="1" rtl="0">
              <a:lnSpc>
                <a:spcPct val="100000"/>
              </a:lnSpc>
              <a:spcBef>
                <a:spcPts val="0"/>
              </a:spcBef>
              <a:spcAft>
                <a:spcPts val="0"/>
              </a:spcAft>
              <a:buNone/>
              <a:defRPr sz="2400"/>
            </a:lvl2pPr>
            <a:lvl3pPr lvl="2" rtl="0">
              <a:lnSpc>
                <a:spcPct val="100000"/>
              </a:lnSpc>
              <a:spcBef>
                <a:spcPts val="1600"/>
              </a:spcBef>
              <a:spcAft>
                <a:spcPts val="0"/>
              </a:spcAft>
              <a:buNone/>
              <a:defRPr sz="2400"/>
            </a:lvl3pPr>
            <a:lvl4pPr lvl="3" rtl="0">
              <a:lnSpc>
                <a:spcPct val="100000"/>
              </a:lnSpc>
              <a:spcBef>
                <a:spcPts val="1600"/>
              </a:spcBef>
              <a:spcAft>
                <a:spcPts val="0"/>
              </a:spcAft>
              <a:buNone/>
              <a:defRPr sz="2400"/>
            </a:lvl4pPr>
            <a:lvl5pPr lvl="4" rtl="0">
              <a:lnSpc>
                <a:spcPct val="100000"/>
              </a:lnSpc>
              <a:spcBef>
                <a:spcPts val="1600"/>
              </a:spcBef>
              <a:spcAft>
                <a:spcPts val="0"/>
              </a:spcAft>
              <a:buNone/>
              <a:defRPr sz="2400"/>
            </a:lvl5pPr>
            <a:lvl6pPr lvl="5" rtl="0">
              <a:lnSpc>
                <a:spcPct val="100000"/>
              </a:lnSpc>
              <a:spcBef>
                <a:spcPts val="1600"/>
              </a:spcBef>
              <a:spcAft>
                <a:spcPts val="0"/>
              </a:spcAft>
              <a:buNone/>
              <a:defRPr sz="2400"/>
            </a:lvl6pPr>
            <a:lvl7pPr lvl="6" rtl="0">
              <a:lnSpc>
                <a:spcPct val="100000"/>
              </a:lnSpc>
              <a:spcBef>
                <a:spcPts val="1600"/>
              </a:spcBef>
              <a:spcAft>
                <a:spcPts val="0"/>
              </a:spcAft>
              <a:buNone/>
              <a:defRPr sz="2400"/>
            </a:lvl7pPr>
            <a:lvl8pPr lvl="7" rtl="0">
              <a:lnSpc>
                <a:spcPct val="100000"/>
              </a:lnSpc>
              <a:spcBef>
                <a:spcPts val="1600"/>
              </a:spcBef>
              <a:spcAft>
                <a:spcPts val="0"/>
              </a:spcAft>
              <a:buNone/>
              <a:defRPr sz="2400"/>
            </a:lvl8pPr>
            <a:lvl9pPr lvl="8" rtl="0">
              <a:lnSpc>
                <a:spcPct val="100000"/>
              </a:lnSpc>
              <a:spcBef>
                <a:spcPts val="1600"/>
              </a:spcBef>
              <a:spcAft>
                <a:spcPts val="1600"/>
              </a:spcAft>
              <a:buNone/>
              <a:defRPr sz="2400"/>
            </a:lvl9pPr>
          </a:lstStyle>
          <a:p/>
        </p:txBody>
      </p:sp>
      <p:sp>
        <p:nvSpPr>
          <p:cNvPr id="207" name="Google Shape;207;p13"/>
          <p:cNvSpPr txBox="1"/>
          <p:nvPr>
            <p:ph hasCustomPrompt="1" idx="5" type="title"/>
          </p:nvPr>
        </p:nvSpPr>
        <p:spPr>
          <a:xfrm>
            <a:off x="3591600" y="2576368"/>
            <a:ext cx="1143000" cy="932700"/>
          </a:xfrm>
          <a:prstGeom prst="rect">
            <a:avLst/>
          </a:prstGeom>
        </p:spPr>
        <p:txBody>
          <a:bodyPr anchorCtr="0" anchor="t" bIns="91425" lIns="91425" spcFirstLastPara="1" rIns="91425" wrap="square" tIns="91425">
            <a:noAutofit/>
          </a:bodyPr>
          <a:lstStyle>
            <a:lvl1pPr lvl="0" rtl="0">
              <a:spcBef>
                <a:spcPts val="0"/>
              </a:spcBef>
              <a:spcAft>
                <a:spcPts val="0"/>
              </a:spcAft>
              <a:buSzPts val="5000"/>
              <a:buNone/>
              <a:defRPr sz="5000"/>
            </a:lvl1pPr>
            <a:lvl2pPr lvl="1" rtl="0" algn="r">
              <a:spcBef>
                <a:spcPts val="0"/>
              </a:spcBef>
              <a:spcAft>
                <a:spcPts val="0"/>
              </a:spcAft>
              <a:buSzPts val="5000"/>
              <a:buNone/>
              <a:defRPr sz="5000"/>
            </a:lvl2pPr>
            <a:lvl3pPr lvl="2" rtl="0" algn="r">
              <a:spcBef>
                <a:spcPts val="0"/>
              </a:spcBef>
              <a:spcAft>
                <a:spcPts val="0"/>
              </a:spcAft>
              <a:buSzPts val="5000"/>
              <a:buNone/>
              <a:defRPr sz="5000"/>
            </a:lvl3pPr>
            <a:lvl4pPr lvl="3" rtl="0" algn="r">
              <a:spcBef>
                <a:spcPts val="0"/>
              </a:spcBef>
              <a:spcAft>
                <a:spcPts val="0"/>
              </a:spcAft>
              <a:buSzPts val="5000"/>
              <a:buNone/>
              <a:defRPr sz="5000"/>
            </a:lvl4pPr>
            <a:lvl5pPr lvl="4" rtl="0" algn="r">
              <a:spcBef>
                <a:spcPts val="0"/>
              </a:spcBef>
              <a:spcAft>
                <a:spcPts val="0"/>
              </a:spcAft>
              <a:buSzPts val="5000"/>
              <a:buNone/>
              <a:defRPr sz="5000"/>
            </a:lvl5pPr>
            <a:lvl6pPr lvl="5" rtl="0" algn="r">
              <a:spcBef>
                <a:spcPts val="0"/>
              </a:spcBef>
              <a:spcAft>
                <a:spcPts val="0"/>
              </a:spcAft>
              <a:buSzPts val="5000"/>
              <a:buNone/>
              <a:defRPr sz="5000"/>
            </a:lvl6pPr>
            <a:lvl7pPr lvl="6" rtl="0" algn="r">
              <a:spcBef>
                <a:spcPts val="0"/>
              </a:spcBef>
              <a:spcAft>
                <a:spcPts val="0"/>
              </a:spcAft>
              <a:buSzPts val="5000"/>
              <a:buNone/>
              <a:defRPr sz="5000"/>
            </a:lvl7pPr>
            <a:lvl8pPr lvl="7" rtl="0" algn="r">
              <a:spcBef>
                <a:spcPts val="0"/>
              </a:spcBef>
              <a:spcAft>
                <a:spcPts val="0"/>
              </a:spcAft>
              <a:buSzPts val="5000"/>
              <a:buNone/>
              <a:defRPr sz="5000"/>
            </a:lvl8pPr>
            <a:lvl9pPr lvl="8" rtl="0" algn="r">
              <a:spcBef>
                <a:spcPts val="0"/>
              </a:spcBef>
              <a:spcAft>
                <a:spcPts val="0"/>
              </a:spcAft>
              <a:buSzPts val="5000"/>
              <a:buNone/>
              <a:defRPr sz="5000"/>
            </a:lvl9pPr>
          </a:lstStyle>
          <a:p>
            <a:r>
              <a:t>xx%</a:t>
            </a:r>
          </a:p>
        </p:txBody>
      </p:sp>
      <p:sp>
        <p:nvSpPr>
          <p:cNvPr id="208" name="Google Shape;208;p13"/>
          <p:cNvSpPr txBox="1"/>
          <p:nvPr>
            <p:ph idx="6" type="subTitle"/>
          </p:nvPr>
        </p:nvSpPr>
        <p:spPr>
          <a:xfrm>
            <a:off x="3591600" y="3683800"/>
            <a:ext cx="2194200" cy="4548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None/>
              <a:defRPr sz="2000">
                <a:solidFill>
                  <a:schemeClr val="dk1"/>
                </a:solidFill>
              </a:defRPr>
            </a:lvl1pPr>
            <a:lvl2pPr lvl="1" rtl="0">
              <a:lnSpc>
                <a:spcPct val="100000"/>
              </a:lnSpc>
              <a:spcBef>
                <a:spcPts val="0"/>
              </a:spcBef>
              <a:spcAft>
                <a:spcPts val="0"/>
              </a:spcAft>
              <a:buNone/>
              <a:defRPr sz="2400"/>
            </a:lvl2pPr>
            <a:lvl3pPr lvl="2" rtl="0">
              <a:lnSpc>
                <a:spcPct val="100000"/>
              </a:lnSpc>
              <a:spcBef>
                <a:spcPts val="1600"/>
              </a:spcBef>
              <a:spcAft>
                <a:spcPts val="0"/>
              </a:spcAft>
              <a:buNone/>
              <a:defRPr sz="2400"/>
            </a:lvl3pPr>
            <a:lvl4pPr lvl="3" rtl="0">
              <a:lnSpc>
                <a:spcPct val="100000"/>
              </a:lnSpc>
              <a:spcBef>
                <a:spcPts val="1600"/>
              </a:spcBef>
              <a:spcAft>
                <a:spcPts val="0"/>
              </a:spcAft>
              <a:buNone/>
              <a:defRPr sz="2400"/>
            </a:lvl4pPr>
            <a:lvl5pPr lvl="4" rtl="0">
              <a:lnSpc>
                <a:spcPct val="100000"/>
              </a:lnSpc>
              <a:spcBef>
                <a:spcPts val="1600"/>
              </a:spcBef>
              <a:spcAft>
                <a:spcPts val="0"/>
              </a:spcAft>
              <a:buNone/>
              <a:defRPr sz="2400"/>
            </a:lvl5pPr>
            <a:lvl6pPr lvl="5" rtl="0">
              <a:lnSpc>
                <a:spcPct val="100000"/>
              </a:lnSpc>
              <a:spcBef>
                <a:spcPts val="1600"/>
              </a:spcBef>
              <a:spcAft>
                <a:spcPts val="0"/>
              </a:spcAft>
              <a:buNone/>
              <a:defRPr sz="2400"/>
            </a:lvl6pPr>
            <a:lvl7pPr lvl="6" rtl="0">
              <a:lnSpc>
                <a:spcPct val="100000"/>
              </a:lnSpc>
              <a:spcBef>
                <a:spcPts val="1600"/>
              </a:spcBef>
              <a:spcAft>
                <a:spcPts val="0"/>
              </a:spcAft>
              <a:buNone/>
              <a:defRPr sz="2400"/>
            </a:lvl7pPr>
            <a:lvl8pPr lvl="7" rtl="0">
              <a:lnSpc>
                <a:spcPct val="100000"/>
              </a:lnSpc>
              <a:spcBef>
                <a:spcPts val="1600"/>
              </a:spcBef>
              <a:spcAft>
                <a:spcPts val="0"/>
              </a:spcAft>
              <a:buNone/>
              <a:defRPr sz="2400"/>
            </a:lvl8pPr>
            <a:lvl9pPr lvl="8" rtl="0">
              <a:lnSpc>
                <a:spcPct val="100000"/>
              </a:lnSpc>
              <a:spcBef>
                <a:spcPts val="1600"/>
              </a:spcBef>
              <a:spcAft>
                <a:spcPts val="1600"/>
              </a:spcAft>
              <a:buNone/>
              <a:defRPr sz="2400"/>
            </a:lvl9pPr>
          </a:lstStyle>
          <a:p/>
        </p:txBody>
      </p:sp>
      <p:sp>
        <p:nvSpPr>
          <p:cNvPr id="209" name="Google Shape;209;p13"/>
          <p:cNvSpPr txBox="1"/>
          <p:nvPr>
            <p:ph hasCustomPrompt="1" idx="7" type="title"/>
          </p:nvPr>
        </p:nvSpPr>
        <p:spPr>
          <a:xfrm>
            <a:off x="6058075" y="2576368"/>
            <a:ext cx="1143000" cy="932700"/>
          </a:xfrm>
          <a:prstGeom prst="rect">
            <a:avLst/>
          </a:prstGeom>
        </p:spPr>
        <p:txBody>
          <a:bodyPr anchorCtr="0" anchor="t" bIns="91425" lIns="91425" spcFirstLastPara="1" rIns="91425" wrap="square" tIns="91425">
            <a:noAutofit/>
          </a:bodyPr>
          <a:lstStyle>
            <a:lvl1pPr lvl="0" rtl="0">
              <a:spcBef>
                <a:spcPts val="0"/>
              </a:spcBef>
              <a:spcAft>
                <a:spcPts val="0"/>
              </a:spcAft>
              <a:buSzPts val="5000"/>
              <a:buNone/>
              <a:defRPr sz="50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t>xx%</a:t>
            </a:r>
          </a:p>
        </p:txBody>
      </p:sp>
      <p:sp>
        <p:nvSpPr>
          <p:cNvPr id="210" name="Google Shape;210;p13"/>
          <p:cNvSpPr txBox="1"/>
          <p:nvPr>
            <p:ph idx="8" type="subTitle"/>
          </p:nvPr>
        </p:nvSpPr>
        <p:spPr>
          <a:xfrm>
            <a:off x="6058075" y="3683800"/>
            <a:ext cx="2194200" cy="4548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None/>
              <a:defRPr sz="2000">
                <a:solidFill>
                  <a:schemeClr val="dk1"/>
                </a:solidFill>
              </a:defRPr>
            </a:lvl1pPr>
            <a:lvl2pPr lvl="1" rtl="0">
              <a:lnSpc>
                <a:spcPct val="100000"/>
              </a:lnSpc>
              <a:spcBef>
                <a:spcPts val="0"/>
              </a:spcBef>
              <a:spcAft>
                <a:spcPts val="0"/>
              </a:spcAft>
              <a:buNone/>
              <a:defRPr sz="2400"/>
            </a:lvl2pPr>
            <a:lvl3pPr lvl="2" rtl="0">
              <a:lnSpc>
                <a:spcPct val="100000"/>
              </a:lnSpc>
              <a:spcBef>
                <a:spcPts val="1600"/>
              </a:spcBef>
              <a:spcAft>
                <a:spcPts val="0"/>
              </a:spcAft>
              <a:buNone/>
              <a:defRPr sz="2400"/>
            </a:lvl3pPr>
            <a:lvl4pPr lvl="3" rtl="0">
              <a:lnSpc>
                <a:spcPct val="100000"/>
              </a:lnSpc>
              <a:spcBef>
                <a:spcPts val="1600"/>
              </a:spcBef>
              <a:spcAft>
                <a:spcPts val="0"/>
              </a:spcAft>
              <a:buNone/>
              <a:defRPr sz="2400"/>
            </a:lvl4pPr>
            <a:lvl5pPr lvl="4" rtl="0">
              <a:lnSpc>
                <a:spcPct val="100000"/>
              </a:lnSpc>
              <a:spcBef>
                <a:spcPts val="1600"/>
              </a:spcBef>
              <a:spcAft>
                <a:spcPts val="0"/>
              </a:spcAft>
              <a:buNone/>
              <a:defRPr sz="2400"/>
            </a:lvl5pPr>
            <a:lvl6pPr lvl="5" rtl="0">
              <a:lnSpc>
                <a:spcPct val="100000"/>
              </a:lnSpc>
              <a:spcBef>
                <a:spcPts val="1600"/>
              </a:spcBef>
              <a:spcAft>
                <a:spcPts val="0"/>
              </a:spcAft>
              <a:buNone/>
              <a:defRPr sz="2400"/>
            </a:lvl6pPr>
            <a:lvl7pPr lvl="6" rtl="0">
              <a:lnSpc>
                <a:spcPct val="100000"/>
              </a:lnSpc>
              <a:spcBef>
                <a:spcPts val="1600"/>
              </a:spcBef>
              <a:spcAft>
                <a:spcPts val="0"/>
              </a:spcAft>
              <a:buNone/>
              <a:defRPr sz="2400"/>
            </a:lvl7pPr>
            <a:lvl8pPr lvl="7" rtl="0">
              <a:lnSpc>
                <a:spcPct val="100000"/>
              </a:lnSpc>
              <a:spcBef>
                <a:spcPts val="1600"/>
              </a:spcBef>
              <a:spcAft>
                <a:spcPts val="0"/>
              </a:spcAft>
              <a:buNone/>
              <a:defRPr sz="2400"/>
            </a:lvl8pPr>
            <a:lvl9pPr lvl="8" rtl="0">
              <a:lnSpc>
                <a:spcPct val="100000"/>
              </a:lnSpc>
              <a:spcBef>
                <a:spcPts val="1600"/>
              </a:spcBef>
              <a:spcAft>
                <a:spcPts val="1600"/>
              </a:spcAft>
              <a:buNone/>
              <a:defRPr sz="2400"/>
            </a:lvl9pPr>
          </a:lstStyle>
          <a:p/>
        </p:txBody>
      </p:sp>
      <p:sp>
        <p:nvSpPr>
          <p:cNvPr id="211" name="Google Shape;211;p13"/>
          <p:cNvSpPr txBox="1"/>
          <p:nvPr>
            <p:ph idx="9" type="body"/>
          </p:nvPr>
        </p:nvSpPr>
        <p:spPr>
          <a:xfrm>
            <a:off x="6058075" y="1761877"/>
            <a:ext cx="2194200" cy="5736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12" name="Google Shape;212;p13"/>
          <p:cNvSpPr txBox="1"/>
          <p:nvPr>
            <p:ph idx="13" type="body"/>
          </p:nvPr>
        </p:nvSpPr>
        <p:spPr>
          <a:xfrm>
            <a:off x="3591600" y="1761877"/>
            <a:ext cx="2194200" cy="5736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Char char="●"/>
              <a:defRPr/>
            </a:lvl1pPr>
            <a:lvl2pPr indent="-317500" lvl="1" marL="914400" rtl="0" algn="r">
              <a:spcBef>
                <a:spcPts val="1600"/>
              </a:spcBef>
              <a:spcAft>
                <a:spcPts val="0"/>
              </a:spcAft>
              <a:buSzPts val="1400"/>
              <a:buChar char="○"/>
              <a:defRPr/>
            </a:lvl2pPr>
            <a:lvl3pPr indent="-317500" lvl="2" marL="1371600" rtl="0" algn="r">
              <a:spcBef>
                <a:spcPts val="1600"/>
              </a:spcBef>
              <a:spcAft>
                <a:spcPts val="0"/>
              </a:spcAft>
              <a:buSzPts val="1400"/>
              <a:buChar char="■"/>
              <a:defRPr/>
            </a:lvl3pPr>
            <a:lvl4pPr indent="-317500" lvl="3" marL="1828800" rtl="0" algn="r">
              <a:spcBef>
                <a:spcPts val="1600"/>
              </a:spcBef>
              <a:spcAft>
                <a:spcPts val="0"/>
              </a:spcAft>
              <a:buSzPts val="1400"/>
              <a:buChar char="●"/>
              <a:defRPr/>
            </a:lvl4pPr>
            <a:lvl5pPr indent="-317500" lvl="4" marL="2286000" rtl="0" algn="r">
              <a:spcBef>
                <a:spcPts val="1600"/>
              </a:spcBef>
              <a:spcAft>
                <a:spcPts val="0"/>
              </a:spcAft>
              <a:buSzPts val="1400"/>
              <a:buChar char="○"/>
              <a:defRPr/>
            </a:lvl5pPr>
            <a:lvl6pPr indent="-317500" lvl="5" marL="2743200" rtl="0" algn="r">
              <a:spcBef>
                <a:spcPts val="1600"/>
              </a:spcBef>
              <a:spcAft>
                <a:spcPts val="0"/>
              </a:spcAft>
              <a:buSzPts val="1400"/>
              <a:buChar char="■"/>
              <a:defRPr/>
            </a:lvl6pPr>
            <a:lvl7pPr indent="-317500" lvl="6" marL="3200400" rtl="0" algn="r">
              <a:spcBef>
                <a:spcPts val="1600"/>
              </a:spcBef>
              <a:spcAft>
                <a:spcPts val="0"/>
              </a:spcAft>
              <a:buSzPts val="1400"/>
              <a:buChar char="●"/>
              <a:defRPr/>
            </a:lvl7pPr>
            <a:lvl8pPr indent="-317500" lvl="7" marL="3657600" rtl="0" algn="r">
              <a:spcBef>
                <a:spcPts val="1600"/>
              </a:spcBef>
              <a:spcAft>
                <a:spcPts val="0"/>
              </a:spcAft>
              <a:buSzPts val="1400"/>
              <a:buChar char="○"/>
              <a:defRPr/>
            </a:lvl8pPr>
            <a:lvl9pPr indent="-317500" lvl="8" marL="4114800" rtl="0" algn="r">
              <a:spcBef>
                <a:spcPts val="1600"/>
              </a:spcBef>
              <a:spcAft>
                <a:spcPts val="1600"/>
              </a:spcAft>
              <a:buSzPts val="1400"/>
              <a:buChar char="■"/>
              <a:defRPr/>
            </a:lvl9pPr>
          </a:lstStyle>
          <a:p/>
        </p:txBody>
      </p:sp>
      <p:sp>
        <p:nvSpPr>
          <p:cNvPr id="213" name="Google Shape;213;p13"/>
          <p:cNvSpPr txBox="1"/>
          <p:nvPr>
            <p:ph idx="14" type="body"/>
          </p:nvPr>
        </p:nvSpPr>
        <p:spPr>
          <a:xfrm>
            <a:off x="3591600" y="3986200"/>
            <a:ext cx="2194200" cy="5736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Char char="●"/>
              <a:defRPr/>
            </a:lvl1pPr>
            <a:lvl2pPr indent="-317500" lvl="1" marL="914400" rtl="0" algn="r">
              <a:spcBef>
                <a:spcPts val="1600"/>
              </a:spcBef>
              <a:spcAft>
                <a:spcPts val="0"/>
              </a:spcAft>
              <a:buSzPts val="1400"/>
              <a:buChar char="○"/>
              <a:defRPr/>
            </a:lvl2pPr>
            <a:lvl3pPr indent="-317500" lvl="2" marL="1371600" rtl="0" algn="r">
              <a:spcBef>
                <a:spcPts val="1600"/>
              </a:spcBef>
              <a:spcAft>
                <a:spcPts val="0"/>
              </a:spcAft>
              <a:buSzPts val="1400"/>
              <a:buChar char="■"/>
              <a:defRPr/>
            </a:lvl3pPr>
            <a:lvl4pPr indent="-317500" lvl="3" marL="1828800" rtl="0" algn="r">
              <a:spcBef>
                <a:spcPts val="1600"/>
              </a:spcBef>
              <a:spcAft>
                <a:spcPts val="0"/>
              </a:spcAft>
              <a:buSzPts val="1400"/>
              <a:buChar char="●"/>
              <a:defRPr/>
            </a:lvl4pPr>
            <a:lvl5pPr indent="-317500" lvl="4" marL="2286000" rtl="0" algn="r">
              <a:spcBef>
                <a:spcPts val="1600"/>
              </a:spcBef>
              <a:spcAft>
                <a:spcPts val="0"/>
              </a:spcAft>
              <a:buSzPts val="1400"/>
              <a:buChar char="○"/>
              <a:defRPr/>
            </a:lvl5pPr>
            <a:lvl6pPr indent="-317500" lvl="5" marL="2743200" rtl="0" algn="r">
              <a:spcBef>
                <a:spcPts val="1600"/>
              </a:spcBef>
              <a:spcAft>
                <a:spcPts val="0"/>
              </a:spcAft>
              <a:buSzPts val="1400"/>
              <a:buChar char="■"/>
              <a:defRPr/>
            </a:lvl6pPr>
            <a:lvl7pPr indent="-317500" lvl="6" marL="3200400" rtl="0" algn="r">
              <a:spcBef>
                <a:spcPts val="1600"/>
              </a:spcBef>
              <a:spcAft>
                <a:spcPts val="0"/>
              </a:spcAft>
              <a:buSzPts val="1400"/>
              <a:buChar char="●"/>
              <a:defRPr/>
            </a:lvl7pPr>
            <a:lvl8pPr indent="-317500" lvl="7" marL="3657600" rtl="0" algn="r">
              <a:spcBef>
                <a:spcPts val="1600"/>
              </a:spcBef>
              <a:spcAft>
                <a:spcPts val="0"/>
              </a:spcAft>
              <a:buSzPts val="1400"/>
              <a:buChar char="○"/>
              <a:defRPr/>
            </a:lvl8pPr>
            <a:lvl9pPr indent="-317500" lvl="8" marL="4114800" rtl="0" algn="r">
              <a:spcBef>
                <a:spcPts val="1600"/>
              </a:spcBef>
              <a:spcAft>
                <a:spcPts val="1600"/>
              </a:spcAft>
              <a:buSzPts val="1400"/>
              <a:buChar char="■"/>
              <a:defRPr/>
            </a:lvl9pPr>
          </a:lstStyle>
          <a:p/>
        </p:txBody>
      </p:sp>
      <p:sp>
        <p:nvSpPr>
          <p:cNvPr id="214" name="Google Shape;214;p13"/>
          <p:cNvSpPr txBox="1"/>
          <p:nvPr>
            <p:ph idx="15" type="title"/>
          </p:nvPr>
        </p:nvSpPr>
        <p:spPr>
          <a:xfrm>
            <a:off x="720000" y="1545750"/>
            <a:ext cx="2566800" cy="20520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b="1">
                <a:latin typeface="Titillium Web"/>
                <a:ea typeface="Titillium Web"/>
                <a:cs typeface="Titillium Web"/>
                <a:sym typeface="Titillium Web"/>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15" name="Google Shape;215;p1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spTree>
      <p:nvGrpSpPr>
        <p:cNvPr id="216" name="Shape 216"/>
        <p:cNvGrpSpPr/>
        <p:nvPr/>
      </p:nvGrpSpPr>
      <p:grpSpPr>
        <a:xfrm>
          <a:off x="0" y="0"/>
          <a:ext cx="0" cy="0"/>
          <a:chOff x="0" y="0"/>
          <a:chExt cx="0" cy="0"/>
        </a:xfrm>
      </p:grpSpPr>
      <p:pic>
        <p:nvPicPr>
          <p:cNvPr id="217" name="Google Shape;217;p14"/>
          <p:cNvPicPr preferRelativeResize="0"/>
          <p:nvPr/>
        </p:nvPicPr>
        <p:blipFill rotWithShape="1">
          <a:blip r:embed="rId2">
            <a:alphaModFix amt="70000"/>
          </a:blip>
          <a:srcRect b="19822" l="55329" r="0" t="19816"/>
          <a:stretch/>
        </p:blipFill>
        <p:spPr>
          <a:xfrm>
            <a:off x="0" y="0"/>
            <a:ext cx="3806400" cy="5143502"/>
          </a:xfrm>
          <a:prstGeom prst="rect">
            <a:avLst/>
          </a:prstGeom>
          <a:noFill/>
          <a:ln>
            <a:noFill/>
          </a:ln>
        </p:spPr>
      </p:pic>
      <p:pic>
        <p:nvPicPr>
          <p:cNvPr id="218" name="Google Shape;218;p14"/>
          <p:cNvPicPr preferRelativeResize="0"/>
          <p:nvPr/>
        </p:nvPicPr>
        <p:blipFill rotWithShape="1">
          <a:blip r:embed="rId3">
            <a:alphaModFix amt="70000"/>
          </a:blip>
          <a:srcRect b="19822" l="55329" r="0" t="19816"/>
          <a:stretch/>
        </p:blipFill>
        <p:spPr>
          <a:xfrm flipH="1">
            <a:off x="5338800" y="0"/>
            <a:ext cx="3806400" cy="5143498"/>
          </a:xfrm>
          <a:prstGeom prst="rect">
            <a:avLst/>
          </a:prstGeom>
          <a:noFill/>
          <a:ln>
            <a:noFill/>
          </a:ln>
        </p:spPr>
      </p:pic>
      <p:sp>
        <p:nvSpPr>
          <p:cNvPr id="219" name="Google Shape;219;p14"/>
          <p:cNvSpPr txBox="1"/>
          <p:nvPr>
            <p:ph type="title"/>
          </p:nvPr>
        </p:nvSpPr>
        <p:spPr>
          <a:xfrm>
            <a:off x="3972538" y="1865850"/>
            <a:ext cx="3380100" cy="792000"/>
          </a:xfrm>
          <a:prstGeom prst="rect">
            <a:avLst/>
          </a:prstGeom>
        </p:spPr>
        <p:txBody>
          <a:bodyPr anchorCtr="0" anchor="ctr" bIns="91425" lIns="91425" spcFirstLastPara="1" rIns="91425" wrap="square" tIns="91425">
            <a:noAutofit/>
          </a:bodyPr>
          <a:lstStyle>
            <a:lvl1pPr lvl="0" rtl="0">
              <a:spcBef>
                <a:spcPts val="0"/>
              </a:spcBef>
              <a:spcAft>
                <a:spcPts val="0"/>
              </a:spcAft>
              <a:buSzPts val="5000"/>
              <a:buNone/>
              <a:defRPr sz="50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220" name="Google Shape;220;p14"/>
          <p:cNvSpPr txBox="1"/>
          <p:nvPr>
            <p:ph idx="1" type="subTitle"/>
          </p:nvPr>
        </p:nvSpPr>
        <p:spPr>
          <a:xfrm>
            <a:off x="3972550" y="2657850"/>
            <a:ext cx="3380100" cy="79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800"/>
              <a:buNone/>
              <a:defRPr sz="1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
        <p:nvSpPr>
          <p:cNvPr id="221" name="Google Shape;221;p14"/>
          <p:cNvSpPr txBox="1"/>
          <p:nvPr>
            <p:ph hasCustomPrompt="1" idx="2" type="title"/>
          </p:nvPr>
        </p:nvSpPr>
        <p:spPr>
          <a:xfrm>
            <a:off x="1689350" y="2155050"/>
            <a:ext cx="1666800" cy="10383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7200"/>
              <a:buNone/>
              <a:defRPr sz="7200"/>
            </a:lvl1pPr>
            <a:lvl2pPr lvl="1" rtl="0" algn="r">
              <a:spcBef>
                <a:spcPts val="0"/>
              </a:spcBef>
              <a:spcAft>
                <a:spcPts val="0"/>
              </a:spcAft>
              <a:buSzPts val="5000"/>
              <a:buNone/>
              <a:defRPr sz="5000"/>
            </a:lvl2pPr>
            <a:lvl3pPr lvl="2" rtl="0" algn="r">
              <a:spcBef>
                <a:spcPts val="0"/>
              </a:spcBef>
              <a:spcAft>
                <a:spcPts val="0"/>
              </a:spcAft>
              <a:buSzPts val="5000"/>
              <a:buNone/>
              <a:defRPr sz="5000"/>
            </a:lvl3pPr>
            <a:lvl4pPr lvl="3" rtl="0" algn="r">
              <a:spcBef>
                <a:spcPts val="0"/>
              </a:spcBef>
              <a:spcAft>
                <a:spcPts val="0"/>
              </a:spcAft>
              <a:buSzPts val="5000"/>
              <a:buNone/>
              <a:defRPr sz="5000"/>
            </a:lvl4pPr>
            <a:lvl5pPr lvl="4" rtl="0" algn="r">
              <a:spcBef>
                <a:spcPts val="0"/>
              </a:spcBef>
              <a:spcAft>
                <a:spcPts val="0"/>
              </a:spcAft>
              <a:buSzPts val="5000"/>
              <a:buNone/>
              <a:defRPr sz="5000"/>
            </a:lvl5pPr>
            <a:lvl6pPr lvl="5" rtl="0" algn="r">
              <a:spcBef>
                <a:spcPts val="0"/>
              </a:spcBef>
              <a:spcAft>
                <a:spcPts val="0"/>
              </a:spcAft>
              <a:buSzPts val="5000"/>
              <a:buNone/>
              <a:defRPr sz="5000"/>
            </a:lvl6pPr>
            <a:lvl7pPr lvl="6" rtl="0" algn="r">
              <a:spcBef>
                <a:spcPts val="0"/>
              </a:spcBef>
              <a:spcAft>
                <a:spcPts val="0"/>
              </a:spcAft>
              <a:buSzPts val="5000"/>
              <a:buNone/>
              <a:defRPr sz="5000"/>
            </a:lvl7pPr>
            <a:lvl8pPr lvl="7" rtl="0" algn="r">
              <a:spcBef>
                <a:spcPts val="0"/>
              </a:spcBef>
              <a:spcAft>
                <a:spcPts val="0"/>
              </a:spcAft>
              <a:buSzPts val="5000"/>
              <a:buNone/>
              <a:defRPr sz="5000"/>
            </a:lvl8pPr>
            <a:lvl9pPr lvl="8" rtl="0" algn="r">
              <a:spcBef>
                <a:spcPts val="0"/>
              </a:spcBef>
              <a:spcAft>
                <a:spcPts val="0"/>
              </a:spcAft>
              <a:buSzPts val="5000"/>
              <a:buNone/>
              <a:defRPr sz="5000"/>
            </a:lvl9pPr>
          </a:lstStyle>
          <a:p>
            <a:r>
              <a:t>xx%</a:t>
            </a:r>
          </a:p>
        </p:txBody>
      </p:sp>
      <p:sp>
        <p:nvSpPr>
          <p:cNvPr id="222" name="Google Shape;222;p14"/>
          <p:cNvSpPr/>
          <p:nvPr/>
        </p:nvSpPr>
        <p:spPr>
          <a:xfrm flipH="1">
            <a:off x="8802463" y="680800"/>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4"/>
          <p:cNvSpPr/>
          <p:nvPr/>
        </p:nvSpPr>
        <p:spPr>
          <a:xfrm flipH="1">
            <a:off x="7571538" y="423625"/>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4"/>
          <p:cNvSpPr/>
          <p:nvPr/>
        </p:nvSpPr>
        <p:spPr>
          <a:xfrm flipH="1">
            <a:off x="750413" y="44890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4"/>
          <p:cNvSpPr/>
          <p:nvPr/>
        </p:nvSpPr>
        <p:spPr>
          <a:xfrm flipH="1">
            <a:off x="355838" y="1079075"/>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4"/>
          <p:cNvSpPr/>
          <p:nvPr/>
        </p:nvSpPr>
        <p:spPr>
          <a:xfrm flipH="1">
            <a:off x="2945663" y="285625"/>
            <a:ext cx="138000" cy="1380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4"/>
          <p:cNvSpPr/>
          <p:nvPr/>
        </p:nvSpPr>
        <p:spPr>
          <a:xfrm flipH="1">
            <a:off x="152288" y="3691225"/>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4"/>
          <p:cNvSpPr/>
          <p:nvPr/>
        </p:nvSpPr>
        <p:spPr>
          <a:xfrm flipH="1">
            <a:off x="8430763" y="199445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4"/>
          <p:cNvSpPr/>
          <p:nvPr/>
        </p:nvSpPr>
        <p:spPr>
          <a:xfrm flipH="1">
            <a:off x="7848138" y="1355375"/>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4"/>
          <p:cNvSpPr/>
          <p:nvPr/>
        </p:nvSpPr>
        <p:spPr>
          <a:xfrm flipH="1">
            <a:off x="8526175" y="3883075"/>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4"/>
          <p:cNvSpPr/>
          <p:nvPr/>
        </p:nvSpPr>
        <p:spPr>
          <a:xfrm flipH="1">
            <a:off x="1059800" y="429445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4"/>
          <p:cNvSpPr/>
          <p:nvPr/>
        </p:nvSpPr>
        <p:spPr>
          <a:xfrm rot="10800000">
            <a:off x="2032000" y="3652713"/>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4"/>
          <p:cNvSpPr/>
          <p:nvPr/>
        </p:nvSpPr>
        <p:spPr>
          <a:xfrm flipH="1">
            <a:off x="7233825" y="4663213"/>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4"/>
          <p:cNvSpPr/>
          <p:nvPr/>
        </p:nvSpPr>
        <p:spPr>
          <a:xfrm flipH="1">
            <a:off x="7709838" y="331215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4"/>
          <p:cNvSpPr/>
          <p:nvPr/>
        </p:nvSpPr>
        <p:spPr>
          <a:xfrm flipH="1">
            <a:off x="7172838" y="208155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4"/>
          <p:cNvSpPr/>
          <p:nvPr/>
        </p:nvSpPr>
        <p:spPr>
          <a:xfrm flipH="1">
            <a:off x="1707213" y="1402450"/>
            <a:ext cx="138000" cy="1380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4"/>
          <p:cNvSpPr/>
          <p:nvPr/>
        </p:nvSpPr>
        <p:spPr>
          <a:xfrm flipH="1">
            <a:off x="1707075" y="4835375"/>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4"/>
          <p:cNvSpPr/>
          <p:nvPr/>
        </p:nvSpPr>
        <p:spPr>
          <a:xfrm flipH="1">
            <a:off x="750563" y="2727325"/>
            <a:ext cx="138000" cy="1380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TITLE_1_3">
    <p:spTree>
      <p:nvGrpSpPr>
        <p:cNvPr id="240" name="Shape 240"/>
        <p:cNvGrpSpPr/>
        <p:nvPr/>
      </p:nvGrpSpPr>
      <p:grpSpPr>
        <a:xfrm>
          <a:off x="0" y="0"/>
          <a:ext cx="0" cy="0"/>
          <a:chOff x="0" y="0"/>
          <a:chExt cx="0" cy="0"/>
        </a:xfrm>
      </p:grpSpPr>
      <p:pic>
        <p:nvPicPr>
          <p:cNvPr id="241" name="Google Shape;241;p15"/>
          <p:cNvPicPr preferRelativeResize="0"/>
          <p:nvPr/>
        </p:nvPicPr>
        <p:blipFill rotWithShape="1">
          <a:blip r:embed="rId2">
            <a:alphaModFix amt="70000"/>
          </a:blip>
          <a:srcRect b="0" l="70368" r="0" t="67847"/>
          <a:stretch/>
        </p:blipFill>
        <p:spPr>
          <a:xfrm rot="-5400000">
            <a:off x="112499" y="1745027"/>
            <a:ext cx="3294749" cy="3575098"/>
          </a:xfrm>
          <a:prstGeom prst="rect">
            <a:avLst/>
          </a:prstGeom>
          <a:noFill/>
          <a:ln>
            <a:noFill/>
          </a:ln>
        </p:spPr>
      </p:pic>
      <p:pic>
        <p:nvPicPr>
          <p:cNvPr id="242" name="Google Shape;242;p15"/>
          <p:cNvPicPr preferRelativeResize="0"/>
          <p:nvPr/>
        </p:nvPicPr>
        <p:blipFill rotWithShape="1">
          <a:blip r:embed="rId3">
            <a:alphaModFix amt="70000"/>
          </a:blip>
          <a:srcRect b="30167" l="76804" r="0" t="0"/>
          <a:stretch/>
        </p:blipFill>
        <p:spPr>
          <a:xfrm rot="5400000">
            <a:off x="1927139" y="-2014112"/>
            <a:ext cx="1944499" cy="5854123"/>
          </a:xfrm>
          <a:prstGeom prst="rect">
            <a:avLst/>
          </a:prstGeom>
          <a:noFill/>
          <a:ln>
            <a:noFill/>
          </a:ln>
        </p:spPr>
      </p:pic>
      <p:pic>
        <p:nvPicPr>
          <p:cNvPr id="243" name="Google Shape;243;p15"/>
          <p:cNvPicPr preferRelativeResize="0"/>
          <p:nvPr/>
        </p:nvPicPr>
        <p:blipFill rotWithShape="1">
          <a:blip r:embed="rId4">
            <a:alphaModFix amt="70000"/>
          </a:blip>
          <a:srcRect b="11326" l="64014" r="0" t="41946"/>
          <a:stretch/>
        </p:blipFill>
        <p:spPr>
          <a:xfrm rot="10800000">
            <a:off x="5164427" y="-19774"/>
            <a:ext cx="4001323" cy="5195774"/>
          </a:xfrm>
          <a:prstGeom prst="rect">
            <a:avLst/>
          </a:prstGeom>
          <a:noFill/>
          <a:ln>
            <a:noFill/>
          </a:ln>
        </p:spPr>
      </p:pic>
      <p:sp>
        <p:nvSpPr>
          <p:cNvPr id="244" name="Google Shape;244;p15"/>
          <p:cNvSpPr/>
          <p:nvPr/>
        </p:nvSpPr>
        <p:spPr>
          <a:xfrm rot="10800000">
            <a:off x="8417097" y="4636002"/>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5"/>
          <p:cNvSpPr/>
          <p:nvPr/>
        </p:nvSpPr>
        <p:spPr>
          <a:xfrm rot="10800000">
            <a:off x="7983647" y="482247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5"/>
          <p:cNvSpPr/>
          <p:nvPr/>
        </p:nvSpPr>
        <p:spPr>
          <a:xfrm rot="10800000">
            <a:off x="425597" y="416315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5"/>
          <p:cNvSpPr/>
          <p:nvPr/>
        </p:nvSpPr>
        <p:spPr>
          <a:xfrm rot="10800000">
            <a:off x="356597" y="4746277"/>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5"/>
          <p:cNvSpPr/>
          <p:nvPr/>
        </p:nvSpPr>
        <p:spPr>
          <a:xfrm rot="10800000">
            <a:off x="8621497" y="409722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5"/>
          <p:cNvSpPr/>
          <p:nvPr/>
        </p:nvSpPr>
        <p:spPr>
          <a:xfrm rot="10800000">
            <a:off x="713235" y="87702"/>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5"/>
          <p:cNvSpPr/>
          <p:nvPr/>
        </p:nvSpPr>
        <p:spPr>
          <a:xfrm rot="10800000">
            <a:off x="356310" y="89172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5"/>
          <p:cNvSpPr/>
          <p:nvPr/>
        </p:nvSpPr>
        <p:spPr>
          <a:xfrm rot="10800000">
            <a:off x="1384060" y="36399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5"/>
          <p:cNvSpPr/>
          <p:nvPr/>
        </p:nvSpPr>
        <p:spPr>
          <a:xfrm rot="10800000">
            <a:off x="989522" y="491852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5"/>
          <p:cNvSpPr txBox="1"/>
          <p:nvPr>
            <p:ph type="ctrTitle"/>
          </p:nvPr>
        </p:nvSpPr>
        <p:spPr>
          <a:xfrm>
            <a:off x="5200375" y="1194886"/>
            <a:ext cx="2952000" cy="1594800"/>
          </a:xfrm>
          <a:prstGeom prst="rect">
            <a:avLst/>
          </a:prstGeom>
          <a:noFill/>
        </p:spPr>
        <p:txBody>
          <a:bodyPr anchorCtr="0" anchor="b" bIns="91425" lIns="91425" spcFirstLastPara="1" rIns="91425" wrap="square" tIns="91425">
            <a:noAutofit/>
          </a:bodyPr>
          <a:lstStyle>
            <a:lvl1pPr lvl="0" rtl="0">
              <a:spcBef>
                <a:spcPts val="0"/>
              </a:spcBef>
              <a:spcAft>
                <a:spcPts val="0"/>
              </a:spcAft>
              <a:buSzPts val="5000"/>
              <a:buNone/>
              <a:defRPr sz="47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p:txBody>
      </p:sp>
      <p:sp>
        <p:nvSpPr>
          <p:cNvPr id="254" name="Google Shape;254;p15"/>
          <p:cNvSpPr txBox="1"/>
          <p:nvPr>
            <p:ph idx="1" type="subTitle"/>
          </p:nvPr>
        </p:nvSpPr>
        <p:spPr>
          <a:xfrm>
            <a:off x="5200375" y="2789686"/>
            <a:ext cx="3102900" cy="1177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8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55" name="Google Shape;255;p1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TITLE_AND_BODY_1">
    <p:spTree>
      <p:nvGrpSpPr>
        <p:cNvPr id="256" name="Shape 256"/>
        <p:cNvGrpSpPr/>
        <p:nvPr/>
      </p:nvGrpSpPr>
      <p:grpSpPr>
        <a:xfrm>
          <a:off x="0" y="0"/>
          <a:ext cx="0" cy="0"/>
          <a:chOff x="0" y="0"/>
          <a:chExt cx="0" cy="0"/>
        </a:xfrm>
      </p:grpSpPr>
      <p:pic>
        <p:nvPicPr>
          <p:cNvPr id="257" name="Google Shape;257;p16"/>
          <p:cNvPicPr preferRelativeResize="0"/>
          <p:nvPr/>
        </p:nvPicPr>
        <p:blipFill rotWithShape="1">
          <a:blip r:embed="rId2">
            <a:alphaModFix amt="70000"/>
          </a:blip>
          <a:srcRect b="0" l="70368" r="0" t="67847"/>
          <a:stretch/>
        </p:blipFill>
        <p:spPr>
          <a:xfrm rot="-5400000">
            <a:off x="112499" y="1745027"/>
            <a:ext cx="3294749" cy="3575098"/>
          </a:xfrm>
          <a:prstGeom prst="rect">
            <a:avLst/>
          </a:prstGeom>
          <a:noFill/>
          <a:ln>
            <a:noFill/>
          </a:ln>
        </p:spPr>
      </p:pic>
      <p:pic>
        <p:nvPicPr>
          <p:cNvPr id="258" name="Google Shape;258;p16"/>
          <p:cNvPicPr preferRelativeResize="0"/>
          <p:nvPr/>
        </p:nvPicPr>
        <p:blipFill rotWithShape="1">
          <a:blip r:embed="rId3">
            <a:alphaModFix amt="70000"/>
          </a:blip>
          <a:srcRect b="30167" l="76804" r="0" t="0"/>
          <a:stretch/>
        </p:blipFill>
        <p:spPr>
          <a:xfrm rot="5400000">
            <a:off x="1927139" y="-2014112"/>
            <a:ext cx="1944499" cy="5854123"/>
          </a:xfrm>
          <a:prstGeom prst="rect">
            <a:avLst/>
          </a:prstGeom>
          <a:noFill/>
          <a:ln>
            <a:noFill/>
          </a:ln>
        </p:spPr>
      </p:pic>
      <p:pic>
        <p:nvPicPr>
          <p:cNvPr id="259" name="Google Shape;259;p16"/>
          <p:cNvPicPr preferRelativeResize="0"/>
          <p:nvPr/>
        </p:nvPicPr>
        <p:blipFill rotWithShape="1">
          <a:blip r:embed="rId4">
            <a:alphaModFix amt="70000"/>
          </a:blip>
          <a:srcRect b="11326" l="64014" r="0" t="41946"/>
          <a:stretch/>
        </p:blipFill>
        <p:spPr>
          <a:xfrm rot="10800000">
            <a:off x="5164427" y="-19774"/>
            <a:ext cx="4001323" cy="5195774"/>
          </a:xfrm>
          <a:prstGeom prst="rect">
            <a:avLst/>
          </a:prstGeom>
          <a:noFill/>
          <a:ln>
            <a:noFill/>
          </a:ln>
        </p:spPr>
      </p:pic>
      <p:sp>
        <p:nvSpPr>
          <p:cNvPr id="260" name="Google Shape;260;p16"/>
          <p:cNvSpPr txBox="1"/>
          <p:nvPr>
            <p:ph idx="1" type="body"/>
          </p:nvPr>
        </p:nvSpPr>
        <p:spPr>
          <a:xfrm>
            <a:off x="940025" y="1195575"/>
            <a:ext cx="7263900" cy="35886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AutoNum type="arabicPeriod"/>
              <a:defRPr sz="1100"/>
            </a:lvl1pPr>
            <a:lvl2pPr indent="-317500" lvl="1" marL="914400" rtl="0">
              <a:spcBef>
                <a:spcPts val="1600"/>
              </a:spcBef>
              <a:spcAft>
                <a:spcPts val="0"/>
              </a:spcAft>
              <a:buSzPts val="1400"/>
              <a:buAutoNum type="alphaLcPeriod"/>
              <a:defRPr/>
            </a:lvl2pPr>
            <a:lvl3pPr indent="-317500" lvl="2" marL="1371600" rtl="0">
              <a:spcBef>
                <a:spcPts val="1600"/>
              </a:spcBef>
              <a:spcAft>
                <a:spcPts val="0"/>
              </a:spcAft>
              <a:buSzPts val="1400"/>
              <a:buAutoNum type="romanLcPeriod"/>
              <a:defRPr/>
            </a:lvl3pPr>
            <a:lvl4pPr indent="-317500" lvl="3" marL="1828800" rtl="0">
              <a:spcBef>
                <a:spcPts val="1600"/>
              </a:spcBef>
              <a:spcAft>
                <a:spcPts val="0"/>
              </a:spcAft>
              <a:buSzPts val="1400"/>
              <a:buAutoNum type="arabicPeriod"/>
              <a:defRPr/>
            </a:lvl4pPr>
            <a:lvl5pPr indent="-317500" lvl="4" marL="2286000" rtl="0">
              <a:spcBef>
                <a:spcPts val="1600"/>
              </a:spcBef>
              <a:spcAft>
                <a:spcPts val="0"/>
              </a:spcAft>
              <a:buSzPts val="1400"/>
              <a:buAutoNum type="alphaLcPeriod"/>
              <a:defRPr/>
            </a:lvl5pPr>
            <a:lvl6pPr indent="-317500" lvl="5" marL="2743200" rtl="0">
              <a:spcBef>
                <a:spcPts val="1600"/>
              </a:spcBef>
              <a:spcAft>
                <a:spcPts val="0"/>
              </a:spcAft>
              <a:buSzPts val="1400"/>
              <a:buAutoNum type="romanLcPeriod"/>
              <a:defRPr/>
            </a:lvl6pPr>
            <a:lvl7pPr indent="-317500" lvl="6" marL="3200400" rtl="0">
              <a:spcBef>
                <a:spcPts val="1600"/>
              </a:spcBef>
              <a:spcAft>
                <a:spcPts val="0"/>
              </a:spcAft>
              <a:buSzPts val="1400"/>
              <a:buAutoNum type="arabicPeriod"/>
              <a:defRPr/>
            </a:lvl7pPr>
            <a:lvl8pPr indent="-317500" lvl="7" marL="3657600" rtl="0">
              <a:spcBef>
                <a:spcPts val="1600"/>
              </a:spcBef>
              <a:spcAft>
                <a:spcPts val="0"/>
              </a:spcAft>
              <a:buSzPts val="1400"/>
              <a:buAutoNum type="alphaLcPeriod"/>
              <a:defRPr/>
            </a:lvl8pPr>
            <a:lvl9pPr indent="-317500" lvl="8" marL="4114800" rtl="0">
              <a:spcBef>
                <a:spcPts val="1600"/>
              </a:spcBef>
              <a:spcAft>
                <a:spcPts val="1600"/>
              </a:spcAft>
              <a:buSzPts val="1400"/>
              <a:buAutoNum type="romanLcPeriod"/>
              <a:defRPr/>
            </a:lvl9pPr>
          </a:lstStyle>
          <a:p/>
        </p:txBody>
      </p:sp>
      <p:sp>
        <p:nvSpPr>
          <p:cNvPr id="261" name="Google Shape;261;p16"/>
          <p:cNvSpPr txBox="1"/>
          <p:nvPr>
            <p:ph type="title"/>
          </p:nvPr>
        </p:nvSpPr>
        <p:spPr>
          <a:xfrm>
            <a:off x="1755600" y="541842"/>
            <a:ext cx="5632800" cy="429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000"/>
              <a:buNone/>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262" name="Google Shape;262;p16"/>
          <p:cNvSpPr/>
          <p:nvPr/>
        </p:nvSpPr>
        <p:spPr>
          <a:xfrm rot="10800000">
            <a:off x="8417097" y="4636002"/>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6"/>
          <p:cNvSpPr/>
          <p:nvPr/>
        </p:nvSpPr>
        <p:spPr>
          <a:xfrm rot="10800000">
            <a:off x="7983647" y="482247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6"/>
          <p:cNvSpPr/>
          <p:nvPr/>
        </p:nvSpPr>
        <p:spPr>
          <a:xfrm rot="10800000">
            <a:off x="425597" y="416315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6"/>
          <p:cNvSpPr/>
          <p:nvPr/>
        </p:nvSpPr>
        <p:spPr>
          <a:xfrm rot="10800000">
            <a:off x="356597" y="4746277"/>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6"/>
          <p:cNvSpPr/>
          <p:nvPr/>
        </p:nvSpPr>
        <p:spPr>
          <a:xfrm rot="10800000">
            <a:off x="8621497" y="409722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6"/>
          <p:cNvSpPr/>
          <p:nvPr/>
        </p:nvSpPr>
        <p:spPr>
          <a:xfrm rot="10800000">
            <a:off x="713235" y="87702"/>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6"/>
          <p:cNvSpPr/>
          <p:nvPr/>
        </p:nvSpPr>
        <p:spPr>
          <a:xfrm rot="10800000">
            <a:off x="356310" y="89172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6"/>
          <p:cNvSpPr/>
          <p:nvPr/>
        </p:nvSpPr>
        <p:spPr>
          <a:xfrm rot="10800000">
            <a:off x="1384060" y="36399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6"/>
          <p:cNvSpPr/>
          <p:nvPr/>
        </p:nvSpPr>
        <p:spPr>
          <a:xfrm rot="10800000">
            <a:off x="989522" y="491852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TITLE_1_2">
    <p:spTree>
      <p:nvGrpSpPr>
        <p:cNvPr id="272" name="Shape 272"/>
        <p:cNvGrpSpPr/>
        <p:nvPr/>
      </p:nvGrpSpPr>
      <p:grpSpPr>
        <a:xfrm>
          <a:off x="0" y="0"/>
          <a:ext cx="0" cy="0"/>
          <a:chOff x="0" y="0"/>
          <a:chExt cx="0" cy="0"/>
        </a:xfrm>
      </p:grpSpPr>
      <p:pic>
        <p:nvPicPr>
          <p:cNvPr id="273" name="Google Shape;273;p17"/>
          <p:cNvPicPr preferRelativeResize="0"/>
          <p:nvPr/>
        </p:nvPicPr>
        <p:blipFill rotWithShape="1">
          <a:blip r:embed="rId2">
            <a:alphaModFix amt="70000"/>
          </a:blip>
          <a:srcRect b="0" l="70368" r="0" t="67847"/>
          <a:stretch/>
        </p:blipFill>
        <p:spPr>
          <a:xfrm rot="-5400000">
            <a:off x="112499" y="1745027"/>
            <a:ext cx="3294749" cy="3575098"/>
          </a:xfrm>
          <a:prstGeom prst="rect">
            <a:avLst/>
          </a:prstGeom>
          <a:noFill/>
          <a:ln>
            <a:noFill/>
          </a:ln>
        </p:spPr>
      </p:pic>
      <p:pic>
        <p:nvPicPr>
          <p:cNvPr id="274" name="Google Shape;274;p17"/>
          <p:cNvPicPr preferRelativeResize="0"/>
          <p:nvPr/>
        </p:nvPicPr>
        <p:blipFill rotWithShape="1">
          <a:blip r:embed="rId3">
            <a:alphaModFix amt="70000"/>
          </a:blip>
          <a:srcRect b="30167" l="76804" r="0" t="0"/>
          <a:stretch/>
        </p:blipFill>
        <p:spPr>
          <a:xfrm rot="5400000">
            <a:off x="1927139" y="-2014112"/>
            <a:ext cx="1944499" cy="5854123"/>
          </a:xfrm>
          <a:prstGeom prst="rect">
            <a:avLst/>
          </a:prstGeom>
          <a:noFill/>
          <a:ln>
            <a:noFill/>
          </a:ln>
        </p:spPr>
      </p:pic>
      <p:pic>
        <p:nvPicPr>
          <p:cNvPr id="275" name="Google Shape;275;p17"/>
          <p:cNvPicPr preferRelativeResize="0"/>
          <p:nvPr/>
        </p:nvPicPr>
        <p:blipFill rotWithShape="1">
          <a:blip r:embed="rId4">
            <a:alphaModFix amt="70000"/>
          </a:blip>
          <a:srcRect b="11326" l="64014" r="0" t="41946"/>
          <a:stretch/>
        </p:blipFill>
        <p:spPr>
          <a:xfrm rot="10800000">
            <a:off x="5164427" y="-19774"/>
            <a:ext cx="4001323" cy="5195774"/>
          </a:xfrm>
          <a:prstGeom prst="rect">
            <a:avLst/>
          </a:prstGeom>
          <a:noFill/>
          <a:ln>
            <a:noFill/>
          </a:ln>
        </p:spPr>
      </p:pic>
      <p:sp>
        <p:nvSpPr>
          <p:cNvPr id="276" name="Google Shape;276;p17"/>
          <p:cNvSpPr/>
          <p:nvPr/>
        </p:nvSpPr>
        <p:spPr>
          <a:xfrm rot="10800000">
            <a:off x="8417097" y="4636002"/>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7"/>
          <p:cNvSpPr/>
          <p:nvPr/>
        </p:nvSpPr>
        <p:spPr>
          <a:xfrm rot="10800000">
            <a:off x="7983647" y="482247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7"/>
          <p:cNvSpPr/>
          <p:nvPr/>
        </p:nvSpPr>
        <p:spPr>
          <a:xfrm rot="10800000">
            <a:off x="425597" y="416315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7"/>
          <p:cNvSpPr/>
          <p:nvPr/>
        </p:nvSpPr>
        <p:spPr>
          <a:xfrm rot="10800000">
            <a:off x="356597" y="4746277"/>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7"/>
          <p:cNvSpPr/>
          <p:nvPr/>
        </p:nvSpPr>
        <p:spPr>
          <a:xfrm rot="10800000">
            <a:off x="8621497" y="409722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7"/>
          <p:cNvSpPr/>
          <p:nvPr/>
        </p:nvSpPr>
        <p:spPr>
          <a:xfrm rot="10800000">
            <a:off x="713235" y="87702"/>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7"/>
          <p:cNvSpPr/>
          <p:nvPr/>
        </p:nvSpPr>
        <p:spPr>
          <a:xfrm rot="10800000">
            <a:off x="356310" y="89172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7"/>
          <p:cNvSpPr/>
          <p:nvPr/>
        </p:nvSpPr>
        <p:spPr>
          <a:xfrm rot="10800000">
            <a:off x="1384060" y="36399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7"/>
          <p:cNvSpPr/>
          <p:nvPr/>
        </p:nvSpPr>
        <p:spPr>
          <a:xfrm rot="10800000">
            <a:off x="989522" y="491852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7"/>
          <p:cNvSpPr txBox="1"/>
          <p:nvPr>
            <p:ph type="ctrTitle"/>
          </p:nvPr>
        </p:nvSpPr>
        <p:spPr>
          <a:xfrm>
            <a:off x="713225" y="1166372"/>
            <a:ext cx="3218700" cy="1332300"/>
          </a:xfrm>
          <a:prstGeom prst="rect">
            <a:avLst/>
          </a:prstGeom>
          <a:noFill/>
        </p:spPr>
        <p:txBody>
          <a:bodyPr anchorCtr="0" anchor="b" bIns="91425" lIns="91425" spcFirstLastPara="1" rIns="91425" wrap="square" tIns="91425">
            <a:noAutofit/>
          </a:bodyPr>
          <a:lstStyle>
            <a:lvl1pPr lvl="0" rtl="0">
              <a:spcBef>
                <a:spcPts val="0"/>
              </a:spcBef>
              <a:spcAft>
                <a:spcPts val="0"/>
              </a:spcAft>
              <a:buSzPts val="7200"/>
              <a:buNone/>
              <a:defRPr sz="72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p:txBody>
      </p:sp>
      <p:sp>
        <p:nvSpPr>
          <p:cNvPr id="286" name="Google Shape;286;p17"/>
          <p:cNvSpPr txBox="1"/>
          <p:nvPr>
            <p:ph idx="1" type="subTitle"/>
          </p:nvPr>
        </p:nvSpPr>
        <p:spPr>
          <a:xfrm>
            <a:off x="713232" y="2498675"/>
            <a:ext cx="3218700" cy="1177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8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87" name="Google Shape;287;p1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ONE_COLUMN_TEXT_1">
    <p:spTree>
      <p:nvGrpSpPr>
        <p:cNvPr id="288" name="Shape 288"/>
        <p:cNvGrpSpPr/>
        <p:nvPr/>
      </p:nvGrpSpPr>
      <p:grpSpPr>
        <a:xfrm>
          <a:off x="0" y="0"/>
          <a:ext cx="0" cy="0"/>
          <a:chOff x="0" y="0"/>
          <a:chExt cx="0" cy="0"/>
        </a:xfrm>
      </p:grpSpPr>
      <p:pic>
        <p:nvPicPr>
          <p:cNvPr id="289" name="Google Shape;289;p18"/>
          <p:cNvPicPr preferRelativeResize="0"/>
          <p:nvPr/>
        </p:nvPicPr>
        <p:blipFill rotWithShape="1">
          <a:blip r:embed="rId2">
            <a:alphaModFix amt="70000"/>
          </a:blip>
          <a:srcRect b="0" l="70368" r="0" t="67847"/>
          <a:stretch/>
        </p:blipFill>
        <p:spPr>
          <a:xfrm rot="-5400000">
            <a:off x="112499" y="1745027"/>
            <a:ext cx="3294749" cy="3575098"/>
          </a:xfrm>
          <a:prstGeom prst="rect">
            <a:avLst/>
          </a:prstGeom>
          <a:noFill/>
          <a:ln>
            <a:noFill/>
          </a:ln>
        </p:spPr>
      </p:pic>
      <p:pic>
        <p:nvPicPr>
          <p:cNvPr id="290" name="Google Shape;290;p18"/>
          <p:cNvPicPr preferRelativeResize="0"/>
          <p:nvPr/>
        </p:nvPicPr>
        <p:blipFill rotWithShape="1">
          <a:blip r:embed="rId3">
            <a:alphaModFix amt="70000"/>
          </a:blip>
          <a:srcRect b="30167" l="76804" r="0" t="0"/>
          <a:stretch/>
        </p:blipFill>
        <p:spPr>
          <a:xfrm rot="5400000">
            <a:off x="1927139" y="-2014112"/>
            <a:ext cx="1944499" cy="5854123"/>
          </a:xfrm>
          <a:prstGeom prst="rect">
            <a:avLst/>
          </a:prstGeom>
          <a:noFill/>
          <a:ln>
            <a:noFill/>
          </a:ln>
        </p:spPr>
      </p:pic>
      <p:pic>
        <p:nvPicPr>
          <p:cNvPr id="291" name="Google Shape;291;p18"/>
          <p:cNvPicPr preferRelativeResize="0"/>
          <p:nvPr/>
        </p:nvPicPr>
        <p:blipFill rotWithShape="1">
          <a:blip r:embed="rId4">
            <a:alphaModFix amt="70000"/>
          </a:blip>
          <a:srcRect b="11326" l="64014" r="0" t="41946"/>
          <a:stretch/>
        </p:blipFill>
        <p:spPr>
          <a:xfrm rot="10800000">
            <a:off x="5164427" y="-19774"/>
            <a:ext cx="4001323" cy="5195774"/>
          </a:xfrm>
          <a:prstGeom prst="rect">
            <a:avLst/>
          </a:prstGeom>
          <a:noFill/>
          <a:ln>
            <a:noFill/>
          </a:ln>
        </p:spPr>
      </p:pic>
      <p:sp>
        <p:nvSpPr>
          <p:cNvPr id="292" name="Google Shape;292;p18"/>
          <p:cNvSpPr/>
          <p:nvPr/>
        </p:nvSpPr>
        <p:spPr>
          <a:xfrm rot="10800000">
            <a:off x="8417097" y="4636002"/>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8"/>
          <p:cNvSpPr/>
          <p:nvPr/>
        </p:nvSpPr>
        <p:spPr>
          <a:xfrm rot="10800000">
            <a:off x="7983647" y="482247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8"/>
          <p:cNvSpPr/>
          <p:nvPr/>
        </p:nvSpPr>
        <p:spPr>
          <a:xfrm rot="10800000">
            <a:off x="425597" y="416315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8"/>
          <p:cNvSpPr/>
          <p:nvPr/>
        </p:nvSpPr>
        <p:spPr>
          <a:xfrm rot="10800000">
            <a:off x="356597" y="4746277"/>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8"/>
          <p:cNvSpPr/>
          <p:nvPr/>
        </p:nvSpPr>
        <p:spPr>
          <a:xfrm rot="10800000">
            <a:off x="8621497" y="409722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8"/>
          <p:cNvSpPr/>
          <p:nvPr/>
        </p:nvSpPr>
        <p:spPr>
          <a:xfrm rot="10800000">
            <a:off x="713235" y="87702"/>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8"/>
          <p:cNvSpPr/>
          <p:nvPr/>
        </p:nvSpPr>
        <p:spPr>
          <a:xfrm rot="10800000">
            <a:off x="356310" y="89172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8"/>
          <p:cNvSpPr/>
          <p:nvPr/>
        </p:nvSpPr>
        <p:spPr>
          <a:xfrm rot="10800000">
            <a:off x="1384060" y="36399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8"/>
          <p:cNvSpPr/>
          <p:nvPr/>
        </p:nvSpPr>
        <p:spPr>
          <a:xfrm rot="10800000">
            <a:off x="989522" y="491852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8"/>
          <p:cNvSpPr txBox="1"/>
          <p:nvPr>
            <p:ph type="title"/>
          </p:nvPr>
        </p:nvSpPr>
        <p:spPr>
          <a:xfrm>
            <a:off x="2707125" y="1515600"/>
            <a:ext cx="1930500" cy="9876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400"/>
              <a:buNone/>
              <a:defRPr/>
            </a:lvl1pPr>
            <a:lvl2pPr lvl="1" rtl="0" algn="r">
              <a:spcBef>
                <a:spcPts val="0"/>
              </a:spcBef>
              <a:spcAft>
                <a:spcPts val="0"/>
              </a:spcAft>
              <a:buSzPts val="2400"/>
              <a:buNone/>
              <a:defRPr sz="2400"/>
            </a:lvl2pPr>
            <a:lvl3pPr lvl="2" rtl="0" algn="r">
              <a:spcBef>
                <a:spcPts val="0"/>
              </a:spcBef>
              <a:spcAft>
                <a:spcPts val="0"/>
              </a:spcAft>
              <a:buSzPts val="2400"/>
              <a:buNone/>
              <a:defRPr sz="2400"/>
            </a:lvl3pPr>
            <a:lvl4pPr lvl="3" rtl="0" algn="r">
              <a:spcBef>
                <a:spcPts val="0"/>
              </a:spcBef>
              <a:spcAft>
                <a:spcPts val="0"/>
              </a:spcAft>
              <a:buSzPts val="2400"/>
              <a:buNone/>
              <a:defRPr sz="2400"/>
            </a:lvl4pPr>
            <a:lvl5pPr lvl="4" rtl="0" algn="r">
              <a:spcBef>
                <a:spcPts val="0"/>
              </a:spcBef>
              <a:spcAft>
                <a:spcPts val="0"/>
              </a:spcAft>
              <a:buSzPts val="2400"/>
              <a:buNone/>
              <a:defRPr sz="2400"/>
            </a:lvl5pPr>
            <a:lvl6pPr lvl="5" rtl="0" algn="r">
              <a:spcBef>
                <a:spcPts val="0"/>
              </a:spcBef>
              <a:spcAft>
                <a:spcPts val="0"/>
              </a:spcAft>
              <a:buSzPts val="2400"/>
              <a:buNone/>
              <a:defRPr sz="2400"/>
            </a:lvl6pPr>
            <a:lvl7pPr lvl="6" rtl="0" algn="r">
              <a:spcBef>
                <a:spcPts val="0"/>
              </a:spcBef>
              <a:spcAft>
                <a:spcPts val="0"/>
              </a:spcAft>
              <a:buSzPts val="2400"/>
              <a:buNone/>
              <a:defRPr sz="2400"/>
            </a:lvl7pPr>
            <a:lvl8pPr lvl="7" rtl="0" algn="r">
              <a:spcBef>
                <a:spcPts val="0"/>
              </a:spcBef>
              <a:spcAft>
                <a:spcPts val="0"/>
              </a:spcAft>
              <a:buSzPts val="2400"/>
              <a:buNone/>
              <a:defRPr sz="2400"/>
            </a:lvl8pPr>
            <a:lvl9pPr lvl="8" rtl="0" algn="r">
              <a:spcBef>
                <a:spcPts val="0"/>
              </a:spcBef>
              <a:spcAft>
                <a:spcPts val="0"/>
              </a:spcAft>
              <a:buSzPts val="2400"/>
              <a:buNone/>
              <a:defRPr sz="2400"/>
            </a:lvl9pPr>
          </a:lstStyle>
          <a:p/>
        </p:txBody>
      </p:sp>
      <p:sp>
        <p:nvSpPr>
          <p:cNvPr id="302" name="Google Shape;302;p18"/>
          <p:cNvSpPr txBox="1"/>
          <p:nvPr>
            <p:ph idx="1" type="body"/>
          </p:nvPr>
        </p:nvSpPr>
        <p:spPr>
          <a:xfrm>
            <a:off x="1693164" y="2503200"/>
            <a:ext cx="2944500" cy="1124700"/>
          </a:xfrm>
          <a:prstGeom prst="rect">
            <a:avLst/>
          </a:prstGeom>
        </p:spPr>
        <p:txBody>
          <a:bodyPr anchorCtr="0" anchor="t" bIns="91425" lIns="91425" spcFirstLastPara="1" rIns="91425" wrap="square" tIns="91425">
            <a:noAutofit/>
          </a:bodyPr>
          <a:lstStyle>
            <a:lvl1pPr indent="-304800" lvl="0" marL="457200" rtl="0" algn="r">
              <a:lnSpc>
                <a:spcPct val="100000"/>
              </a:lnSpc>
              <a:spcBef>
                <a:spcPts val="0"/>
              </a:spcBef>
              <a:spcAft>
                <a:spcPts val="0"/>
              </a:spcAft>
              <a:buSzPts val="1200"/>
              <a:buChar char="●"/>
              <a:defRPr/>
            </a:lvl1pPr>
            <a:lvl2pPr indent="-304800" lvl="1" marL="914400" rtl="0" algn="r">
              <a:spcBef>
                <a:spcPts val="1600"/>
              </a:spcBef>
              <a:spcAft>
                <a:spcPts val="0"/>
              </a:spcAft>
              <a:buSzPts val="1200"/>
              <a:buChar char="○"/>
              <a:defRPr sz="1200"/>
            </a:lvl2pPr>
            <a:lvl3pPr indent="-304800" lvl="2" marL="1371600" rtl="0" algn="r">
              <a:spcBef>
                <a:spcPts val="1600"/>
              </a:spcBef>
              <a:spcAft>
                <a:spcPts val="0"/>
              </a:spcAft>
              <a:buSzPts val="1200"/>
              <a:buChar char="■"/>
              <a:defRPr sz="1200"/>
            </a:lvl3pPr>
            <a:lvl4pPr indent="-304800" lvl="3" marL="1828800" rtl="0" algn="r">
              <a:spcBef>
                <a:spcPts val="1600"/>
              </a:spcBef>
              <a:spcAft>
                <a:spcPts val="0"/>
              </a:spcAft>
              <a:buSzPts val="1200"/>
              <a:buChar char="●"/>
              <a:defRPr sz="1200"/>
            </a:lvl4pPr>
            <a:lvl5pPr indent="-304800" lvl="4" marL="2286000" rtl="0" algn="r">
              <a:spcBef>
                <a:spcPts val="1600"/>
              </a:spcBef>
              <a:spcAft>
                <a:spcPts val="0"/>
              </a:spcAft>
              <a:buSzPts val="1200"/>
              <a:buChar char="○"/>
              <a:defRPr sz="1200"/>
            </a:lvl5pPr>
            <a:lvl6pPr indent="-304800" lvl="5" marL="2743200" rtl="0" algn="r">
              <a:spcBef>
                <a:spcPts val="1600"/>
              </a:spcBef>
              <a:spcAft>
                <a:spcPts val="0"/>
              </a:spcAft>
              <a:buSzPts val="1200"/>
              <a:buChar char="■"/>
              <a:defRPr sz="1200"/>
            </a:lvl6pPr>
            <a:lvl7pPr indent="-304800" lvl="6" marL="3200400" rtl="0" algn="r">
              <a:spcBef>
                <a:spcPts val="1600"/>
              </a:spcBef>
              <a:spcAft>
                <a:spcPts val="0"/>
              </a:spcAft>
              <a:buSzPts val="1200"/>
              <a:buChar char="●"/>
              <a:defRPr sz="1200"/>
            </a:lvl7pPr>
            <a:lvl8pPr indent="-304800" lvl="7" marL="3657600" rtl="0" algn="r">
              <a:spcBef>
                <a:spcPts val="1600"/>
              </a:spcBef>
              <a:spcAft>
                <a:spcPts val="0"/>
              </a:spcAft>
              <a:buSzPts val="1200"/>
              <a:buChar char="○"/>
              <a:defRPr sz="1200"/>
            </a:lvl8pPr>
            <a:lvl9pPr indent="-304800" lvl="8" marL="4114800" rtl="0" algn="r">
              <a:spcBef>
                <a:spcPts val="1600"/>
              </a:spcBef>
              <a:spcAft>
                <a:spcPts val="1600"/>
              </a:spcAft>
              <a:buSzPts val="1200"/>
              <a:buChar char="■"/>
              <a:defRPr sz="1200"/>
            </a:lvl9pPr>
          </a:lstStyle>
          <a:p/>
        </p:txBody>
      </p:sp>
      <p:sp>
        <p:nvSpPr>
          <p:cNvPr id="303" name="Google Shape;303;p1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ONE_COLUMN_TEXT_3">
    <p:spTree>
      <p:nvGrpSpPr>
        <p:cNvPr id="304" name="Shape 304"/>
        <p:cNvGrpSpPr/>
        <p:nvPr/>
      </p:nvGrpSpPr>
      <p:grpSpPr>
        <a:xfrm>
          <a:off x="0" y="0"/>
          <a:ext cx="0" cy="0"/>
          <a:chOff x="0" y="0"/>
          <a:chExt cx="0" cy="0"/>
        </a:xfrm>
      </p:grpSpPr>
      <p:pic>
        <p:nvPicPr>
          <p:cNvPr id="305" name="Google Shape;305;p19"/>
          <p:cNvPicPr preferRelativeResize="0"/>
          <p:nvPr/>
        </p:nvPicPr>
        <p:blipFill rotWithShape="1">
          <a:blip r:embed="rId2">
            <a:alphaModFix amt="70000"/>
          </a:blip>
          <a:srcRect b="0" l="68574" r="0" t="68024"/>
          <a:stretch/>
        </p:blipFill>
        <p:spPr>
          <a:xfrm flipH="1" rot="-5400000">
            <a:off x="22626" y="-30526"/>
            <a:ext cx="3494275" cy="3555326"/>
          </a:xfrm>
          <a:prstGeom prst="rect">
            <a:avLst/>
          </a:prstGeom>
          <a:noFill/>
          <a:ln>
            <a:noFill/>
          </a:ln>
        </p:spPr>
      </p:pic>
      <p:pic>
        <p:nvPicPr>
          <p:cNvPr id="306" name="Google Shape;306;p19"/>
          <p:cNvPicPr preferRelativeResize="0"/>
          <p:nvPr/>
        </p:nvPicPr>
        <p:blipFill rotWithShape="1">
          <a:blip r:embed="rId3">
            <a:alphaModFix amt="70000"/>
          </a:blip>
          <a:srcRect b="30400" l="80410" r="0" t="0"/>
          <a:stretch/>
        </p:blipFill>
        <p:spPr>
          <a:xfrm flipH="1" rot="5400000">
            <a:off x="2088186" y="1398186"/>
            <a:ext cx="1642176" cy="5834352"/>
          </a:xfrm>
          <a:prstGeom prst="rect">
            <a:avLst/>
          </a:prstGeom>
          <a:noFill/>
          <a:ln>
            <a:noFill/>
          </a:ln>
        </p:spPr>
      </p:pic>
      <p:pic>
        <p:nvPicPr>
          <p:cNvPr id="307" name="Google Shape;307;p19"/>
          <p:cNvPicPr preferRelativeResize="0"/>
          <p:nvPr/>
        </p:nvPicPr>
        <p:blipFill rotWithShape="1">
          <a:blip r:embed="rId4">
            <a:alphaModFix amt="70000"/>
          </a:blip>
          <a:srcRect b="13618" l="64209" r="0" t="40121"/>
          <a:stretch/>
        </p:blipFill>
        <p:spPr>
          <a:xfrm flipH="1">
            <a:off x="5164425" y="0"/>
            <a:ext cx="3979574" cy="5143498"/>
          </a:xfrm>
          <a:prstGeom prst="rect">
            <a:avLst/>
          </a:prstGeom>
          <a:noFill/>
          <a:ln>
            <a:noFill/>
          </a:ln>
        </p:spPr>
      </p:pic>
      <p:sp>
        <p:nvSpPr>
          <p:cNvPr id="308" name="Google Shape;308;p19"/>
          <p:cNvSpPr/>
          <p:nvPr/>
        </p:nvSpPr>
        <p:spPr>
          <a:xfrm flipH="1">
            <a:off x="8340897" y="232227"/>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9"/>
          <p:cNvSpPr/>
          <p:nvPr/>
        </p:nvSpPr>
        <p:spPr>
          <a:xfrm flipH="1">
            <a:off x="7907447" y="18375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9"/>
          <p:cNvSpPr/>
          <p:nvPr/>
        </p:nvSpPr>
        <p:spPr>
          <a:xfrm flipH="1">
            <a:off x="425597" y="99547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9"/>
          <p:cNvSpPr/>
          <p:nvPr/>
        </p:nvSpPr>
        <p:spPr>
          <a:xfrm flipH="1">
            <a:off x="356597" y="274352"/>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9"/>
          <p:cNvSpPr/>
          <p:nvPr/>
        </p:nvSpPr>
        <p:spPr>
          <a:xfrm flipH="1">
            <a:off x="8545297" y="90900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9"/>
          <p:cNvSpPr/>
          <p:nvPr/>
        </p:nvSpPr>
        <p:spPr>
          <a:xfrm flipH="1">
            <a:off x="560835" y="4704327"/>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9"/>
          <p:cNvSpPr/>
          <p:nvPr/>
        </p:nvSpPr>
        <p:spPr>
          <a:xfrm flipH="1">
            <a:off x="356310" y="411450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9"/>
          <p:cNvSpPr/>
          <p:nvPr/>
        </p:nvSpPr>
        <p:spPr>
          <a:xfrm flipH="1">
            <a:off x="1307860" y="464224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9"/>
          <p:cNvSpPr/>
          <p:nvPr/>
        </p:nvSpPr>
        <p:spPr>
          <a:xfrm flipH="1">
            <a:off x="989522" y="24010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19"/>
          <p:cNvSpPr txBox="1"/>
          <p:nvPr>
            <p:ph type="title"/>
          </p:nvPr>
        </p:nvSpPr>
        <p:spPr>
          <a:xfrm>
            <a:off x="5355650" y="1270225"/>
            <a:ext cx="2675100" cy="14805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18" name="Google Shape;318;p19"/>
          <p:cNvSpPr txBox="1"/>
          <p:nvPr>
            <p:ph idx="1" type="body"/>
          </p:nvPr>
        </p:nvSpPr>
        <p:spPr>
          <a:xfrm>
            <a:off x="5355638" y="2748588"/>
            <a:ext cx="2944500" cy="1124700"/>
          </a:xfrm>
          <a:prstGeom prst="rect">
            <a:avLst/>
          </a:prstGeom>
        </p:spPr>
        <p:txBody>
          <a:bodyPr anchorCtr="0" anchor="t" bIns="91425" lIns="91425" spcFirstLastPara="1" rIns="91425" wrap="square" tIns="91425">
            <a:noAutofit/>
          </a:bodyPr>
          <a:lstStyle>
            <a:lvl1pPr indent="-304800" lvl="0" marL="457200" rtl="0">
              <a:lnSpc>
                <a:spcPct val="100000"/>
              </a:lnSpc>
              <a:spcBef>
                <a:spcPts val="0"/>
              </a:spcBef>
              <a:spcAft>
                <a:spcPts val="0"/>
              </a:spcAft>
              <a:buSzPts val="1200"/>
              <a:buChar char="●"/>
              <a:defRPr/>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19" name="Google Shape;319;p1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5">
  <p:cSld name="ONE_COLUMN_TEXT_2">
    <p:spTree>
      <p:nvGrpSpPr>
        <p:cNvPr id="320" name="Shape 320"/>
        <p:cNvGrpSpPr/>
        <p:nvPr/>
      </p:nvGrpSpPr>
      <p:grpSpPr>
        <a:xfrm>
          <a:off x="0" y="0"/>
          <a:ext cx="0" cy="0"/>
          <a:chOff x="0" y="0"/>
          <a:chExt cx="0" cy="0"/>
        </a:xfrm>
      </p:grpSpPr>
      <p:pic>
        <p:nvPicPr>
          <p:cNvPr id="321" name="Google Shape;321;p20"/>
          <p:cNvPicPr preferRelativeResize="0"/>
          <p:nvPr/>
        </p:nvPicPr>
        <p:blipFill rotWithShape="1">
          <a:blip r:embed="rId2">
            <a:alphaModFix amt="70000"/>
          </a:blip>
          <a:srcRect b="0" l="68574" r="0" t="68024"/>
          <a:stretch/>
        </p:blipFill>
        <p:spPr>
          <a:xfrm flipH="1" rot="-5400000">
            <a:off x="22626" y="-30526"/>
            <a:ext cx="3494275" cy="3555326"/>
          </a:xfrm>
          <a:prstGeom prst="rect">
            <a:avLst/>
          </a:prstGeom>
          <a:noFill/>
          <a:ln>
            <a:noFill/>
          </a:ln>
        </p:spPr>
      </p:pic>
      <p:pic>
        <p:nvPicPr>
          <p:cNvPr id="322" name="Google Shape;322;p20"/>
          <p:cNvPicPr preferRelativeResize="0"/>
          <p:nvPr/>
        </p:nvPicPr>
        <p:blipFill rotWithShape="1">
          <a:blip r:embed="rId3">
            <a:alphaModFix amt="70000"/>
          </a:blip>
          <a:srcRect b="30400" l="80410" r="0" t="0"/>
          <a:stretch/>
        </p:blipFill>
        <p:spPr>
          <a:xfrm flipH="1" rot="5400000">
            <a:off x="2088186" y="1398186"/>
            <a:ext cx="1642176" cy="5834352"/>
          </a:xfrm>
          <a:prstGeom prst="rect">
            <a:avLst/>
          </a:prstGeom>
          <a:noFill/>
          <a:ln>
            <a:noFill/>
          </a:ln>
        </p:spPr>
      </p:pic>
      <p:pic>
        <p:nvPicPr>
          <p:cNvPr id="323" name="Google Shape;323;p20"/>
          <p:cNvPicPr preferRelativeResize="0"/>
          <p:nvPr/>
        </p:nvPicPr>
        <p:blipFill rotWithShape="1">
          <a:blip r:embed="rId4">
            <a:alphaModFix amt="70000"/>
          </a:blip>
          <a:srcRect b="13618" l="64209" r="0" t="40121"/>
          <a:stretch/>
        </p:blipFill>
        <p:spPr>
          <a:xfrm flipH="1">
            <a:off x="5164425" y="0"/>
            <a:ext cx="3979574" cy="5143498"/>
          </a:xfrm>
          <a:prstGeom prst="rect">
            <a:avLst/>
          </a:prstGeom>
          <a:noFill/>
          <a:ln>
            <a:noFill/>
          </a:ln>
        </p:spPr>
      </p:pic>
      <p:sp>
        <p:nvSpPr>
          <p:cNvPr id="324" name="Google Shape;324;p20"/>
          <p:cNvSpPr/>
          <p:nvPr/>
        </p:nvSpPr>
        <p:spPr>
          <a:xfrm flipH="1">
            <a:off x="8340897" y="232227"/>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20"/>
          <p:cNvSpPr/>
          <p:nvPr/>
        </p:nvSpPr>
        <p:spPr>
          <a:xfrm flipH="1">
            <a:off x="7907447" y="18375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20"/>
          <p:cNvSpPr/>
          <p:nvPr/>
        </p:nvSpPr>
        <p:spPr>
          <a:xfrm flipH="1">
            <a:off x="425597" y="99547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20"/>
          <p:cNvSpPr/>
          <p:nvPr/>
        </p:nvSpPr>
        <p:spPr>
          <a:xfrm flipH="1">
            <a:off x="356597" y="274352"/>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20"/>
          <p:cNvSpPr/>
          <p:nvPr/>
        </p:nvSpPr>
        <p:spPr>
          <a:xfrm flipH="1">
            <a:off x="8545297" y="90900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20"/>
          <p:cNvSpPr/>
          <p:nvPr/>
        </p:nvSpPr>
        <p:spPr>
          <a:xfrm flipH="1">
            <a:off x="560835" y="4704327"/>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20"/>
          <p:cNvSpPr/>
          <p:nvPr/>
        </p:nvSpPr>
        <p:spPr>
          <a:xfrm flipH="1">
            <a:off x="356310" y="411450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20"/>
          <p:cNvSpPr/>
          <p:nvPr/>
        </p:nvSpPr>
        <p:spPr>
          <a:xfrm flipH="1">
            <a:off x="1307860" y="464224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20"/>
          <p:cNvSpPr/>
          <p:nvPr/>
        </p:nvSpPr>
        <p:spPr>
          <a:xfrm flipH="1">
            <a:off x="989522" y="24010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20"/>
          <p:cNvSpPr txBox="1"/>
          <p:nvPr>
            <p:ph type="title"/>
          </p:nvPr>
        </p:nvSpPr>
        <p:spPr>
          <a:xfrm>
            <a:off x="4779385" y="1517325"/>
            <a:ext cx="2304300" cy="9864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34" name="Google Shape;334;p20"/>
          <p:cNvSpPr txBox="1"/>
          <p:nvPr>
            <p:ph idx="1" type="body"/>
          </p:nvPr>
        </p:nvSpPr>
        <p:spPr>
          <a:xfrm>
            <a:off x="4779375" y="2501475"/>
            <a:ext cx="2944500" cy="1124700"/>
          </a:xfrm>
          <a:prstGeom prst="rect">
            <a:avLst/>
          </a:prstGeom>
        </p:spPr>
        <p:txBody>
          <a:bodyPr anchorCtr="0" anchor="t" bIns="91425" lIns="91425" spcFirstLastPara="1" rIns="91425" wrap="square" tIns="91425">
            <a:noAutofit/>
          </a:bodyPr>
          <a:lstStyle>
            <a:lvl1pPr indent="-304800" lvl="0" marL="457200" rtl="0">
              <a:lnSpc>
                <a:spcPct val="100000"/>
              </a:lnSpc>
              <a:spcBef>
                <a:spcPts val="0"/>
              </a:spcBef>
              <a:spcAft>
                <a:spcPts val="0"/>
              </a:spcAft>
              <a:buSzPts val="1200"/>
              <a:buChar char="●"/>
              <a:defRPr/>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35" name="Google Shape;335;p2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0" name="Shape 30"/>
        <p:cNvGrpSpPr/>
        <p:nvPr/>
      </p:nvGrpSpPr>
      <p:grpSpPr>
        <a:xfrm>
          <a:off x="0" y="0"/>
          <a:ext cx="0" cy="0"/>
          <a:chOff x="0" y="0"/>
          <a:chExt cx="0" cy="0"/>
        </a:xfrm>
      </p:grpSpPr>
      <p:pic>
        <p:nvPicPr>
          <p:cNvPr id="31" name="Google Shape;31;p3"/>
          <p:cNvPicPr preferRelativeResize="0"/>
          <p:nvPr/>
        </p:nvPicPr>
        <p:blipFill rotWithShape="1">
          <a:blip r:embed="rId2">
            <a:alphaModFix amt="70000"/>
          </a:blip>
          <a:srcRect b="19822" l="0" r="0" t="19816"/>
          <a:stretch/>
        </p:blipFill>
        <p:spPr>
          <a:xfrm>
            <a:off x="311400" y="0"/>
            <a:ext cx="8521200" cy="5143498"/>
          </a:xfrm>
          <a:prstGeom prst="rect">
            <a:avLst/>
          </a:prstGeom>
          <a:noFill/>
          <a:ln>
            <a:noFill/>
          </a:ln>
        </p:spPr>
      </p:pic>
      <p:sp>
        <p:nvSpPr>
          <p:cNvPr id="32" name="Google Shape;32;p3"/>
          <p:cNvSpPr/>
          <p:nvPr/>
        </p:nvSpPr>
        <p:spPr>
          <a:xfrm flipH="1">
            <a:off x="311088" y="1426850"/>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a:off x="8437363" y="1355375"/>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flipH="1">
            <a:off x="7571538" y="74980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flipH="1">
            <a:off x="1195263" y="79490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flipH="1">
            <a:off x="1403138" y="147475"/>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3153263" y="656900"/>
            <a:ext cx="138000" cy="1380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flipH="1">
            <a:off x="6522263" y="195425"/>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3"/>
          <p:cNvSpPr/>
          <p:nvPr/>
        </p:nvSpPr>
        <p:spPr>
          <a:xfrm flipH="1">
            <a:off x="5421513" y="65675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3"/>
          <p:cNvSpPr/>
          <p:nvPr/>
        </p:nvSpPr>
        <p:spPr>
          <a:xfrm flipH="1">
            <a:off x="8124063" y="243360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flipH="1">
            <a:off x="8472438" y="3666125"/>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flipH="1">
            <a:off x="8299063" y="443275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3"/>
          <p:cNvSpPr/>
          <p:nvPr/>
        </p:nvSpPr>
        <p:spPr>
          <a:xfrm flipH="1">
            <a:off x="202425" y="3605675"/>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3"/>
          <p:cNvSpPr/>
          <p:nvPr/>
        </p:nvSpPr>
        <p:spPr>
          <a:xfrm flipH="1">
            <a:off x="1952375" y="4721875"/>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flipH="1">
            <a:off x="1114175" y="428170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flipH="1">
            <a:off x="713225" y="250260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3"/>
          <p:cNvSpPr/>
          <p:nvPr/>
        </p:nvSpPr>
        <p:spPr>
          <a:xfrm rot="10800000">
            <a:off x="3645725" y="4404013"/>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3"/>
          <p:cNvSpPr/>
          <p:nvPr/>
        </p:nvSpPr>
        <p:spPr>
          <a:xfrm flipH="1">
            <a:off x="6838425" y="4358688"/>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3"/>
          <p:cNvSpPr/>
          <p:nvPr/>
        </p:nvSpPr>
        <p:spPr>
          <a:xfrm rot="10800000">
            <a:off x="5145225" y="4721863"/>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3"/>
          <p:cNvSpPr txBox="1"/>
          <p:nvPr>
            <p:ph type="title"/>
          </p:nvPr>
        </p:nvSpPr>
        <p:spPr>
          <a:xfrm>
            <a:off x="2002475" y="2382993"/>
            <a:ext cx="51390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5000"/>
              <a:buNone/>
              <a:defRPr sz="50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51" name="Google Shape;51;p3"/>
          <p:cNvSpPr txBox="1"/>
          <p:nvPr>
            <p:ph hasCustomPrompt="1" idx="2" type="title"/>
          </p:nvPr>
        </p:nvSpPr>
        <p:spPr>
          <a:xfrm>
            <a:off x="3645725" y="1190127"/>
            <a:ext cx="1852500" cy="93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7200"/>
              <a:buNone/>
              <a:defRPr sz="7200"/>
            </a:lvl1pPr>
            <a:lvl2pPr lvl="1" rtl="0" algn="ctr">
              <a:spcBef>
                <a:spcPts val="0"/>
              </a:spcBef>
              <a:spcAft>
                <a:spcPts val="0"/>
              </a:spcAft>
              <a:buSzPts val="5000"/>
              <a:buNone/>
              <a:defRPr sz="5000"/>
            </a:lvl2pPr>
            <a:lvl3pPr lvl="2" rtl="0" algn="ctr">
              <a:spcBef>
                <a:spcPts val="0"/>
              </a:spcBef>
              <a:spcAft>
                <a:spcPts val="0"/>
              </a:spcAft>
              <a:buSzPts val="5000"/>
              <a:buNone/>
              <a:defRPr sz="5000"/>
            </a:lvl3pPr>
            <a:lvl4pPr lvl="3" rtl="0" algn="ctr">
              <a:spcBef>
                <a:spcPts val="0"/>
              </a:spcBef>
              <a:spcAft>
                <a:spcPts val="0"/>
              </a:spcAft>
              <a:buSzPts val="5000"/>
              <a:buNone/>
              <a:defRPr sz="5000"/>
            </a:lvl4pPr>
            <a:lvl5pPr lvl="4" rtl="0" algn="ctr">
              <a:spcBef>
                <a:spcPts val="0"/>
              </a:spcBef>
              <a:spcAft>
                <a:spcPts val="0"/>
              </a:spcAft>
              <a:buSzPts val="5000"/>
              <a:buNone/>
              <a:defRPr sz="5000"/>
            </a:lvl5pPr>
            <a:lvl6pPr lvl="5" rtl="0" algn="ctr">
              <a:spcBef>
                <a:spcPts val="0"/>
              </a:spcBef>
              <a:spcAft>
                <a:spcPts val="0"/>
              </a:spcAft>
              <a:buSzPts val="5000"/>
              <a:buNone/>
              <a:defRPr sz="5000"/>
            </a:lvl6pPr>
            <a:lvl7pPr lvl="6" rtl="0" algn="ctr">
              <a:spcBef>
                <a:spcPts val="0"/>
              </a:spcBef>
              <a:spcAft>
                <a:spcPts val="0"/>
              </a:spcAft>
              <a:buSzPts val="5000"/>
              <a:buNone/>
              <a:defRPr sz="5000"/>
            </a:lvl7pPr>
            <a:lvl8pPr lvl="7" rtl="0" algn="ctr">
              <a:spcBef>
                <a:spcPts val="0"/>
              </a:spcBef>
              <a:spcAft>
                <a:spcPts val="0"/>
              </a:spcAft>
              <a:buSzPts val="5000"/>
              <a:buNone/>
              <a:defRPr sz="5000"/>
            </a:lvl8pPr>
            <a:lvl9pPr lvl="8" rtl="0" algn="ctr">
              <a:spcBef>
                <a:spcPts val="0"/>
              </a:spcBef>
              <a:spcAft>
                <a:spcPts val="0"/>
              </a:spcAft>
              <a:buSzPts val="5000"/>
              <a:buNone/>
              <a:defRPr sz="5000"/>
            </a:lvl9pPr>
          </a:lstStyle>
          <a:p>
            <a:r>
              <a:t>xx%</a:t>
            </a:r>
          </a:p>
        </p:txBody>
      </p:sp>
      <p:sp>
        <p:nvSpPr>
          <p:cNvPr id="52" name="Google Shape;52;p3"/>
          <p:cNvSpPr txBox="1"/>
          <p:nvPr>
            <p:ph idx="1" type="subTitle"/>
          </p:nvPr>
        </p:nvSpPr>
        <p:spPr>
          <a:xfrm>
            <a:off x="3108500" y="3160773"/>
            <a:ext cx="29271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8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3" name="Google Shape;53;p3"/>
          <p:cNvSpPr/>
          <p:nvPr/>
        </p:nvSpPr>
        <p:spPr>
          <a:xfrm flipH="1">
            <a:off x="1728663" y="178550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3"/>
          <p:cNvSpPr/>
          <p:nvPr/>
        </p:nvSpPr>
        <p:spPr>
          <a:xfrm flipH="1">
            <a:off x="1571375" y="351970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3"/>
          <p:cNvSpPr/>
          <p:nvPr/>
        </p:nvSpPr>
        <p:spPr>
          <a:xfrm flipH="1">
            <a:off x="6961938" y="158800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3">
    <p:spTree>
      <p:nvGrpSpPr>
        <p:cNvPr id="336" name="Shape 336"/>
        <p:cNvGrpSpPr/>
        <p:nvPr/>
      </p:nvGrpSpPr>
      <p:grpSpPr>
        <a:xfrm>
          <a:off x="0" y="0"/>
          <a:ext cx="0" cy="0"/>
          <a:chOff x="0" y="0"/>
          <a:chExt cx="0" cy="0"/>
        </a:xfrm>
      </p:grpSpPr>
      <p:pic>
        <p:nvPicPr>
          <p:cNvPr id="337" name="Google Shape;337;p21"/>
          <p:cNvPicPr preferRelativeResize="0"/>
          <p:nvPr/>
        </p:nvPicPr>
        <p:blipFill rotWithShape="1">
          <a:blip r:embed="rId2">
            <a:alphaModFix amt="70000"/>
          </a:blip>
          <a:srcRect b="0" l="74315" r="0" t="59298"/>
          <a:stretch/>
        </p:blipFill>
        <p:spPr>
          <a:xfrm rot="5400000">
            <a:off x="5455161" y="-854738"/>
            <a:ext cx="2855851" cy="4525776"/>
          </a:xfrm>
          <a:prstGeom prst="rect">
            <a:avLst/>
          </a:prstGeom>
          <a:noFill/>
          <a:ln>
            <a:noFill/>
          </a:ln>
        </p:spPr>
      </p:pic>
      <p:pic>
        <p:nvPicPr>
          <p:cNvPr id="338" name="Google Shape;338;p21"/>
          <p:cNvPicPr preferRelativeResize="0"/>
          <p:nvPr/>
        </p:nvPicPr>
        <p:blipFill rotWithShape="1">
          <a:blip r:embed="rId3">
            <a:alphaModFix amt="70000"/>
          </a:blip>
          <a:srcRect b="18354" l="71898" r="0" t="0"/>
          <a:stretch/>
        </p:blipFill>
        <p:spPr>
          <a:xfrm rot="-5400000">
            <a:off x="4585486" y="591788"/>
            <a:ext cx="2355749" cy="6844325"/>
          </a:xfrm>
          <a:prstGeom prst="rect">
            <a:avLst/>
          </a:prstGeom>
          <a:noFill/>
          <a:ln>
            <a:noFill/>
          </a:ln>
        </p:spPr>
      </p:pic>
      <p:pic>
        <p:nvPicPr>
          <p:cNvPr id="339" name="Google Shape;339;p21"/>
          <p:cNvPicPr preferRelativeResize="0"/>
          <p:nvPr/>
        </p:nvPicPr>
        <p:blipFill rotWithShape="1">
          <a:blip r:embed="rId4">
            <a:alphaModFix amt="70000"/>
          </a:blip>
          <a:srcRect b="7701" l="72990" r="0" t="46042"/>
          <a:stretch/>
        </p:blipFill>
        <p:spPr>
          <a:xfrm>
            <a:off x="0" y="0"/>
            <a:ext cx="3003226" cy="5143498"/>
          </a:xfrm>
          <a:prstGeom prst="rect">
            <a:avLst/>
          </a:prstGeom>
          <a:noFill/>
          <a:ln>
            <a:noFill/>
          </a:ln>
        </p:spPr>
      </p:pic>
      <p:sp>
        <p:nvSpPr>
          <p:cNvPr id="340" name="Google Shape;340;p21"/>
          <p:cNvSpPr/>
          <p:nvPr/>
        </p:nvSpPr>
        <p:spPr>
          <a:xfrm>
            <a:off x="422710" y="232227"/>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21"/>
          <p:cNvSpPr/>
          <p:nvPr/>
        </p:nvSpPr>
        <p:spPr>
          <a:xfrm>
            <a:off x="994160" y="18375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21"/>
          <p:cNvSpPr/>
          <p:nvPr/>
        </p:nvSpPr>
        <p:spPr>
          <a:xfrm>
            <a:off x="8476010" y="99547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21"/>
          <p:cNvSpPr/>
          <p:nvPr/>
        </p:nvSpPr>
        <p:spPr>
          <a:xfrm>
            <a:off x="8407010" y="274352"/>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21"/>
          <p:cNvSpPr/>
          <p:nvPr/>
        </p:nvSpPr>
        <p:spPr>
          <a:xfrm>
            <a:off x="356310" y="90900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21"/>
          <p:cNvSpPr/>
          <p:nvPr/>
        </p:nvSpPr>
        <p:spPr>
          <a:xfrm>
            <a:off x="8202772" y="4704327"/>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21"/>
          <p:cNvSpPr/>
          <p:nvPr/>
        </p:nvSpPr>
        <p:spPr>
          <a:xfrm>
            <a:off x="8545297" y="411450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21"/>
          <p:cNvSpPr/>
          <p:nvPr/>
        </p:nvSpPr>
        <p:spPr>
          <a:xfrm>
            <a:off x="7593747" y="464224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21"/>
          <p:cNvSpPr/>
          <p:nvPr/>
        </p:nvSpPr>
        <p:spPr>
          <a:xfrm>
            <a:off x="7912085" y="24010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21"/>
          <p:cNvSpPr txBox="1"/>
          <p:nvPr>
            <p:ph type="title"/>
          </p:nvPr>
        </p:nvSpPr>
        <p:spPr>
          <a:xfrm>
            <a:off x="1755600" y="539500"/>
            <a:ext cx="5632800" cy="1179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50" name="Google Shape;350;p21"/>
          <p:cNvSpPr txBox="1"/>
          <p:nvPr>
            <p:ph idx="1" type="body"/>
          </p:nvPr>
        </p:nvSpPr>
        <p:spPr>
          <a:xfrm>
            <a:off x="834888" y="2766100"/>
            <a:ext cx="3257400" cy="1200300"/>
          </a:xfrm>
          <a:prstGeom prst="rect">
            <a:avLst/>
          </a:prstGeom>
        </p:spPr>
        <p:txBody>
          <a:bodyPr anchorCtr="0" anchor="t" bIns="91425" lIns="91425" spcFirstLastPara="1" rIns="91425" wrap="square" tIns="91425">
            <a:noAutofit/>
          </a:bodyPr>
          <a:lstStyle>
            <a:lvl1pPr indent="-317500" lvl="0" marL="457200" rtl="0" algn="r">
              <a:lnSpc>
                <a:spcPct val="100000"/>
              </a:lnSpc>
              <a:spcBef>
                <a:spcPts val="0"/>
              </a:spcBef>
              <a:spcAft>
                <a:spcPts val="0"/>
              </a:spcAft>
              <a:buSzPts val="1400"/>
              <a:buChar char="●"/>
              <a:defRPr sz="1600"/>
            </a:lvl1pPr>
            <a:lvl2pPr indent="-304800" lvl="1" marL="914400" rtl="0" algn="r">
              <a:spcBef>
                <a:spcPts val="1600"/>
              </a:spcBef>
              <a:spcAft>
                <a:spcPts val="0"/>
              </a:spcAft>
              <a:buSzPts val="1200"/>
              <a:buChar char="○"/>
              <a:defRPr sz="1200"/>
            </a:lvl2pPr>
            <a:lvl3pPr indent="-304800" lvl="2" marL="1371600" rtl="0" algn="r">
              <a:spcBef>
                <a:spcPts val="1600"/>
              </a:spcBef>
              <a:spcAft>
                <a:spcPts val="0"/>
              </a:spcAft>
              <a:buSzPts val="1200"/>
              <a:buChar char="■"/>
              <a:defRPr sz="1200"/>
            </a:lvl3pPr>
            <a:lvl4pPr indent="-304800" lvl="3" marL="1828800" rtl="0" algn="r">
              <a:spcBef>
                <a:spcPts val="1600"/>
              </a:spcBef>
              <a:spcAft>
                <a:spcPts val="0"/>
              </a:spcAft>
              <a:buSzPts val="1200"/>
              <a:buChar char="●"/>
              <a:defRPr sz="1200"/>
            </a:lvl4pPr>
            <a:lvl5pPr indent="-304800" lvl="4" marL="2286000" rtl="0" algn="r">
              <a:spcBef>
                <a:spcPts val="1600"/>
              </a:spcBef>
              <a:spcAft>
                <a:spcPts val="0"/>
              </a:spcAft>
              <a:buSzPts val="1200"/>
              <a:buChar char="○"/>
              <a:defRPr sz="1200"/>
            </a:lvl5pPr>
            <a:lvl6pPr indent="-304800" lvl="5" marL="2743200" rtl="0" algn="r">
              <a:spcBef>
                <a:spcPts val="1600"/>
              </a:spcBef>
              <a:spcAft>
                <a:spcPts val="0"/>
              </a:spcAft>
              <a:buSzPts val="1200"/>
              <a:buChar char="■"/>
              <a:defRPr sz="1200"/>
            </a:lvl6pPr>
            <a:lvl7pPr indent="-304800" lvl="6" marL="3200400" rtl="0" algn="r">
              <a:spcBef>
                <a:spcPts val="1600"/>
              </a:spcBef>
              <a:spcAft>
                <a:spcPts val="0"/>
              </a:spcAft>
              <a:buSzPts val="1200"/>
              <a:buChar char="●"/>
              <a:defRPr sz="1200"/>
            </a:lvl7pPr>
            <a:lvl8pPr indent="-304800" lvl="7" marL="3657600" rtl="0" algn="r">
              <a:spcBef>
                <a:spcPts val="1600"/>
              </a:spcBef>
              <a:spcAft>
                <a:spcPts val="0"/>
              </a:spcAft>
              <a:buSzPts val="1200"/>
              <a:buChar char="○"/>
              <a:defRPr sz="1200"/>
            </a:lvl8pPr>
            <a:lvl9pPr indent="-304800" lvl="8" marL="4114800" rtl="0" algn="r">
              <a:spcBef>
                <a:spcPts val="1600"/>
              </a:spcBef>
              <a:spcAft>
                <a:spcPts val="1600"/>
              </a:spcAft>
              <a:buSzPts val="1200"/>
              <a:buChar char="■"/>
              <a:defRPr sz="1200"/>
            </a:lvl9pPr>
          </a:lstStyle>
          <a:p/>
        </p:txBody>
      </p:sp>
      <p:sp>
        <p:nvSpPr>
          <p:cNvPr id="351" name="Google Shape;351;p21"/>
          <p:cNvSpPr txBox="1"/>
          <p:nvPr>
            <p:ph idx="2" type="body"/>
          </p:nvPr>
        </p:nvSpPr>
        <p:spPr>
          <a:xfrm>
            <a:off x="5051713" y="2766100"/>
            <a:ext cx="3257400" cy="12003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Char char="●"/>
              <a:defRPr sz="16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52" name="Google Shape;352;p21"/>
          <p:cNvSpPr txBox="1"/>
          <p:nvPr>
            <p:ph idx="3" type="subTitle"/>
          </p:nvPr>
        </p:nvSpPr>
        <p:spPr>
          <a:xfrm>
            <a:off x="1157264" y="2220913"/>
            <a:ext cx="2935200" cy="5472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000"/>
              <a:buNone/>
              <a:defRPr sz="2000">
                <a:solidFill>
                  <a:schemeClr val="dk1"/>
                </a:solidFill>
              </a:defRPr>
            </a:lvl1pPr>
            <a:lvl2pPr lvl="1" rtl="0" algn="r">
              <a:lnSpc>
                <a:spcPct val="100000"/>
              </a:lnSpc>
              <a:spcBef>
                <a:spcPts val="0"/>
              </a:spcBef>
              <a:spcAft>
                <a:spcPts val="0"/>
              </a:spcAft>
              <a:buClr>
                <a:schemeClr val="dk1"/>
              </a:buClr>
              <a:buSzPts val="2000"/>
              <a:buNone/>
              <a:defRPr sz="2000">
                <a:solidFill>
                  <a:schemeClr val="dk1"/>
                </a:solidFill>
              </a:defRPr>
            </a:lvl2pPr>
            <a:lvl3pPr lvl="2" rtl="0" algn="r">
              <a:lnSpc>
                <a:spcPct val="100000"/>
              </a:lnSpc>
              <a:spcBef>
                <a:spcPts val="0"/>
              </a:spcBef>
              <a:spcAft>
                <a:spcPts val="0"/>
              </a:spcAft>
              <a:buClr>
                <a:schemeClr val="dk1"/>
              </a:buClr>
              <a:buSzPts val="2000"/>
              <a:buNone/>
              <a:defRPr sz="2000">
                <a:solidFill>
                  <a:schemeClr val="dk1"/>
                </a:solidFill>
              </a:defRPr>
            </a:lvl3pPr>
            <a:lvl4pPr lvl="3" rtl="0" algn="r">
              <a:lnSpc>
                <a:spcPct val="100000"/>
              </a:lnSpc>
              <a:spcBef>
                <a:spcPts val="0"/>
              </a:spcBef>
              <a:spcAft>
                <a:spcPts val="0"/>
              </a:spcAft>
              <a:buClr>
                <a:schemeClr val="dk1"/>
              </a:buClr>
              <a:buSzPts val="2000"/>
              <a:buNone/>
              <a:defRPr sz="2000">
                <a:solidFill>
                  <a:schemeClr val="dk1"/>
                </a:solidFill>
              </a:defRPr>
            </a:lvl4pPr>
            <a:lvl5pPr lvl="4" rtl="0" algn="r">
              <a:lnSpc>
                <a:spcPct val="100000"/>
              </a:lnSpc>
              <a:spcBef>
                <a:spcPts val="0"/>
              </a:spcBef>
              <a:spcAft>
                <a:spcPts val="0"/>
              </a:spcAft>
              <a:buClr>
                <a:schemeClr val="dk1"/>
              </a:buClr>
              <a:buSzPts val="2000"/>
              <a:buNone/>
              <a:defRPr sz="2000">
                <a:solidFill>
                  <a:schemeClr val="dk1"/>
                </a:solidFill>
              </a:defRPr>
            </a:lvl5pPr>
            <a:lvl6pPr lvl="5" rtl="0" algn="r">
              <a:lnSpc>
                <a:spcPct val="100000"/>
              </a:lnSpc>
              <a:spcBef>
                <a:spcPts val="0"/>
              </a:spcBef>
              <a:spcAft>
                <a:spcPts val="0"/>
              </a:spcAft>
              <a:buClr>
                <a:schemeClr val="dk1"/>
              </a:buClr>
              <a:buSzPts val="2000"/>
              <a:buNone/>
              <a:defRPr sz="2000">
                <a:solidFill>
                  <a:schemeClr val="dk1"/>
                </a:solidFill>
              </a:defRPr>
            </a:lvl6pPr>
            <a:lvl7pPr lvl="6" rtl="0" algn="r">
              <a:lnSpc>
                <a:spcPct val="100000"/>
              </a:lnSpc>
              <a:spcBef>
                <a:spcPts val="0"/>
              </a:spcBef>
              <a:spcAft>
                <a:spcPts val="0"/>
              </a:spcAft>
              <a:buClr>
                <a:schemeClr val="dk1"/>
              </a:buClr>
              <a:buSzPts val="2000"/>
              <a:buNone/>
              <a:defRPr sz="2000">
                <a:solidFill>
                  <a:schemeClr val="dk1"/>
                </a:solidFill>
              </a:defRPr>
            </a:lvl7pPr>
            <a:lvl8pPr lvl="7" rtl="0" algn="r">
              <a:lnSpc>
                <a:spcPct val="100000"/>
              </a:lnSpc>
              <a:spcBef>
                <a:spcPts val="0"/>
              </a:spcBef>
              <a:spcAft>
                <a:spcPts val="0"/>
              </a:spcAft>
              <a:buClr>
                <a:schemeClr val="dk1"/>
              </a:buClr>
              <a:buSzPts val="2000"/>
              <a:buNone/>
              <a:defRPr sz="2000">
                <a:solidFill>
                  <a:schemeClr val="dk1"/>
                </a:solidFill>
              </a:defRPr>
            </a:lvl8pPr>
            <a:lvl9pPr lvl="8" rtl="0" algn="r">
              <a:lnSpc>
                <a:spcPct val="100000"/>
              </a:lnSpc>
              <a:spcBef>
                <a:spcPts val="0"/>
              </a:spcBef>
              <a:spcAft>
                <a:spcPts val="0"/>
              </a:spcAft>
              <a:buClr>
                <a:schemeClr val="dk1"/>
              </a:buClr>
              <a:buSzPts val="2000"/>
              <a:buNone/>
              <a:defRPr sz="2000">
                <a:solidFill>
                  <a:schemeClr val="dk1"/>
                </a:solidFill>
              </a:defRPr>
            </a:lvl9pPr>
          </a:lstStyle>
          <a:p/>
        </p:txBody>
      </p:sp>
      <p:sp>
        <p:nvSpPr>
          <p:cNvPr id="353" name="Google Shape;353;p21"/>
          <p:cNvSpPr txBox="1"/>
          <p:nvPr>
            <p:ph idx="4" type="subTitle"/>
          </p:nvPr>
        </p:nvSpPr>
        <p:spPr>
          <a:xfrm>
            <a:off x="5053063" y="2220913"/>
            <a:ext cx="2935200" cy="5472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000"/>
              <a:buNone/>
              <a:defRPr sz="2000">
                <a:solidFill>
                  <a:schemeClr val="dk1"/>
                </a:solidFill>
              </a:defRPr>
            </a:lvl1pPr>
            <a:lvl2pPr lvl="1" rtl="0">
              <a:lnSpc>
                <a:spcPct val="100000"/>
              </a:lnSpc>
              <a:spcBef>
                <a:spcPts val="0"/>
              </a:spcBef>
              <a:spcAft>
                <a:spcPts val="0"/>
              </a:spcAft>
              <a:buClr>
                <a:schemeClr val="dk1"/>
              </a:buClr>
              <a:buSzPts val="2000"/>
              <a:buNone/>
              <a:defRPr sz="2000">
                <a:solidFill>
                  <a:schemeClr val="dk1"/>
                </a:solidFill>
              </a:defRPr>
            </a:lvl2pPr>
            <a:lvl3pPr lvl="2" rtl="0">
              <a:lnSpc>
                <a:spcPct val="100000"/>
              </a:lnSpc>
              <a:spcBef>
                <a:spcPts val="0"/>
              </a:spcBef>
              <a:spcAft>
                <a:spcPts val="0"/>
              </a:spcAft>
              <a:buClr>
                <a:schemeClr val="dk1"/>
              </a:buClr>
              <a:buSzPts val="2000"/>
              <a:buNone/>
              <a:defRPr sz="2000">
                <a:solidFill>
                  <a:schemeClr val="dk1"/>
                </a:solidFill>
              </a:defRPr>
            </a:lvl3pPr>
            <a:lvl4pPr lvl="3" rtl="0">
              <a:lnSpc>
                <a:spcPct val="100000"/>
              </a:lnSpc>
              <a:spcBef>
                <a:spcPts val="0"/>
              </a:spcBef>
              <a:spcAft>
                <a:spcPts val="0"/>
              </a:spcAft>
              <a:buClr>
                <a:schemeClr val="dk1"/>
              </a:buClr>
              <a:buSzPts val="2000"/>
              <a:buNone/>
              <a:defRPr sz="2000">
                <a:solidFill>
                  <a:schemeClr val="dk1"/>
                </a:solidFill>
              </a:defRPr>
            </a:lvl4pPr>
            <a:lvl5pPr lvl="4" rtl="0">
              <a:lnSpc>
                <a:spcPct val="100000"/>
              </a:lnSpc>
              <a:spcBef>
                <a:spcPts val="0"/>
              </a:spcBef>
              <a:spcAft>
                <a:spcPts val="0"/>
              </a:spcAft>
              <a:buClr>
                <a:schemeClr val="dk1"/>
              </a:buClr>
              <a:buSzPts val="2000"/>
              <a:buNone/>
              <a:defRPr sz="2000">
                <a:solidFill>
                  <a:schemeClr val="dk1"/>
                </a:solidFill>
              </a:defRPr>
            </a:lvl5pPr>
            <a:lvl6pPr lvl="5" rtl="0">
              <a:lnSpc>
                <a:spcPct val="100000"/>
              </a:lnSpc>
              <a:spcBef>
                <a:spcPts val="0"/>
              </a:spcBef>
              <a:spcAft>
                <a:spcPts val="0"/>
              </a:spcAft>
              <a:buClr>
                <a:schemeClr val="dk1"/>
              </a:buClr>
              <a:buSzPts val="2000"/>
              <a:buNone/>
              <a:defRPr sz="2000">
                <a:solidFill>
                  <a:schemeClr val="dk1"/>
                </a:solidFill>
              </a:defRPr>
            </a:lvl6pPr>
            <a:lvl7pPr lvl="6" rtl="0">
              <a:lnSpc>
                <a:spcPct val="100000"/>
              </a:lnSpc>
              <a:spcBef>
                <a:spcPts val="0"/>
              </a:spcBef>
              <a:spcAft>
                <a:spcPts val="0"/>
              </a:spcAft>
              <a:buClr>
                <a:schemeClr val="dk1"/>
              </a:buClr>
              <a:buSzPts val="2000"/>
              <a:buNone/>
              <a:defRPr sz="2000">
                <a:solidFill>
                  <a:schemeClr val="dk1"/>
                </a:solidFill>
              </a:defRPr>
            </a:lvl7pPr>
            <a:lvl8pPr lvl="7" rtl="0">
              <a:lnSpc>
                <a:spcPct val="100000"/>
              </a:lnSpc>
              <a:spcBef>
                <a:spcPts val="0"/>
              </a:spcBef>
              <a:spcAft>
                <a:spcPts val="0"/>
              </a:spcAft>
              <a:buClr>
                <a:schemeClr val="dk1"/>
              </a:buClr>
              <a:buSzPts val="2000"/>
              <a:buNone/>
              <a:defRPr sz="2000">
                <a:solidFill>
                  <a:schemeClr val="dk1"/>
                </a:solidFill>
              </a:defRPr>
            </a:lvl8pPr>
            <a:lvl9pPr lvl="8" rtl="0">
              <a:lnSpc>
                <a:spcPct val="100000"/>
              </a:lnSpc>
              <a:spcBef>
                <a:spcPts val="0"/>
              </a:spcBef>
              <a:spcAft>
                <a:spcPts val="0"/>
              </a:spcAft>
              <a:buClr>
                <a:schemeClr val="dk1"/>
              </a:buClr>
              <a:buSzPts val="2000"/>
              <a:buNone/>
              <a:defRPr sz="2000">
                <a:solidFill>
                  <a:schemeClr val="dk1"/>
                </a:solidFill>
              </a:defRPr>
            </a:lvl9pPr>
          </a:lstStyle>
          <a:p/>
        </p:txBody>
      </p:sp>
      <p:sp>
        <p:nvSpPr>
          <p:cNvPr id="354" name="Google Shape;354;p2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1">
    <p:spTree>
      <p:nvGrpSpPr>
        <p:cNvPr id="355" name="Shape 355"/>
        <p:cNvGrpSpPr/>
        <p:nvPr/>
      </p:nvGrpSpPr>
      <p:grpSpPr>
        <a:xfrm>
          <a:off x="0" y="0"/>
          <a:ext cx="0" cy="0"/>
          <a:chOff x="0" y="0"/>
          <a:chExt cx="0" cy="0"/>
        </a:xfrm>
      </p:grpSpPr>
      <p:pic>
        <p:nvPicPr>
          <p:cNvPr id="356" name="Google Shape;356;p22"/>
          <p:cNvPicPr preferRelativeResize="0"/>
          <p:nvPr/>
        </p:nvPicPr>
        <p:blipFill rotWithShape="1">
          <a:blip r:embed="rId2">
            <a:alphaModFix amt="70000"/>
          </a:blip>
          <a:srcRect b="0" l="70368" r="0" t="67847"/>
          <a:stretch/>
        </p:blipFill>
        <p:spPr>
          <a:xfrm rot="-5400000">
            <a:off x="112499" y="1745027"/>
            <a:ext cx="3294749" cy="3575098"/>
          </a:xfrm>
          <a:prstGeom prst="rect">
            <a:avLst/>
          </a:prstGeom>
          <a:noFill/>
          <a:ln>
            <a:noFill/>
          </a:ln>
        </p:spPr>
      </p:pic>
      <p:pic>
        <p:nvPicPr>
          <p:cNvPr id="357" name="Google Shape;357;p22"/>
          <p:cNvPicPr preferRelativeResize="0"/>
          <p:nvPr/>
        </p:nvPicPr>
        <p:blipFill rotWithShape="1">
          <a:blip r:embed="rId3">
            <a:alphaModFix amt="70000"/>
          </a:blip>
          <a:srcRect b="30167" l="76804" r="0" t="0"/>
          <a:stretch/>
        </p:blipFill>
        <p:spPr>
          <a:xfrm rot="5400000">
            <a:off x="1927139" y="-2014112"/>
            <a:ext cx="1944499" cy="5854123"/>
          </a:xfrm>
          <a:prstGeom prst="rect">
            <a:avLst/>
          </a:prstGeom>
          <a:noFill/>
          <a:ln>
            <a:noFill/>
          </a:ln>
        </p:spPr>
      </p:pic>
      <p:pic>
        <p:nvPicPr>
          <p:cNvPr id="358" name="Google Shape;358;p22"/>
          <p:cNvPicPr preferRelativeResize="0"/>
          <p:nvPr/>
        </p:nvPicPr>
        <p:blipFill rotWithShape="1">
          <a:blip r:embed="rId4">
            <a:alphaModFix amt="70000"/>
          </a:blip>
          <a:srcRect b="11326" l="64014" r="0" t="41946"/>
          <a:stretch/>
        </p:blipFill>
        <p:spPr>
          <a:xfrm rot="10800000">
            <a:off x="5164427" y="-19774"/>
            <a:ext cx="4001323" cy="5195774"/>
          </a:xfrm>
          <a:prstGeom prst="rect">
            <a:avLst/>
          </a:prstGeom>
          <a:noFill/>
          <a:ln>
            <a:noFill/>
          </a:ln>
        </p:spPr>
      </p:pic>
      <p:sp>
        <p:nvSpPr>
          <p:cNvPr id="359" name="Google Shape;359;p22"/>
          <p:cNvSpPr/>
          <p:nvPr/>
        </p:nvSpPr>
        <p:spPr>
          <a:xfrm rot="10800000">
            <a:off x="8417097" y="4636002"/>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22"/>
          <p:cNvSpPr/>
          <p:nvPr/>
        </p:nvSpPr>
        <p:spPr>
          <a:xfrm rot="10800000">
            <a:off x="7983647" y="482247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22"/>
          <p:cNvSpPr/>
          <p:nvPr/>
        </p:nvSpPr>
        <p:spPr>
          <a:xfrm rot="10800000">
            <a:off x="425597" y="416315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22"/>
          <p:cNvSpPr/>
          <p:nvPr/>
        </p:nvSpPr>
        <p:spPr>
          <a:xfrm rot="10800000">
            <a:off x="356597" y="4746277"/>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22"/>
          <p:cNvSpPr/>
          <p:nvPr/>
        </p:nvSpPr>
        <p:spPr>
          <a:xfrm rot="10800000">
            <a:off x="8621497" y="409722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22"/>
          <p:cNvSpPr/>
          <p:nvPr/>
        </p:nvSpPr>
        <p:spPr>
          <a:xfrm rot="10800000">
            <a:off x="713235" y="87702"/>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22"/>
          <p:cNvSpPr/>
          <p:nvPr/>
        </p:nvSpPr>
        <p:spPr>
          <a:xfrm rot="10800000">
            <a:off x="356310" y="89172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22"/>
          <p:cNvSpPr/>
          <p:nvPr/>
        </p:nvSpPr>
        <p:spPr>
          <a:xfrm rot="10800000">
            <a:off x="1384060" y="36399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22"/>
          <p:cNvSpPr/>
          <p:nvPr/>
        </p:nvSpPr>
        <p:spPr>
          <a:xfrm rot="10800000">
            <a:off x="989522" y="491852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22"/>
          <p:cNvSpPr txBox="1"/>
          <p:nvPr>
            <p:ph type="title"/>
          </p:nvPr>
        </p:nvSpPr>
        <p:spPr>
          <a:xfrm>
            <a:off x="720000" y="1545750"/>
            <a:ext cx="2566800" cy="2052000"/>
          </a:xfrm>
          <a:prstGeom prst="rect">
            <a:avLst/>
          </a:prstGeom>
        </p:spPr>
        <p:txBody>
          <a:bodyPr anchorCtr="0" anchor="ctr" bIns="91425" lIns="91425" spcFirstLastPara="1" rIns="91425" wrap="square" tIns="91425">
            <a:noAutofit/>
          </a:bodyPr>
          <a:lstStyle>
            <a:lvl1pPr lvl="0" rtl="0">
              <a:spcBef>
                <a:spcPts val="0"/>
              </a:spcBef>
              <a:spcAft>
                <a:spcPts val="0"/>
              </a:spcAft>
              <a:buSzPts val="5000"/>
              <a:buNone/>
              <a:defRPr b="1" sz="5000">
                <a:latin typeface="Titillium Web"/>
                <a:ea typeface="Titillium Web"/>
                <a:cs typeface="Titillium Web"/>
                <a:sym typeface="Titillium Web"/>
              </a:defRPr>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p:txBody>
      </p:sp>
      <p:sp>
        <p:nvSpPr>
          <p:cNvPr id="369" name="Google Shape;369;p22"/>
          <p:cNvSpPr txBox="1"/>
          <p:nvPr>
            <p:ph idx="1" type="body"/>
          </p:nvPr>
        </p:nvSpPr>
        <p:spPr>
          <a:xfrm>
            <a:off x="5408200" y="1677950"/>
            <a:ext cx="2221200" cy="9072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70" name="Google Shape;370;p22"/>
          <p:cNvSpPr txBox="1"/>
          <p:nvPr>
            <p:ph idx="2" type="subTitle"/>
          </p:nvPr>
        </p:nvSpPr>
        <p:spPr>
          <a:xfrm>
            <a:off x="5408200" y="1051200"/>
            <a:ext cx="1710000" cy="4392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000"/>
              <a:buNone/>
              <a:defRPr sz="2000">
                <a:solidFill>
                  <a:schemeClr val="dk1"/>
                </a:solidFill>
              </a:defRPr>
            </a:lvl1pPr>
            <a:lvl2pPr lvl="1" rtl="0">
              <a:lnSpc>
                <a:spcPct val="100000"/>
              </a:lnSpc>
              <a:spcBef>
                <a:spcPts val="0"/>
              </a:spcBef>
              <a:spcAft>
                <a:spcPts val="0"/>
              </a:spcAft>
              <a:buClr>
                <a:schemeClr val="dk1"/>
              </a:buClr>
              <a:buSzPts val="2000"/>
              <a:buNone/>
              <a:defRPr sz="2000">
                <a:solidFill>
                  <a:schemeClr val="dk1"/>
                </a:solidFill>
              </a:defRPr>
            </a:lvl2pPr>
            <a:lvl3pPr lvl="2" rtl="0">
              <a:lnSpc>
                <a:spcPct val="100000"/>
              </a:lnSpc>
              <a:spcBef>
                <a:spcPts val="0"/>
              </a:spcBef>
              <a:spcAft>
                <a:spcPts val="0"/>
              </a:spcAft>
              <a:buClr>
                <a:schemeClr val="dk1"/>
              </a:buClr>
              <a:buSzPts val="2000"/>
              <a:buNone/>
              <a:defRPr sz="2000">
                <a:solidFill>
                  <a:schemeClr val="dk1"/>
                </a:solidFill>
              </a:defRPr>
            </a:lvl3pPr>
            <a:lvl4pPr lvl="3" rtl="0">
              <a:lnSpc>
                <a:spcPct val="100000"/>
              </a:lnSpc>
              <a:spcBef>
                <a:spcPts val="0"/>
              </a:spcBef>
              <a:spcAft>
                <a:spcPts val="0"/>
              </a:spcAft>
              <a:buClr>
                <a:schemeClr val="dk1"/>
              </a:buClr>
              <a:buSzPts val="2000"/>
              <a:buNone/>
              <a:defRPr sz="2000">
                <a:solidFill>
                  <a:schemeClr val="dk1"/>
                </a:solidFill>
              </a:defRPr>
            </a:lvl4pPr>
            <a:lvl5pPr lvl="4" rtl="0">
              <a:lnSpc>
                <a:spcPct val="100000"/>
              </a:lnSpc>
              <a:spcBef>
                <a:spcPts val="0"/>
              </a:spcBef>
              <a:spcAft>
                <a:spcPts val="0"/>
              </a:spcAft>
              <a:buClr>
                <a:schemeClr val="dk1"/>
              </a:buClr>
              <a:buSzPts val="2000"/>
              <a:buNone/>
              <a:defRPr sz="2000">
                <a:solidFill>
                  <a:schemeClr val="dk1"/>
                </a:solidFill>
              </a:defRPr>
            </a:lvl5pPr>
            <a:lvl6pPr lvl="5" rtl="0">
              <a:lnSpc>
                <a:spcPct val="100000"/>
              </a:lnSpc>
              <a:spcBef>
                <a:spcPts val="0"/>
              </a:spcBef>
              <a:spcAft>
                <a:spcPts val="0"/>
              </a:spcAft>
              <a:buClr>
                <a:schemeClr val="dk1"/>
              </a:buClr>
              <a:buSzPts val="2000"/>
              <a:buNone/>
              <a:defRPr sz="2000">
                <a:solidFill>
                  <a:schemeClr val="dk1"/>
                </a:solidFill>
              </a:defRPr>
            </a:lvl6pPr>
            <a:lvl7pPr lvl="6" rtl="0">
              <a:lnSpc>
                <a:spcPct val="100000"/>
              </a:lnSpc>
              <a:spcBef>
                <a:spcPts val="0"/>
              </a:spcBef>
              <a:spcAft>
                <a:spcPts val="0"/>
              </a:spcAft>
              <a:buClr>
                <a:schemeClr val="dk1"/>
              </a:buClr>
              <a:buSzPts val="2000"/>
              <a:buNone/>
              <a:defRPr sz="2000">
                <a:solidFill>
                  <a:schemeClr val="dk1"/>
                </a:solidFill>
              </a:defRPr>
            </a:lvl7pPr>
            <a:lvl8pPr lvl="7" rtl="0">
              <a:lnSpc>
                <a:spcPct val="100000"/>
              </a:lnSpc>
              <a:spcBef>
                <a:spcPts val="0"/>
              </a:spcBef>
              <a:spcAft>
                <a:spcPts val="0"/>
              </a:spcAft>
              <a:buClr>
                <a:schemeClr val="dk1"/>
              </a:buClr>
              <a:buSzPts val="2000"/>
              <a:buNone/>
              <a:defRPr sz="2000">
                <a:solidFill>
                  <a:schemeClr val="dk1"/>
                </a:solidFill>
              </a:defRPr>
            </a:lvl8pPr>
            <a:lvl9pPr lvl="8" rtl="0">
              <a:lnSpc>
                <a:spcPct val="100000"/>
              </a:lnSpc>
              <a:spcBef>
                <a:spcPts val="0"/>
              </a:spcBef>
              <a:spcAft>
                <a:spcPts val="0"/>
              </a:spcAft>
              <a:buClr>
                <a:schemeClr val="dk1"/>
              </a:buClr>
              <a:buSzPts val="2000"/>
              <a:buNone/>
              <a:defRPr sz="2000">
                <a:solidFill>
                  <a:schemeClr val="dk1"/>
                </a:solidFill>
              </a:defRPr>
            </a:lvl9pPr>
          </a:lstStyle>
          <a:p/>
        </p:txBody>
      </p:sp>
      <p:sp>
        <p:nvSpPr>
          <p:cNvPr id="371" name="Google Shape;371;p22"/>
          <p:cNvSpPr txBox="1"/>
          <p:nvPr>
            <p:ph idx="3" type="body"/>
          </p:nvPr>
        </p:nvSpPr>
        <p:spPr>
          <a:xfrm>
            <a:off x="6071800" y="3672294"/>
            <a:ext cx="2165400" cy="9072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72" name="Google Shape;372;p22"/>
          <p:cNvSpPr txBox="1"/>
          <p:nvPr>
            <p:ph idx="4" type="subTitle"/>
          </p:nvPr>
        </p:nvSpPr>
        <p:spPr>
          <a:xfrm>
            <a:off x="6071800" y="3045544"/>
            <a:ext cx="1710000" cy="4392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000"/>
              <a:buNone/>
              <a:defRPr sz="2000">
                <a:solidFill>
                  <a:schemeClr val="dk1"/>
                </a:solidFill>
              </a:defRPr>
            </a:lvl1pPr>
            <a:lvl2pPr lvl="1" rtl="0">
              <a:lnSpc>
                <a:spcPct val="100000"/>
              </a:lnSpc>
              <a:spcBef>
                <a:spcPts val="0"/>
              </a:spcBef>
              <a:spcAft>
                <a:spcPts val="0"/>
              </a:spcAft>
              <a:buClr>
                <a:schemeClr val="dk1"/>
              </a:buClr>
              <a:buSzPts val="2000"/>
              <a:buNone/>
              <a:defRPr sz="2000">
                <a:solidFill>
                  <a:schemeClr val="dk1"/>
                </a:solidFill>
              </a:defRPr>
            </a:lvl2pPr>
            <a:lvl3pPr lvl="2" rtl="0">
              <a:lnSpc>
                <a:spcPct val="100000"/>
              </a:lnSpc>
              <a:spcBef>
                <a:spcPts val="0"/>
              </a:spcBef>
              <a:spcAft>
                <a:spcPts val="0"/>
              </a:spcAft>
              <a:buClr>
                <a:schemeClr val="dk1"/>
              </a:buClr>
              <a:buSzPts val="2000"/>
              <a:buNone/>
              <a:defRPr sz="2000">
                <a:solidFill>
                  <a:schemeClr val="dk1"/>
                </a:solidFill>
              </a:defRPr>
            </a:lvl3pPr>
            <a:lvl4pPr lvl="3" rtl="0">
              <a:lnSpc>
                <a:spcPct val="100000"/>
              </a:lnSpc>
              <a:spcBef>
                <a:spcPts val="0"/>
              </a:spcBef>
              <a:spcAft>
                <a:spcPts val="0"/>
              </a:spcAft>
              <a:buClr>
                <a:schemeClr val="dk1"/>
              </a:buClr>
              <a:buSzPts val="2000"/>
              <a:buNone/>
              <a:defRPr sz="2000">
                <a:solidFill>
                  <a:schemeClr val="dk1"/>
                </a:solidFill>
              </a:defRPr>
            </a:lvl4pPr>
            <a:lvl5pPr lvl="4" rtl="0">
              <a:lnSpc>
                <a:spcPct val="100000"/>
              </a:lnSpc>
              <a:spcBef>
                <a:spcPts val="0"/>
              </a:spcBef>
              <a:spcAft>
                <a:spcPts val="0"/>
              </a:spcAft>
              <a:buClr>
                <a:schemeClr val="dk1"/>
              </a:buClr>
              <a:buSzPts val="2000"/>
              <a:buNone/>
              <a:defRPr sz="2000">
                <a:solidFill>
                  <a:schemeClr val="dk1"/>
                </a:solidFill>
              </a:defRPr>
            </a:lvl5pPr>
            <a:lvl6pPr lvl="5" rtl="0">
              <a:lnSpc>
                <a:spcPct val="100000"/>
              </a:lnSpc>
              <a:spcBef>
                <a:spcPts val="0"/>
              </a:spcBef>
              <a:spcAft>
                <a:spcPts val="0"/>
              </a:spcAft>
              <a:buClr>
                <a:schemeClr val="dk1"/>
              </a:buClr>
              <a:buSzPts val="2000"/>
              <a:buNone/>
              <a:defRPr sz="2000">
                <a:solidFill>
                  <a:schemeClr val="dk1"/>
                </a:solidFill>
              </a:defRPr>
            </a:lvl6pPr>
            <a:lvl7pPr lvl="6" rtl="0">
              <a:lnSpc>
                <a:spcPct val="100000"/>
              </a:lnSpc>
              <a:spcBef>
                <a:spcPts val="0"/>
              </a:spcBef>
              <a:spcAft>
                <a:spcPts val="0"/>
              </a:spcAft>
              <a:buClr>
                <a:schemeClr val="dk1"/>
              </a:buClr>
              <a:buSzPts val="2000"/>
              <a:buNone/>
              <a:defRPr sz="2000">
                <a:solidFill>
                  <a:schemeClr val="dk1"/>
                </a:solidFill>
              </a:defRPr>
            </a:lvl7pPr>
            <a:lvl8pPr lvl="7" rtl="0">
              <a:lnSpc>
                <a:spcPct val="100000"/>
              </a:lnSpc>
              <a:spcBef>
                <a:spcPts val="0"/>
              </a:spcBef>
              <a:spcAft>
                <a:spcPts val="0"/>
              </a:spcAft>
              <a:buClr>
                <a:schemeClr val="dk1"/>
              </a:buClr>
              <a:buSzPts val="2000"/>
              <a:buNone/>
              <a:defRPr sz="2000">
                <a:solidFill>
                  <a:schemeClr val="dk1"/>
                </a:solidFill>
              </a:defRPr>
            </a:lvl8pPr>
            <a:lvl9pPr lvl="8" rtl="0">
              <a:lnSpc>
                <a:spcPct val="100000"/>
              </a:lnSpc>
              <a:spcBef>
                <a:spcPts val="0"/>
              </a:spcBef>
              <a:spcAft>
                <a:spcPts val="0"/>
              </a:spcAft>
              <a:buClr>
                <a:schemeClr val="dk1"/>
              </a:buClr>
              <a:buSzPts val="2000"/>
              <a:buNone/>
              <a:defRPr sz="2000">
                <a:solidFill>
                  <a:schemeClr val="dk1"/>
                </a:solidFill>
              </a:defRPr>
            </a:lvl9pPr>
          </a:lstStyle>
          <a:p/>
        </p:txBody>
      </p:sp>
      <p:sp>
        <p:nvSpPr>
          <p:cNvPr id="373" name="Google Shape;373;p2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3">
  <p:cSld name="TITLE_AND_TWO_COLUMNS_1">
    <p:spTree>
      <p:nvGrpSpPr>
        <p:cNvPr id="374" name="Shape 374"/>
        <p:cNvGrpSpPr/>
        <p:nvPr/>
      </p:nvGrpSpPr>
      <p:grpSpPr>
        <a:xfrm>
          <a:off x="0" y="0"/>
          <a:ext cx="0" cy="0"/>
          <a:chOff x="0" y="0"/>
          <a:chExt cx="0" cy="0"/>
        </a:xfrm>
      </p:grpSpPr>
      <p:pic>
        <p:nvPicPr>
          <p:cNvPr id="375" name="Google Shape;375;p23"/>
          <p:cNvPicPr preferRelativeResize="0"/>
          <p:nvPr/>
        </p:nvPicPr>
        <p:blipFill rotWithShape="1">
          <a:blip r:embed="rId2">
            <a:alphaModFix amt="70000"/>
          </a:blip>
          <a:srcRect b="0" l="73362" r="0" t="59298"/>
          <a:stretch/>
        </p:blipFill>
        <p:spPr>
          <a:xfrm flipH="1" rot="5400000">
            <a:off x="5402150" y="1436125"/>
            <a:ext cx="2961874" cy="4525776"/>
          </a:xfrm>
          <a:prstGeom prst="rect">
            <a:avLst/>
          </a:prstGeom>
          <a:noFill/>
          <a:ln>
            <a:noFill/>
          </a:ln>
        </p:spPr>
      </p:pic>
      <p:pic>
        <p:nvPicPr>
          <p:cNvPr id="376" name="Google Shape;376;p23"/>
          <p:cNvPicPr preferRelativeResize="0"/>
          <p:nvPr/>
        </p:nvPicPr>
        <p:blipFill rotWithShape="1">
          <a:blip r:embed="rId3">
            <a:alphaModFix amt="70000"/>
          </a:blip>
          <a:srcRect b="18824" l="72833" r="0" t="0"/>
          <a:stretch/>
        </p:blipFill>
        <p:spPr>
          <a:xfrm flipH="1" rot="-5400000">
            <a:off x="4604897" y="-2322999"/>
            <a:ext cx="2277374" cy="6804773"/>
          </a:xfrm>
          <a:prstGeom prst="rect">
            <a:avLst/>
          </a:prstGeom>
          <a:noFill/>
          <a:ln>
            <a:noFill/>
          </a:ln>
        </p:spPr>
      </p:pic>
      <p:pic>
        <p:nvPicPr>
          <p:cNvPr id="377" name="Google Shape;377;p23"/>
          <p:cNvPicPr preferRelativeResize="0"/>
          <p:nvPr/>
        </p:nvPicPr>
        <p:blipFill rotWithShape="1">
          <a:blip r:embed="rId4">
            <a:alphaModFix amt="70000"/>
          </a:blip>
          <a:srcRect b="8149" l="72919" r="0" t="45124"/>
          <a:stretch/>
        </p:blipFill>
        <p:spPr>
          <a:xfrm flipH="1" rot="10800000">
            <a:off x="-7900" y="-39549"/>
            <a:ext cx="3011126" cy="5195774"/>
          </a:xfrm>
          <a:prstGeom prst="rect">
            <a:avLst/>
          </a:prstGeom>
          <a:noFill/>
          <a:ln>
            <a:noFill/>
          </a:ln>
        </p:spPr>
      </p:pic>
      <p:sp>
        <p:nvSpPr>
          <p:cNvPr id="378" name="Google Shape;378;p23"/>
          <p:cNvSpPr/>
          <p:nvPr/>
        </p:nvSpPr>
        <p:spPr>
          <a:xfrm flipH="1" rot="10800000">
            <a:off x="422710" y="4636002"/>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23"/>
          <p:cNvSpPr/>
          <p:nvPr/>
        </p:nvSpPr>
        <p:spPr>
          <a:xfrm flipH="1" rot="10800000">
            <a:off x="994160" y="482247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23"/>
          <p:cNvSpPr/>
          <p:nvPr/>
        </p:nvSpPr>
        <p:spPr>
          <a:xfrm flipH="1" rot="10800000">
            <a:off x="8552210" y="416315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23"/>
          <p:cNvSpPr/>
          <p:nvPr/>
        </p:nvSpPr>
        <p:spPr>
          <a:xfrm flipH="1" rot="10800000">
            <a:off x="8483210" y="4746277"/>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23"/>
          <p:cNvSpPr/>
          <p:nvPr/>
        </p:nvSpPr>
        <p:spPr>
          <a:xfrm flipH="1" rot="10800000">
            <a:off x="356310" y="409722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23"/>
          <p:cNvSpPr/>
          <p:nvPr/>
        </p:nvSpPr>
        <p:spPr>
          <a:xfrm flipH="1" rot="10800000">
            <a:off x="8126572" y="87702"/>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23"/>
          <p:cNvSpPr/>
          <p:nvPr/>
        </p:nvSpPr>
        <p:spPr>
          <a:xfrm flipH="1" rot="10800000">
            <a:off x="8621497" y="89172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23"/>
          <p:cNvSpPr/>
          <p:nvPr/>
        </p:nvSpPr>
        <p:spPr>
          <a:xfrm flipH="1" rot="10800000">
            <a:off x="7593747" y="36399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23"/>
          <p:cNvSpPr/>
          <p:nvPr/>
        </p:nvSpPr>
        <p:spPr>
          <a:xfrm flipH="1" rot="10800000">
            <a:off x="7988285" y="491852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23"/>
          <p:cNvSpPr txBox="1"/>
          <p:nvPr>
            <p:ph type="title"/>
          </p:nvPr>
        </p:nvSpPr>
        <p:spPr>
          <a:xfrm>
            <a:off x="713225" y="539500"/>
            <a:ext cx="3922800" cy="7233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88" name="Google Shape;388;p23"/>
          <p:cNvSpPr txBox="1"/>
          <p:nvPr>
            <p:ph idx="1" type="body"/>
          </p:nvPr>
        </p:nvSpPr>
        <p:spPr>
          <a:xfrm>
            <a:off x="713225" y="1902778"/>
            <a:ext cx="3701400" cy="27063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89" name="Google Shape;389;p23"/>
          <p:cNvSpPr txBox="1"/>
          <p:nvPr>
            <p:ph idx="2" type="body"/>
          </p:nvPr>
        </p:nvSpPr>
        <p:spPr>
          <a:xfrm>
            <a:off x="4732925" y="1902778"/>
            <a:ext cx="3701400" cy="27066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90" name="Google Shape;390;p2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TITLE_AND_TWO_COLUMNS_2_2">
    <p:spTree>
      <p:nvGrpSpPr>
        <p:cNvPr id="391" name="Shape 391"/>
        <p:cNvGrpSpPr/>
        <p:nvPr/>
      </p:nvGrpSpPr>
      <p:grpSpPr>
        <a:xfrm>
          <a:off x="0" y="0"/>
          <a:ext cx="0" cy="0"/>
          <a:chOff x="0" y="0"/>
          <a:chExt cx="0" cy="0"/>
        </a:xfrm>
      </p:grpSpPr>
      <p:pic>
        <p:nvPicPr>
          <p:cNvPr id="392" name="Google Shape;392;p24"/>
          <p:cNvPicPr preferRelativeResize="0"/>
          <p:nvPr/>
        </p:nvPicPr>
        <p:blipFill rotWithShape="1">
          <a:blip r:embed="rId2">
            <a:alphaModFix amt="70000"/>
          </a:blip>
          <a:srcRect b="0" l="68574" r="0" t="68024"/>
          <a:stretch/>
        </p:blipFill>
        <p:spPr>
          <a:xfrm flipH="1" rot="-5400000">
            <a:off x="22626" y="-30526"/>
            <a:ext cx="3494275" cy="3555326"/>
          </a:xfrm>
          <a:prstGeom prst="rect">
            <a:avLst/>
          </a:prstGeom>
          <a:noFill/>
          <a:ln>
            <a:noFill/>
          </a:ln>
        </p:spPr>
      </p:pic>
      <p:pic>
        <p:nvPicPr>
          <p:cNvPr id="393" name="Google Shape;393;p24"/>
          <p:cNvPicPr preferRelativeResize="0"/>
          <p:nvPr/>
        </p:nvPicPr>
        <p:blipFill rotWithShape="1">
          <a:blip r:embed="rId3">
            <a:alphaModFix amt="70000"/>
          </a:blip>
          <a:srcRect b="30400" l="80410" r="0" t="0"/>
          <a:stretch/>
        </p:blipFill>
        <p:spPr>
          <a:xfrm flipH="1" rot="5400000">
            <a:off x="2088186" y="1398186"/>
            <a:ext cx="1642176" cy="5834352"/>
          </a:xfrm>
          <a:prstGeom prst="rect">
            <a:avLst/>
          </a:prstGeom>
          <a:noFill/>
          <a:ln>
            <a:noFill/>
          </a:ln>
        </p:spPr>
      </p:pic>
      <p:pic>
        <p:nvPicPr>
          <p:cNvPr id="394" name="Google Shape;394;p24"/>
          <p:cNvPicPr preferRelativeResize="0"/>
          <p:nvPr/>
        </p:nvPicPr>
        <p:blipFill rotWithShape="1">
          <a:blip r:embed="rId4">
            <a:alphaModFix amt="70000"/>
          </a:blip>
          <a:srcRect b="13618" l="64209" r="0" t="40121"/>
          <a:stretch/>
        </p:blipFill>
        <p:spPr>
          <a:xfrm flipH="1">
            <a:off x="5164425" y="0"/>
            <a:ext cx="3979574" cy="5143498"/>
          </a:xfrm>
          <a:prstGeom prst="rect">
            <a:avLst/>
          </a:prstGeom>
          <a:noFill/>
          <a:ln>
            <a:noFill/>
          </a:ln>
        </p:spPr>
      </p:pic>
      <p:sp>
        <p:nvSpPr>
          <p:cNvPr id="395" name="Google Shape;395;p24"/>
          <p:cNvSpPr/>
          <p:nvPr/>
        </p:nvSpPr>
        <p:spPr>
          <a:xfrm flipH="1">
            <a:off x="8340897" y="232227"/>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24"/>
          <p:cNvSpPr/>
          <p:nvPr/>
        </p:nvSpPr>
        <p:spPr>
          <a:xfrm flipH="1">
            <a:off x="7907447" y="18375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24"/>
          <p:cNvSpPr/>
          <p:nvPr/>
        </p:nvSpPr>
        <p:spPr>
          <a:xfrm flipH="1">
            <a:off x="425597" y="99547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24"/>
          <p:cNvSpPr/>
          <p:nvPr/>
        </p:nvSpPr>
        <p:spPr>
          <a:xfrm flipH="1">
            <a:off x="356597" y="274352"/>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24"/>
          <p:cNvSpPr/>
          <p:nvPr/>
        </p:nvSpPr>
        <p:spPr>
          <a:xfrm flipH="1">
            <a:off x="8545297" y="90900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24"/>
          <p:cNvSpPr/>
          <p:nvPr/>
        </p:nvSpPr>
        <p:spPr>
          <a:xfrm flipH="1">
            <a:off x="560835" y="4704327"/>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24"/>
          <p:cNvSpPr/>
          <p:nvPr/>
        </p:nvSpPr>
        <p:spPr>
          <a:xfrm flipH="1">
            <a:off x="356310" y="411450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24"/>
          <p:cNvSpPr/>
          <p:nvPr/>
        </p:nvSpPr>
        <p:spPr>
          <a:xfrm flipH="1">
            <a:off x="1307860" y="464224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24"/>
          <p:cNvSpPr/>
          <p:nvPr/>
        </p:nvSpPr>
        <p:spPr>
          <a:xfrm flipH="1">
            <a:off x="989522" y="24010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24"/>
          <p:cNvSpPr txBox="1"/>
          <p:nvPr>
            <p:ph idx="1" type="subTitle"/>
          </p:nvPr>
        </p:nvSpPr>
        <p:spPr>
          <a:xfrm>
            <a:off x="5986800" y="2802000"/>
            <a:ext cx="2329200" cy="5472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000"/>
              <a:buNone/>
              <a:defRPr sz="2000">
                <a:solidFill>
                  <a:schemeClr val="dk1"/>
                </a:solidFill>
              </a:defRPr>
            </a:lvl1pPr>
            <a:lvl2pPr lvl="1" rtl="0" algn="ctr">
              <a:lnSpc>
                <a:spcPct val="100000"/>
              </a:lnSpc>
              <a:spcBef>
                <a:spcPts val="0"/>
              </a:spcBef>
              <a:spcAft>
                <a:spcPts val="0"/>
              </a:spcAft>
              <a:buClr>
                <a:schemeClr val="dk1"/>
              </a:buClr>
              <a:buSzPts val="2000"/>
              <a:buNone/>
              <a:defRPr sz="2000">
                <a:solidFill>
                  <a:schemeClr val="dk1"/>
                </a:solidFill>
              </a:defRPr>
            </a:lvl2pPr>
            <a:lvl3pPr lvl="2" rtl="0" algn="ctr">
              <a:lnSpc>
                <a:spcPct val="100000"/>
              </a:lnSpc>
              <a:spcBef>
                <a:spcPts val="0"/>
              </a:spcBef>
              <a:spcAft>
                <a:spcPts val="0"/>
              </a:spcAft>
              <a:buClr>
                <a:schemeClr val="dk1"/>
              </a:buClr>
              <a:buSzPts val="2000"/>
              <a:buNone/>
              <a:defRPr sz="2000">
                <a:solidFill>
                  <a:schemeClr val="dk1"/>
                </a:solidFill>
              </a:defRPr>
            </a:lvl3pPr>
            <a:lvl4pPr lvl="3" rtl="0" algn="ctr">
              <a:lnSpc>
                <a:spcPct val="100000"/>
              </a:lnSpc>
              <a:spcBef>
                <a:spcPts val="0"/>
              </a:spcBef>
              <a:spcAft>
                <a:spcPts val="0"/>
              </a:spcAft>
              <a:buClr>
                <a:schemeClr val="dk1"/>
              </a:buClr>
              <a:buSzPts val="2000"/>
              <a:buNone/>
              <a:defRPr sz="2000">
                <a:solidFill>
                  <a:schemeClr val="dk1"/>
                </a:solidFill>
              </a:defRPr>
            </a:lvl4pPr>
            <a:lvl5pPr lvl="4" rtl="0" algn="ctr">
              <a:lnSpc>
                <a:spcPct val="100000"/>
              </a:lnSpc>
              <a:spcBef>
                <a:spcPts val="0"/>
              </a:spcBef>
              <a:spcAft>
                <a:spcPts val="0"/>
              </a:spcAft>
              <a:buClr>
                <a:schemeClr val="dk1"/>
              </a:buClr>
              <a:buSzPts val="2000"/>
              <a:buNone/>
              <a:defRPr sz="2000">
                <a:solidFill>
                  <a:schemeClr val="dk1"/>
                </a:solidFill>
              </a:defRPr>
            </a:lvl5pPr>
            <a:lvl6pPr lvl="5" rtl="0" algn="ctr">
              <a:lnSpc>
                <a:spcPct val="100000"/>
              </a:lnSpc>
              <a:spcBef>
                <a:spcPts val="0"/>
              </a:spcBef>
              <a:spcAft>
                <a:spcPts val="0"/>
              </a:spcAft>
              <a:buClr>
                <a:schemeClr val="dk1"/>
              </a:buClr>
              <a:buSzPts val="2000"/>
              <a:buNone/>
              <a:defRPr sz="2000">
                <a:solidFill>
                  <a:schemeClr val="dk1"/>
                </a:solidFill>
              </a:defRPr>
            </a:lvl6pPr>
            <a:lvl7pPr lvl="6" rtl="0" algn="ctr">
              <a:lnSpc>
                <a:spcPct val="100000"/>
              </a:lnSpc>
              <a:spcBef>
                <a:spcPts val="0"/>
              </a:spcBef>
              <a:spcAft>
                <a:spcPts val="0"/>
              </a:spcAft>
              <a:buClr>
                <a:schemeClr val="dk1"/>
              </a:buClr>
              <a:buSzPts val="2000"/>
              <a:buNone/>
              <a:defRPr sz="2000">
                <a:solidFill>
                  <a:schemeClr val="dk1"/>
                </a:solidFill>
              </a:defRPr>
            </a:lvl7pPr>
            <a:lvl8pPr lvl="7" rtl="0" algn="ctr">
              <a:lnSpc>
                <a:spcPct val="100000"/>
              </a:lnSpc>
              <a:spcBef>
                <a:spcPts val="0"/>
              </a:spcBef>
              <a:spcAft>
                <a:spcPts val="0"/>
              </a:spcAft>
              <a:buClr>
                <a:schemeClr val="dk1"/>
              </a:buClr>
              <a:buSzPts val="2000"/>
              <a:buNone/>
              <a:defRPr sz="2000">
                <a:solidFill>
                  <a:schemeClr val="dk1"/>
                </a:solidFill>
              </a:defRPr>
            </a:lvl8pPr>
            <a:lvl9pPr lvl="8" rtl="0" algn="ctr">
              <a:lnSpc>
                <a:spcPct val="100000"/>
              </a:lnSpc>
              <a:spcBef>
                <a:spcPts val="0"/>
              </a:spcBef>
              <a:spcAft>
                <a:spcPts val="0"/>
              </a:spcAft>
              <a:buClr>
                <a:schemeClr val="dk1"/>
              </a:buClr>
              <a:buSzPts val="2000"/>
              <a:buNone/>
              <a:defRPr sz="2000">
                <a:solidFill>
                  <a:schemeClr val="dk1"/>
                </a:solidFill>
              </a:defRPr>
            </a:lvl9pPr>
          </a:lstStyle>
          <a:p/>
        </p:txBody>
      </p:sp>
      <p:sp>
        <p:nvSpPr>
          <p:cNvPr id="405" name="Google Shape;405;p24"/>
          <p:cNvSpPr txBox="1"/>
          <p:nvPr>
            <p:ph idx="2" type="body"/>
          </p:nvPr>
        </p:nvSpPr>
        <p:spPr>
          <a:xfrm>
            <a:off x="828000" y="3225362"/>
            <a:ext cx="2329200" cy="1255200"/>
          </a:xfrm>
          <a:prstGeom prst="rect">
            <a:avLst/>
          </a:prstGeom>
        </p:spPr>
        <p:txBody>
          <a:bodyPr anchorCtr="0" anchor="t" bIns="91425" lIns="91425" spcFirstLastPara="1" rIns="91425" wrap="square" tIns="91425">
            <a:noAutofit/>
          </a:bodyPr>
          <a:lstStyle>
            <a:lvl1pPr indent="-317500" lvl="0" marL="457200" rtl="0" algn="ctr">
              <a:lnSpc>
                <a:spcPct val="100000"/>
              </a:lnSpc>
              <a:spcBef>
                <a:spcPts val="0"/>
              </a:spcBef>
              <a:spcAft>
                <a:spcPts val="0"/>
              </a:spcAft>
              <a:buSzPts val="1400"/>
              <a:buChar char="●"/>
              <a:defRPr sz="1600"/>
            </a:lvl1pPr>
            <a:lvl2pPr indent="-304800" lvl="1" marL="914400" rtl="0" algn="ctr">
              <a:spcBef>
                <a:spcPts val="1600"/>
              </a:spcBef>
              <a:spcAft>
                <a:spcPts val="0"/>
              </a:spcAft>
              <a:buSzPts val="1200"/>
              <a:buChar char="○"/>
              <a:defRPr sz="1200"/>
            </a:lvl2pPr>
            <a:lvl3pPr indent="-304800" lvl="2" marL="1371600" rtl="0" algn="ctr">
              <a:spcBef>
                <a:spcPts val="1600"/>
              </a:spcBef>
              <a:spcAft>
                <a:spcPts val="0"/>
              </a:spcAft>
              <a:buSzPts val="1200"/>
              <a:buChar char="■"/>
              <a:defRPr sz="1200"/>
            </a:lvl3pPr>
            <a:lvl4pPr indent="-304800" lvl="3" marL="1828800" rtl="0" algn="ctr">
              <a:spcBef>
                <a:spcPts val="1600"/>
              </a:spcBef>
              <a:spcAft>
                <a:spcPts val="0"/>
              </a:spcAft>
              <a:buSzPts val="1200"/>
              <a:buChar char="●"/>
              <a:defRPr sz="1200"/>
            </a:lvl4pPr>
            <a:lvl5pPr indent="-304800" lvl="4" marL="2286000" rtl="0" algn="ctr">
              <a:spcBef>
                <a:spcPts val="1600"/>
              </a:spcBef>
              <a:spcAft>
                <a:spcPts val="0"/>
              </a:spcAft>
              <a:buSzPts val="1200"/>
              <a:buChar char="○"/>
              <a:defRPr sz="1200"/>
            </a:lvl5pPr>
            <a:lvl6pPr indent="-304800" lvl="5" marL="2743200" rtl="0" algn="ctr">
              <a:spcBef>
                <a:spcPts val="1600"/>
              </a:spcBef>
              <a:spcAft>
                <a:spcPts val="0"/>
              </a:spcAft>
              <a:buSzPts val="1200"/>
              <a:buChar char="■"/>
              <a:defRPr sz="1200"/>
            </a:lvl6pPr>
            <a:lvl7pPr indent="-304800" lvl="6" marL="3200400" rtl="0" algn="ctr">
              <a:spcBef>
                <a:spcPts val="1600"/>
              </a:spcBef>
              <a:spcAft>
                <a:spcPts val="0"/>
              </a:spcAft>
              <a:buSzPts val="1200"/>
              <a:buChar char="●"/>
              <a:defRPr sz="1200"/>
            </a:lvl7pPr>
            <a:lvl8pPr indent="-304800" lvl="7" marL="3657600" rtl="0" algn="ctr">
              <a:spcBef>
                <a:spcPts val="1600"/>
              </a:spcBef>
              <a:spcAft>
                <a:spcPts val="0"/>
              </a:spcAft>
              <a:buSzPts val="1200"/>
              <a:buChar char="○"/>
              <a:defRPr sz="1200"/>
            </a:lvl8pPr>
            <a:lvl9pPr indent="-304800" lvl="8" marL="4114800" rtl="0" algn="ctr">
              <a:spcBef>
                <a:spcPts val="1600"/>
              </a:spcBef>
              <a:spcAft>
                <a:spcPts val="1600"/>
              </a:spcAft>
              <a:buSzPts val="1200"/>
              <a:buChar char="■"/>
              <a:defRPr sz="1200"/>
            </a:lvl9pPr>
          </a:lstStyle>
          <a:p/>
        </p:txBody>
      </p:sp>
      <p:sp>
        <p:nvSpPr>
          <p:cNvPr id="406" name="Google Shape;406;p24"/>
          <p:cNvSpPr txBox="1"/>
          <p:nvPr>
            <p:ph type="title"/>
          </p:nvPr>
        </p:nvSpPr>
        <p:spPr>
          <a:xfrm>
            <a:off x="1755600" y="540000"/>
            <a:ext cx="5632800" cy="1179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b="1" sz="3000">
                <a:latin typeface="Titillium Web"/>
                <a:ea typeface="Titillium Web"/>
                <a:cs typeface="Titillium Web"/>
                <a:sym typeface="Titillium Web"/>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407" name="Google Shape;407;p24"/>
          <p:cNvSpPr txBox="1"/>
          <p:nvPr>
            <p:ph idx="3" type="subTitle"/>
          </p:nvPr>
        </p:nvSpPr>
        <p:spPr>
          <a:xfrm>
            <a:off x="828000" y="2802000"/>
            <a:ext cx="2329200" cy="5472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000"/>
              <a:buNone/>
              <a:defRPr sz="2000">
                <a:solidFill>
                  <a:schemeClr val="dk1"/>
                </a:solidFill>
              </a:defRPr>
            </a:lvl1pPr>
            <a:lvl2pPr lvl="1" rtl="0" algn="ctr">
              <a:lnSpc>
                <a:spcPct val="100000"/>
              </a:lnSpc>
              <a:spcBef>
                <a:spcPts val="0"/>
              </a:spcBef>
              <a:spcAft>
                <a:spcPts val="0"/>
              </a:spcAft>
              <a:buClr>
                <a:schemeClr val="dk1"/>
              </a:buClr>
              <a:buSzPts val="2000"/>
              <a:buNone/>
              <a:defRPr sz="2000">
                <a:solidFill>
                  <a:schemeClr val="dk1"/>
                </a:solidFill>
              </a:defRPr>
            </a:lvl2pPr>
            <a:lvl3pPr lvl="2" rtl="0" algn="ctr">
              <a:lnSpc>
                <a:spcPct val="100000"/>
              </a:lnSpc>
              <a:spcBef>
                <a:spcPts val="0"/>
              </a:spcBef>
              <a:spcAft>
                <a:spcPts val="0"/>
              </a:spcAft>
              <a:buClr>
                <a:schemeClr val="dk1"/>
              </a:buClr>
              <a:buSzPts val="2000"/>
              <a:buNone/>
              <a:defRPr sz="2000">
                <a:solidFill>
                  <a:schemeClr val="dk1"/>
                </a:solidFill>
              </a:defRPr>
            </a:lvl3pPr>
            <a:lvl4pPr lvl="3" rtl="0" algn="ctr">
              <a:lnSpc>
                <a:spcPct val="100000"/>
              </a:lnSpc>
              <a:spcBef>
                <a:spcPts val="0"/>
              </a:spcBef>
              <a:spcAft>
                <a:spcPts val="0"/>
              </a:spcAft>
              <a:buClr>
                <a:schemeClr val="dk1"/>
              </a:buClr>
              <a:buSzPts val="2000"/>
              <a:buNone/>
              <a:defRPr sz="2000">
                <a:solidFill>
                  <a:schemeClr val="dk1"/>
                </a:solidFill>
              </a:defRPr>
            </a:lvl4pPr>
            <a:lvl5pPr lvl="4" rtl="0" algn="ctr">
              <a:lnSpc>
                <a:spcPct val="100000"/>
              </a:lnSpc>
              <a:spcBef>
                <a:spcPts val="0"/>
              </a:spcBef>
              <a:spcAft>
                <a:spcPts val="0"/>
              </a:spcAft>
              <a:buClr>
                <a:schemeClr val="dk1"/>
              </a:buClr>
              <a:buSzPts val="2000"/>
              <a:buNone/>
              <a:defRPr sz="2000">
                <a:solidFill>
                  <a:schemeClr val="dk1"/>
                </a:solidFill>
              </a:defRPr>
            </a:lvl5pPr>
            <a:lvl6pPr lvl="5" rtl="0" algn="ctr">
              <a:lnSpc>
                <a:spcPct val="100000"/>
              </a:lnSpc>
              <a:spcBef>
                <a:spcPts val="0"/>
              </a:spcBef>
              <a:spcAft>
                <a:spcPts val="0"/>
              </a:spcAft>
              <a:buClr>
                <a:schemeClr val="dk1"/>
              </a:buClr>
              <a:buSzPts val="2000"/>
              <a:buNone/>
              <a:defRPr sz="2000">
                <a:solidFill>
                  <a:schemeClr val="dk1"/>
                </a:solidFill>
              </a:defRPr>
            </a:lvl6pPr>
            <a:lvl7pPr lvl="6" rtl="0" algn="ctr">
              <a:lnSpc>
                <a:spcPct val="100000"/>
              </a:lnSpc>
              <a:spcBef>
                <a:spcPts val="0"/>
              </a:spcBef>
              <a:spcAft>
                <a:spcPts val="0"/>
              </a:spcAft>
              <a:buClr>
                <a:schemeClr val="dk1"/>
              </a:buClr>
              <a:buSzPts val="2000"/>
              <a:buNone/>
              <a:defRPr sz="2000">
                <a:solidFill>
                  <a:schemeClr val="dk1"/>
                </a:solidFill>
              </a:defRPr>
            </a:lvl7pPr>
            <a:lvl8pPr lvl="7" rtl="0" algn="ctr">
              <a:lnSpc>
                <a:spcPct val="100000"/>
              </a:lnSpc>
              <a:spcBef>
                <a:spcPts val="0"/>
              </a:spcBef>
              <a:spcAft>
                <a:spcPts val="0"/>
              </a:spcAft>
              <a:buClr>
                <a:schemeClr val="dk1"/>
              </a:buClr>
              <a:buSzPts val="2000"/>
              <a:buNone/>
              <a:defRPr sz="2000">
                <a:solidFill>
                  <a:schemeClr val="dk1"/>
                </a:solidFill>
              </a:defRPr>
            </a:lvl8pPr>
            <a:lvl9pPr lvl="8" rtl="0" algn="ctr">
              <a:lnSpc>
                <a:spcPct val="100000"/>
              </a:lnSpc>
              <a:spcBef>
                <a:spcPts val="0"/>
              </a:spcBef>
              <a:spcAft>
                <a:spcPts val="0"/>
              </a:spcAft>
              <a:buClr>
                <a:schemeClr val="dk1"/>
              </a:buClr>
              <a:buSzPts val="2000"/>
              <a:buNone/>
              <a:defRPr sz="2000">
                <a:solidFill>
                  <a:schemeClr val="dk1"/>
                </a:solidFill>
              </a:defRPr>
            </a:lvl9pPr>
          </a:lstStyle>
          <a:p/>
        </p:txBody>
      </p:sp>
      <p:sp>
        <p:nvSpPr>
          <p:cNvPr id="408" name="Google Shape;408;p24"/>
          <p:cNvSpPr txBox="1"/>
          <p:nvPr>
            <p:ph idx="4" type="body"/>
          </p:nvPr>
        </p:nvSpPr>
        <p:spPr>
          <a:xfrm>
            <a:off x="5986800" y="3225362"/>
            <a:ext cx="2329200" cy="1255200"/>
          </a:xfrm>
          <a:prstGeom prst="rect">
            <a:avLst/>
          </a:prstGeom>
        </p:spPr>
        <p:txBody>
          <a:bodyPr anchorCtr="0" anchor="t" bIns="91425" lIns="91425" spcFirstLastPara="1" rIns="91425" wrap="square" tIns="91425">
            <a:noAutofit/>
          </a:bodyPr>
          <a:lstStyle>
            <a:lvl1pPr indent="-317500" lvl="0" marL="457200" rtl="0" algn="ctr">
              <a:lnSpc>
                <a:spcPct val="100000"/>
              </a:lnSpc>
              <a:spcBef>
                <a:spcPts val="0"/>
              </a:spcBef>
              <a:spcAft>
                <a:spcPts val="0"/>
              </a:spcAft>
              <a:buSzPts val="1400"/>
              <a:buChar char="●"/>
              <a:defRPr sz="1600"/>
            </a:lvl1pPr>
            <a:lvl2pPr indent="-304800" lvl="1" marL="914400" rtl="0" algn="ctr">
              <a:spcBef>
                <a:spcPts val="1600"/>
              </a:spcBef>
              <a:spcAft>
                <a:spcPts val="0"/>
              </a:spcAft>
              <a:buSzPts val="1200"/>
              <a:buChar char="○"/>
              <a:defRPr sz="1200"/>
            </a:lvl2pPr>
            <a:lvl3pPr indent="-304800" lvl="2" marL="1371600" rtl="0" algn="ctr">
              <a:spcBef>
                <a:spcPts val="1600"/>
              </a:spcBef>
              <a:spcAft>
                <a:spcPts val="0"/>
              </a:spcAft>
              <a:buSzPts val="1200"/>
              <a:buChar char="■"/>
              <a:defRPr sz="1200"/>
            </a:lvl3pPr>
            <a:lvl4pPr indent="-304800" lvl="3" marL="1828800" rtl="0" algn="ctr">
              <a:spcBef>
                <a:spcPts val="1600"/>
              </a:spcBef>
              <a:spcAft>
                <a:spcPts val="0"/>
              </a:spcAft>
              <a:buSzPts val="1200"/>
              <a:buChar char="●"/>
              <a:defRPr sz="1200"/>
            </a:lvl4pPr>
            <a:lvl5pPr indent="-304800" lvl="4" marL="2286000" rtl="0" algn="ctr">
              <a:spcBef>
                <a:spcPts val="1600"/>
              </a:spcBef>
              <a:spcAft>
                <a:spcPts val="0"/>
              </a:spcAft>
              <a:buSzPts val="1200"/>
              <a:buChar char="○"/>
              <a:defRPr sz="1200"/>
            </a:lvl5pPr>
            <a:lvl6pPr indent="-304800" lvl="5" marL="2743200" rtl="0" algn="ctr">
              <a:spcBef>
                <a:spcPts val="1600"/>
              </a:spcBef>
              <a:spcAft>
                <a:spcPts val="0"/>
              </a:spcAft>
              <a:buSzPts val="1200"/>
              <a:buChar char="■"/>
              <a:defRPr sz="1200"/>
            </a:lvl6pPr>
            <a:lvl7pPr indent="-304800" lvl="6" marL="3200400" rtl="0" algn="ctr">
              <a:spcBef>
                <a:spcPts val="1600"/>
              </a:spcBef>
              <a:spcAft>
                <a:spcPts val="0"/>
              </a:spcAft>
              <a:buSzPts val="1200"/>
              <a:buChar char="●"/>
              <a:defRPr sz="1200"/>
            </a:lvl7pPr>
            <a:lvl8pPr indent="-304800" lvl="7" marL="3657600" rtl="0" algn="ctr">
              <a:spcBef>
                <a:spcPts val="1600"/>
              </a:spcBef>
              <a:spcAft>
                <a:spcPts val="0"/>
              </a:spcAft>
              <a:buSzPts val="1200"/>
              <a:buChar char="○"/>
              <a:defRPr sz="1200"/>
            </a:lvl8pPr>
            <a:lvl9pPr indent="-304800" lvl="8" marL="4114800" rtl="0" algn="ctr">
              <a:spcBef>
                <a:spcPts val="1600"/>
              </a:spcBef>
              <a:spcAft>
                <a:spcPts val="1600"/>
              </a:spcAft>
              <a:buSzPts val="1200"/>
              <a:buChar char="■"/>
              <a:defRPr sz="1200"/>
            </a:lvl9pPr>
          </a:lstStyle>
          <a:p/>
        </p:txBody>
      </p:sp>
      <p:sp>
        <p:nvSpPr>
          <p:cNvPr id="409" name="Google Shape;409;p24"/>
          <p:cNvSpPr txBox="1"/>
          <p:nvPr>
            <p:ph idx="5" type="body"/>
          </p:nvPr>
        </p:nvSpPr>
        <p:spPr>
          <a:xfrm>
            <a:off x="3407400" y="3225362"/>
            <a:ext cx="2329200" cy="1255200"/>
          </a:xfrm>
          <a:prstGeom prst="rect">
            <a:avLst/>
          </a:prstGeom>
        </p:spPr>
        <p:txBody>
          <a:bodyPr anchorCtr="0" anchor="t" bIns="91425" lIns="91425" spcFirstLastPara="1" rIns="91425" wrap="square" tIns="91425">
            <a:noAutofit/>
          </a:bodyPr>
          <a:lstStyle>
            <a:lvl1pPr indent="-317500" lvl="0" marL="457200" rtl="0" algn="ctr">
              <a:lnSpc>
                <a:spcPct val="100000"/>
              </a:lnSpc>
              <a:spcBef>
                <a:spcPts val="0"/>
              </a:spcBef>
              <a:spcAft>
                <a:spcPts val="0"/>
              </a:spcAft>
              <a:buSzPts val="1400"/>
              <a:buChar char="●"/>
              <a:defRPr sz="1600"/>
            </a:lvl1pPr>
            <a:lvl2pPr indent="-304800" lvl="1" marL="914400" rtl="0" algn="ctr">
              <a:spcBef>
                <a:spcPts val="1600"/>
              </a:spcBef>
              <a:spcAft>
                <a:spcPts val="0"/>
              </a:spcAft>
              <a:buSzPts val="1200"/>
              <a:buChar char="○"/>
              <a:defRPr sz="1200"/>
            </a:lvl2pPr>
            <a:lvl3pPr indent="-304800" lvl="2" marL="1371600" rtl="0" algn="ctr">
              <a:spcBef>
                <a:spcPts val="1600"/>
              </a:spcBef>
              <a:spcAft>
                <a:spcPts val="0"/>
              </a:spcAft>
              <a:buSzPts val="1200"/>
              <a:buChar char="■"/>
              <a:defRPr sz="1200"/>
            </a:lvl3pPr>
            <a:lvl4pPr indent="-304800" lvl="3" marL="1828800" rtl="0" algn="ctr">
              <a:spcBef>
                <a:spcPts val="1600"/>
              </a:spcBef>
              <a:spcAft>
                <a:spcPts val="0"/>
              </a:spcAft>
              <a:buSzPts val="1200"/>
              <a:buChar char="●"/>
              <a:defRPr sz="1200"/>
            </a:lvl4pPr>
            <a:lvl5pPr indent="-304800" lvl="4" marL="2286000" rtl="0" algn="ctr">
              <a:spcBef>
                <a:spcPts val="1600"/>
              </a:spcBef>
              <a:spcAft>
                <a:spcPts val="0"/>
              </a:spcAft>
              <a:buSzPts val="1200"/>
              <a:buChar char="○"/>
              <a:defRPr sz="1200"/>
            </a:lvl5pPr>
            <a:lvl6pPr indent="-304800" lvl="5" marL="2743200" rtl="0" algn="ctr">
              <a:spcBef>
                <a:spcPts val="1600"/>
              </a:spcBef>
              <a:spcAft>
                <a:spcPts val="0"/>
              </a:spcAft>
              <a:buSzPts val="1200"/>
              <a:buChar char="■"/>
              <a:defRPr sz="1200"/>
            </a:lvl6pPr>
            <a:lvl7pPr indent="-304800" lvl="6" marL="3200400" rtl="0" algn="ctr">
              <a:spcBef>
                <a:spcPts val="1600"/>
              </a:spcBef>
              <a:spcAft>
                <a:spcPts val="0"/>
              </a:spcAft>
              <a:buSzPts val="1200"/>
              <a:buChar char="●"/>
              <a:defRPr sz="1200"/>
            </a:lvl7pPr>
            <a:lvl8pPr indent="-304800" lvl="7" marL="3657600" rtl="0" algn="ctr">
              <a:spcBef>
                <a:spcPts val="1600"/>
              </a:spcBef>
              <a:spcAft>
                <a:spcPts val="0"/>
              </a:spcAft>
              <a:buSzPts val="1200"/>
              <a:buChar char="○"/>
              <a:defRPr sz="1200"/>
            </a:lvl8pPr>
            <a:lvl9pPr indent="-304800" lvl="8" marL="4114800" rtl="0" algn="ctr">
              <a:spcBef>
                <a:spcPts val="1600"/>
              </a:spcBef>
              <a:spcAft>
                <a:spcPts val="1600"/>
              </a:spcAft>
              <a:buSzPts val="1200"/>
              <a:buChar char="■"/>
              <a:defRPr sz="1200"/>
            </a:lvl9pPr>
          </a:lstStyle>
          <a:p/>
        </p:txBody>
      </p:sp>
      <p:sp>
        <p:nvSpPr>
          <p:cNvPr id="410" name="Google Shape;410;p24"/>
          <p:cNvSpPr txBox="1"/>
          <p:nvPr>
            <p:ph idx="6" type="subTitle"/>
          </p:nvPr>
        </p:nvSpPr>
        <p:spPr>
          <a:xfrm>
            <a:off x="3407400" y="2802000"/>
            <a:ext cx="2329200" cy="5472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000"/>
              <a:buNone/>
              <a:defRPr sz="2000">
                <a:solidFill>
                  <a:schemeClr val="dk1"/>
                </a:solidFill>
              </a:defRPr>
            </a:lvl1pPr>
            <a:lvl2pPr lvl="1" rtl="0" algn="ctr">
              <a:lnSpc>
                <a:spcPct val="100000"/>
              </a:lnSpc>
              <a:spcBef>
                <a:spcPts val="0"/>
              </a:spcBef>
              <a:spcAft>
                <a:spcPts val="0"/>
              </a:spcAft>
              <a:buClr>
                <a:schemeClr val="dk1"/>
              </a:buClr>
              <a:buSzPts val="2000"/>
              <a:buNone/>
              <a:defRPr sz="2000">
                <a:solidFill>
                  <a:schemeClr val="dk1"/>
                </a:solidFill>
              </a:defRPr>
            </a:lvl2pPr>
            <a:lvl3pPr lvl="2" rtl="0" algn="ctr">
              <a:lnSpc>
                <a:spcPct val="100000"/>
              </a:lnSpc>
              <a:spcBef>
                <a:spcPts val="0"/>
              </a:spcBef>
              <a:spcAft>
                <a:spcPts val="0"/>
              </a:spcAft>
              <a:buClr>
                <a:schemeClr val="dk1"/>
              </a:buClr>
              <a:buSzPts val="2000"/>
              <a:buNone/>
              <a:defRPr sz="2000">
                <a:solidFill>
                  <a:schemeClr val="dk1"/>
                </a:solidFill>
              </a:defRPr>
            </a:lvl3pPr>
            <a:lvl4pPr lvl="3" rtl="0" algn="ctr">
              <a:lnSpc>
                <a:spcPct val="100000"/>
              </a:lnSpc>
              <a:spcBef>
                <a:spcPts val="0"/>
              </a:spcBef>
              <a:spcAft>
                <a:spcPts val="0"/>
              </a:spcAft>
              <a:buClr>
                <a:schemeClr val="dk1"/>
              </a:buClr>
              <a:buSzPts val="2000"/>
              <a:buNone/>
              <a:defRPr sz="2000">
                <a:solidFill>
                  <a:schemeClr val="dk1"/>
                </a:solidFill>
              </a:defRPr>
            </a:lvl4pPr>
            <a:lvl5pPr lvl="4" rtl="0" algn="ctr">
              <a:lnSpc>
                <a:spcPct val="100000"/>
              </a:lnSpc>
              <a:spcBef>
                <a:spcPts val="0"/>
              </a:spcBef>
              <a:spcAft>
                <a:spcPts val="0"/>
              </a:spcAft>
              <a:buClr>
                <a:schemeClr val="dk1"/>
              </a:buClr>
              <a:buSzPts val="2000"/>
              <a:buNone/>
              <a:defRPr sz="2000">
                <a:solidFill>
                  <a:schemeClr val="dk1"/>
                </a:solidFill>
              </a:defRPr>
            </a:lvl5pPr>
            <a:lvl6pPr lvl="5" rtl="0" algn="ctr">
              <a:lnSpc>
                <a:spcPct val="100000"/>
              </a:lnSpc>
              <a:spcBef>
                <a:spcPts val="0"/>
              </a:spcBef>
              <a:spcAft>
                <a:spcPts val="0"/>
              </a:spcAft>
              <a:buClr>
                <a:schemeClr val="dk1"/>
              </a:buClr>
              <a:buSzPts val="2000"/>
              <a:buNone/>
              <a:defRPr sz="2000">
                <a:solidFill>
                  <a:schemeClr val="dk1"/>
                </a:solidFill>
              </a:defRPr>
            </a:lvl6pPr>
            <a:lvl7pPr lvl="6" rtl="0" algn="ctr">
              <a:lnSpc>
                <a:spcPct val="100000"/>
              </a:lnSpc>
              <a:spcBef>
                <a:spcPts val="0"/>
              </a:spcBef>
              <a:spcAft>
                <a:spcPts val="0"/>
              </a:spcAft>
              <a:buClr>
                <a:schemeClr val="dk1"/>
              </a:buClr>
              <a:buSzPts val="2000"/>
              <a:buNone/>
              <a:defRPr sz="2000">
                <a:solidFill>
                  <a:schemeClr val="dk1"/>
                </a:solidFill>
              </a:defRPr>
            </a:lvl7pPr>
            <a:lvl8pPr lvl="7" rtl="0" algn="ctr">
              <a:lnSpc>
                <a:spcPct val="100000"/>
              </a:lnSpc>
              <a:spcBef>
                <a:spcPts val="0"/>
              </a:spcBef>
              <a:spcAft>
                <a:spcPts val="0"/>
              </a:spcAft>
              <a:buClr>
                <a:schemeClr val="dk1"/>
              </a:buClr>
              <a:buSzPts val="2000"/>
              <a:buNone/>
              <a:defRPr sz="2000">
                <a:solidFill>
                  <a:schemeClr val="dk1"/>
                </a:solidFill>
              </a:defRPr>
            </a:lvl8pPr>
            <a:lvl9pPr lvl="8" rtl="0" algn="ctr">
              <a:lnSpc>
                <a:spcPct val="100000"/>
              </a:lnSpc>
              <a:spcBef>
                <a:spcPts val="0"/>
              </a:spcBef>
              <a:spcAft>
                <a:spcPts val="0"/>
              </a:spcAft>
              <a:buClr>
                <a:schemeClr val="dk1"/>
              </a:buClr>
              <a:buSzPts val="2000"/>
              <a:buNone/>
              <a:defRPr sz="2000">
                <a:solidFill>
                  <a:schemeClr val="dk1"/>
                </a:solidFill>
              </a:defRPr>
            </a:lvl9pPr>
          </a:lstStyle>
          <a:p/>
        </p:txBody>
      </p:sp>
      <p:sp>
        <p:nvSpPr>
          <p:cNvPr id="411" name="Google Shape;411;p2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TITLE_AND_TWO_COLUMNS_2_1_2">
    <p:spTree>
      <p:nvGrpSpPr>
        <p:cNvPr id="412" name="Shape 412"/>
        <p:cNvGrpSpPr/>
        <p:nvPr/>
      </p:nvGrpSpPr>
      <p:grpSpPr>
        <a:xfrm>
          <a:off x="0" y="0"/>
          <a:ext cx="0" cy="0"/>
          <a:chOff x="0" y="0"/>
          <a:chExt cx="0" cy="0"/>
        </a:xfrm>
      </p:grpSpPr>
      <p:pic>
        <p:nvPicPr>
          <p:cNvPr id="413" name="Google Shape;413;p25"/>
          <p:cNvPicPr preferRelativeResize="0"/>
          <p:nvPr/>
        </p:nvPicPr>
        <p:blipFill rotWithShape="1">
          <a:blip r:embed="rId2">
            <a:alphaModFix amt="70000"/>
          </a:blip>
          <a:srcRect b="18354" l="71898" r="0" t="0"/>
          <a:stretch/>
        </p:blipFill>
        <p:spPr>
          <a:xfrm rot="-5400000">
            <a:off x="4585486" y="591788"/>
            <a:ext cx="2355749" cy="6844325"/>
          </a:xfrm>
          <a:prstGeom prst="rect">
            <a:avLst/>
          </a:prstGeom>
          <a:noFill/>
          <a:ln>
            <a:noFill/>
          </a:ln>
        </p:spPr>
      </p:pic>
      <p:sp>
        <p:nvSpPr>
          <p:cNvPr id="414" name="Google Shape;414;p25"/>
          <p:cNvSpPr txBox="1"/>
          <p:nvPr>
            <p:ph idx="1" type="body"/>
          </p:nvPr>
        </p:nvSpPr>
        <p:spPr>
          <a:xfrm>
            <a:off x="841248" y="3350300"/>
            <a:ext cx="1594800" cy="1011600"/>
          </a:xfrm>
          <a:prstGeom prst="rect">
            <a:avLst/>
          </a:prstGeom>
        </p:spPr>
        <p:txBody>
          <a:bodyPr anchorCtr="0" anchor="t" bIns="91425" lIns="91425" spcFirstLastPara="1" rIns="91425" wrap="square" tIns="91425">
            <a:noAutofit/>
          </a:bodyPr>
          <a:lstStyle>
            <a:lvl1pPr indent="-317500" lvl="0" marL="457200" rtl="0" algn="ctr">
              <a:lnSpc>
                <a:spcPct val="100000"/>
              </a:lnSpc>
              <a:spcBef>
                <a:spcPts val="0"/>
              </a:spcBef>
              <a:spcAft>
                <a:spcPts val="0"/>
              </a:spcAft>
              <a:buSzPts val="1400"/>
              <a:buChar char="●"/>
              <a:defRPr sz="1400"/>
            </a:lvl1pPr>
            <a:lvl2pPr indent="-304800" lvl="1" marL="914400" rtl="0" algn="ctr">
              <a:spcBef>
                <a:spcPts val="0"/>
              </a:spcBef>
              <a:spcAft>
                <a:spcPts val="0"/>
              </a:spcAft>
              <a:buSzPts val="1200"/>
              <a:buChar char="○"/>
              <a:defRPr sz="1200"/>
            </a:lvl2pPr>
            <a:lvl3pPr indent="-304800" lvl="2" marL="1371600" rtl="0" algn="ctr">
              <a:spcBef>
                <a:spcPts val="1600"/>
              </a:spcBef>
              <a:spcAft>
                <a:spcPts val="0"/>
              </a:spcAft>
              <a:buSzPts val="1200"/>
              <a:buChar char="■"/>
              <a:defRPr sz="1200"/>
            </a:lvl3pPr>
            <a:lvl4pPr indent="-304800" lvl="3" marL="1828800" rtl="0" algn="ctr">
              <a:spcBef>
                <a:spcPts val="1600"/>
              </a:spcBef>
              <a:spcAft>
                <a:spcPts val="0"/>
              </a:spcAft>
              <a:buSzPts val="1200"/>
              <a:buChar char="●"/>
              <a:defRPr sz="1200"/>
            </a:lvl4pPr>
            <a:lvl5pPr indent="-304800" lvl="4" marL="2286000" rtl="0" algn="ctr">
              <a:spcBef>
                <a:spcPts val="1600"/>
              </a:spcBef>
              <a:spcAft>
                <a:spcPts val="0"/>
              </a:spcAft>
              <a:buSzPts val="1200"/>
              <a:buChar char="○"/>
              <a:defRPr sz="1200"/>
            </a:lvl5pPr>
            <a:lvl6pPr indent="-304800" lvl="5" marL="2743200" rtl="0" algn="ctr">
              <a:spcBef>
                <a:spcPts val="1600"/>
              </a:spcBef>
              <a:spcAft>
                <a:spcPts val="0"/>
              </a:spcAft>
              <a:buSzPts val="1200"/>
              <a:buChar char="■"/>
              <a:defRPr sz="1200"/>
            </a:lvl6pPr>
            <a:lvl7pPr indent="-304800" lvl="6" marL="3200400" rtl="0" algn="ctr">
              <a:spcBef>
                <a:spcPts val="1600"/>
              </a:spcBef>
              <a:spcAft>
                <a:spcPts val="0"/>
              </a:spcAft>
              <a:buSzPts val="1200"/>
              <a:buChar char="●"/>
              <a:defRPr sz="1200"/>
            </a:lvl7pPr>
            <a:lvl8pPr indent="-304800" lvl="7" marL="3657600" rtl="0" algn="ctr">
              <a:spcBef>
                <a:spcPts val="1600"/>
              </a:spcBef>
              <a:spcAft>
                <a:spcPts val="0"/>
              </a:spcAft>
              <a:buSzPts val="1200"/>
              <a:buChar char="○"/>
              <a:defRPr sz="1200"/>
            </a:lvl8pPr>
            <a:lvl9pPr indent="-304800" lvl="8" marL="4114800" rtl="0" algn="ctr">
              <a:spcBef>
                <a:spcPts val="1600"/>
              </a:spcBef>
              <a:spcAft>
                <a:spcPts val="1600"/>
              </a:spcAft>
              <a:buSzPts val="1200"/>
              <a:buChar char="■"/>
              <a:defRPr sz="1200"/>
            </a:lvl9pPr>
          </a:lstStyle>
          <a:p/>
        </p:txBody>
      </p:sp>
      <p:sp>
        <p:nvSpPr>
          <p:cNvPr id="415" name="Google Shape;415;p25"/>
          <p:cNvSpPr txBox="1"/>
          <p:nvPr>
            <p:ph idx="2" type="body"/>
          </p:nvPr>
        </p:nvSpPr>
        <p:spPr>
          <a:xfrm>
            <a:off x="2770632" y="3350300"/>
            <a:ext cx="1594800" cy="1011600"/>
          </a:xfrm>
          <a:prstGeom prst="rect">
            <a:avLst/>
          </a:prstGeom>
        </p:spPr>
        <p:txBody>
          <a:bodyPr anchorCtr="0" anchor="t" bIns="91425" lIns="91425" spcFirstLastPara="1" rIns="91425" wrap="square" tIns="91425">
            <a:noAutofit/>
          </a:bodyPr>
          <a:lstStyle>
            <a:lvl1pPr indent="-317500" lvl="0" marL="457200" rtl="0" algn="ctr">
              <a:lnSpc>
                <a:spcPct val="100000"/>
              </a:lnSpc>
              <a:spcBef>
                <a:spcPts val="0"/>
              </a:spcBef>
              <a:spcAft>
                <a:spcPts val="0"/>
              </a:spcAft>
              <a:buSzPts val="1400"/>
              <a:buChar char="●"/>
              <a:defRPr sz="1400"/>
            </a:lvl1pPr>
            <a:lvl2pPr indent="-304800" lvl="1" marL="914400" rtl="0" algn="ctr">
              <a:spcBef>
                <a:spcPts val="1600"/>
              </a:spcBef>
              <a:spcAft>
                <a:spcPts val="0"/>
              </a:spcAft>
              <a:buSzPts val="1200"/>
              <a:buChar char="○"/>
              <a:defRPr sz="1200"/>
            </a:lvl2pPr>
            <a:lvl3pPr indent="-304800" lvl="2" marL="1371600" rtl="0" algn="ctr">
              <a:spcBef>
                <a:spcPts val="1600"/>
              </a:spcBef>
              <a:spcAft>
                <a:spcPts val="0"/>
              </a:spcAft>
              <a:buSzPts val="1200"/>
              <a:buChar char="■"/>
              <a:defRPr sz="1200"/>
            </a:lvl3pPr>
            <a:lvl4pPr indent="-304800" lvl="3" marL="1828800" rtl="0" algn="ctr">
              <a:spcBef>
                <a:spcPts val="1600"/>
              </a:spcBef>
              <a:spcAft>
                <a:spcPts val="0"/>
              </a:spcAft>
              <a:buSzPts val="1200"/>
              <a:buChar char="●"/>
              <a:defRPr sz="1200"/>
            </a:lvl4pPr>
            <a:lvl5pPr indent="-304800" lvl="4" marL="2286000" rtl="0" algn="ctr">
              <a:spcBef>
                <a:spcPts val="1600"/>
              </a:spcBef>
              <a:spcAft>
                <a:spcPts val="0"/>
              </a:spcAft>
              <a:buSzPts val="1200"/>
              <a:buChar char="○"/>
              <a:defRPr sz="1200"/>
            </a:lvl5pPr>
            <a:lvl6pPr indent="-304800" lvl="5" marL="2743200" rtl="0" algn="ctr">
              <a:spcBef>
                <a:spcPts val="1600"/>
              </a:spcBef>
              <a:spcAft>
                <a:spcPts val="0"/>
              </a:spcAft>
              <a:buSzPts val="1200"/>
              <a:buChar char="■"/>
              <a:defRPr sz="1200"/>
            </a:lvl6pPr>
            <a:lvl7pPr indent="-304800" lvl="6" marL="3200400" rtl="0" algn="ctr">
              <a:spcBef>
                <a:spcPts val="1600"/>
              </a:spcBef>
              <a:spcAft>
                <a:spcPts val="0"/>
              </a:spcAft>
              <a:buSzPts val="1200"/>
              <a:buChar char="●"/>
              <a:defRPr sz="1200"/>
            </a:lvl7pPr>
            <a:lvl8pPr indent="-304800" lvl="7" marL="3657600" rtl="0" algn="ctr">
              <a:spcBef>
                <a:spcPts val="1600"/>
              </a:spcBef>
              <a:spcAft>
                <a:spcPts val="0"/>
              </a:spcAft>
              <a:buSzPts val="1200"/>
              <a:buChar char="○"/>
              <a:defRPr sz="1200"/>
            </a:lvl8pPr>
            <a:lvl9pPr indent="-304800" lvl="8" marL="4114800" rtl="0" algn="ctr">
              <a:spcBef>
                <a:spcPts val="1600"/>
              </a:spcBef>
              <a:spcAft>
                <a:spcPts val="1600"/>
              </a:spcAft>
              <a:buSzPts val="1200"/>
              <a:buChar char="■"/>
              <a:defRPr sz="1200"/>
            </a:lvl9pPr>
          </a:lstStyle>
          <a:p/>
        </p:txBody>
      </p:sp>
      <p:sp>
        <p:nvSpPr>
          <p:cNvPr id="416" name="Google Shape;416;p25"/>
          <p:cNvSpPr txBox="1"/>
          <p:nvPr>
            <p:ph idx="3" type="body"/>
          </p:nvPr>
        </p:nvSpPr>
        <p:spPr>
          <a:xfrm>
            <a:off x="4700016" y="3350300"/>
            <a:ext cx="1594800" cy="1011600"/>
          </a:xfrm>
          <a:prstGeom prst="rect">
            <a:avLst/>
          </a:prstGeom>
        </p:spPr>
        <p:txBody>
          <a:bodyPr anchorCtr="0" anchor="t" bIns="91425" lIns="91425" spcFirstLastPara="1" rIns="91425" wrap="square" tIns="91425">
            <a:noAutofit/>
          </a:bodyPr>
          <a:lstStyle>
            <a:lvl1pPr indent="-317500" lvl="0" marL="457200" rtl="0" algn="ctr">
              <a:lnSpc>
                <a:spcPct val="100000"/>
              </a:lnSpc>
              <a:spcBef>
                <a:spcPts val="0"/>
              </a:spcBef>
              <a:spcAft>
                <a:spcPts val="0"/>
              </a:spcAft>
              <a:buSzPts val="1400"/>
              <a:buChar char="●"/>
              <a:defRPr sz="1400"/>
            </a:lvl1pPr>
            <a:lvl2pPr indent="-304800" lvl="1" marL="914400" rtl="0" algn="ctr">
              <a:spcBef>
                <a:spcPts val="1600"/>
              </a:spcBef>
              <a:spcAft>
                <a:spcPts val="0"/>
              </a:spcAft>
              <a:buSzPts val="1200"/>
              <a:buChar char="○"/>
              <a:defRPr sz="1200"/>
            </a:lvl2pPr>
            <a:lvl3pPr indent="-304800" lvl="2" marL="1371600" rtl="0" algn="ctr">
              <a:spcBef>
                <a:spcPts val="1600"/>
              </a:spcBef>
              <a:spcAft>
                <a:spcPts val="0"/>
              </a:spcAft>
              <a:buSzPts val="1200"/>
              <a:buChar char="■"/>
              <a:defRPr sz="1200"/>
            </a:lvl3pPr>
            <a:lvl4pPr indent="-304800" lvl="3" marL="1828800" rtl="0" algn="ctr">
              <a:spcBef>
                <a:spcPts val="1600"/>
              </a:spcBef>
              <a:spcAft>
                <a:spcPts val="0"/>
              </a:spcAft>
              <a:buSzPts val="1200"/>
              <a:buChar char="●"/>
              <a:defRPr sz="1200"/>
            </a:lvl4pPr>
            <a:lvl5pPr indent="-304800" lvl="4" marL="2286000" rtl="0" algn="ctr">
              <a:spcBef>
                <a:spcPts val="1600"/>
              </a:spcBef>
              <a:spcAft>
                <a:spcPts val="0"/>
              </a:spcAft>
              <a:buSzPts val="1200"/>
              <a:buChar char="○"/>
              <a:defRPr sz="1200"/>
            </a:lvl5pPr>
            <a:lvl6pPr indent="-304800" lvl="5" marL="2743200" rtl="0" algn="ctr">
              <a:spcBef>
                <a:spcPts val="1600"/>
              </a:spcBef>
              <a:spcAft>
                <a:spcPts val="0"/>
              </a:spcAft>
              <a:buSzPts val="1200"/>
              <a:buChar char="■"/>
              <a:defRPr sz="1200"/>
            </a:lvl6pPr>
            <a:lvl7pPr indent="-304800" lvl="6" marL="3200400" rtl="0" algn="ctr">
              <a:spcBef>
                <a:spcPts val="1600"/>
              </a:spcBef>
              <a:spcAft>
                <a:spcPts val="0"/>
              </a:spcAft>
              <a:buSzPts val="1200"/>
              <a:buChar char="●"/>
              <a:defRPr sz="1200"/>
            </a:lvl7pPr>
            <a:lvl8pPr indent="-304800" lvl="7" marL="3657600" rtl="0" algn="ctr">
              <a:spcBef>
                <a:spcPts val="1600"/>
              </a:spcBef>
              <a:spcAft>
                <a:spcPts val="0"/>
              </a:spcAft>
              <a:buSzPts val="1200"/>
              <a:buChar char="○"/>
              <a:defRPr sz="1200"/>
            </a:lvl8pPr>
            <a:lvl9pPr indent="-304800" lvl="8" marL="4114800" rtl="0" algn="ctr">
              <a:spcBef>
                <a:spcPts val="1600"/>
              </a:spcBef>
              <a:spcAft>
                <a:spcPts val="1600"/>
              </a:spcAft>
              <a:buSzPts val="1200"/>
              <a:buChar char="■"/>
              <a:defRPr sz="1200"/>
            </a:lvl9pPr>
          </a:lstStyle>
          <a:p/>
        </p:txBody>
      </p:sp>
      <p:sp>
        <p:nvSpPr>
          <p:cNvPr id="417" name="Google Shape;417;p25"/>
          <p:cNvSpPr txBox="1"/>
          <p:nvPr>
            <p:ph idx="4" type="body"/>
          </p:nvPr>
        </p:nvSpPr>
        <p:spPr>
          <a:xfrm>
            <a:off x="6629400" y="3350300"/>
            <a:ext cx="1594800" cy="1011600"/>
          </a:xfrm>
          <a:prstGeom prst="rect">
            <a:avLst/>
          </a:prstGeom>
        </p:spPr>
        <p:txBody>
          <a:bodyPr anchorCtr="0" anchor="t" bIns="91425" lIns="91425" spcFirstLastPara="1" rIns="91425" wrap="square" tIns="91425">
            <a:noAutofit/>
          </a:bodyPr>
          <a:lstStyle>
            <a:lvl1pPr indent="-317500" lvl="0" marL="457200" rtl="0" algn="ctr">
              <a:lnSpc>
                <a:spcPct val="100000"/>
              </a:lnSpc>
              <a:spcBef>
                <a:spcPts val="0"/>
              </a:spcBef>
              <a:spcAft>
                <a:spcPts val="0"/>
              </a:spcAft>
              <a:buSzPts val="1400"/>
              <a:buChar char="●"/>
              <a:defRPr sz="1400"/>
            </a:lvl1pPr>
            <a:lvl2pPr indent="-304800" lvl="1" marL="914400" rtl="0" algn="ctr">
              <a:spcBef>
                <a:spcPts val="0"/>
              </a:spcBef>
              <a:spcAft>
                <a:spcPts val="0"/>
              </a:spcAft>
              <a:buSzPts val="1200"/>
              <a:buChar char="○"/>
              <a:defRPr sz="1200"/>
            </a:lvl2pPr>
            <a:lvl3pPr indent="-304800" lvl="2" marL="1371600" rtl="0" algn="ctr">
              <a:spcBef>
                <a:spcPts val="1600"/>
              </a:spcBef>
              <a:spcAft>
                <a:spcPts val="0"/>
              </a:spcAft>
              <a:buSzPts val="1200"/>
              <a:buChar char="■"/>
              <a:defRPr sz="1200"/>
            </a:lvl3pPr>
            <a:lvl4pPr indent="-304800" lvl="3" marL="1828800" rtl="0" algn="ctr">
              <a:spcBef>
                <a:spcPts val="1600"/>
              </a:spcBef>
              <a:spcAft>
                <a:spcPts val="0"/>
              </a:spcAft>
              <a:buSzPts val="1200"/>
              <a:buChar char="●"/>
              <a:defRPr sz="1200"/>
            </a:lvl4pPr>
            <a:lvl5pPr indent="-304800" lvl="4" marL="2286000" rtl="0" algn="ctr">
              <a:spcBef>
                <a:spcPts val="1600"/>
              </a:spcBef>
              <a:spcAft>
                <a:spcPts val="0"/>
              </a:spcAft>
              <a:buSzPts val="1200"/>
              <a:buChar char="○"/>
              <a:defRPr sz="1200"/>
            </a:lvl5pPr>
            <a:lvl6pPr indent="-304800" lvl="5" marL="2743200" rtl="0" algn="ctr">
              <a:spcBef>
                <a:spcPts val="1600"/>
              </a:spcBef>
              <a:spcAft>
                <a:spcPts val="0"/>
              </a:spcAft>
              <a:buSzPts val="1200"/>
              <a:buChar char="■"/>
              <a:defRPr sz="1200"/>
            </a:lvl6pPr>
            <a:lvl7pPr indent="-304800" lvl="6" marL="3200400" rtl="0" algn="ctr">
              <a:spcBef>
                <a:spcPts val="1600"/>
              </a:spcBef>
              <a:spcAft>
                <a:spcPts val="0"/>
              </a:spcAft>
              <a:buSzPts val="1200"/>
              <a:buChar char="●"/>
              <a:defRPr sz="1200"/>
            </a:lvl7pPr>
            <a:lvl8pPr indent="-304800" lvl="7" marL="3657600" rtl="0" algn="ctr">
              <a:spcBef>
                <a:spcPts val="1600"/>
              </a:spcBef>
              <a:spcAft>
                <a:spcPts val="0"/>
              </a:spcAft>
              <a:buSzPts val="1200"/>
              <a:buChar char="○"/>
              <a:defRPr sz="1200"/>
            </a:lvl8pPr>
            <a:lvl9pPr indent="-304800" lvl="8" marL="4114800" rtl="0" algn="ctr">
              <a:spcBef>
                <a:spcPts val="1600"/>
              </a:spcBef>
              <a:spcAft>
                <a:spcPts val="1600"/>
              </a:spcAft>
              <a:buSzPts val="1200"/>
              <a:buChar char="■"/>
              <a:defRPr sz="1200"/>
            </a:lvl9pPr>
          </a:lstStyle>
          <a:p/>
        </p:txBody>
      </p:sp>
      <p:pic>
        <p:nvPicPr>
          <p:cNvPr id="418" name="Google Shape;418;p25"/>
          <p:cNvPicPr preferRelativeResize="0"/>
          <p:nvPr/>
        </p:nvPicPr>
        <p:blipFill rotWithShape="1">
          <a:blip r:embed="rId3">
            <a:alphaModFix amt="70000"/>
          </a:blip>
          <a:srcRect b="0" l="74315" r="0" t="59298"/>
          <a:stretch/>
        </p:blipFill>
        <p:spPr>
          <a:xfrm rot="5400000">
            <a:off x="5455161" y="-854738"/>
            <a:ext cx="2855851" cy="4525776"/>
          </a:xfrm>
          <a:prstGeom prst="rect">
            <a:avLst/>
          </a:prstGeom>
          <a:noFill/>
          <a:ln>
            <a:noFill/>
          </a:ln>
        </p:spPr>
      </p:pic>
      <p:pic>
        <p:nvPicPr>
          <p:cNvPr id="419" name="Google Shape;419;p25"/>
          <p:cNvPicPr preferRelativeResize="0"/>
          <p:nvPr/>
        </p:nvPicPr>
        <p:blipFill rotWithShape="1">
          <a:blip r:embed="rId4">
            <a:alphaModFix amt="70000"/>
          </a:blip>
          <a:srcRect b="7701" l="72990" r="0" t="46042"/>
          <a:stretch/>
        </p:blipFill>
        <p:spPr>
          <a:xfrm>
            <a:off x="0" y="0"/>
            <a:ext cx="3003226" cy="5143498"/>
          </a:xfrm>
          <a:prstGeom prst="rect">
            <a:avLst/>
          </a:prstGeom>
          <a:noFill/>
          <a:ln>
            <a:noFill/>
          </a:ln>
        </p:spPr>
      </p:pic>
      <p:sp>
        <p:nvSpPr>
          <p:cNvPr id="420" name="Google Shape;420;p25"/>
          <p:cNvSpPr/>
          <p:nvPr/>
        </p:nvSpPr>
        <p:spPr>
          <a:xfrm>
            <a:off x="422710" y="232227"/>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25"/>
          <p:cNvSpPr/>
          <p:nvPr/>
        </p:nvSpPr>
        <p:spPr>
          <a:xfrm>
            <a:off x="994160" y="18375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25"/>
          <p:cNvSpPr/>
          <p:nvPr/>
        </p:nvSpPr>
        <p:spPr>
          <a:xfrm>
            <a:off x="8476010" y="99547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25"/>
          <p:cNvSpPr/>
          <p:nvPr/>
        </p:nvSpPr>
        <p:spPr>
          <a:xfrm>
            <a:off x="8407010" y="274352"/>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25"/>
          <p:cNvSpPr/>
          <p:nvPr/>
        </p:nvSpPr>
        <p:spPr>
          <a:xfrm>
            <a:off x="356310" y="90900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25"/>
          <p:cNvSpPr/>
          <p:nvPr/>
        </p:nvSpPr>
        <p:spPr>
          <a:xfrm>
            <a:off x="8202772" y="4704327"/>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25"/>
          <p:cNvSpPr/>
          <p:nvPr/>
        </p:nvSpPr>
        <p:spPr>
          <a:xfrm>
            <a:off x="8545297" y="411450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25"/>
          <p:cNvSpPr/>
          <p:nvPr/>
        </p:nvSpPr>
        <p:spPr>
          <a:xfrm>
            <a:off x="7593747" y="464224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25"/>
          <p:cNvSpPr/>
          <p:nvPr/>
        </p:nvSpPr>
        <p:spPr>
          <a:xfrm>
            <a:off x="7912085" y="24010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25"/>
          <p:cNvSpPr txBox="1"/>
          <p:nvPr>
            <p:ph type="title"/>
          </p:nvPr>
        </p:nvSpPr>
        <p:spPr>
          <a:xfrm>
            <a:off x="2003400" y="540000"/>
            <a:ext cx="5137200" cy="1179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b="1" sz="3000">
                <a:latin typeface="Titillium Web"/>
                <a:ea typeface="Titillium Web"/>
                <a:cs typeface="Titillium Web"/>
                <a:sym typeface="Titillium Web"/>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430" name="Google Shape;430;p25"/>
          <p:cNvSpPr txBox="1"/>
          <p:nvPr>
            <p:ph idx="5" type="subTitle"/>
          </p:nvPr>
        </p:nvSpPr>
        <p:spPr>
          <a:xfrm>
            <a:off x="841248" y="2909949"/>
            <a:ext cx="1591200" cy="5472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000"/>
              <a:buNone/>
              <a:defRPr sz="2000">
                <a:solidFill>
                  <a:schemeClr val="dk1"/>
                </a:solidFill>
              </a:defRPr>
            </a:lvl1pPr>
            <a:lvl2pPr lvl="1" rtl="0" algn="ctr">
              <a:lnSpc>
                <a:spcPct val="100000"/>
              </a:lnSpc>
              <a:spcBef>
                <a:spcPts val="0"/>
              </a:spcBef>
              <a:spcAft>
                <a:spcPts val="0"/>
              </a:spcAft>
              <a:buClr>
                <a:schemeClr val="dk1"/>
              </a:buClr>
              <a:buSzPts val="2000"/>
              <a:buNone/>
              <a:defRPr sz="2000">
                <a:solidFill>
                  <a:schemeClr val="dk1"/>
                </a:solidFill>
              </a:defRPr>
            </a:lvl2pPr>
            <a:lvl3pPr lvl="2" rtl="0" algn="ctr">
              <a:lnSpc>
                <a:spcPct val="100000"/>
              </a:lnSpc>
              <a:spcBef>
                <a:spcPts val="0"/>
              </a:spcBef>
              <a:spcAft>
                <a:spcPts val="0"/>
              </a:spcAft>
              <a:buClr>
                <a:schemeClr val="dk1"/>
              </a:buClr>
              <a:buSzPts val="2000"/>
              <a:buNone/>
              <a:defRPr sz="2000">
                <a:solidFill>
                  <a:schemeClr val="dk1"/>
                </a:solidFill>
              </a:defRPr>
            </a:lvl3pPr>
            <a:lvl4pPr lvl="3" rtl="0" algn="ctr">
              <a:lnSpc>
                <a:spcPct val="100000"/>
              </a:lnSpc>
              <a:spcBef>
                <a:spcPts val="0"/>
              </a:spcBef>
              <a:spcAft>
                <a:spcPts val="0"/>
              </a:spcAft>
              <a:buClr>
                <a:schemeClr val="dk1"/>
              </a:buClr>
              <a:buSzPts val="2000"/>
              <a:buNone/>
              <a:defRPr sz="2000">
                <a:solidFill>
                  <a:schemeClr val="dk1"/>
                </a:solidFill>
              </a:defRPr>
            </a:lvl4pPr>
            <a:lvl5pPr lvl="4" rtl="0" algn="ctr">
              <a:lnSpc>
                <a:spcPct val="100000"/>
              </a:lnSpc>
              <a:spcBef>
                <a:spcPts val="0"/>
              </a:spcBef>
              <a:spcAft>
                <a:spcPts val="0"/>
              </a:spcAft>
              <a:buClr>
                <a:schemeClr val="dk1"/>
              </a:buClr>
              <a:buSzPts val="2000"/>
              <a:buNone/>
              <a:defRPr sz="2000">
                <a:solidFill>
                  <a:schemeClr val="dk1"/>
                </a:solidFill>
              </a:defRPr>
            </a:lvl5pPr>
            <a:lvl6pPr lvl="5" rtl="0" algn="ctr">
              <a:lnSpc>
                <a:spcPct val="100000"/>
              </a:lnSpc>
              <a:spcBef>
                <a:spcPts val="0"/>
              </a:spcBef>
              <a:spcAft>
                <a:spcPts val="0"/>
              </a:spcAft>
              <a:buClr>
                <a:schemeClr val="dk1"/>
              </a:buClr>
              <a:buSzPts val="2000"/>
              <a:buNone/>
              <a:defRPr sz="2000">
                <a:solidFill>
                  <a:schemeClr val="dk1"/>
                </a:solidFill>
              </a:defRPr>
            </a:lvl6pPr>
            <a:lvl7pPr lvl="6" rtl="0" algn="ctr">
              <a:lnSpc>
                <a:spcPct val="100000"/>
              </a:lnSpc>
              <a:spcBef>
                <a:spcPts val="0"/>
              </a:spcBef>
              <a:spcAft>
                <a:spcPts val="0"/>
              </a:spcAft>
              <a:buClr>
                <a:schemeClr val="dk1"/>
              </a:buClr>
              <a:buSzPts val="2000"/>
              <a:buNone/>
              <a:defRPr sz="2000">
                <a:solidFill>
                  <a:schemeClr val="dk1"/>
                </a:solidFill>
              </a:defRPr>
            </a:lvl7pPr>
            <a:lvl8pPr lvl="7" rtl="0" algn="ctr">
              <a:lnSpc>
                <a:spcPct val="100000"/>
              </a:lnSpc>
              <a:spcBef>
                <a:spcPts val="0"/>
              </a:spcBef>
              <a:spcAft>
                <a:spcPts val="0"/>
              </a:spcAft>
              <a:buClr>
                <a:schemeClr val="dk1"/>
              </a:buClr>
              <a:buSzPts val="2000"/>
              <a:buNone/>
              <a:defRPr sz="2000">
                <a:solidFill>
                  <a:schemeClr val="dk1"/>
                </a:solidFill>
              </a:defRPr>
            </a:lvl8pPr>
            <a:lvl9pPr lvl="8" rtl="0" algn="ctr">
              <a:lnSpc>
                <a:spcPct val="100000"/>
              </a:lnSpc>
              <a:spcBef>
                <a:spcPts val="0"/>
              </a:spcBef>
              <a:spcAft>
                <a:spcPts val="0"/>
              </a:spcAft>
              <a:buClr>
                <a:schemeClr val="dk1"/>
              </a:buClr>
              <a:buSzPts val="2000"/>
              <a:buNone/>
              <a:defRPr sz="2000">
                <a:solidFill>
                  <a:schemeClr val="dk1"/>
                </a:solidFill>
              </a:defRPr>
            </a:lvl9pPr>
          </a:lstStyle>
          <a:p/>
        </p:txBody>
      </p:sp>
      <p:sp>
        <p:nvSpPr>
          <p:cNvPr id="431" name="Google Shape;431;p25"/>
          <p:cNvSpPr txBox="1"/>
          <p:nvPr>
            <p:ph idx="6" type="subTitle"/>
          </p:nvPr>
        </p:nvSpPr>
        <p:spPr>
          <a:xfrm>
            <a:off x="2771832" y="2909949"/>
            <a:ext cx="1591200" cy="5472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000"/>
              <a:buNone/>
              <a:defRPr sz="2000">
                <a:solidFill>
                  <a:schemeClr val="dk1"/>
                </a:solidFill>
              </a:defRPr>
            </a:lvl1pPr>
            <a:lvl2pPr lvl="1" rtl="0" algn="ctr">
              <a:lnSpc>
                <a:spcPct val="100000"/>
              </a:lnSpc>
              <a:spcBef>
                <a:spcPts val="0"/>
              </a:spcBef>
              <a:spcAft>
                <a:spcPts val="0"/>
              </a:spcAft>
              <a:buClr>
                <a:schemeClr val="dk1"/>
              </a:buClr>
              <a:buSzPts val="2000"/>
              <a:buNone/>
              <a:defRPr sz="2000">
                <a:solidFill>
                  <a:schemeClr val="dk1"/>
                </a:solidFill>
              </a:defRPr>
            </a:lvl2pPr>
            <a:lvl3pPr lvl="2" rtl="0" algn="ctr">
              <a:lnSpc>
                <a:spcPct val="100000"/>
              </a:lnSpc>
              <a:spcBef>
                <a:spcPts val="0"/>
              </a:spcBef>
              <a:spcAft>
                <a:spcPts val="0"/>
              </a:spcAft>
              <a:buClr>
                <a:schemeClr val="dk1"/>
              </a:buClr>
              <a:buSzPts val="2000"/>
              <a:buNone/>
              <a:defRPr sz="2000">
                <a:solidFill>
                  <a:schemeClr val="dk1"/>
                </a:solidFill>
              </a:defRPr>
            </a:lvl3pPr>
            <a:lvl4pPr lvl="3" rtl="0" algn="ctr">
              <a:lnSpc>
                <a:spcPct val="100000"/>
              </a:lnSpc>
              <a:spcBef>
                <a:spcPts val="0"/>
              </a:spcBef>
              <a:spcAft>
                <a:spcPts val="0"/>
              </a:spcAft>
              <a:buClr>
                <a:schemeClr val="dk1"/>
              </a:buClr>
              <a:buSzPts val="2000"/>
              <a:buNone/>
              <a:defRPr sz="2000">
                <a:solidFill>
                  <a:schemeClr val="dk1"/>
                </a:solidFill>
              </a:defRPr>
            </a:lvl4pPr>
            <a:lvl5pPr lvl="4" rtl="0" algn="ctr">
              <a:lnSpc>
                <a:spcPct val="100000"/>
              </a:lnSpc>
              <a:spcBef>
                <a:spcPts val="0"/>
              </a:spcBef>
              <a:spcAft>
                <a:spcPts val="0"/>
              </a:spcAft>
              <a:buClr>
                <a:schemeClr val="dk1"/>
              </a:buClr>
              <a:buSzPts val="2000"/>
              <a:buNone/>
              <a:defRPr sz="2000">
                <a:solidFill>
                  <a:schemeClr val="dk1"/>
                </a:solidFill>
              </a:defRPr>
            </a:lvl5pPr>
            <a:lvl6pPr lvl="5" rtl="0" algn="ctr">
              <a:lnSpc>
                <a:spcPct val="100000"/>
              </a:lnSpc>
              <a:spcBef>
                <a:spcPts val="0"/>
              </a:spcBef>
              <a:spcAft>
                <a:spcPts val="0"/>
              </a:spcAft>
              <a:buClr>
                <a:schemeClr val="dk1"/>
              </a:buClr>
              <a:buSzPts val="2000"/>
              <a:buNone/>
              <a:defRPr sz="2000">
                <a:solidFill>
                  <a:schemeClr val="dk1"/>
                </a:solidFill>
              </a:defRPr>
            </a:lvl6pPr>
            <a:lvl7pPr lvl="6" rtl="0" algn="ctr">
              <a:lnSpc>
                <a:spcPct val="100000"/>
              </a:lnSpc>
              <a:spcBef>
                <a:spcPts val="0"/>
              </a:spcBef>
              <a:spcAft>
                <a:spcPts val="0"/>
              </a:spcAft>
              <a:buClr>
                <a:schemeClr val="dk1"/>
              </a:buClr>
              <a:buSzPts val="2000"/>
              <a:buNone/>
              <a:defRPr sz="2000">
                <a:solidFill>
                  <a:schemeClr val="dk1"/>
                </a:solidFill>
              </a:defRPr>
            </a:lvl7pPr>
            <a:lvl8pPr lvl="7" rtl="0" algn="ctr">
              <a:lnSpc>
                <a:spcPct val="100000"/>
              </a:lnSpc>
              <a:spcBef>
                <a:spcPts val="0"/>
              </a:spcBef>
              <a:spcAft>
                <a:spcPts val="0"/>
              </a:spcAft>
              <a:buClr>
                <a:schemeClr val="dk1"/>
              </a:buClr>
              <a:buSzPts val="2000"/>
              <a:buNone/>
              <a:defRPr sz="2000">
                <a:solidFill>
                  <a:schemeClr val="dk1"/>
                </a:solidFill>
              </a:defRPr>
            </a:lvl8pPr>
            <a:lvl9pPr lvl="8" rtl="0" algn="ctr">
              <a:lnSpc>
                <a:spcPct val="100000"/>
              </a:lnSpc>
              <a:spcBef>
                <a:spcPts val="0"/>
              </a:spcBef>
              <a:spcAft>
                <a:spcPts val="0"/>
              </a:spcAft>
              <a:buClr>
                <a:schemeClr val="dk1"/>
              </a:buClr>
              <a:buSzPts val="2000"/>
              <a:buNone/>
              <a:defRPr sz="2000">
                <a:solidFill>
                  <a:schemeClr val="dk1"/>
                </a:solidFill>
              </a:defRPr>
            </a:lvl9pPr>
          </a:lstStyle>
          <a:p/>
        </p:txBody>
      </p:sp>
      <p:sp>
        <p:nvSpPr>
          <p:cNvPr id="432" name="Google Shape;432;p25"/>
          <p:cNvSpPr txBox="1"/>
          <p:nvPr>
            <p:ph idx="7" type="subTitle"/>
          </p:nvPr>
        </p:nvSpPr>
        <p:spPr>
          <a:xfrm>
            <a:off x="4702416" y="2909949"/>
            <a:ext cx="1591200" cy="5472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000"/>
              <a:buNone/>
              <a:defRPr sz="2000">
                <a:solidFill>
                  <a:schemeClr val="dk1"/>
                </a:solidFill>
              </a:defRPr>
            </a:lvl1pPr>
            <a:lvl2pPr lvl="1" rtl="0" algn="ctr">
              <a:lnSpc>
                <a:spcPct val="100000"/>
              </a:lnSpc>
              <a:spcBef>
                <a:spcPts val="0"/>
              </a:spcBef>
              <a:spcAft>
                <a:spcPts val="0"/>
              </a:spcAft>
              <a:buClr>
                <a:schemeClr val="dk1"/>
              </a:buClr>
              <a:buSzPts val="2000"/>
              <a:buNone/>
              <a:defRPr sz="2000">
                <a:solidFill>
                  <a:schemeClr val="dk1"/>
                </a:solidFill>
              </a:defRPr>
            </a:lvl2pPr>
            <a:lvl3pPr lvl="2" rtl="0" algn="ctr">
              <a:lnSpc>
                <a:spcPct val="100000"/>
              </a:lnSpc>
              <a:spcBef>
                <a:spcPts val="0"/>
              </a:spcBef>
              <a:spcAft>
                <a:spcPts val="0"/>
              </a:spcAft>
              <a:buClr>
                <a:schemeClr val="dk1"/>
              </a:buClr>
              <a:buSzPts val="2000"/>
              <a:buNone/>
              <a:defRPr sz="2000">
                <a:solidFill>
                  <a:schemeClr val="dk1"/>
                </a:solidFill>
              </a:defRPr>
            </a:lvl3pPr>
            <a:lvl4pPr lvl="3" rtl="0" algn="ctr">
              <a:lnSpc>
                <a:spcPct val="100000"/>
              </a:lnSpc>
              <a:spcBef>
                <a:spcPts val="0"/>
              </a:spcBef>
              <a:spcAft>
                <a:spcPts val="0"/>
              </a:spcAft>
              <a:buClr>
                <a:schemeClr val="dk1"/>
              </a:buClr>
              <a:buSzPts val="2000"/>
              <a:buNone/>
              <a:defRPr sz="2000">
                <a:solidFill>
                  <a:schemeClr val="dk1"/>
                </a:solidFill>
              </a:defRPr>
            </a:lvl4pPr>
            <a:lvl5pPr lvl="4" rtl="0" algn="ctr">
              <a:lnSpc>
                <a:spcPct val="100000"/>
              </a:lnSpc>
              <a:spcBef>
                <a:spcPts val="0"/>
              </a:spcBef>
              <a:spcAft>
                <a:spcPts val="0"/>
              </a:spcAft>
              <a:buClr>
                <a:schemeClr val="dk1"/>
              </a:buClr>
              <a:buSzPts val="2000"/>
              <a:buNone/>
              <a:defRPr sz="2000">
                <a:solidFill>
                  <a:schemeClr val="dk1"/>
                </a:solidFill>
              </a:defRPr>
            </a:lvl5pPr>
            <a:lvl6pPr lvl="5" rtl="0" algn="ctr">
              <a:lnSpc>
                <a:spcPct val="100000"/>
              </a:lnSpc>
              <a:spcBef>
                <a:spcPts val="0"/>
              </a:spcBef>
              <a:spcAft>
                <a:spcPts val="0"/>
              </a:spcAft>
              <a:buClr>
                <a:schemeClr val="dk1"/>
              </a:buClr>
              <a:buSzPts val="2000"/>
              <a:buNone/>
              <a:defRPr sz="2000">
                <a:solidFill>
                  <a:schemeClr val="dk1"/>
                </a:solidFill>
              </a:defRPr>
            </a:lvl6pPr>
            <a:lvl7pPr lvl="6" rtl="0" algn="ctr">
              <a:lnSpc>
                <a:spcPct val="100000"/>
              </a:lnSpc>
              <a:spcBef>
                <a:spcPts val="0"/>
              </a:spcBef>
              <a:spcAft>
                <a:spcPts val="0"/>
              </a:spcAft>
              <a:buClr>
                <a:schemeClr val="dk1"/>
              </a:buClr>
              <a:buSzPts val="2000"/>
              <a:buNone/>
              <a:defRPr sz="2000">
                <a:solidFill>
                  <a:schemeClr val="dk1"/>
                </a:solidFill>
              </a:defRPr>
            </a:lvl7pPr>
            <a:lvl8pPr lvl="7" rtl="0" algn="ctr">
              <a:lnSpc>
                <a:spcPct val="100000"/>
              </a:lnSpc>
              <a:spcBef>
                <a:spcPts val="0"/>
              </a:spcBef>
              <a:spcAft>
                <a:spcPts val="0"/>
              </a:spcAft>
              <a:buClr>
                <a:schemeClr val="dk1"/>
              </a:buClr>
              <a:buSzPts val="2000"/>
              <a:buNone/>
              <a:defRPr sz="2000">
                <a:solidFill>
                  <a:schemeClr val="dk1"/>
                </a:solidFill>
              </a:defRPr>
            </a:lvl8pPr>
            <a:lvl9pPr lvl="8" rtl="0" algn="ctr">
              <a:lnSpc>
                <a:spcPct val="100000"/>
              </a:lnSpc>
              <a:spcBef>
                <a:spcPts val="0"/>
              </a:spcBef>
              <a:spcAft>
                <a:spcPts val="0"/>
              </a:spcAft>
              <a:buClr>
                <a:schemeClr val="dk1"/>
              </a:buClr>
              <a:buSzPts val="2000"/>
              <a:buNone/>
              <a:defRPr sz="2000">
                <a:solidFill>
                  <a:schemeClr val="dk1"/>
                </a:solidFill>
              </a:defRPr>
            </a:lvl9pPr>
          </a:lstStyle>
          <a:p/>
        </p:txBody>
      </p:sp>
      <p:sp>
        <p:nvSpPr>
          <p:cNvPr id="433" name="Google Shape;433;p25"/>
          <p:cNvSpPr txBox="1"/>
          <p:nvPr>
            <p:ph idx="8" type="subTitle"/>
          </p:nvPr>
        </p:nvSpPr>
        <p:spPr>
          <a:xfrm>
            <a:off x="6633000" y="2909949"/>
            <a:ext cx="1591200" cy="5472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000"/>
              <a:buNone/>
              <a:defRPr sz="2000">
                <a:solidFill>
                  <a:schemeClr val="dk1"/>
                </a:solidFill>
              </a:defRPr>
            </a:lvl1pPr>
            <a:lvl2pPr lvl="1" rtl="0" algn="ctr">
              <a:lnSpc>
                <a:spcPct val="100000"/>
              </a:lnSpc>
              <a:spcBef>
                <a:spcPts val="0"/>
              </a:spcBef>
              <a:spcAft>
                <a:spcPts val="0"/>
              </a:spcAft>
              <a:buClr>
                <a:schemeClr val="dk1"/>
              </a:buClr>
              <a:buSzPts val="2000"/>
              <a:buNone/>
              <a:defRPr sz="2000">
                <a:solidFill>
                  <a:schemeClr val="dk1"/>
                </a:solidFill>
              </a:defRPr>
            </a:lvl2pPr>
            <a:lvl3pPr lvl="2" rtl="0" algn="ctr">
              <a:lnSpc>
                <a:spcPct val="100000"/>
              </a:lnSpc>
              <a:spcBef>
                <a:spcPts val="0"/>
              </a:spcBef>
              <a:spcAft>
                <a:spcPts val="0"/>
              </a:spcAft>
              <a:buClr>
                <a:schemeClr val="dk1"/>
              </a:buClr>
              <a:buSzPts val="2000"/>
              <a:buNone/>
              <a:defRPr sz="2000">
                <a:solidFill>
                  <a:schemeClr val="dk1"/>
                </a:solidFill>
              </a:defRPr>
            </a:lvl3pPr>
            <a:lvl4pPr lvl="3" rtl="0" algn="ctr">
              <a:lnSpc>
                <a:spcPct val="100000"/>
              </a:lnSpc>
              <a:spcBef>
                <a:spcPts val="0"/>
              </a:spcBef>
              <a:spcAft>
                <a:spcPts val="0"/>
              </a:spcAft>
              <a:buClr>
                <a:schemeClr val="dk1"/>
              </a:buClr>
              <a:buSzPts val="2000"/>
              <a:buNone/>
              <a:defRPr sz="2000">
                <a:solidFill>
                  <a:schemeClr val="dk1"/>
                </a:solidFill>
              </a:defRPr>
            </a:lvl4pPr>
            <a:lvl5pPr lvl="4" rtl="0" algn="ctr">
              <a:lnSpc>
                <a:spcPct val="100000"/>
              </a:lnSpc>
              <a:spcBef>
                <a:spcPts val="0"/>
              </a:spcBef>
              <a:spcAft>
                <a:spcPts val="0"/>
              </a:spcAft>
              <a:buClr>
                <a:schemeClr val="dk1"/>
              </a:buClr>
              <a:buSzPts val="2000"/>
              <a:buNone/>
              <a:defRPr sz="2000">
                <a:solidFill>
                  <a:schemeClr val="dk1"/>
                </a:solidFill>
              </a:defRPr>
            </a:lvl5pPr>
            <a:lvl6pPr lvl="5" rtl="0" algn="ctr">
              <a:lnSpc>
                <a:spcPct val="100000"/>
              </a:lnSpc>
              <a:spcBef>
                <a:spcPts val="0"/>
              </a:spcBef>
              <a:spcAft>
                <a:spcPts val="0"/>
              </a:spcAft>
              <a:buClr>
                <a:schemeClr val="dk1"/>
              </a:buClr>
              <a:buSzPts val="2000"/>
              <a:buNone/>
              <a:defRPr sz="2000">
                <a:solidFill>
                  <a:schemeClr val="dk1"/>
                </a:solidFill>
              </a:defRPr>
            </a:lvl6pPr>
            <a:lvl7pPr lvl="6" rtl="0" algn="ctr">
              <a:lnSpc>
                <a:spcPct val="100000"/>
              </a:lnSpc>
              <a:spcBef>
                <a:spcPts val="0"/>
              </a:spcBef>
              <a:spcAft>
                <a:spcPts val="0"/>
              </a:spcAft>
              <a:buClr>
                <a:schemeClr val="dk1"/>
              </a:buClr>
              <a:buSzPts val="2000"/>
              <a:buNone/>
              <a:defRPr sz="2000">
                <a:solidFill>
                  <a:schemeClr val="dk1"/>
                </a:solidFill>
              </a:defRPr>
            </a:lvl7pPr>
            <a:lvl8pPr lvl="7" rtl="0" algn="ctr">
              <a:lnSpc>
                <a:spcPct val="100000"/>
              </a:lnSpc>
              <a:spcBef>
                <a:spcPts val="0"/>
              </a:spcBef>
              <a:spcAft>
                <a:spcPts val="0"/>
              </a:spcAft>
              <a:buClr>
                <a:schemeClr val="dk1"/>
              </a:buClr>
              <a:buSzPts val="2000"/>
              <a:buNone/>
              <a:defRPr sz="2000">
                <a:solidFill>
                  <a:schemeClr val="dk1"/>
                </a:solidFill>
              </a:defRPr>
            </a:lvl8pPr>
            <a:lvl9pPr lvl="8" rtl="0" algn="ctr">
              <a:lnSpc>
                <a:spcPct val="100000"/>
              </a:lnSpc>
              <a:spcBef>
                <a:spcPts val="0"/>
              </a:spcBef>
              <a:spcAft>
                <a:spcPts val="0"/>
              </a:spcAft>
              <a:buClr>
                <a:schemeClr val="dk1"/>
              </a:buClr>
              <a:buSzPts val="2000"/>
              <a:buNone/>
              <a:defRPr sz="2000">
                <a:solidFill>
                  <a:schemeClr val="dk1"/>
                </a:solidFill>
              </a:defRPr>
            </a:lvl9pPr>
          </a:lstStyle>
          <a:p/>
        </p:txBody>
      </p:sp>
      <p:sp>
        <p:nvSpPr>
          <p:cNvPr id="434" name="Google Shape;434;p2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TITLE_AND_TWO_COLUMNS_2_1_1_2">
    <p:spTree>
      <p:nvGrpSpPr>
        <p:cNvPr id="435" name="Shape 435"/>
        <p:cNvGrpSpPr/>
        <p:nvPr/>
      </p:nvGrpSpPr>
      <p:grpSpPr>
        <a:xfrm>
          <a:off x="0" y="0"/>
          <a:ext cx="0" cy="0"/>
          <a:chOff x="0" y="0"/>
          <a:chExt cx="0" cy="0"/>
        </a:xfrm>
      </p:grpSpPr>
      <p:pic>
        <p:nvPicPr>
          <p:cNvPr id="436" name="Google Shape;436;p26"/>
          <p:cNvPicPr preferRelativeResize="0"/>
          <p:nvPr/>
        </p:nvPicPr>
        <p:blipFill rotWithShape="1">
          <a:blip r:embed="rId2">
            <a:alphaModFix amt="70000"/>
          </a:blip>
          <a:srcRect b="0" l="70368" r="0" t="67847"/>
          <a:stretch/>
        </p:blipFill>
        <p:spPr>
          <a:xfrm rot="-5400000">
            <a:off x="112499" y="1745027"/>
            <a:ext cx="3294749" cy="3575098"/>
          </a:xfrm>
          <a:prstGeom prst="rect">
            <a:avLst/>
          </a:prstGeom>
          <a:noFill/>
          <a:ln>
            <a:noFill/>
          </a:ln>
        </p:spPr>
      </p:pic>
      <p:pic>
        <p:nvPicPr>
          <p:cNvPr id="437" name="Google Shape;437;p26"/>
          <p:cNvPicPr preferRelativeResize="0"/>
          <p:nvPr/>
        </p:nvPicPr>
        <p:blipFill rotWithShape="1">
          <a:blip r:embed="rId3">
            <a:alphaModFix amt="70000"/>
          </a:blip>
          <a:srcRect b="30167" l="76804" r="0" t="0"/>
          <a:stretch/>
        </p:blipFill>
        <p:spPr>
          <a:xfrm rot="5400000">
            <a:off x="1927139" y="-2014112"/>
            <a:ext cx="1944499" cy="5854123"/>
          </a:xfrm>
          <a:prstGeom prst="rect">
            <a:avLst/>
          </a:prstGeom>
          <a:noFill/>
          <a:ln>
            <a:noFill/>
          </a:ln>
        </p:spPr>
      </p:pic>
      <p:pic>
        <p:nvPicPr>
          <p:cNvPr id="438" name="Google Shape;438;p26"/>
          <p:cNvPicPr preferRelativeResize="0"/>
          <p:nvPr/>
        </p:nvPicPr>
        <p:blipFill rotWithShape="1">
          <a:blip r:embed="rId4">
            <a:alphaModFix amt="70000"/>
          </a:blip>
          <a:srcRect b="11326" l="64014" r="0" t="41946"/>
          <a:stretch/>
        </p:blipFill>
        <p:spPr>
          <a:xfrm rot="10800000">
            <a:off x="5164427" y="-19774"/>
            <a:ext cx="4001323" cy="5195774"/>
          </a:xfrm>
          <a:prstGeom prst="rect">
            <a:avLst/>
          </a:prstGeom>
          <a:noFill/>
          <a:ln>
            <a:noFill/>
          </a:ln>
        </p:spPr>
      </p:pic>
      <p:sp>
        <p:nvSpPr>
          <p:cNvPr id="439" name="Google Shape;439;p26"/>
          <p:cNvSpPr/>
          <p:nvPr/>
        </p:nvSpPr>
        <p:spPr>
          <a:xfrm rot="10800000">
            <a:off x="8417097" y="4636002"/>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26"/>
          <p:cNvSpPr/>
          <p:nvPr/>
        </p:nvSpPr>
        <p:spPr>
          <a:xfrm rot="10800000">
            <a:off x="7983647" y="482247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26"/>
          <p:cNvSpPr/>
          <p:nvPr/>
        </p:nvSpPr>
        <p:spPr>
          <a:xfrm rot="10800000">
            <a:off x="425597" y="416315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26"/>
          <p:cNvSpPr/>
          <p:nvPr/>
        </p:nvSpPr>
        <p:spPr>
          <a:xfrm rot="10800000">
            <a:off x="356597" y="4746277"/>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26"/>
          <p:cNvSpPr/>
          <p:nvPr/>
        </p:nvSpPr>
        <p:spPr>
          <a:xfrm rot="10800000">
            <a:off x="8621497" y="409722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26"/>
          <p:cNvSpPr/>
          <p:nvPr/>
        </p:nvSpPr>
        <p:spPr>
          <a:xfrm rot="10800000">
            <a:off x="713235" y="87702"/>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26"/>
          <p:cNvSpPr/>
          <p:nvPr/>
        </p:nvSpPr>
        <p:spPr>
          <a:xfrm rot="10800000">
            <a:off x="356310" y="89172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26"/>
          <p:cNvSpPr/>
          <p:nvPr/>
        </p:nvSpPr>
        <p:spPr>
          <a:xfrm rot="10800000">
            <a:off x="1384060" y="36399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26"/>
          <p:cNvSpPr/>
          <p:nvPr/>
        </p:nvSpPr>
        <p:spPr>
          <a:xfrm rot="10800000">
            <a:off x="989522" y="491852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26"/>
          <p:cNvSpPr txBox="1"/>
          <p:nvPr>
            <p:ph idx="1" type="body"/>
          </p:nvPr>
        </p:nvSpPr>
        <p:spPr>
          <a:xfrm>
            <a:off x="3286800" y="1664551"/>
            <a:ext cx="1710000" cy="907200"/>
          </a:xfrm>
          <a:prstGeom prst="rect">
            <a:avLst/>
          </a:prstGeom>
        </p:spPr>
        <p:txBody>
          <a:bodyPr anchorCtr="0" anchor="t" bIns="91425" lIns="91425" spcFirstLastPara="1" rIns="91425" wrap="square" tIns="91425">
            <a:noAutofit/>
          </a:bodyPr>
          <a:lstStyle>
            <a:lvl1pPr indent="-317500" lvl="0" marL="457200" rtl="0" algn="ctr">
              <a:lnSpc>
                <a:spcPct val="100000"/>
              </a:lnSpc>
              <a:spcBef>
                <a:spcPts val="0"/>
              </a:spcBef>
              <a:spcAft>
                <a:spcPts val="0"/>
              </a:spcAft>
              <a:buSzPts val="1400"/>
              <a:buChar char="●"/>
              <a:defRPr sz="1400"/>
            </a:lvl1pPr>
            <a:lvl2pPr indent="-304800" lvl="1" marL="914400" rtl="0" algn="ctr">
              <a:spcBef>
                <a:spcPts val="1600"/>
              </a:spcBef>
              <a:spcAft>
                <a:spcPts val="0"/>
              </a:spcAft>
              <a:buSzPts val="1200"/>
              <a:buChar char="○"/>
              <a:defRPr sz="1200"/>
            </a:lvl2pPr>
            <a:lvl3pPr indent="-304800" lvl="2" marL="1371600" rtl="0" algn="ctr">
              <a:spcBef>
                <a:spcPts val="1600"/>
              </a:spcBef>
              <a:spcAft>
                <a:spcPts val="0"/>
              </a:spcAft>
              <a:buSzPts val="1200"/>
              <a:buChar char="■"/>
              <a:defRPr sz="1200"/>
            </a:lvl3pPr>
            <a:lvl4pPr indent="-304800" lvl="3" marL="1828800" rtl="0" algn="ctr">
              <a:spcBef>
                <a:spcPts val="1600"/>
              </a:spcBef>
              <a:spcAft>
                <a:spcPts val="0"/>
              </a:spcAft>
              <a:buSzPts val="1200"/>
              <a:buChar char="●"/>
              <a:defRPr sz="1200"/>
            </a:lvl4pPr>
            <a:lvl5pPr indent="-304800" lvl="4" marL="2286000" rtl="0" algn="ctr">
              <a:spcBef>
                <a:spcPts val="1600"/>
              </a:spcBef>
              <a:spcAft>
                <a:spcPts val="0"/>
              </a:spcAft>
              <a:buSzPts val="1200"/>
              <a:buChar char="○"/>
              <a:defRPr sz="1200"/>
            </a:lvl5pPr>
            <a:lvl6pPr indent="-304800" lvl="5" marL="2743200" rtl="0" algn="ctr">
              <a:spcBef>
                <a:spcPts val="1600"/>
              </a:spcBef>
              <a:spcAft>
                <a:spcPts val="0"/>
              </a:spcAft>
              <a:buSzPts val="1200"/>
              <a:buChar char="■"/>
              <a:defRPr sz="1200"/>
            </a:lvl6pPr>
            <a:lvl7pPr indent="-304800" lvl="6" marL="3200400" rtl="0" algn="ctr">
              <a:spcBef>
                <a:spcPts val="1600"/>
              </a:spcBef>
              <a:spcAft>
                <a:spcPts val="0"/>
              </a:spcAft>
              <a:buSzPts val="1200"/>
              <a:buChar char="●"/>
              <a:defRPr sz="1200"/>
            </a:lvl7pPr>
            <a:lvl8pPr indent="-304800" lvl="7" marL="3657600" rtl="0" algn="ctr">
              <a:spcBef>
                <a:spcPts val="1600"/>
              </a:spcBef>
              <a:spcAft>
                <a:spcPts val="0"/>
              </a:spcAft>
              <a:buSzPts val="1200"/>
              <a:buChar char="○"/>
              <a:defRPr sz="1200"/>
            </a:lvl8pPr>
            <a:lvl9pPr indent="-304800" lvl="8" marL="4114800" rtl="0" algn="ctr">
              <a:spcBef>
                <a:spcPts val="1600"/>
              </a:spcBef>
              <a:spcAft>
                <a:spcPts val="1600"/>
              </a:spcAft>
              <a:buSzPts val="1200"/>
              <a:buChar char="■"/>
              <a:defRPr sz="1200"/>
            </a:lvl9pPr>
          </a:lstStyle>
          <a:p/>
        </p:txBody>
      </p:sp>
      <p:sp>
        <p:nvSpPr>
          <p:cNvPr id="449" name="Google Shape;449;p26"/>
          <p:cNvSpPr txBox="1"/>
          <p:nvPr>
            <p:ph idx="2" type="subTitle"/>
          </p:nvPr>
        </p:nvSpPr>
        <p:spPr>
          <a:xfrm>
            <a:off x="3286800" y="1343625"/>
            <a:ext cx="1710000" cy="4392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000"/>
              <a:buNone/>
              <a:defRPr sz="2000">
                <a:solidFill>
                  <a:schemeClr val="dk1"/>
                </a:solidFill>
              </a:defRPr>
            </a:lvl1pPr>
            <a:lvl2pPr lvl="1" rtl="0" algn="ctr">
              <a:lnSpc>
                <a:spcPct val="100000"/>
              </a:lnSpc>
              <a:spcBef>
                <a:spcPts val="0"/>
              </a:spcBef>
              <a:spcAft>
                <a:spcPts val="0"/>
              </a:spcAft>
              <a:buClr>
                <a:schemeClr val="dk1"/>
              </a:buClr>
              <a:buSzPts val="2000"/>
              <a:buNone/>
              <a:defRPr sz="2000">
                <a:solidFill>
                  <a:schemeClr val="dk1"/>
                </a:solidFill>
              </a:defRPr>
            </a:lvl2pPr>
            <a:lvl3pPr lvl="2" rtl="0" algn="ctr">
              <a:lnSpc>
                <a:spcPct val="100000"/>
              </a:lnSpc>
              <a:spcBef>
                <a:spcPts val="0"/>
              </a:spcBef>
              <a:spcAft>
                <a:spcPts val="0"/>
              </a:spcAft>
              <a:buClr>
                <a:schemeClr val="dk1"/>
              </a:buClr>
              <a:buSzPts val="2000"/>
              <a:buNone/>
              <a:defRPr sz="2000">
                <a:solidFill>
                  <a:schemeClr val="dk1"/>
                </a:solidFill>
              </a:defRPr>
            </a:lvl3pPr>
            <a:lvl4pPr lvl="3" rtl="0" algn="ctr">
              <a:lnSpc>
                <a:spcPct val="100000"/>
              </a:lnSpc>
              <a:spcBef>
                <a:spcPts val="0"/>
              </a:spcBef>
              <a:spcAft>
                <a:spcPts val="0"/>
              </a:spcAft>
              <a:buClr>
                <a:schemeClr val="dk1"/>
              </a:buClr>
              <a:buSzPts val="2000"/>
              <a:buNone/>
              <a:defRPr sz="2000">
                <a:solidFill>
                  <a:schemeClr val="dk1"/>
                </a:solidFill>
              </a:defRPr>
            </a:lvl4pPr>
            <a:lvl5pPr lvl="4" rtl="0" algn="ctr">
              <a:lnSpc>
                <a:spcPct val="100000"/>
              </a:lnSpc>
              <a:spcBef>
                <a:spcPts val="0"/>
              </a:spcBef>
              <a:spcAft>
                <a:spcPts val="0"/>
              </a:spcAft>
              <a:buClr>
                <a:schemeClr val="dk1"/>
              </a:buClr>
              <a:buSzPts val="2000"/>
              <a:buNone/>
              <a:defRPr sz="2000">
                <a:solidFill>
                  <a:schemeClr val="dk1"/>
                </a:solidFill>
              </a:defRPr>
            </a:lvl5pPr>
            <a:lvl6pPr lvl="5" rtl="0" algn="ctr">
              <a:lnSpc>
                <a:spcPct val="100000"/>
              </a:lnSpc>
              <a:spcBef>
                <a:spcPts val="0"/>
              </a:spcBef>
              <a:spcAft>
                <a:spcPts val="0"/>
              </a:spcAft>
              <a:buClr>
                <a:schemeClr val="dk1"/>
              </a:buClr>
              <a:buSzPts val="2000"/>
              <a:buNone/>
              <a:defRPr sz="2000">
                <a:solidFill>
                  <a:schemeClr val="dk1"/>
                </a:solidFill>
              </a:defRPr>
            </a:lvl6pPr>
            <a:lvl7pPr lvl="6" rtl="0" algn="ctr">
              <a:lnSpc>
                <a:spcPct val="100000"/>
              </a:lnSpc>
              <a:spcBef>
                <a:spcPts val="0"/>
              </a:spcBef>
              <a:spcAft>
                <a:spcPts val="0"/>
              </a:spcAft>
              <a:buClr>
                <a:schemeClr val="dk1"/>
              </a:buClr>
              <a:buSzPts val="2000"/>
              <a:buNone/>
              <a:defRPr sz="2000">
                <a:solidFill>
                  <a:schemeClr val="dk1"/>
                </a:solidFill>
              </a:defRPr>
            </a:lvl7pPr>
            <a:lvl8pPr lvl="7" rtl="0" algn="ctr">
              <a:lnSpc>
                <a:spcPct val="100000"/>
              </a:lnSpc>
              <a:spcBef>
                <a:spcPts val="0"/>
              </a:spcBef>
              <a:spcAft>
                <a:spcPts val="0"/>
              </a:spcAft>
              <a:buClr>
                <a:schemeClr val="dk1"/>
              </a:buClr>
              <a:buSzPts val="2000"/>
              <a:buNone/>
              <a:defRPr sz="2000">
                <a:solidFill>
                  <a:schemeClr val="dk1"/>
                </a:solidFill>
              </a:defRPr>
            </a:lvl8pPr>
            <a:lvl9pPr lvl="8" rtl="0" algn="ctr">
              <a:lnSpc>
                <a:spcPct val="100000"/>
              </a:lnSpc>
              <a:spcBef>
                <a:spcPts val="0"/>
              </a:spcBef>
              <a:spcAft>
                <a:spcPts val="0"/>
              </a:spcAft>
              <a:buClr>
                <a:schemeClr val="dk1"/>
              </a:buClr>
              <a:buSzPts val="2000"/>
              <a:buNone/>
              <a:defRPr sz="2000">
                <a:solidFill>
                  <a:schemeClr val="dk1"/>
                </a:solidFill>
              </a:defRPr>
            </a:lvl9pPr>
          </a:lstStyle>
          <a:p/>
        </p:txBody>
      </p:sp>
      <p:sp>
        <p:nvSpPr>
          <p:cNvPr id="450" name="Google Shape;450;p26"/>
          <p:cNvSpPr txBox="1"/>
          <p:nvPr>
            <p:ph idx="3" type="body"/>
          </p:nvPr>
        </p:nvSpPr>
        <p:spPr>
          <a:xfrm>
            <a:off x="3286800" y="3709951"/>
            <a:ext cx="1710000" cy="907200"/>
          </a:xfrm>
          <a:prstGeom prst="rect">
            <a:avLst/>
          </a:prstGeom>
        </p:spPr>
        <p:txBody>
          <a:bodyPr anchorCtr="0" anchor="t" bIns="91425" lIns="91425" spcFirstLastPara="1" rIns="91425" wrap="square" tIns="91425">
            <a:noAutofit/>
          </a:bodyPr>
          <a:lstStyle>
            <a:lvl1pPr indent="-317500" lvl="0" marL="457200" rtl="0" algn="ctr">
              <a:lnSpc>
                <a:spcPct val="100000"/>
              </a:lnSpc>
              <a:spcBef>
                <a:spcPts val="0"/>
              </a:spcBef>
              <a:spcAft>
                <a:spcPts val="0"/>
              </a:spcAft>
              <a:buSzPts val="1400"/>
              <a:buChar char="●"/>
              <a:defRPr sz="1400"/>
            </a:lvl1pPr>
            <a:lvl2pPr indent="-304800" lvl="1" marL="914400" rtl="0" algn="ctr">
              <a:spcBef>
                <a:spcPts val="1600"/>
              </a:spcBef>
              <a:spcAft>
                <a:spcPts val="0"/>
              </a:spcAft>
              <a:buSzPts val="1200"/>
              <a:buChar char="○"/>
              <a:defRPr sz="1200"/>
            </a:lvl2pPr>
            <a:lvl3pPr indent="-304800" lvl="2" marL="1371600" rtl="0" algn="ctr">
              <a:spcBef>
                <a:spcPts val="1600"/>
              </a:spcBef>
              <a:spcAft>
                <a:spcPts val="0"/>
              </a:spcAft>
              <a:buSzPts val="1200"/>
              <a:buChar char="■"/>
              <a:defRPr sz="1200"/>
            </a:lvl3pPr>
            <a:lvl4pPr indent="-304800" lvl="3" marL="1828800" rtl="0" algn="ctr">
              <a:spcBef>
                <a:spcPts val="1600"/>
              </a:spcBef>
              <a:spcAft>
                <a:spcPts val="0"/>
              </a:spcAft>
              <a:buSzPts val="1200"/>
              <a:buChar char="●"/>
              <a:defRPr sz="1200"/>
            </a:lvl4pPr>
            <a:lvl5pPr indent="-304800" lvl="4" marL="2286000" rtl="0" algn="ctr">
              <a:spcBef>
                <a:spcPts val="1600"/>
              </a:spcBef>
              <a:spcAft>
                <a:spcPts val="0"/>
              </a:spcAft>
              <a:buSzPts val="1200"/>
              <a:buChar char="○"/>
              <a:defRPr sz="1200"/>
            </a:lvl5pPr>
            <a:lvl6pPr indent="-304800" lvl="5" marL="2743200" rtl="0" algn="ctr">
              <a:spcBef>
                <a:spcPts val="1600"/>
              </a:spcBef>
              <a:spcAft>
                <a:spcPts val="0"/>
              </a:spcAft>
              <a:buSzPts val="1200"/>
              <a:buChar char="■"/>
              <a:defRPr sz="1200"/>
            </a:lvl6pPr>
            <a:lvl7pPr indent="-304800" lvl="6" marL="3200400" rtl="0" algn="ctr">
              <a:spcBef>
                <a:spcPts val="1600"/>
              </a:spcBef>
              <a:spcAft>
                <a:spcPts val="0"/>
              </a:spcAft>
              <a:buSzPts val="1200"/>
              <a:buChar char="●"/>
              <a:defRPr sz="1200"/>
            </a:lvl7pPr>
            <a:lvl8pPr indent="-304800" lvl="7" marL="3657600" rtl="0" algn="ctr">
              <a:spcBef>
                <a:spcPts val="1600"/>
              </a:spcBef>
              <a:spcAft>
                <a:spcPts val="0"/>
              </a:spcAft>
              <a:buSzPts val="1200"/>
              <a:buChar char="○"/>
              <a:defRPr sz="1200"/>
            </a:lvl8pPr>
            <a:lvl9pPr indent="-304800" lvl="8" marL="4114800" rtl="0" algn="ctr">
              <a:spcBef>
                <a:spcPts val="1600"/>
              </a:spcBef>
              <a:spcAft>
                <a:spcPts val="1600"/>
              </a:spcAft>
              <a:buSzPts val="1200"/>
              <a:buChar char="■"/>
              <a:defRPr sz="1200"/>
            </a:lvl9pPr>
          </a:lstStyle>
          <a:p/>
        </p:txBody>
      </p:sp>
      <p:sp>
        <p:nvSpPr>
          <p:cNvPr id="451" name="Google Shape;451;p26"/>
          <p:cNvSpPr txBox="1"/>
          <p:nvPr>
            <p:ph idx="4" type="subTitle"/>
          </p:nvPr>
        </p:nvSpPr>
        <p:spPr>
          <a:xfrm>
            <a:off x="3286800" y="3389025"/>
            <a:ext cx="1710000" cy="4392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000"/>
              <a:buNone/>
              <a:defRPr sz="2000">
                <a:solidFill>
                  <a:schemeClr val="dk1"/>
                </a:solidFill>
              </a:defRPr>
            </a:lvl1pPr>
            <a:lvl2pPr lvl="1" rtl="0" algn="ctr">
              <a:lnSpc>
                <a:spcPct val="100000"/>
              </a:lnSpc>
              <a:spcBef>
                <a:spcPts val="0"/>
              </a:spcBef>
              <a:spcAft>
                <a:spcPts val="0"/>
              </a:spcAft>
              <a:buClr>
                <a:schemeClr val="dk1"/>
              </a:buClr>
              <a:buSzPts val="2000"/>
              <a:buNone/>
              <a:defRPr sz="2000">
                <a:solidFill>
                  <a:schemeClr val="dk1"/>
                </a:solidFill>
              </a:defRPr>
            </a:lvl2pPr>
            <a:lvl3pPr lvl="2" rtl="0" algn="ctr">
              <a:lnSpc>
                <a:spcPct val="100000"/>
              </a:lnSpc>
              <a:spcBef>
                <a:spcPts val="0"/>
              </a:spcBef>
              <a:spcAft>
                <a:spcPts val="0"/>
              </a:spcAft>
              <a:buClr>
                <a:schemeClr val="dk1"/>
              </a:buClr>
              <a:buSzPts val="2000"/>
              <a:buNone/>
              <a:defRPr sz="2000">
                <a:solidFill>
                  <a:schemeClr val="dk1"/>
                </a:solidFill>
              </a:defRPr>
            </a:lvl3pPr>
            <a:lvl4pPr lvl="3" rtl="0" algn="ctr">
              <a:lnSpc>
                <a:spcPct val="100000"/>
              </a:lnSpc>
              <a:spcBef>
                <a:spcPts val="0"/>
              </a:spcBef>
              <a:spcAft>
                <a:spcPts val="0"/>
              </a:spcAft>
              <a:buClr>
                <a:schemeClr val="dk1"/>
              </a:buClr>
              <a:buSzPts val="2000"/>
              <a:buNone/>
              <a:defRPr sz="2000">
                <a:solidFill>
                  <a:schemeClr val="dk1"/>
                </a:solidFill>
              </a:defRPr>
            </a:lvl4pPr>
            <a:lvl5pPr lvl="4" rtl="0" algn="ctr">
              <a:lnSpc>
                <a:spcPct val="100000"/>
              </a:lnSpc>
              <a:spcBef>
                <a:spcPts val="0"/>
              </a:spcBef>
              <a:spcAft>
                <a:spcPts val="0"/>
              </a:spcAft>
              <a:buClr>
                <a:schemeClr val="dk1"/>
              </a:buClr>
              <a:buSzPts val="2000"/>
              <a:buNone/>
              <a:defRPr sz="2000">
                <a:solidFill>
                  <a:schemeClr val="dk1"/>
                </a:solidFill>
              </a:defRPr>
            </a:lvl5pPr>
            <a:lvl6pPr lvl="5" rtl="0" algn="ctr">
              <a:lnSpc>
                <a:spcPct val="100000"/>
              </a:lnSpc>
              <a:spcBef>
                <a:spcPts val="0"/>
              </a:spcBef>
              <a:spcAft>
                <a:spcPts val="0"/>
              </a:spcAft>
              <a:buClr>
                <a:schemeClr val="dk1"/>
              </a:buClr>
              <a:buSzPts val="2000"/>
              <a:buNone/>
              <a:defRPr sz="2000">
                <a:solidFill>
                  <a:schemeClr val="dk1"/>
                </a:solidFill>
              </a:defRPr>
            </a:lvl6pPr>
            <a:lvl7pPr lvl="6" rtl="0" algn="ctr">
              <a:lnSpc>
                <a:spcPct val="100000"/>
              </a:lnSpc>
              <a:spcBef>
                <a:spcPts val="0"/>
              </a:spcBef>
              <a:spcAft>
                <a:spcPts val="0"/>
              </a:spcAft>
              <a:buClr>
                <a:schemeClr val="dk1"/>
              </a:buClr>
              <a:buSzPts val="2000"/>
              <a:buNone/>
              <a:defRPr sz="2000">
                <a:solidFill>
                  <a:schemeClr val="dk1"/>
                </a:solidFill>
              </a:defRPr>
            </a:lvl7pPr>
            <a:lvl8pPr lvl="7" rtl="0" algn="ctr">
              <a:lnSpc>
                <a:spcPct val="100000"/>
              </a:lnSpc>
              <a:spcBef>
                <a:spcPts val="0"/>
              </a:spcBef>
              <a:spcAft>
                <a:spcPts val="0"/>
              </a:spcAft>
              <a:buClr>
                <a:schemeClr val="dk1"/>
              </a:buClr>
              <a:buSzPts val="2000"/>
              <a:buNone/>
              <a:defRPr sz="2000">
                <a:solidFill>
                  <a:schemeClr val="dk1"/>
                </a:solidFill>
              </a:defRPr>
            </a:lvl8pPr>
            <a:lvl9pPr lvl="8" rtl="0" algn="ctr">
              <a:lnSpc>
                <a:spcPct val="100000"/>
              </a:lnSpc>
              <a:spcBef>
                <a:spcPts val="0"/>
              </a:spcBef>
              <a:spcAft>
                <a:spcPts val="0"/>
              </a:spcAft>
              <a:buClr>
                <a:schemeClr val="dk1"/>
              </a:buClr>
              <a:buSzPts val="2000"/>
              <a:buNone/>
              <a:defRPr sz="2000">
                <a:solidFill>
                  <a:schemeClr val="dk1"/>
                </a:solidFill>
              </a:defRPr>
            </a:lvl9pPr>
          </a:lstStyle>
          <a:p/>
        </p:txBody>
      </p:sp>
      <p:sp>
        <p:nvSpPr>
          <p:cNvPr id="452" name="Google Shape;452;p26"/>
          <p:cNvSpPr txBox="1"/>
          <p:nvPr>
            <p:ph idx="5" type="body"/>
          </p:nvPr>
        </p:nvSpPr>
        <p:spPr>
          <a:xfrm>
            <a:off x="4998600" y="1664551"/>
            <a:ext cx="1710000" cy="907200"/>
          </a:xfrm>
          <a:prstGeom prst="rect">
            <a:avLst/>
          </a:prstGeom>
        </p:spPr>
        <p:txBody>
          <a:bodyPr anchorCtr="0" anchor="t" bIns="91425" lIns="91425" spcFirstLastPara="1" rIns="91425" wrap="square" tIns="91425">
            <a:noAutofit/>
          </a:bodyPr>
          <a:lstStyle>
            <a:lvl1pPr indent="-317500" lvl="0" marL="457200" rtl="0" algn="ctr">
              <a:lnSpc>
                <a:spcPct val="100000"/>
              </a:lnSpc>
              <a:spcBef>
                <a:spcPts val="0"/>
              </a:spcBef>
              <a:spcAft>
                <a:spcPts val="0"/>
              </a:spcAft>
              <a:buSzPts val="1400"/>
              <a:buChar char="●"/>
              <a:defRPr sz="1400"/>
            </a:lvl1pPr>
            <a:lvl2pPr indent="-304800" lvl="1" marL="914400" rtl="0" algn="ctr">
              <a:spcBef>
                <a:spcPts val="1600"/>
              </a:spcBef>
              <a:spcAft>
                <a:spcPts val="0"/>
              </a:spcAft>
              <a:buSzPts val="1200"/>
              <a:buChar char="○"/>
              <a:defRPr sz="1200"/>
            </a:lvl2pPr>
            <a:lvl3pPr indent="-304800" lvl="2" marL="1371600" rtl="0" algn="ctr">
              <a:spcBef>
                <a:spcPts val="1600"/>
              </a:spcBef>
              <a:spcAft>
                <a:spcPts val="0"/>
              </a:spcAft>
              <a:buSzPts val="1200"/>
              <a:buChar char="■"/>
              <a:defRPr sz="1200"/>
            </a:lvl3pPr>
            <a:lvl4pPr indent="-304800" lvl="3" marL="1828800" rtl="0" algn="ctr">
              <a:spcBef>
                <a:spcPts val="1600"/>
              </a:spcBef>
              <a:spcAft>
                <a:spcPts val="0"/>
              </a:spcAft>
              <a:buSzPts val="1200"/>
              <a:buChar char="●"/>
              <a:defRPr sz="1200"/>
            </a:lvl4pPr>
            <a:lvl5pPr indent="-304800" lvl="4" marL="2286000" rtl="0" algn="ctr">
              <a:spcBef>
                <a:spcPts val="1600"/>
              </a:spcBef>
              <a:spcAft>
                <a:spcPts val="0"/>
              </a:spcAft>
              <a:buSzPts val="1200"/>
              <a:buChar char="○"/>
              <a:defRPr sz="1200"/>
            </a:lvl5pPr>
            <a:lvl6pPr indent="-304800" lvl="5" marL="2743200" rtl="0" algn="ctr">
              <a:spcBef>
                <a:spcPts val="1600"/>
              </a:spcBef>
              <a:spcAft>
                <a:spcPts val="0"/>
              </a:spcAft>
              <a:buSzPts val="1200"/>
              <a:buChar char="■"/>
              <a:defRPr sz="1200"/>
            </a:lvl6pPr>
            <a:lvl7pPr indent="-304800" lvl="6" marL="3200400" rtl="0" algn="ctr">
              <a:spcBef>
                <a:spcPts val="1600"/>
              </a:spcBef>
              <a:spcAft>
                <a:spcPts val="0"/>
              </a:spcAft>
              <a:buSzPts val="1200"/>
              <a:buChar char="●"/>
              <a:defRPr sz="1200"/>
            </a:lvl7pPr>
            <a:lvl8pPr indent="-304800" lvl="7" marL="3657600" rtl="0" algn="ctr">
              <a:spcBef>
                <a:spcPts val="1600"/>
              </a:spcBef>
              <a:spcAft>
                <a:spcPts val="0"/>
              </a:spcAft>
              <a:buSzPts val="1200"/>
              <a:buChar char="○"/>
              <a:defRPr sz="1200"/>
            </a:lvl8pPr>
            <a:lvl9pPr indent="-304800" lvl="8" marL="4114800" rtl="0" algn="ctr">
              <a:spcBef>
                <a:spcPts val="1600"/>
              </a:spcBef>
              <a:spcAft>
                <a:spcPts val="1600"/>
              </a:spcAft>
              <a:buSzPts val="1200"/>
              <a:buChar char="■"/>
              <a:defRPr sz="1200"/>
            </a:lvl9pPr>
          </a:lstStyle>
          <a:p/>
        </p:txBody>
      </p:sp>
      <p:sp>
        <p:nvSpPr>
          <p:cNvPr id="453" name="Google Shape;453;p26"/>
          <p:cNvSpPr txBox="1"/>
          <p:nvPr>
            <p:ph idx="6" type="subTitle"/>
          </p:nvPr>
        </p:nvSpPr>
        <p:spPr>
          <a:xfrm>
            <a:off x="4998600" y="1343625"/>
            <a:ext cx="1710000" cy="4392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000"/>
              <a:buNone/>
              <a:defRPr sz="2000">
                <a:solidFill>
                  <a:schemeClr val="dk1"/>
                </a:solidFill>
              </a:defRPr>
            </a:lvl1pPr>
            <a:lvl2pPr lvl="1" rtl="0" algn="ctr">
              <a:lnSpc>
                <a:spcPct val="100000"/>
              </a:lnSpc>
              <a:spcBef>
                <a:spcPts val="0"/>
              </a:spcBef>
              <a:spcAft>
                <a:spcPts val="0"/>
              </a:spcAft>
              <a:buClr>
                <a:schemeClr val="dk1"/>
              </a:buClr>
              <a:buSzPts val="2000"/>
              <a:buNone/>
              <a:defRPr sz="2000">
                <a:solidFill>
                  <a:schemeClr val="dk1"/>
                </a:solidFill>
              </a:defRPr>
            </a:lvl2pPr>
            <a:lvl3pPr lvl="2" rtl="0" algn="ctr">
              <a:lnSpc>
                <a:spcPct val="100000"/>
              </a:lnSpc>
              <a:spcBef>
                <a:spcPts val="0"/>
              </a:spcBef>
              <a:spcAft>
                <a:spcPts val="0"/>
              </a:spcAft>
              <a:buClr>
                <a:schemeClr val="dk1"/>
              </a:buClr>
              <a:buSzPts val="2000"/>
              <a:buNone/>
              <a:defRPr sz="2000">
                <a:solidFill>
                  <a:schemeClr val="dk1"/>
                </a:solidFill>
              </a:defRPr>
            </a:lvl3pPr>
            <a:lvl4pPr lvl="3" rtl="0" algn="ctr">
              <a:lnSpc>
                <a:spcPct val="100000"/>
              </a:lnSpc>
              <a:spcBef>
                <a:spcPts val="0"/>
              </a:spcBef>
              <a:spcAft>
                <a:spcPts val="0"/>
              </a:spcAft>
              <a:buClr>
                <a:schemeClr val="dk1"/>
              </a:buClr>
              <a:buSzPts val="2000"/>
              <a:buNone/>
              <a:defRPr sz="2000">
                <a:solidFill>
                  <a:schemeClr val="dk1"/>
                </a:solidFill>
              </a:defRPr>
            </a:lvl4pPr>
            <a:lvl5pPr lvl="4" rtl="0" algn="ctr">
              <a:lnSpc>
                <a:spcPct val="100000"/>
              </a:lnSpc>
              <a:spcBef>
                <a:spcPts val="0"/>
              </a:spcBef>
              <a:spcAft>
                <a:spcPts val="0"/>
              </a:spcAft>
              <a:buClr>
                <a:schemeClr val="dk1"/>
              </a:buClr>
              <a:buSzPts val="2000"/>
              <a:buNone/>
              <a:defRPr sz="2000">
                <a:solidFill>
                  <a:schemeClr val="dk1"/>
                </a:solidFill>
              </a:defRPr>
            </a:lvl5pPr>
            <a:lvl6pPr lvl="5" rtl="0" algn="ctr">
              <a:lnSpc>
                <a:spcPct val="100000"/>
              </a:lnSpc>
              <a:spcBef>
                <a:spcPts val="0"/>
              </a:spcBef>
              <a:spcAft>
                <a:spcPts val="0"/>
              </a:spcAft>
              <a:buClr>
                <a:schemeClr val="dk1"/>
              </a:buClr>
              <a:buSzPts val="2000"/>
              <a:buNone/>
              <a:defRPr sz="2000">
                <a:solidFill>
                  <a:schemeClr val="dk1"/>
                </a:solidFill>
              </a:defRPr>
            </a:lvl6pPr>
            <a:lvl7pPr lvl="6" rtl="0" algn="ctr">
              <a:lnSpc>
                <a:spcPct val="100000"/>
              </a:lnSpc>
              <a:spcBef>
                <a:spcPts val="0"/>
              </a:spcBef>
              <a:spcAft>
                <a:spcPts val="0"/>
              </a:spcAft>
              <a:buClr>
                <a:schemeClr val="dk1"/>
              </a:buClr>
              <a:buSzPts val="2000"/>
              <a:buNone/>
              <a:defRPr sz="2000">
                <a:solidFill>
                  <a:schemeClr val="dk1"/>
                </a:solidFill>
              </a:defRPr>
            </a:lvl7pPr>
            <a:lvl8pPr lvl="7" rtl="0" algn="ctr">
              <a:lnSpc>
                <a:spcPct val="100000"/>
              </a:lnSpc>
              <a:spcBef>
                <a:spcPts val="0"/>
              </a:spcBef>
              <a:spcAft>
                <a:spcPts val="0"/>
              </a:spcAft>
              <a:buClr>
                <a:schemeClr val="dk1"/>
              </a:buClr>
              <a:buSzPts val="2000"/>
              <a:buNone/>
              <a:defRPr sz="2000">
                <a:solidFill>
                  <a:schemeClr val="dk1"/>
                </a:solidFill>
              </a:defRPr>
            </a:lvl8pPr>
            <a:lvl9pPr lvl="8" rtl="0" algn="ctr">
              <a:lnSpc>
                <a:spcPct val="100000"/>
              </a:lnSpc>
              <a:spcBef>
                <a:spcPts val="0"/>
              </a:spcBef>
              <a:spcAft>
                <a:spcPts val="0"/>
              </a:spcAft>
              <a:buClr>
                <a:schemeClr val="dk1"/>
              </a:buClr>
              <a:buSzPts val="2000"/>
              <a:buNone/>
              <a:defRPr sz="2000">
                <a:solidFill>
                  <a:schemeClr val="dk1"/>
                </a:solidFill>
              </a:defRPr>
            </a:lvl9pPr>
          </a:lstStyle>
          <a:p/>
        </p:txBody>
      </p:sp>
      <p:sp>
        <p:nvSpPr>
          <p:cNvPr id="454" name="Google Shape;454;p26"/>
          <p:cNvSpPr txBox="1"/>
          <p:nvPr>
            <p:ph idx="7" type="body"/>
          </p:nvPr>
        </p:nvSpPr>
        <p:spPr>
          <a:xfrm>
            <a:off x="4998600" y="3709951"/>
            <a:ext cx="1710000" cy="907200"/>
          </a:xfrm>
          <a:prstGeom prst="rect">
            <a:avLst/>
          </a:prstGeom>
        </p:spPr>
        <p:txBody>
          <a:bodyPr anchorCtr="0" anchor="t" bIns="91425" lIns="91425" spcFirstLastPara="1" rIns="91425" wrap="square" tIns="91425">
            <a:noAutofit/>
          </a:bodyPr>
          <a:lstStyle>
            <a:lvl1pPr indent="-317500" lvl="0" marL="457200" rtl="0" algn="ctr">
              <a:lnSpc>
                <a:spcPct val="100000"/>
              </a:lnSpc>
              <a:spcBef>
                <a:spcPts val="0"/>
              </a:spcBef>
              <a:spcAft>
                <a:spcPts val="0"/>
              </a:spcAft>
              <a:buSzPts val="1400"/>
              <a:buChar char="●"/>
              <a:defRPr sz="1400"/>
            </a:lvl1pPr>
            <a:lvl2pPr indent="-304800" lvl="1" marL="914400" rtl="0" algn="ctr">
              <a:spcBef>
                <a:spcPts val="1600"/>
              </a:spcBef>
              <a:spcAft>
                <a:spcPts val="0"/>
              </a:spcAft>
              <a:buSzPts val="1200"/>
              <a:buChar char="○"/>
              <a:defRPr sz="1200"/>
            </a:lvl2pPr>
            <a:lvl3pPr indent="-304800" lvl="2" marL="1371600" rtl="0" algn="ctr">
              <a:spcBef>
                <a:spcPts val="1600"/>
              </a:spcBef>
              <a:spcAft>
                <a:spcPts val="0"/>
              </a:spcAft>
              <a:buSzPts val="1200"/>
              <a:buChar char="■"/>
              <a:defRPr sz="1200"/>
            </a:lvl3pPr>
            <a:lvl4pPr indent="-304800" lvl="3" marL="1828800" rtl="0" algn="ctr">
              <a:spcBef>
                <a:spcPts val="1600"/>
              </a:spcBef>
              <a:spcAft>
                <a:spcPts val="0"/>
              </a:spcAft>
              <a:buSzPts val="1200"/>
              <a:buChar char="●"/>
              <a:defRPr sz="1200"/>
            </a:lvl4pPr>
            <a:lvl5pPr indent="-304800" lvl="4" marL="2286000" rtl="0" algn="ctr">
              <a:spcBef>
                <a:spcPts val="1600"/>
              </a:spcBef>
              <a:spcAft>
                <a:spcPts val="0"/>
              </a:spcAft>
              <a:buSzPts val="1200"/>
              <a:buChar char="○"/>
              <a:defRPr sz="1200"/>
            </a:lvl5pPr>
            <a:lvl6pPr indent="-304800" lvl="5" marL="2743200" rtl="0" algn="ctr">
              <a:spcBef>
                <a:spcPts val="1600"/>
              </a:spcBef>
              <a:spcAft>
                <a:spcPts val="0"/>
              </a:spcAft>
              <a:buSzPts val="1200"/>
              <a:buChar char="■"/>
              <a:defRPr sz="1200"/>
            </a:lvl6pPr>
            <a:lvl7pPr indent="-304800" lvl="6" marL="3200400" rtl="0" algn="ctr">
              <a:spcBef>
                <a:spcPts val="1600"/>
              </a:spcBef>
              <a:spcAft>
                <a:spcPts val="0"/>
              </a:spcAft>
              <a:buSzPts val="1200"/>
              <a:buChar char="●"/>
              <a:defRPr sz="1200"/>
            </a:lvl7pPr>
            <a:lvl8pPr indent="-304800" lvl="7" marL="3657600" rtl="0" algn="ctr">
              <a:spcBef>
                <a:spcPts val="1600"/>
              </a:spcBef>
              <a:spcAft>
                <a:spcPts val="0"/>
              </a:spcAft>
              <a:buSzPts val="1200"/>
              <a:buChar char="○"/>
              <a:defRPr sz="1200"/>
            </a:lvl8pPr>
            <a:lvl9pPr indent="-304800" lvl="8" marL="4114800" rtl="0" algn="ctr">
              <a:spcBef>
                <a:spcPts val="1600"/>
              </a:spcBef>
              <a:spcAft>
                <a:spcPts val="1600"/>
              </a:spcAft>
              <a:buSzPts val="1200"/>
              <a:buChar char="■"/>
              <a:defRPr sz="1200"/>
            </a:lvl9pPr>
          </a:lstStyle>
          <a:p/>
        </p:txBody>
      </p:sp>
      <p:sp>
        <p:nvSpPr>
          <p:cNvPr id="455" name="Google Shape;455;p26"/>
          <p:cNvSpPr txBox="1"/>
          <p:nvPr>
            <p:ph idx="8" type="subTitle"/>
          </p:nvPr>
        </p:nvSpPr>
        <p:spPr>
          <a:xfrm>
            <a:off x="4998600" y="3389025"/>
            <a:ext cx="1710000" cy="4392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000"/>
              <a:buNone/>
              <a:defRPr sz="2000">
                <a:solidFill>
                  <a:schemeClr val="dk1"/>
                </a:solidFill>
              </a:defRPr>
            </a:lvl1pPr>
            <a:lvl2pPr lvl="1" rtl="0" algn="ctr">
              <a:lnSpc>
                <a:spcPct val="100000"/>
              </a:lnSpc>
              <a:spcBef>
                <a:spcPts val="0"/>
              </a:spcBef>
              <a:spcAft>
                <a:spcPts val="0"/>
              </a:spcAft>
              <a:buClr>
                <a:schemeClr val="dk1"/>
              </a:buClr>
              <a:buSzPts val="2000"/>
              <a:buNone/>
              <a:defRPr sz="2000">
                <a:solidFill>
                  <a:schemeClr val="dk1"/>
                </a:solidFill>
              </a:defRPr>
            </a:lvl2pPr>
            <a:lvl3pPr lvl="2" rtl="0" algn="ctr">
              <a:lnSpc>
                <a:spcPct val="100000"/>
              </a:lnSpc>
              <a:spcBef>
                <a:spcPts val="0"/>
              </a:spcBef>
              <a:spcAft>
                <a:spcPts val="0"/>
              </a:spcAft>
              <a:buClr>
                <a:schemeClr val="dk1"/>
              </a:buClr>
              <a:buSzPts val="2000"/>
              <a:buNone/>
              <a:defRPr sz="2000">
                <a:solidFill>
                  <a:schemeClr val="dk1"/>
                </a:solidFill>
              </a:defRPr>
            </a:lvl3pPr>
            <a:lvl4pPr lvl="3" rtl="0" algn="ctr">
              <a:lnSpc>
                <a:spcPct val="100000"/>
              </a:lnSpc>
              <a:spcBef>
                <a:spcPts val="0"/>
              </a:spcBef>
              <a:spcAft>
                <a:spcPts val="0"/>
              </a:spcAft>
              <a:buClr>
                <a:schemeClr val="dk1"/>
              </a:buClr>
              <a:buSzPts val="2000"/>
              <a:buNone/>
              <a:defRPr sz="2000">
                <a:solidFill>
                  <a:schemeClr val="dk1"/>
                </a:solidFill>
              </a:defRPr>
            </a:lvl4pPr>
            <a:lvl5pPr lvl="4" rtl="0" algn="ctr">
              <a:lnSpc>
                <a:spcPct val="100000"/>
              </a:lnSpc>
              <a:spcBef>
                <a:spcPts val="0"/>
              </a:spcBef>
              <a:spcAft>
                <a:spcPts val="0"/>
              </a:spcAft>
              <a:buClr>
                <a:schemeClr val="dk1"/>
              </a:buClr>
              <a:buSzPts val="2000"/>
              <a:buNone/>
              <a:defRPr sz="2000">
                <a:solidFill>
                  <a:schemeClr val="dk1"/>
                </a:solidFill>
              </a:defRPr>
            </a:lvl5pPr>
            <a:lvl6pPr lvl="5" rtl="0" algn="ctr">
              <a:lnSpc>
                <a:spcPct val="100000"/>
              </a:lnSpc>
              <a:spcBef>
                <a:spcPts val="0"/>
              </a:spcBef>
              <a:spcAft>
                <a:spcPts val="0"/>
              </a:spcAft>
              <a:buClr>
                <a:schemeClr val="dk1"/>
              </a:buClr>
              <a:buSzPts val="2000"/>
              <a:buNone/>
              <a:defRPr sz="2000">
                <a:solidFill>
                  <a:schemeClr val="dk1"/>
                </a:solidFill>
              </a:defRPr>
            </a:lvl6pPr>
            <a:lvl7pPr lvl="6" rtl="0" algn="ctr">
              <a:lnSpc>
                <a:spcPct val="100000"/>
              </a:lnSpc>
              <a:spcBef>
                <a:spcPts val="0"/>
              </a:spcBef>
              <a:spcAft>
                <a:spcPts val="0"/>
              </a:spcAft>
              <a:buClr>
                <a:schemeClr val="dk1"/>
              </a:buClr>
              <a:buSzPts val="2000"/>
              <a:buNone/>
              <a:defRPr sz="2000">
                <a:solidFill>
                  <a:schemeClr val="dk1"/>
                </a:solidFill>
              </a:defRPr>
            </a:lvl7pPr>
            <a:lvl8pPr lvl="7" rtl="0" algn="ctr">
              <a:lnSpc>
                <a:spcPct val="100000"/>
              </a:lnSpc>
              <a:spcBef>
                <a:spcPts val="0"/>
              </a:spcBef>
              <a:spcAft>
                <a:spcPts val="0"/>
              </a:spcAft>
              <a:buClr>
                <a:schemeClr val="dk1"/>
              </a:buClr>
              <a:buSzPts val="2000"/>
              <a:buNone/>
              <a:defRPr sz="2000">
                <a:solidFill>
                  <a:schemeClr val="dk1"/>
                </a:solidFill>
              </a:defRPr>
            </a:lvl8pPr>
            <a:lvl9pPr lvl="8" rtl="0" algn="ctr">
              <a:lnSpc>
                <a:spcPct val="100000"/>
              </a:lnSpc>
              <a:spcBef>
                <a:spcPts val="0"/>
              </a:spcBef>
              <a:spcAft>
                <a:spcPts val="0"/>
              </a:spcAft>
              <a:buClr>
                <a:schemeClr val="dk1"/>
              </a:buClr>
              <a:buSzPts val="2000"/>
              <a:buNone/>
              <a:defRPr sz="2000">
                <a:solidFill>
                  <a:schemeClr val="dk1"/>
                </a:solidFill>
              </a:defRPr>
            </a:lvl9pPr>
          </a:lstStyle>
          <a:p/>
        </p:txBody>
      </p:sp>
      <p:sp>
        <p:nvSpPr>
          <p:cNvPr id="456" name="Google Shape;456;p26"/>
          <p:cNvSpPr txBox="1"/>
          <p:nvPr>
            <p:ph idx="9" type="body"/>
          </p:nvPr>
        </p:nvSpPr>
        <p:spPr>
          <a:xfrm>
            <a:off x="6710400" y="1664551"/>
            <a:ext cx="1710000" cy="907200"/>
          </a:xfrm>
          <a:prstGeom prst="rect">
            <a:avLst/>
          </a:prstGeom>
        </p:spPr>
        <p:txBody>
          <a:bodyPr anchorCtr="0" anchor="t" bIns="91425" lIns="91425" spcFirstLastPara="1" rIns="91425" wrap="square" tIns="91425">
            <a:noAutofit/>
          </a:bodyPr>
          <a:lstStyle>
            <a:lvl1pPr indent="-317500" lvl="0" marL="457200" rtl="0" algn="ctr">
              <a:lnSpc>
                <a:spcPct val="100000"/>
              </a:lnSpc>
              <a:spcBef>
                <a:spcPts val="0"/>
              </a:spcBef>
              <a:spcAft>
                <a:spcPts val="0"/>
              </a:spcAft>
              <a:buSzPts val="1400"/>
              <a:buChar char="●"/>
              <a:defRPr sz="1400"/>
            </a:lvl1pPr>
            <a:lvl2pPr indent="-304800" lvl="1" marL="914400" rtl="0" algn="ctr">
              <a:spcBef>
                <a:spcPts val="1600"/>
              </a:spcBef>
              <a:spcAft>
                <a:spcPts val="0"/>
              </a:spcAft>
              <a:buSzPts val="1200"/>
              <a:buChar char="○"/>
              <a:defRPr sz="1200"/>
            </a:lvl2pPr>
            <a:lvl3pPr indent="-304800" lvl="2" marL="1371600" rtl="0" algn="ctr">
              <a:spcBef>
                <a:spcPts val="1600"/>
              </a:spcBef>
              <a:spcAft>
                <a:spcPts val="0"/>
              </a:spcAft>
              <a:buSzPts val="1200"/>
              <a:buChar char="■"/>
              <a:defRPr sz="1200"/>
            </a:lvl3pPr>
            <a:lvl4pPr indent="-304800" lvl="3" marL="1828800" rtl="0" algn="ctr">
              <a:spcBef>
                <a:spcPts val="1600"/>
              </a:spcBef>
              <a:spcAft>
                <a:spcPts val="0"/>
              </a:spcAft>
              <a:buSzPts val="1200"/>
              <a:buChar char="●"/>
              <a:defRPr sz="1200"/>
            </a:lvl4pPr>
            <a:lvl5pPr indent="-304800" lvl="4" marL="2286000" rtl="0" algn="ctr">
              <a:spcBef>
                <a:spcPts val="1600"/>
              </a:spcBef>
              <a:spcAft>
                <a:spcPts val="0"/>
              </a:spcAft>
              <a:buSzPts val="1200"/>
              <a:buChar char="○"/>
              <a:defRPr sz="1200"/>
            </a:lvl5pPr>
            <a:lvl6pPr indent="-304800" lvl="5" marL="2743200" rtl="0" algn="ctr">
              <a:spcBef>
                <a:spcPts val="1600"/>
              </a:spcBef>
              <a:spcAft>
                <a:spcPts val="0"/>
              </a:spcAft>
              <a:buSzPts val="1200"/>
              <a:buChar char="■"/>
              <a:defRPr sz="1200"/>
            </a:lvl6pPr>
            <a:lvl7pPr indent="-304800" lvl="6" marL="3200400" rtl="0" algn="ctr">
              <a:spcBef>
                <a:spcPts val="1600"/>
              </a:spcBef>
              <a:spcAft>
                <a:spcPts val="0"/>
              </a:spcAft>
              <a:buSzPts val="1200"/>
              <a:buChar char="●"/>
              <a:defRPr sz="1200"/>
            </a:lvl7pPr>
            <a:lvl8pPr indent="-304800" lvl="7" marL="3657600" rtl="0" algn="ctr">
              <a:spcBef>
                <a:spcPts val="1600"/>
              </a:spcBef>
              <a:spcAft>
                <a:spcPts val="0"/>
              </a:spcAft>
              <a:buSzPts val="1200"/>
              <a:buChar char="○"/>
              <a:defRPr sz="1200"/>
            </a:lvl8pPr>
            <a:lvl9pPr indent="-304800" lvl="8" marL="4114800" rtl="0" algn="ctr">
              <a:spcBef>
                <a:spcPts val="1600"/>
              </a:spcBef>
              <a:spcAft>
                <a:spcPts val="1600"/>
              </a:spcAft>
              <a:buSzPts val="1200"/>
              <a:buChar char="■"/>
              <a:defRPr sz="1200"/>
            </a:lvl9pPr>
          </a:lstStyle>
          <a:p/>
        </p:txBody>
      </p:sp>
      <p:sp>
        <p:nvSpPr>
          <p:cNvPr id="457" name="Google Shape;457;p26"/>
          <p:cNvSpPr txBox="1"/>
          <p:nvPr>
            <p:ph idx="13" type="subTitle"/>
          </p:nvPr>
        </p:nvSpPr>
        <p:spPr>
          <a:xfrm>
            <a:off x="6710400" y="1343625"/>
            <a:ext cx="1710000" cy="4392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000"/>
              <a:buNone/>
              <a:defRPr sz="2000">
                <a:solidFill>
                  <a:schemeClr val="dk1"/>
                </a:solidFill>
              </a:defRPr>
            </a:lvl1pPr>
            <a:lvl2pPr lvl="1" rtl="0" algn="ctr">
              <a:lnSpc>
                <a:spcPct val="100000"/>
              </a:lnSpc>
              <a:spcBef>
                <a:spcPts val="0"/>
              </a:spcBef>
              <a:spcAft>
                <a:spcPts val="0"/>
              </a:spcAft>
              <a:buClr>
                <a:schemeClr val="dk1"/>
              </a:buClr>
              <a:buSzPts val="2000"/>
              <a:buNone/>
              <a:defRPr sz="2000">
                <a:solidFill>
                  <a:schemeClr val="dk1"/>
                </a:solidFill>
              </a:defRPr>
            </a:lvl2pPr>
            <a:lvl3pPr lvl="2" rtl="0" algn="ctr">
              <a:lnSpc>
                <a:spcPct val="100000"/>
              </a:lnSpc>
              <a:spcBef>
                <a:spcPts val="0"/>
              </a:spcBef>
              <a:spcAft>
                <a:spcPts val="0"/>
              </a:spcAft>
              <a:buClr>
                <a:schemeClr val="dk1"/>
              </a:buClr>
              <a:buSzPts val="2000"/>
              <a:buNone/>
              <a:defRPr sz="2000">
                <a:solidFill>
                  <a:schemeClr val="dk1"/>
                </a:solidFill>
              </a:defRPr>
            </a:lvl3pPr>
            <a:lvl4pPr lvl="3" rtl="0" algn="ctr">
              <a:lnSpc>
                <a:spcPct val="100000"/>
              </a:lnSpc>
              <a:spcBef>
                <a:spcPts val="0"/>
              </a:spcBef>
              <a:spcAft>
                <a:spcPts val="0"/>
              </a:spcAft>
              <a:buClr>
                <a:schemeClr val="dk1"/>
              </a:buClr>
              <a:buSzPts val="2000"/>
              <a:buNone/>
              <a:defRPr sz="2000">
                <a:solidFill>
                  <a:schemeClr val="dk1"/>
                </a:solidFill>
              </a:defRPr>
            </a:lvl4pPr>
            <a:lvl5pPr lvl="4" rtl="0" algn="ctr">
              <a:lnSpc>
                <a:spcPct val="100000"/>
              </a:lnSpc>
              <a:spcBef>
                <a:spcPts val="0"/>
              </a:spcBef>
              <a:spcAft>
                <a:spcPts val="0"/>
              </a:spcAft>
              <a:buClr>
                <a:schemeClr val="dk1"/>
              </a:buClr>
              <a:buSzPts val="2000"/>
              <a:buNone/>
              <a:defRPr sz="2000">
                <a:solidFill>
                  <a:schemeClr val="dk1"/>
                </a:solidFill>
              </a:defRPr>
            </a:lvl5pPr>
            <a:lvl6pPr lvl="5" rtl="0" algn="ctr">
              <a:lnSpc>
                <a:spcPct val="100000"/>
              </a:lnSpc>
              <a:spcBef>
                <a:spcPts val="0"/>
              </a:spcBef>
              <a:spcAft>
                <a:spcPts val="0"/>
              </a:spcAft>
              <a:buClr>
                <a:schemeClr val="dk1"/>
              </a:buClr>
              <a:buSzPts val="2000"/>
              <a:buNone/>
              <a:defRPr sz="2000">
                <a:solidFill>
                  <a:schemeClr val="dk1"/>
                </a:solidFill>
              </a:defRPr>
            </a:lvl6pPr>
            <a:lvl7pPr lvl="6" rtl="0" algn="ctr">
              <a:lnSpc>
                <a:spcPct val="100000"/>
              </a:lnSpc>
              <a:spcBef>
                <a:spcPts val="0"/>
              </a:spcBef>
              <a:spcAft>
                <a:spcPts val="0"/>
              </a:spcAft>
              <a:buClr>
                <a:schemeClr val="dk1"/>
              </a:buClr>
              <a:buSzPts val="2000"/>
              <a:buNone/>
              <a:defRPr sz="2000">
                <a:solidFill>
                  <a:schemeClr val="dk1"/>
                </a:solidFill>
              </a:defRPr>
            </a:lvl7pPr>
            <a:lvl8pPr lvl="7" rtl="0" algn="ctr">
              <a:lnSpc>
                <a:spcPct val="100000"/>
              </a:lnSpc>
              <a:spcBef>
                <a:spcPts val="0"/>
              </a:spcBef>
              <a:spcAft>
                <a:spcPts val="0"/>
              </a:spcAft>
              <a:buClr>
                <a:schemeClr val="dk1"/>
              </a:buClr>
              <a:buSzPts val="2000"/>
              <a:buNone/>
              <a:defRPr sz="2000">
                <a:solidFill>
                  <a:schemeClr val="dk1"/>
                </a:solidFill>
              </a:defRPr>
            </a:lvl8pPr>
            <a:lvl9pPr lvl="8" rtl="0" algn="ctr">
              <a:lnSpc>
                <a:spcPct val="100000"/>
              </a:lnSpc>
              <a:spcBef>
                <a:spcPts val="0"/>
              </a:spcBef>
              <a:spcAft>
                <a:spcPts val="0"/>
              </a:spcAft>
              <a:buClr>
                <a:schemeClr val="dk1"/>
              </a:buClr>
              <a:buSzPts val="2000"/>
              <a:buNone/>
              <a:defRPr sz="2000">
                <a:solidFill>
                  <a:schemeClr val="dk1"/>
                </a:solidFill>
              </a:defRPr>
            </a:lvl9pPr>
          </a:lstStyle>
          <a:p/>
        </p:txBody>
      </p:sp>
      <p:sp>
        <p:nvSpPr>
          <p:cNvPr id="458" name="Google Shape;458;p26"/>
          <p:cNvSpPr txBox="1"/>
          <p:nvPr>
            <p:ph idx="14" type="body"/>
          </p:nvPr>
        </p:nvSpPr>
        <p:spPr>
          <a:xfrm>
            <a:off x="6710400" y="3709951"/>
            <a:ext cx="1710000" cy="907200"/>
          </a:xfrm>
          <a:prstGeom prst="rect">
            <a:avLst/>
          </a:prstGeom>
        </p:spPr>
        <p:txBody>
          <a:bodyPr anchorCtr="0" anchor="t" bIns="91425" lIns="91425" spcFirstLastPara="1" rIns="91425" wrap="square" tIns="91425">
            <a:noAutofit/>
          </a:bodyPr>
          <a:lstStyle>
            <a:lvl1pPr indent="-317500" lvl="0" marL="457200" rtl="0" algn="ctr">
              <a:lnSpc>
                <a:spcPct val="100000"/>
              </a:lnSpc>
              <a:spcBef>
                <a:spcPts val="0"/>
              </a:spcBef>
              <a:spcAft>
                <a:spcPts val="0"/>
              </a:spcAft>
              <a:buSzPts val="1400"/>
              <a:buChar char="●"/>
              <a:defRPr sz="1400"/>
            </a:lvl1pPr>
            <a:lvl2pPr indent="-304800" lvl="1" marL="914400" rtl="0" algn="ctr">
              <a:spcBef>
                <a:spcPts val="1600"/>
              </a:spcBef>
              <a:spcAft>
                <a:spcPts val="0"/>
              </a:spcAft>
              <a:buSzPts val="1200"/>
              <a:buChar char="○"/>
              <a:defRPr sz="1200"/>
            </a:lvl2pPr>
            <a:lvl3pPr indent="-304800" lvl="2" marL="1371600" rtl="0" algn="ctr">
              <a:spcBef>
                <a:spcPts val="1600"/>
              </a:spcBef>
              <a:spcAft>
                <a:spcPts val="0"/>
              </a:spcAft>
              <a:buSzPts val="1200"/>
              <a:buChar char="■"/>
              <a:defRPr sz="1200"/>
            </a:lvl3pPr>
            <a:lvl4pPr indent="-304800" lvl="3" marL="1828800" rtl="0" algn="ctr">
              <a:spcBef>
                <a:spcPts val="1600"/>
              </a:spcBef>
              <a:spcAft>
                <a:spcPts val="0"/>
              </a:spcAft>
              <a:buSzPts val="1200"/>
              <a:buChar char="●"/>
              <a:defRPr sz="1200"/>
            </a:lvl4pPr>
            <a:lvl5pPr indent="-304800" lvl="4" marL="2286000" rtl="0" algn="ctr">
              <a:spcBef>
                <a:spcPts val="1600"/>
              </a:spcBef>
              <a:spcAft>
                <a:spcPts val="0"/>
              </a:spcAft>
              <a:buSzPts val="1200"/>
              <a:buChar char="○"/>
              <a:defRPr sz="1200"/>
            </a:lvl5pPr>
            <a:lvl6pPr indent="-304800" lvl="5" marL="2743200" rtl="0" algn="ctr">
              <a:spcBef>
                <a:spcPts val="1600"/>
              </a:spcBef>
              <a:spcAft>
                <a:spcPts val="0"/>
              </a:spcAft>
              <a:buSzPts val="1200"/>
              <a:buChar char="■"/>
              <a:defRPr sz="1200"/>
            </a:lvl6pPr>
            <a:lvl7pPr indent="-304800" lvl="6" marL="3200400" rtl="0" algn="ctr">
              <a:spcBef>
                <a:spcPts val="1600"/>
              </a:spcBef>
              <a:spcAft>
                <a:spcPts val="0"/>
              </a:spcAft>
              <a:buSzPts val="1200"/>
              <a:buChar char="●"/>
              <a:defRPr sz="1200"/>
            </a:lvl7pPr>
            <a:lvl8pPr indent="-304800" lvl="7" marL="3657600" rtl="0" algn="ctr">
              <a:spcBef>
                <a:spcPts val="1600"/>
              </a:spcBef>
              <a:spcAft>
                <a:spcPts val="0"/>
              </a:spcAft>
              <a:buSzPts val="1200"/>
              <a:buChar char="○"/>
              <a:defRPr sz="1200"/>
            </a:lvl8pPr>
            <a:lvl9pPr indent="-304800" lvl="8" marL="4114800" rtl="0" algn="ctr">
              <a:spcBef>
                <a:spcPts val="1600"/>
              </a:spcBef>
              <a:spcAft>
                <a:spcPts val="1600"/>
              </a:spcAft>
              <a:buSzPts val="1200"/>
              <a:buChar char="■"/>
              <a:defRPr sz="1200"/>
            </a:lvl9pPr>
          </a:lstStyle>
          <a:p/>
        </p:txBody>
      </p:sp>
      <p:sp>
        <p:nvSpPr>
          <p:cNvPr id="459" name="Google Shape;459;p26"/>
          <p:cNvSpPr txBox="1"/>
          <p:nvPr>
            <p:ph idx="15" type="subTitle"/>
          </p:nvPr>
        </p:nvSpPr>
        <p:spPr>
          <a:xfrm>
            <a:off x="6710400" y="3389025"/>
            <a:ext cx="1710000" cy="4392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000"/>
              <a:buNone/>
              <a:defRPr sz="2000">
                <a:solidFill>
                  <a:schemeClr val="dk1"/>
                </a:solidFill>
              </a:defRPr>
            </a:lvl1pPr>
            <a:lvl2pPr lvl="1" rtl="0" algn="ctr">
              <a:lnSpc>
                <a:spcPct val="100000"/>
              </a:lnSpc>
              <a:spcBef>
                <a:spcPts val="0"/>
              </a:spcBef>
              <a:spcAft>
                <a:spcPts val="0"/>
              </a:spcAft>
              <a:buClr>
                <a:schemeClr val="dk1"/>
              </a:buClr>
              <a:buSzPts val="2000"/>
              <a:buNone/>
              <a:defRPr sz="2000">
                <a:solidFill>
                  <a:schemeClr val="dk1"/>
                </a:solidFill>
              </a:defRPr>
            </a:lvl2pPr>
            <a:lvl3pPr lvl="2" rtl="0" algn="ctr">
              <a:lnSpc>
                <a:spcPct val="100000"/>
              </a:lnSpc>
              <a:spcBef>
                <a:spcPts val="0"/>
              </a:spcBef>
              <a:spcAft>
                <a:spcPts val="0"/>
              </a:spcAft>
              <a:buClr>
                <a:schemeClr val="dk1"/>
              </a:buClr>
              <a:buSzPts val="2000"/>
              <a:buNone/>
              <a:defRPr sz="2000">
                <a:solidFill>
                  <a:schemeClr val="dk1"/>
                </a:solidFill>
              </a:defRPr>
            </a:lvl3pPr>
            <a:lvl4pPr lvl="3" rtl="0" algn="ctr">
              <a:lnSpc>
                <a:spcPct val="100000"/>
              </a:lnSpc>
              <a:spcBef>
                <a:spcPts val="0"/>
              </a:spcBef>
              <a:spcAft>
                <a:spcPts val="0"/>
              </a:spcAft>
              <a:buClr>
                <a:schemeClr val="dk1"/>
              </a:buClr>
              <a:buSzPts val="2000"/>
              <a:buNone/>
              <a:defRPr sz="2000">
                <a:solidFill>
                  <a:schemeClr val="dk1"/>
                </a:solidFill>
              </a:defRPr>
            </a:lvl4pPr>
            <a:lvl5pPr lvl="4" rtl="0" algn="ctr">
              <a:lnSpc>
                <a:spcPct val="100000"/>
              </a:lnSpc>
              <a:spcBef>
                <a:spcPts val="0"/>
              </a:spcBef>
              <a:spcAft>
                <a:spcPts val="0"/>
              </a:spcAft>
              <a:buClr>
                <a:schemeClr val="dk1"/>
              </a:buClr>
              <a:buSzPts val="2000"/>
              <a:buNone/>
              <a:defRPr sz="2000">
                <a:solidFill>
                  <a:schemeClr val="dk1"/>
                </a:solidFill>
              </a:defRPr>
            </a:lvl5pPr>
            <a:lvl6pPr lvl="5" rtl="0" algn="ctr">
              <a:lnSpc>
                <a:spcPct val="100000"/>
              </a:lnSpc>
              <a:spcBef>
                <a:spcPts val="0"/>
              </a:spcBef>
              <a:spcAft>
                <a:spcPts val="0"/>
              </a:spcAft>
              <a:buClr>
                <a:schemeClr val="dk1"/>
              </a:buClr>
              <a:buSzPts val="2000"/>
              <a:buNone/>
              <a:defRPr sz="2000">
                <a:solidFill>
                  <a:schemeClr val="dk1"/>
                </a:solidFill>
              </a:defRPr>
            </a:lvl6pPr>
            <a:lvl7pPr lvl="6" rtl="0" algn="ctr">
              <a:lnSpc>
                <a:spcPct val="100000"/>
              </a:lnSpc>
              <a:spcBef>
                <a:spcPts val="0"/>
              </a:spcBef>
              <a:spcAft>
                <a:spcPts val="0"/>
              </a:spcAft>
              <a:buClr>
                <a:schemeClr val="dk1"/>
              </a:buClr>
              <a:buSzPts val="2000"/>
              <a:buNone/>
              <a:defRPr sz="2000">
                <a:solidFill>
                  <a:schemeClr val="dk1"/>
                </a:solidFill>
              </a:defRPr>
            </a:lvl7pPr>
            <a:lvl8pPr lvl="7" rtl="0" algn="ctr">
              <a:lnSpc>
                <a:spcPct val="100000"/>
              </a:lnSpc>
              <a:spcBef>
                <a:spcPts val="0"/>
              </a:spcBef>
              <a:spcAft>
                <a:spcPts val="0"/>
              </a:spcAft>
              <a:buClr>
                <a:schemeClr val="dk1"/>
              </a:buClr>
              <a:buSzPts val="2000"/>
              <a:buNone/>
              <a:defRPr sz="2000">
                <a:solidFill>
                  <a:schemeClr val="dk1"/>
                </a:solidFill>
              </a:defRPr>
            </a:lvl8pPr>
            <a:lvl9pPr lvl="8" rtl="0" algn="ctr">
              <a:lnSpc>
                <a:spcPct val="100000"/>
              </a:lnSpc>
              <a:spcBef>
                <a:spcPts val="0"/>
              </a:spcBef>
              <a:spcAft>
                <a:spcPts val="0"/>
              </a:spcAft>
              <a:buClr>
                <a:schemeClr val="dk1"/>
              </a:buClr>
              <a:buSzPts val="2000"/>
              <a:buNone/>
              <a:defRPr sz="2000">
                <a:solidFill>
                  <a:schemeClr val="dk1"/>
                </a:solidFill>
              </a:defRPr>
            </a:lvl9pPr>
          </a:lstStyle>
          <a:p/>
        </p:txBody>
      </p:sp>
      <p:sp>
        <p:nvSpPr>
          <p:cNvPr id="460" name="Google Shape;460;p26"/>
          <p:cNvSpPr txBox="1"/>
          <p:nvPr>
            <p:ph type="title"/>
          </p:nvPr>
        </p:nvSpPr>
        <p:spPr>
          <a:xfrm>
            <a:off x="720000" y="1545750"/>
            <a:ext cx="2566800" cy="20520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b="1" sz="3000">
                <a:latin typeface="Titillium Web"/>
                <a:ea typeface="Titillium Web"/>
                <a:cs typeface="Titillium Web"/>
                <a:sym typeface="Titillium Web"/>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461" name="Google Shape;461;p2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1">
  <p:cSld name="TITLE_AND_TWO_COLUMNS_2_1_1_1">
    <p:spTree>
      <p:nvGrpSpPr>
        <p:cNvPr id="462" name="Shape 462"/>
        <p:cNvGrpSpPr/>
        <p:nvPr/>
      </p:nvGrpSpPr>
      <p:grpSpPr>
        <a:xfrm>
          <a:off x="0" y="0"/>
          <a:ext cx="0" cy="0"/>
          <a:chOff x="0" y="0"/>
          <a:chExt cx="0" cy="0"/>
        </a:xfrm>
      </p:grpSpPr>
      <p:pic>
        <p:nvPicPr>
          <p:cNvPr id="463" name="Google Shape;463;p27"/>
          <p:cNvPicPr preferRelativeResize="0"/>
          <p:nvPr/>
        </p:nvPicPr>
        <p:blipFill rotWithShape="1">
          <a:blip r:embed="rId2">
            <a:alphaModFix amt="70000"/>
          </a:blip>
          <a:srcRect b="18354" l="71898" r="0" t="0"/>
          <a:stretch/>
        </p:blipFill>
        <p:spPr>
          <a:xfrm rot="-5400000">
            <a:off x="4585486" y="591788"/>
            <a:ext cx="2355749" cy="6844325"/>
          </a:xfrm>
          <a:prstGeom prst="rect">
            <a:avLst/>
          </a:prstGeom>
          <a:noFill/>
          <a:ln>
            <a:noFill/>
          </a:ln>
        </p:spPr>
      </p:pic>
      <p:sp>
        <p:nvSpPr>
          <p:cNvPr id="464" name="Google Shape;464;p27"/>
          <p:cNvSpPr txBox="1"/>
          <p:nvPr>
            <p:ph idx="1" type="body"/>
          </p:nvPr>
        </p:nvSpPr>
        <p:spPr>
          <a:xfrm>
            <a:off x="5213700" y="3704400"/>
            <a:ext cx="1710000" cy="907200"/>
          </a:xfrm>
          <a:prstGeom prst="rect">
            <a:avLst/>
          </a:prstGeom>
        </p:spPr>
        <p:txBody>
          <a:bodyPr anchorCtr="0" anchor="t" bIns="91425" lIns="91425" spcFirstLastPara="1" rIns="91425" wrap="square" tIns="91425">
            <a:noAutofit/>
          </a:bodyPr>
          <a:lstStyle>
            <a:lvl1pPr indent="-317500" lvl="0" marL="457200" rtl="0" algn="ctr">
              <a:lnSpc>
                <a:spcPct val="100000"/>
              </a:lnSpc>
              <a:spcBef>
                <a:spcPts val="0"/>
              </a:spcBef>
              <a:spcAft>
                <a:spcPts val="0"/>
              </a:spcAft>
              <a:buSzPts val="1400"/>
              <a:buChar char="●"/>
              <a:defRPr sz="1400"/>
            </a:lvl1pPr>
            <a:lvl2pPr indent="-304800" lvl="1" marL="914400" rtl="0" algn="ctr">
              <a:spcBef>
                <a:spcPts val="1600"/>
              </a:spcBef>
              <a:spcAft>
                <a:spcPts val="0"/>
              </a:spcAft>
              <a:buSzPts val="1200"/>
              <a:buChar char="○"/>
              <a:defRPr sz="1200"/>
            </a:lvl2pPr>
            <a:lvl3pPr indent="-304800" lvl="2" marL="1371600" rtl="0" algn="ctr">
              <a:spcBef>
                <a:spcPts val="1600"/>
              </a:spcBef>
              <a:spcAft>
                <a:spcPts val="0"/>
              </a:spcAft>
              <a:buSzPts val="1200"/>
              <a:buChar char="■"/>
              <a:defRPr sz="1200"/>
            </a:lvl3pPr>
            <a:lvl4pPr indent="-304800" lvl="3" marL="1828800" rtl="0" algn="ctr">
              <a:spcBef>
                <a:spcPts val="1600"/>
              </a:spcBef>
              <a:spcAft>
                <a:spcPts val="0"/>
              </a:spcAft>
              <a:buSzPts val="1200"/>
              <a:buChar char="●"/>
              <a:defRPr sz="1200"/>
            </a:lvl4pPr>
            <a:lvl5pPr indent="-304800" lvl="4" marL="2286000" rtl="0" algn="ctr">
              <a:spcBef>
                <a:spcPts val="1600"/>
              </a:spcBef>
              <a:spcAft>
                <a:spcPts val="0"/>
              </a:spcAft>
              <a:buSzPts val="1200"/>
              <a:buChar char="○"/>
              <a:defRPr sz="1200"/>
            </a:lvl5pPr>
            <a:lvl6pPr indent="-304800" lvl="5" marL="2743200" rtl="0" algn="ctr">
              <a:spcBef>
                <a:spcPts val="1600"/>
              </a:spcBef>
              <a:spcAft>
                <a:spcPts val="0"/>
              </a:spcAft>
              <a:buSzPts val="1200"/>
              <a:buChar char="■"/>
              <a:defRPr sz="1200"/>
            </a:lvl6pPr>
            <a:lvl7pPr indent="-304800" lvl="6" marL="3200400" rtl="0" algn="ctr">
              <a:spcBef>
                <a:spcPts val="1600"/>
              </a:spcBef>
              <a:spcAft>
                <a:spcPts val="0"/>
              </a:spcAft>
              <a:buSzPts val="1200"/>
              <a:buChar char="●"/>
              <a:defRPr sz="1200"/>
            </a:lvl7pPr>
            <a:lvl8pPr indent="-304800" lvl="7" marL="3657600" rtl="0" algn="ctr">
              <a:spcBef>
                <a:spcPts val="1600"/>
              </a:spcBef>
              <a:spcAft>
                <a:spcPts val="0"/>
              </a:spcAft>
              <a:buSzPts val="1200"/>
              <a:buChar char="○"/>
              <a:defRPr sz="1200"/>
            </a:lvl8pPr>
            <a:lvl9pPr indent="-304800" lvl="8" marL="4114800" rtl="0" algn="ctr">
              <a:spcBef>
                <a:spcPts val="1600"/>
              </a:spcBef>
              <a:spcAft>
                <a:spcPts val="1600"/>
              </a:spcAft>
              <a:buSzPts val="1200"/>
              <a:buChar char="■"/>
              <a:defRPr sz="1200"/>
            </a:lvl9pPr>
          </a:lstStyle>
          <a:p/>
        </p:txBody>
      </p:sp>
      <p:pic>
        <p:nvPicPr>
          <p:cNvPr id="465" name="Google Shape;465;p27"/>
          <p:cNvPicPr preferRelativeResize="0"/>
          <p:nvPr/>
        </p:nvPicPr>
        <p:blipFill rotWithShape="1">
          <a:blip r:embed="rId3">
            <a:alphaModFix amt="70000"/>
          </a:blip>
          <a:srcRect b="0" l="74315" r="0" t="59298"/>
          <a:stretch/>
        </p:blipFill>
        <p:spPr>
          <a:xfrm rot="5400000">
            <a:off x="5455161" y="-854738"/>
            <a:ext cx="2855851" cy="4525776"/>
          </a:xfrm>
          <a:prstGeom prst="rect">
            <a:avLst/>
          </a:prstGeom>
          <a:noFill/>
          <a:ln>
            <a:noFill/>
          </a:ln>
        </p:spPr>
      </p:pic>
      <p:pic>
        <p:nvPicPr>
          <p:cNvPr id="466" name="Google Shape;466;p27"/>
          <p:cNvPicPr preferRelativeResize="0"/>
          <p:nvPr/>
        </p:nvPicPr>
        <p:blipFill rotWithShape="1">
          <a:blip r:embed="rId4">
            <a:alphaModFix amt="70000"/>
          </a:blip>
          <a:srcRect b="7701" l="72990" r="0" t="46042"/>
          <a:stretch/>
        </p:blipFill>
        <p:spPr>
          <a:xfrm>
            <a:off x="0" y="0"/>
            <a:ext cx="3003226" cy="5143498"/>
          </a:xfrm>
          <a:prstGeom prst="rect">
            <a:avLst/>
          </a:prstGeom>
          <a:noFill/>
          <a:ln>
            <a:noFill/>
          </a:ln>
        </p:spPr>
      </p:pic>
      <p:sp>
        <p:nvSpPr>
          <p:cNvPr id="467" name="Google Shape;467;p27"/>
          <p:cNvSpPr/>
          <p:nvPr/>
        </p:nvSpPr>
        <p:spPr>
          <a:xfrm>
            <a:off x="422710" y="232227"/>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27"/>
          <p:cNvSpPr/>
          <p:nvPr/>
        </p:nvSpPr>
        <p:spPr>
          <a:xfrm>
            <a:off x="994160" y="18375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27"/>
          <p:cNvSpPr/>
          <p:nvPr/>
        </p:nvSpPr>
        <p:spPr>
          <a:xfrm>
            <a:off x="8476010" y="99547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27"/>
          <p:cNvSpPr/>
          <p:nvPr/>
        </p:nvSpPr>
        <p:spPr>
          <a:xfrm>
            <a:off x="8407010" y="274352"/>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27"/>
          <p:cNvSpPr/>
          <p:nvPr/>
        </p:nvSpPr>
        <p:spPr>
          <a:xfrm>
            <a:off x="356310" y="90900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27"/>
          <p:cNvSpPr/>
          <p:nvPr/>
        </p:nvSpPr>
        <p:spPr>
          <a:xfrm>
            <a:off x="8202772" y="4704327"/>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27"/>
          <p:cNvSpPr/>
          <p:nvPr/>
        </p:nvSpPr>
        <p:spPr>
          <a:xfrm>
            <a:off x="8545297" y="411450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27"/>
          <p:cNvSpPr/>
          <p:nvPr/>
        </p:nvSpPr>
        <p:spPr>
          <a:xfrm>
            <a:off x="7593747" y="464224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27"/>
          <p:cNvSpPr/>
          <p:nvPr/>
        </p:nvSpPr>
        <p:spPr>
          <a:xfrm>
            <a:off x="7912085" y="24010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27"/>
          <p:cNvSpPr txBox="1"/>
          <p:nvPr>
            <p:ph idx="2" type="body"/>
          </p:nvPr>
        </p:nvSpPr>
        <p:spPr>
          <a:xfrm>
            <a:off x="5230875" y="978700"/>
            <a:ext cx="1710000" cy="907200"/>
          </a:xfrm>
          <a:prstGeom prst="rect">
            <a:avLst/>
          </a:prstGeom>
        </p:spPr>
        <p:txBody>
          <a:bodyPr anchorCtr="0" anchor="t" bIns="91425" lIns="91425" spcFirstLastPara="1" rIns="91425" wrap="square" tIns="91425">
            <a:noAutofit/>
          </a:bodyPr>
          <a:lstStyle>
            <a:lvl1pPr indent="-317500" lvl="0" marL="457200" rtl="0" algn="ctr">
              <a:lnSpc>
                <a:spcPct val="100000"/>
              </a:lnSpc>
              <a:spcBef>
                <a:spcPts val="0"/>
              </a:spcBef>
              <a:spcAft>
                <a:spcPts val="0"/>
              </a:spcAft>
              <a:buSzPts val="1400"/>
              <a:buChar char="●"/>
              <a:defRPr sz="1400"/>
            </a:lvl1pPr>
            <a:lvl2pPr indent="-304800" lvl="1" marL="914400" rtl="0" algn="ctr">
              <a:spcBef>
                <a:spcPts val="1600"/>
              </a:spcBef>
              <a:spcAft>
                <a:spcPts val="0"/>
              </a:spcAft>
              <a:buSzPts val="1200"/>
              <a:buChar char="○"/>
              <a:defRPr sz="1200"/>
            </a:lvl2pPr>
            <a:lvl3pPr indent="-304800" lvl="2" marL="1371600" rtl="0" algn="ctr">
              <a:spcBef>
                <a:spcPts val="1600"/>
              </a:spcBef>
              <a:spcAft>
                <a:spcPts val="0"/>
              </a:spcAft>
              <a:buSzPts val="1200"/>
              <a:buChar char="■"/>
              <a:defRPr sz="1200"/>
            </a:lvl3pPr>
            <a:lvl4pPr indent="-304800" lvl="3" marL="1828800" rtl="0" algn="ctr">
              <a:spcBef>
                <a:spcPts val="1600"/>
              </a:spcBef>
              <a:spcAft>
                <a:spcPts val="0"/>
              </a:spcAft>
              <a:buSzPts val="1200"/>
              <a:buChar char="●"/>
              <a:defRPr sz="1200"/>
            </a:lvl4pPr>
            <a:lvl5pPr indent="-304800" lvl="4" marL="2286000" rtl="0" algn="ctr">
              <a:spcBef>
                <a:spcPts val="1600"/>
              </a:spcBef>
              <a:spcAft>
                <a:spcPts val="0"/>
              </a:spcAft>
              <a:buSzPts val="1200"/>
              <a:buChar char="○"/>
              <a:defRPr sz="1200"/>
            </a:lvl5pPr>
            <a:lvl6pPr indent="-304800" lvl="5" marL="2743200" rtl="0" algn="ctr">
              <a:spcBef>
                <a:spcPts val="1600"/>
              </a:spcBef>
              <a:spcAft>
                <a:spcPts val="0"/>
              </a:spcAft>
              <a:buSzPts val="1200"/>
              <a:buChar char="■"/>
              <a:defRPr sz="1200"/>
            </a:lvl6pPr>
            <a:lvl7pPr indent="-304800" lvl="6" marL="3200400" rtl="0" algn="ctr">
              <a:spcBef>
                <a:spcPts val="1600"/>
              </a:spcBef>
              <a:spcAft>
                <a:spcPts val="0"/>
              </a:spcAft>
              <a:buSzPts val="1200"/>
              <a:buChar char="●"/>
              <a:defRPr sz="1200"/>
            </a:lvl7pPr>
            <a:lvl8pPr indent="-304800" lvl="7" marL="3657600" rtl="0" algn="ctr">
              <a:spcBef>
                <a:spcPts val="1600"/>
              </a:spcBef>
              <a:spcAft>
                <a:spcPts val="0"/>
              </a:spcAft>
              <a:buSzPts val="1200"/>
              <a:buChar char="○"/>
              <a:defRPr sz="1200"/>
            </a:lvl8pPr>
            <a:lvl9pPr indent="-304800" lvl="8" marL="4114800" rtl="0" algn="ctr">
              <a:spcBef>
                <a:spcPts val="1600"/>
              </a:spcBef>
              <a:spcAft>
                <a:spcPts val="1600"/>
              </a:spcAft>
              <a:buSzPts val="1200"/>
              <a:buChar char="■"/>
              <a:defRPr sz="1200"/>
            </a:lvl9pPr>
          </a:lstStyle>
          <a:p/>
        </p:txBody>
      </p:sp>
      <p:sp>
        <p:nvSpPr>
          <p:cNvPr id="477" name="Google Shape;477;p27"/>
          <p:cNvSpPr txBox="1"/>
          <p:nvPr>
            <p:ph idx="3" type="body"/>
          </p:nvPr>
        </p:nvSpPr>
        <p:spPr>
          <a:xfrm>
            <a:off x="6710400" y="2344113"/>
            <a:ext cx="1710000" cy="907200"/>
          </a:xfrm>
          <a:prstGeom prst="rect">
            <a:avLst/>
          </a:prstGeom>
        </p:spPr>
        <p:txBody>
          <a:bodyPr anchorCtr="0" anchor="t" bIns="91425" lIns="91425" spcFirstLastPara="1" rIns="91425" wrap="square" tIns="91425">
            <a:noAutofit/>
          </a:bodyPr>
          <a:lstStyle>
            <a:lvl1pPr indent="-317500" lvl="0" marL="457200" rtl="0" algn="ctr">
              <a:lnSpc>
                <a:spcPct val="100000"/>
              </a:lnSpc>
              <a:spcBef>
                <a:spcPts val="0"/>
              </a:spcBef>
              <a:spcAft>
                <a:spcPts val="0"/>
              </a:spcAft>
              <a:buSzPts val="1400"/>
              <a:buChar char="●"/>
              <a:defRPr sz="1400"/>
            </a:lvl1pPr>
            <a:lvl2pPr indent="-304800" lvl="1" marL="914400" rtl="0" algn="ctr">
              <a:spcBef>
                <a:spcPts val="1600"/>
              </a:spcBef>
              <a:spcAft>
                <a:spcPts val="0"/>
              </a:spcAft>
              <a:buSzPts val="1200"/>
              <a:buChar char="○"/>
              <a:defRPr sz="1200"/>
            </a:lvl2pPr>
            <a:lvl3pPr indent="-304800" lvl="2" marL="1371600" rtl="0" algn="ctr">
              <a:spcBef>
                <a:spcPts val="1600"/>
              </a:spcBef>
              <a:spcAft>
                <a:spcPts val="0"/>
              </a:spcAft>
              <a:buSzPts val="1200"/>
              <a:buChar char="■"/>
              <a:defRPr sz="1200"/>
            </a:lvl3pPr>
            <a:lvl4pPr indent="-304800" lvl="3" marL="1828800" rtl="0" algn="ctr">
              <a:spcBef>
                <a:spcPts val="1600"/>
              </a:spcBef>
              <a:spcAft>
                <a:spcPts val="0"/>
              </a:spcAft>
              <a:buSzPts val="1200"/>
              <a:buChar char="●"/>
              <a:defRPr sz="1200"/>
            </a:lvl4pPr>
            <a:lvl5pPr indent="-304800" lvl="4" marL="2286000" rtl="0" algn="ctr">
              <a:spcBef>
                <a:spcPts val="1600"/>
              </a:spcBef>
              <a:spcAft>
                <a:spcPts val="0"/>
              </a:spcAft>
              <a:buSzPts val="1200"/>
              <a:buChar char="○"/>
              <a:defRPr sz="1200"/>
            </a:lvl5pPr>
            <a:lvl6pPr indent="-304800" lvl="5" marL="2743200" rtl="0" algn="ctr">
              <a:spcBef>
                <a:spcPts val="1600"/>
              </a:spcBef>
              <a:spcAft>
                <a:spcPts val="0"/>
              </a:spcAft>
              <a:buSzPts val="1200"/>
              <a:buChar char="■"/>
              <a:defRPr sz="1200"/>
            </a:lvl6pPr>
            <a:lvl7pPr indent="-304800" lvl="6" marL="3200400" rtl="0" algn="ctr">
              <a:spcBef>
                <a:spcPts val="1600"/>
              </a:spcBef>
              <a:spcAft>
                <a:spcPts val="0"/>
              </a:spcAft>
              <a:buSzPts val="1200"/>
              <a:buChar char="●"/>
              <a:defRPr sz="1200"/>
            </a:lvl7pPr>
            <a:lvl8pPr indent="-304800" lvl="7" marL="3657600" rtl="0" algn="ctr">
              <a:spcBef>
                <a:spcPts val="1600"/>
              </a:spcBef>
              <a:spcAft>
                <a:spcPts val="0"/>
              </a:spcAft>
              <a:buSzPts val="1200"/>
              <a:buChar char="○"/>
              <a:defRPr sz="1200"/>
            </a:lvl8pPr>
            <a:lvl9pPr indent="-304800" lvl="8" marL="4114800" rtl="0" algn="ctr">
              <a:spcBef>
                <a:spcPts val="1600"/>
              </a:spcBef>
              <a:spcAft>
                <a:spcPts val="1600"/>
              </a:spcAft>
              <a:buSzPts val="1200"/>
              <a:buChar char="■"/>
              <a:defRPr sz="1200"/>
            </a:lvl9pPr>
          </a:lstStyle>
          <a:p/>
        </p:txBody>
      </p:sp>
      <p:sp>
        <p:nvSpPr>
          <p:cNvPr id="478" name="Google Shape;478;p27"/>
          <p:cNvSpPr txBox="1"/>
          <p:nvPr>
            <p:ph idx="4" type="subTitle"/>
          </p:nvPr>
        </p:nvSpPr>
        <p:spPr>
          <a:xfrm>
            <a:off x="5230875" y="685526"/>
            <a:ext cx="1710000" cy="4392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000"/>
              <a:buNone/>
              <a:defRPr sz="2000">
                <a:solidFill>
                  <a:schemeClr val="dk1"/>
                </a:solidFill>
              </a:defRPr>
            </a:lvl1pPr>
            <a:lvl2pPr lvl="1" rtl="0" algn="ctr">
              <a:lnSpc>
                <a:spcPct val="100000"/>
              </a:lnSpc>
              <a:spcBef>
                <a:spcPts val="0"/>
              </a:spcBef>
              <a:spcAft>
                <a:spcPts val="0"/>
              </a:spcAft>
              <a:buClr>
                <a:schemeClr val="dk1"/>
              </a:buClr>
              <a:buSzPts val="2000"/>
              <a:buNone/>
              <a:defRPr sz="2000">
                <a:solidFill>
                  <a:schemeClr val="dk1"/>
                </a:solidFill>
              </a:defRPr>
            </a:lvl2pPr>
            <a:lvl3pPr lvl="2" rtl="0" algn="ctr">
              <a:lnSpc>
                <a:spcPct val="100000"/>
              </a:lnSpc>
              <a:spcBef>
                <a:spcPts val="0"/>
              </a:spcBef>
              <a:spcAft>
                <a:spcPts val="0"/>
              </a:spcAft>
              <a:buClr>
                <a:schemeClr val="dk1"/>
              </a:buClr>
              <a:buSzPts val="2000"/>
              <a:buNone/>
              <a:defRPr sz="2000">
                <a:solidFill>
                  <a:schemeClr val="dk1"/>
                </a:solidFill>
              </a:defRPr>
            </a:lvl3pPr>
            <a:lvl4pPr lvl="3" rtl="0" algn="ctr">
              <a:lnSpc>
                <a:spcPct val="100000"/>
              </a:lnSpc>
              <a:spcBef>
                <a:spcPts val="0"/>
              </a:spcBef>
              <a:spcAft>
                <a:spcPts val="0"/>
              </a:spcAft>
              <a:buClr>
                <a:schemeClr val="dk1"/>
              </a:buClr>
              <a:buSzPts val="2000"/>
              <a:buNone/>
              <a:defRPr sz="2000">
                <a:solidFill>
                  <a:schemeClr val="dk1"/>
                </a:solidFill>
              </a:defRPr>
            </a:lvl4pPr>
            <a:lvl5pPr lvl="4" rtl="0" algn="ctr">
              <a:lnSpc>
                <a:spcPct val="100000"/>
              </a:lnSpc>
              <a:spcBef>
                <a:spcPts val="0"/>
              </a:spcBef>
              <a:spcAft>
                <a:spcPts val="0"/>
              </a:spcAft>
              <a:buClr>
                <a:schemeClr val="dk1"/>
              </a:buClr>
              <a:buSzPts val="2000"/>
              <a:buNone/>
              <a:defRPr sz="2000">
                <a:solidFill>
                  <a:schemeClr val="dk1"/>
                </a:solidFill>
              </a:defRPr>
            </a:lvl5pPr>
            <a:lvl6pPr lvl="5" rtl="0" algn="ctr">
              <a:lnSpc>
                <a:spcPct val="100000"/>
              </a:lnSpc>
              <a:spcBef>
                <a:spcPts val="0"/>
              </a:spcBef>
              <a:spcAft>
                <a:spcPts val="0"/>
              </a:spcAft>
              <a:buClr>
                <a:schemeClr val="dk1"/>
              </a:buClr>
              <a:buSzPts val="2000"/>
              <a:buNone/>
              <a:defRPr sz="2000">
                <a:solidFill>
                  <a:schemeClr val="dk1"/>
                </a:solidFill>
              </a:defRPr>
            </a:lvl6pPr>
            <a:lvl7pPr lvl="6" rtl="0" algn="ctr">
              <a:lnSpc>
                <a:spcPct val="100000"/>
              </a:lnSpc>
              <a:spcBef>
                <a:spcPts val="0"/>
              </a:spcBef>
              <a:spcAft>
                <a:spcPts val="0"/>
              </a:spcAft>
              <a:buClr>
                <a:schemeClr val="dk1"/>
              </a:buClr>
              <a:buSzPts val="2000"/>
              <a:buNone/>
              <a:defRPr sz="2000">
                <a:solidFill>
                  <a:schemeClr val="dk1"/>
                </a:solidFill>
              </a:defRPr>
            </a:lvl7pPr>
            <a:lvl8pPr lvl="7" rtl="0" algn="ctr">
              <a:lnSpc>
                <a:spcPct val="100000"/>
              </a:lnSpc>
              <a:spcBef>
                <a:spcPts val="0"/>
              </a:spcBef>
              <a:spcAft>
                <a:spcPts val="0"/>
              </a:spcAft>
              <a:buClr>
                <a:schemeClr val="dk1"/>
              </a:buClr>
              <a:buSzPts val="2000"/>
              <a:buNone/>
              <a:defRPr sz="2000">
                <a:solidFill>
                  <a:schemeClr val="dk1"/>
                </a:solidFill>
              </a:defRPr>
            </a:lvl8pPr>
            <a:lvl9pPr lvl="8" rtl="0" algn="ctr">
              <a:lnSpc>
                <a:spcPct val="100000"/>
              </a:lnSpc>
              <a:spcBef>
                <a:spcPts val="0"/>
              </a:spcBef>
              <a:spcAft>
                <a:spcPts val="0"/>
              </a:spcAft>
              <a:buClr>
                <a:schemeClr val="dk1"/>
              </a:buClr>
              <a:buSzPts val="2000"/>
              <a:buNone/>
              <a:defRPr sz="2000">
                <a:solidFill>
                  <a:schemeClr val="dk1"/>
                </a:solidFill>
              </a:defRPr>
            </a:lvl9pPr>
          </a:lstStyle>
          <a:p/>
        </p:txBody>
      </p:sp>
      <p:sp>
        <p:nvSpPr>
          <p:cNvPr id="479" name="Google Shape;479;p27"/>
          <p:cNvSpPr txBox="1"/>
          <p:nvPr>
            <p:ph idx="5" type="subTitle"/>
          </p:nvPr>
        </p:nvSpPr>
        <p:spPr>
          <a:xfrm>
            <a:off x="6710400" y="2050939"/>
            <a:ext cx="1710000" cy="4392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000"/>
              <a:buNone/>
              <a:defRPr sz="2000">
                <a:solidFill>
                  <a:schemeClr val="dk1"/>
                </a:solidFill>
              </a:defRPr>
            </a:lvl1pPr>
            <a:lvl2pPr lvl="1" rtl="0" algn="ctr">
              <a:lnSpc>
                <a:spcPct val="100000"/>
              </a:lnSpc>
              <a:spcBef>
                <a:spcPts val="0"/>
              </a:spcBef>
              <a:spcAft>
                <a:spcPts val="0"/>
              </a:spcAft>
              <a:buClr>
                <a:schemeClr val="dk1"/>
              </a:buClr>
              <a:buSzPts val="2000"/>
              <a:buNone/>
              <a:defRPr sz="2000">
                <a:solidFill>
                  <a:schemeClr val="dk1"/>
                </a:solidFill>
              </a:defRPr>
            </a:lvl2pPr>
            <a:lvl3pPr lvl="2" rtl="0" algn="ctr">
              <a:lnSpc>
                <a:spcPct val="100000"/>
              </a:lnSpc>
              <a:spcBef>
                <a:spcPts val="0"/>
              </a:spcBef>
              <a:spcAft>
                <a:spcPts val="0"/>
              </a:spcAft>
              <a:buClr>
                <a:schemeClr val="dk1"/>
              </a:buClr>
              <a:buSzPts val="2000"/>
              <a:buNone/>
              <a:defRPr sz="2000">
                <a:solidFill>
                  <a:schemeClr val="dk1"/>
                </a:solidFill>
              </a:defRPr>
            </a:lvl3pPr>
            <a:lvl4pPr lvl="3" rtl="0" algn="ctr">
              <a:lnSpc>
                <a:spcPct val="100000"/>
              </a:lnSpc>
              <a:spcBef>
                <a:spcPts val="0"/>
              </a:spcBef>
              <a:spcAft>
                <a:spcPts val="0"/>
              </a:spcAft>
              <a:buClr>
                <a:schemeClr val="dk1"/>
              </a:buClr>
              <a:buSzPts val="2000"/>
              <a:buNone/>
              <a:defRPr sz="2000">
                <a:solidFill>
                  <a:schemeClr val="dk1"/>
                </a:solidFill>
              </a:defRPr>
            </a:lvl4pPr>
            <a:lvl5pPr lvl="4" rtl="0" algn="ctr">
              <a:lnSpc>
                <a:spcPct val="100000"/>
              </a:lnSpc>
              <a:spcBef>
                <a:spcPts val="0"/>
              </a:spcBef>
              <a:spcAft>
                <a:spcPts val="0"/>
              </a:spcAft>
              <a:buClr>
                <a:schemeClr val="dk1"/>
              </a:buClr>
              <a:buSzPts val="2000"/>
              <a:buNone/>
              <a:defRPr sz="2000">
                <a:solidFill>
                  <a:schemeClr val="dk1"/>
                </a:solidFill>
              </a:defRPr>
            </a:lvl5pPr>
            <a:lvl6pPr lvl="5" rtl="0" algn="ctr">
              <a:lnSpc>
                <a:spcPct val="100000"/>
              </a:lnSpc>
              <a:spcBef>
                <a:spcPts val="0"/>
              </a:spcBef>
              <a:spcAft>
                <a:spcPts val="0"/>
              </a:spcAft>
              <a:buClr>
                <a:schemeClr val="dk1"/>
              </a:buClr>
              <a:buSzPts val="2000"/>
              <a:buNone/>
              <a:defRPr sz="2000">
                <a:solidFill>
                  <a:schemeClr val="dk1"/>
                </a:solidFill>
              </a:defRPr>
            </a:lvl6pPr>
            <a:lvl7pPr lvl="6" rtl="0" algn="ctr">
              <a:lnSpc>
                <a:spcPct val="100000"/>
              </a:lnSpc>
              <a:spcBef>
                <a:spcPts val="0"/>
              </a:spcBef>
              <a:spcAft>
                <a:spcPts val="0"/>
              </a:spcAft>
              <a:buClr>
                <a:schemeClr val="dk1"/>
              </a:buClr>
              <a:buSzPts val="2000"/>
              <a:buNone/>
              <a:defRPr sz="2000">
                <a:solidFill>
                  <a:schemeClr val="dk1"/>
                </a:solidFill>
              </a:defRPr>
            </a:lvl7pPr>
            <a:lvl8pPr lvl="7" rtl="0" algn="ctr">
              <a:lnSpc>
                <a:spcPct val="100000"/>
              </a:lnSpc>
              <a:spcBef>
                <a:spcPts val="0"/>
              </a:spcBef>
              <a:spcAft>
                <a:spcPts val="0"/>
              </a:spcAft>
              <a:buClr>
                <a:schemeClr val="dk1"/>
              </a:buClr>
              <a:buSzPts val="2000"/>
              <a:buNone/>
              <a:defRPr sz="2000">
                <a:solidFill>
                  <a:schemeClr val="dk1"/>
                </a:solidFill>
              </a:defRPr>
            </a:lvl8pPr>
            <a:lvl9pPr lvl="8" rtl="0" algn="ctr">
              <a:lnSpc>
                <a:spcPct val="100000"/>
              </a:lnSpc>
              <a:spcBef>
                <a:spcPts val="0"/>
              </a:spcBef>
              <a:spcAft>
                <a:spcPts val="0"/>
              </a:spcAft>
              <a:buClr>
                <a:schemeClr val="dk1"/>
              </a:buClr>
              <a:buSzPts val="2000"/>
              <a:buNone/>
              <a:defRPr sz="2000">
                <a:solidFill>
                  <a:schemeClr val="dk1"/>
                </a:solidFill>
              </a:defRPr>
            </a:lvl9pPr>
          </a:lstStyle>
          <a:p/>
        </p:txBody>
      </p:sp>
      <p:sp>
        <p:nvSpPr>
          <p:cNvPr id="480" name="Google Shape;480;p27"/>
          <p:cNvSpPr txBox="1"/>
          <p:nvPr>
            <p:ph idx="6" type="subTitle"/>
          </p:nvPr>
        </p:nvSpPr>
        <p:spPr>
          <a:xfrm>
            <a:off x="5213700" y="3411226"/>
            <a:ext cx="1710000" cy="4392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000"/>
              <a:buNone/>
              <a:defRPr sz="2000">
                <a:solidFill>
                  <a:schemeClr val="dk1"/>
                </a:solidFill>
              </a:defRPr>
            </a:lvl1pPr>
            <a:lvl2pPr lvl="1" rtl="0" algn="ctr">
              <a:lnSpc>
                <a:spcPct val="100000"/>
              </a:lnSpc>
              <a:spcBef>
                <a:spcPts val="0"/>
              </a:spcBef>
              <a:spcAft>
                <a:spcPts val="0"/>
              </a:spcAft>
              <a:buClr>
                <a:schemeClr val="dk1"/>
              </a:buClr>
              <a:buSzPts val="2000"/>
              <a:buNone/>
              <a:defRPr sz="2000">
                <a:solidFill>
                  <a:schemeClr val="dk1"/>
                </a:solidFill>
              </a:defRPr>
            </a:lvl2pPr>
            <a:lvl3pPr lvl="2" rtl="0" algn="ctr">
              <a:lnSpc>
                <a:spcPct val="100000"/>
              </a:lnSpc>
              <a:spcBef>
                <a:spcPts val="0"/>
              </a:spcBef>
              <a:spcAft>
                <a:spcPts val="0"/>
              </a:spcAft>
              <a:buClr>
                <a:schemeClr val="dk1"/>
              </a:buClr>
              <a:buSzPts val="2000"/>
              <a:buNone/>
              <a:defRPr sz="2000">
                <a:solidFill>
                  <a:schemeClr val="dk1"/>
                </a:solidFill>
              </a:defRPr>
            </a:lvl3pPr>
            <a:lvl4pPr lvl="3" rtl="0" algn="ctr">
              <a:lnSpc>
                <a:spcPct val="100000"/>
              </a:lnSpc>
              <a:spcBef>
                <a:spcPts val="0"/>
              </a:spcBef>
              <a:spcAft>
                <a:spcPts val="0"/>
              </a:spcAft>
              <a:buClr>
                <a:schemeClr val="dk1"/>
              </a:buClr>
              <a:buSzPts val="2000"/>
              <a:buNone/>
              <a:defRPr sz="2000">
                <a:solidFill>
                  <a:schemeClr val="dk1"/>
                </a:solidFill>
              </a:defRPr>
            </a:lvl4pPr>
            <a:lvl5pPr lvl="4" rtl="0" algn="ctr">
              <a:lnSpc>
                <a:spcPct val="100000"/>
              </a:lnSpc>
              <a:spcBef>
                <a:spcPts val="0"/>
              </a:spcBef>
              <a:spcAft>
                <a:spcPts val="0"/>
              </a:spcAft>
              <a:buClr>
                <a:schemeClr val="dk1"/>
              </a:buClr>
              <a:buSzPts val="2000"/>
              <a:buNone/>
              <a:defRPr sz="2000">
                <a:solidFill>
                  <a:schemeClr val="dk1"/>
                </a:solidFill>
              </a:defRPr>
            </a:lvl5pPr>
            <a:lvl6pPr lvl="5" rtl="0" algn="ctr">
              <a:lnSpc>
                <a:spcPct val="100000"/>
              </a:lnSpc>
              <a:spcBef>
                <a:spcPts val="0"/>
              </a:spcBef>
              <a:spcAft>
                <a:spcPts val="0"/>
              </a:spcAft>
              <a:buClr>
                <a:schemeClr val="dk1"/>
              </a:buClr>
              <a:buSzPts val="2000"/>
              <a:buNone/>
              <a:defRPr sz="2000">
                <a:solidFill>
                  <a:schemeClr val="dk1"/>
                </a:solidFill>
              </a:defRPr>
            </a:lvl6pPr>
            <a:lvl7pPr lvl="6" rtl="0" algn="ctr">
              <a:lnSpc>
                <a:spcPct val="100000"/>
              </a:lnSpc>
              <a:spcBef>
                <a:spcPts val="0"/>
              </a:spcBef>
              <a:spcAft>
                <a:spcPts val="0"/>
              </a:spcAft>
              <a:buClr>
                <a:schemeClr val="dk1"/>
              </a:buClr>
              <a:buSzPts val="2000"/>
              <a:buNone/>
              <a:defRPr sz="2000">
                <a:solidFill>
                  <a:schemeClr val="dk1"/>
                </a:solidFill>
              </a:defRPr>
            </a:lvl7pPr>
            <a:lvl8pPr lvl="7" rtl="0" algn="ctr">
              <a:lnSpc>
                <a:spcPct val="100000"/>
              </a:lnSpc>
              <a:spcBef>
                <a:spcPts val="0"/>
              </a:spcBef>
              <a:spcAft>
                <a:spcPts val="0"/>
              </a:spcAft>
              <a:buClr>
                <a:schemeClr val="dk1"/>
              </a:buClr>
              <a:buSzPts val="2000"/>
              <a:buNone/>
              <a:defRPr sz="2000">
                <a:solidFill>
                  <a:schemeClr val="dk1"/>
                </a:solidFill>
              </a:defRPr>
            </a:lvl8pPr>
            <a:lvl9pPr lvl="8" rtl="0" algn="ctr">
              <a:lnSpc>
                <a:spcPct val="100000"/>
              </a:lnSpc>
              <a:spcBef>
                <a:spcPts val="0"/>
              </a:spcBef>
              <a:spcAft>
                <a:spcPts val="0"/>
              </a:spcAft>
              <a:buClr>
                <a:schemeClr val="dk1"/>
              </a:buClr>
              <a:buSzPts val="2000"/>
              <a:buNone/>
              <a:defRPr sz="2000">
                <a:solidFill>
                  <a:schemeClr val="dk1"/>
                </a:solidFill>
              </a:defRPr>
            </a:lvl9pPr>
          </a:lstStyle>
          <a:p/>
        </p:txBody>
      </p:sp>
      <p:sp>
        <p:nvSpPr>
          <p:cNvPr id="481" name="Google Shape;481;p27"/>
          <p:cNvSpPr txBox="1"/>
          <p:nvPr>
            <p:ph idx="7" type="body"/>
          </p:nvPr>
        </p:nvSpPr>
        <p:spPr>
          <a:xfrm>
            <a:off x="723600" y="2344113"/>
            <a:ext cx="1710000" cy="907200"/>
          </a:xfrm>
          <a:prstGeom prst="rect">
            <a:avLst/>
          </a:prstGeom>
        </p:spPr>
        <p:txBody>
          <a:bodyPr anchorCtr="0" anchor="t" bIns="91425" lIns="91425" spcFirstLastPara="1" rIns="91425" wrap="square" tIns="91425">
            <a:noAutofit/>
          </a:bodyPr>
          <a:lstStyle>
            <a:lvl1pPr indent="-317500" lvl="0" marL="457200" rtl="0" algn="ctr">
              <a:lnSpc>
                <a:spcPct val="100000"/>
              </a:lnSpc>
              <a:spcBef>
                <a:spcPts val="0"/>
              </a:spcBef>
              <a:spcAft>
                <a:spcPts val="0"/>
              </a:spcAft>
              <a:buSzPts val="1400"/>
              <a:buChar char="●"/>
              <a:defRPr sz="1400"/>
            </a:lvl1pPr>
            <a:lvl2pPr indent="-304800" lvl="1" marL="914400" rtl="0" algn="ctr">
              <a:spcBef>
                <a:spcPts val="1600"/>
              </a:spcBef>
              <a:spcAft>
                <a:spcPts val="0"/>
              </a:spcAft>
              <a:buSzPts val="1200"/>
              <a:buChar char="○"/>
              <a:defRPr sz="1200"/>
            </a:lvl2pPr>
            <a:lvl3pPr indent="-304800" lvl="2" marL="1371600" rtl="0" algn="ctr">
              <a:spcBef>
                <a:spcPts val="1600"/>
              </a:spcBef>
              <a:spcAft>
                <a:spcPts val="0"/>
              </a:spcAft>
              <a:buSzPts val="1200"/>
              <a:buChar char="■"/>
              <a:defRPr sz="1200"/>
            </a:lvl3pPr>
            <a:lvl4pPr indent="-304800" lvl="3" marL="1828800" rtl="0" algn="ctr">
              <a:spcBef>
                <a:spcPts val="1600"/>
              </a:spcBef>
              <a:spcAft>
                <a:spcPts val="0"/>
              </a:spcAft>
              <a:buSzPts val="1200"/>
              <a:buChar char="●"/>
              <a:defRPr sz="1200"/>
            </a:lvl4pPr>
            <a:lvl5pPr indent="-304800" lvl="4" marL="2286000" rtl="0" algn="ctr">
              <a:spcBef>
                <a:spcPts val="1600"/>
              </a:spcBef>
              <a:spcAft>
                <a:spcPts val="0"/>
              </a:spcAft>
              <a:buSzPts val="1200"/>
              <a:buChar char="○"/>
              <a:defRPr sz="1200"/>
            </a:lvl5pPr>
            <a:lvl6pPr indent="-304800" lvl="5" marL="2743200" rtl="0" algn="ctr">
              <a:spcBef>
                <a:spcPts val="1600"/>
              </a:spcBef>
              <a:spcAft>
                <a:spcPts val="0"/>
              </a:spcAft>
              <a:buSzPts val="1200"/>
              <a:buChar char="■"/>
              <a:defRPr sz="1200"/>
            </a:lvl6pPr>
            <a:lvl7pPr indent="-304800" lvl="6" marL="3200400" rtl="0" algn="ctr">
              <a:spcBef>
                <a:spcPts val="1600"/>
              </a:spcBef>
              <a:spcAft>
                <a:spcPts val="0"/>
              </a:spcAft>
              <a:buSzPts val="1200"/>
              <a:buChar char="●"/>
              <a:defRPr sz="1200"/>
            </a:lvl7pPr>
            <a:lvl8pPr indent="-304800" lvl="7" marL="3657600" rtl="0" algn="ctr">
              <a:spcBef>
                <a:spcPts val="1600"/>
              </a:spcBef>
              <a:spcAft>
                <a:spcPts val="0"/>
              </a:spcAft>
              <a:buSzPts val="1200"/>
              <a:buChar char="○"/>
              <a:defRPr sz="1200"/>
            </a:lvl8pPr>
            <a:lvl9pPr indent="-304800" lvl="8" marL="4114800" rtl="0" algn="ctr">
              <a:spcBef>
                <a:spcPts val="1600"/>
              </a:spcBef>
              <a:spcAft>
                <a:spcPts val="1600"/>
              </a:spcAft>
              <a:buSzPts val="1200"/>
              <a:buChar char="■"/>
              <a:defRPr sz="1200"/>
            </a:lvl9pPr>
          </a:lstStyle>
          <a:p/>
        </p:txBody>
      </p:sp>
      <p:sp>
        <p:nvSpPr>
          <p:cNvPr id="482" name="Google Shape;482;p27"/>
          <p:cNvSpPr txBox="1"/>
          <p:nvPr>
            <p:ph idx="8" type="subTitle"/>
          </p:nvPr>
        </p:nvSpPr>
        <p:spPr>
          <a:xfrm>
            <a:off x="723600" y="2050939"/>
            <a:ext cx="1710000" cy="4392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000"/>
              <a:buNone/>
              <a:defRPr sz="2000">
                <a:solidFill>
                  <a:schemeClr val="dk1"/>
                </a:solidFill>
              </a:defRPr>
            </a:lvl1pPr>
            <a:lvl2pPr lvl="1" rtl="0" algn="ctr">
              <a:lnSpc>
                <a:spcPct val="100000"/>
              </a:lnSpc>
              <a:spcBef>
                <a:spcPts val="0"/>
              </a:spcBef>
              <a:spcAft>
                <a:spcPts val="0"/>
              </a:spcAft>
              <a:buClr>
                <a:schemeClr val="dk1"/>
              </a:buClr>
              <a:buSzPts val="2000"/>
              <a:buNone/>
              <a:defRPr sz="2000">
                <a:solidFill>
                  <a:schemeClr val="dk1"/>
                </a:solidFill>
              </a:defRPr>
            </a:lvl2pPr>
            <a:lvl3pPr lvl="2" rtl="0" algn="ctr">
              <a:lnSpc>
                <a:spcPct val="100000"/>
              </a:lnSpc>
              <a:spcBef>
                <a:spcPts val="0"/>
              </a:spcBef>
              <a:spcAft>
                <a:spcPts val="0"/>
              </a:spcAft>
              <a:buClr>
                <a:schemeClr val="dk1"/>
              </a:buClr>
              <a:buSzPts val="2000"/>
              <a:buNone/>
              <a:defRPr sz="2000">
                <a:solidFill>
                  <a:schemeClr val="dk1"/>
                </a:solidFill>
              </a:defRPr>
            </a:lvl3pPr>
            <a:lvl4pPr lvl="3" rtl="0" algn="ctr">
              <a:lnSpc>
                <a:spcPct val="100000"/>
              </a:lnSpc>
              <a:spcBef>
                <a:spcPts val="0"/>
              </a:spcBef>
              <a:spcAft>
                <a:spcPts val="0"/>
              </a:spcAft>
              <a:buClr>
                <a:schemeClr val="dk1"/>
              </a:buClr>
              <a:buSzPts val="2000"/>
              <a:buNone/>
              <a:defRPr sz="2000">
                <a:solidFill>
                  <a:schemeClr val="dk1"/>
                </a:solidFill>
              </a:defRPr>
            </a:lvl4pPr>
            <a:lvl5pPr lvl="4" rtl="0" algn="ctr">
              <a:lnSpc>
                <a:spcPct val="100000"/>
              </a:lnSpc>
              <a:spcBef>
                <a:spcPts val="0"/>
              </a:spcBef>
              <a:spcAft>
                <a:spcPts val="0"/>
              </a:spcAft>
              <a:buClr>
                <a:schemeClr val="dk1"/>
              </a:buClr>
              <a:buSzPts val="2000"/>
              <a:buNone/>
              <a:defRPr sz="2000">
                <a:solidFill>
                  <a:schemeClr val="dk1"/>
                </a:solidFill>
              </a:defRPr>
            </a:lvl5pPr>
            <a:lvl6pPr lvl="5" rtl="0" algn="ctr">
              <a:lnSpc>
                <a:spcPct val="100000"/>
              </a:lnSpc>
              <a:spcBef>
                <a:spcPts val="0"/>
              </a:spcBef>
              <a:spcAft>
                <a:spcPts val="0"/>
              </a:spcAft>
              <a:buClr>
                <a:schemeClr val="dk1"/>
              </a:buClr>
              <a:buSzPts val="2000"/>
              <a:buNone/>
              <a:defRPr sz="2000">
                <a:solidFill>
                  <a:schemeClr val="dk1"/>
                </a:solidFill>
              </a:defRPr>
            </a:lvl6pPr>
            <a:lvl7pPr lvl="6" rtl="0" algn="ctr">
              <a:lnSpc>
                <a:spcPct val="100000"/>
              </a:lnSpc>
              <a:spcBef>
                <a:spcPts val="0"/>
              </a:spcBef>
              <a:spcAft>
                <a:spcPts val="0"/>
              </a:spcAft>
              <a:buClr>
                <a:schemeClr val="dk1"/>
              </a:buClr>
              <a:buSzPts val="2000"/>
              <a:buNone/>
              <a:defRPr sz="2000">
                <a:solidFill>
                  <a:schemeClr val="dk1"/>
                </a:solidFill>
              </a:defRPr>
            </a:lvl7pPr>
            <a:lvl8pPr lvl="7" rtl="0" algn="ctr">
              <a:lnSpc>
                <a:spcPct val="100000"/>
              </a:lnSpc>
              <a:spcBef>
                <a:spcPts val="0"/>
              </a:spcBef>
              <a:spcAft>
                <a:spcPts val="0"/>
              </a:spcAft>
              <a:buClr>
                <a:schemeClr val="dk1"/>
              </a:buClr>
              <a:buSzPts val="2000"/>
              <a:buNone/>
              <a:defRPr sz="2000">
                <a:solidFill>
                  <a:schemeClr val="dk1"/>
                </a:solidFill>
              </a:defRPr>
            </a:lvl8pPr>
            <a:lvl9pPr lvl="8" rtl="0" algn="ctr">
              <a:lnSpc>
                <a:spcPct val="100000"/>
              </a:lnSpc>
              <a:spcBef>
                <a:spcPts val="0"/>
              </a:spcBef>
              <a:spcAft>
                <a:spcPts val="0"/>
              </a:spcAft>
              <a:buClr>
                <a:schemeClr val="dk1"/>
              </a:buClr>
              <a:buSzPts val="2000"/>
              <a:buNone/>
              <a:defRPr sz="2000">
                <a:solidFill>
                  <a:schemeClr val="dk1"/>
                </a:solidFill>
              </a:defRPr>
            </a:lvl9pPr>
          </a:lstStyle>
          <a:p/>
        </p:txBody>
      </p:sp>
      <p:sp>
        <p:nvSpPr>
          <p:cNvPr id="483" name="Google Shape;483;p27"/>
          <p:cNvSpPr txBox="1"/>
          <p:nvPr>
            <p:ph idx="9" type="body"/>
          </p:nvPr>
        </p:nvSpPr>
        <p:spPr>
          <a:xfrm>
            <a:off x="2203125" y="978700"/>
            <a:ext cx="1710000" cy="907200"/>
          </a:xfrm>
          <a:prstGeom prst="rect">
            <a:avLst/>
          </a:prstGeom>
        </p:spPr>
        <p:txBody>
          <a:bodyPr anchorCtr="0" anchor="t" bIns="91425" lIns="91425" spcFirstLastPara="1" rIns="91425" wrap="square" tIns="91425">
            <a:noAutofit/>
          </a:bodyPr>
          <a:lstStyle>
            <a:lvl1pPr indent="-317500" lvl="0" marL="457200" rtl="0" algn="ctr">
              <a:lnSpc>
                <a:spcPct val="100000"/>
              </a:lnSpc>
              <a:spcBef>
                <a:spcPts val="0"/>
              </a:spcBef>
              <a:spcAft>
                <a:spcPts val="0"/>
              </a:spcAft>
              <a:buSzPts val="1400"/>
              <a:buChar char="●"/>
              <a:defRPr sz="1400"/>
            </a:lvl1pPr>
            <a:lvl2pPr indent="-304800" lvl="1" marL="914400" rtl="0" algn="ctr">
              <a:spcBef>
                <a:spcPts val="1600"/>
              </a:spcBef>
              <a:spcAft>
                <a:spcPts val="0"/>
              </a:spcAft>
              <a:buSzPts val="1200"/>
              <a:buChar char="○"/>
              <a:defRPr sz="1200"/>
            </a:lvl2pPr>
            <a:lvl3pPr indent="-304800" lvl="2" marL="1371600" rtl="0" algn="ctr">
              <a:spcBef>
                <a:spcPts val="1600"/>
              </a:spcBef>
              <a:spcAft>
                <a:spcPts val="0"/>
              </a:spcAft>
              <a:buSzPts val="1200"/>
              <a:buChar char="■"/>
              <a:defRPr sz="1200"/>
            </a:lvl3pPr>
            <a:lvl4pPr indent="-304800" lvl="3" marL="1828800" rtl="0" algn="ctr">
              <a:spcBef>
                <a:spcPts val="1600"/>
              </a:spcBef>
              <a:spcAft>
                <a:spcPts val="0"/>
              </a:spcAft>
              <a:buSzPts val="1200"/>
              <a:buChar char="●"/>
              <a:defRPr sz="1200"/>
            </a:lvl4pPr>
            <a:lvl5pPr indent="-304800" lvl="4" marL="2286000" rtl="0" algn="ctr">
              <a:spcBef>
                <a:spcPts val="1600"/>
              </a:spcBef>
              <a:spcAft>
                <a:spcPts val="0"/>
              </a:spcAft>
              <a:buSzPts val="1200"/>
              <a:buChar char="○"/>
              <a:defRPr sz="1200"/>
            </a:lvl5pPr>
            <a:lvl6pPr indent="-304800" lvl="5" marL="2743200" rtl="0" algn="ctr">
              <a:spcBef>
                <a:spcPts val="1600"/>
              </a:spcBef>
              <a:spcAft>
                <a:spcPts val="0"/>
              </a:spcAft>
              <a:buSzPts val="1200"/>
              <a:buChar char="■"/>
              <a:defRPr sz="1200"/>
            </a:lvl6pPr>
            <a:lvl7pPr indent="-304800" lvl="6" marL="3200400" rtl="0" algn="ctr">
              <a:spcBef>
                <a:spcPts val="1600"/>
              </a:spcBef>
              <a:spcAft>
                <a:spcPts val="0"/>
              </a:spcAft>
              <a:buSzPts val="1200"/>
              <a:buChar char="●"/>
              <a:defRPr sz="1200"/>
            </a:lvl7pPr>
            <a:lvl8pPr indent="-304800" lvl="7" marL="3657600" rtl="0" algn="ctr">
              <a:spcBef>
                <a:spcPts val="1600"/>
              </a:spcBef>
              <a:spcAft>
                <a:spcPts val="0"/>
              </a:spcAft>
              <a:buSzPts val="1200"/>
              <a:buChar char="○"/>
              <a:defRPr sz="1200"/>
            </a:lvl8pPr>
            <a:lvl9pPr indent="-304800" lvl="8" marL="4114800" rtl="0" algn="ctr">
              <a:spcBef>
                <a:spcPts val="1600"/>
              </a:spcBef>
              <a:spcAft>
                <a:spcPts val="1600"/>
              </a:spcAft>
              <a:buSzPts val="1200"/>
              <a:buChar char="■"/>
              <a:defRPr sz="1200"/>
            </a:lvl9pPr>
          </a:lstStyle>
          <a:p/>
        </p:txBody>
      </p:sp>
      <p:sp>
        <p:nvSpPr>
          <p:cNvPr id="484" name="Google Shape;484;p27"/>
          <p:cNvSpPr txBox="1"/>
          <p:nvPr>
            <p:ph idx="13" type="subTitle"/>
          </p:nvPr>
        </p:nvSpPr>
        <p:spPr>
          <a:xfrm>
            <a:off x="2203125" y="685526"/>
            <a:ext cx="1710000" cy="4392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000"/>
              <a:buNone/>
              <a:defRPr sz="2000">
                <a:solidFill>
                  <a:schemeClr val="dk1"/>
                </a:solidFill>
              </a:defRPr>
            </a:lvl1pPr>
            <a:lvl2pPr lvl="1" rtl="0" algn="ctr">
              <a:lnSpc>
                <a:spcPct val="100000"/>
              </a:lnSpc>
              <a:spcBef>
                <a:spcPts val="0"/>
              </a:spcBef>
              <a:spcAft>
                <a:spcPts val="0"/>
              </a:spcAft>
              <a:buClr>
                <a:schemeClr val="dk1"/>
              </a:buClr>
              <a:buSzPts val="2000"/>
              <a:buNone/>
              <a:defRPr sz="2000">
                <a:solidFill>
                  <a:schemeClr val="dk1"/>
                </a:solidFill>
              </a:defRPr>
            </a:lvl2pPr>
            <a:lvl3pPr lvl="2" rtl="0" algn="ctr">
              <a:lnSpc>
                <a:spcPct val="100000"/>
              </a:lnSpc>
              <a:spcBef>
                <a:spcPts val="0"/>
              </a:spcBef>
              <a:spcAft>
                <a:spcPts val="0"/>
              </a:spcAft>
              <a:buClr>
                <a:schemeClr val="dk1"/>
              </a:buClr>
              <a:buSzPts val="2000"/>
              <a:buNone/>
              <a:defRPr sz="2000">
                <a:solidFill>
                  <a:schemeClr val="dk1"/>
                </a:solidFill>
              </a:defRPr>
            </a:lvl3pPr>
            <a:lvl4pPr lvl="3" rtl="0" algn="ctr">
              <a:lnSpc>
                <a:spcPct val="100000"/>
              </a:lnSpc>
              <a:spcBef>
                <a:spcPts val="0"/>
              </a:spcBef>
              <a:spcAft>
                <a:spcPts val="0"/>
              </a:spcAft>
              <a:buClr>
                <a:schemeClr val="dk1"/>
              </a:buClr>
              <a:buSzPts val="2000"/>
              <a:buNone/>
              <a:defRPr sz="2000">
                <a:solidFill>
                  <a:schemeClr val="dk1"/>
                </a:solidFill>
              </a:defRPr>
            </a:lvl4pPr>
            <a:lvl5pPr lvl="4" rtl="0" algn="ctr">
              <a:lnSpc>
                <a:spcPct val="100000"/>
              </a:lnSpc>
              <a:spcBef>
                <a:spcPts val="0"/>
              </a:spcBef>
              <a:spcAft>
                <a:spcPts val="0"/>
              </a:spcAft>
              <a:buClr>
                <a:schemeClr val="dk1"/>
              </a:buClr>
              <a:buSzPts val="2000"/>
              <a:buNone/>
              <a:defRPr sz="2000">
                <a:solidFill>
                  <a:schemeClr val="dk1"/>
                </a:solidFill>
              </a:defRPr>
            </a:lvl5pPr>
            <a:lvl6pPr lvl="5" rtl="0" algn="ctr">
              <a:lnSpc>
                <a:spcPct val="100000"/>
              </a:lnSpc>
              <a:spcBef>
                <a:spcPts val="0"/>
              </a:spcBef>
              <a:spcAft>
                <a:spcPts val="0"/>
              </a:spcAft>
              <a:buClr>
                <a:schemeClr val="dk1"/>
              </a:buClr>
              <a:buSzPts val="2000"/>
              <a:buNone/>
              <a:defRPr sz="2000">
                <a:solidFill>
                  <a:schemeClr val="dk1"/>
                </a:solidFill>
              </a:defRPr>
            </a:lvl6pPr>
            <a:lvl7pPr lvl="6" rtl="0" algn="ctr">
              <a:lnSpc>
                <a:spcPct val="100000"/>
              </a:lnSpc>
              <a:spcBef>
                <a:spcPts val="0"/>
              </a:spcBef>
              <a:spcAft>
                <a:spcPts val="0"/>
              </a:spcAft>
              <a:buClr>
                <a:schemeClr val="dk1"/>
              </a:buClr>
              <a:buSzPts val="2000"/>
              <a:buNone/>
              <a:defRPr sz="2000">
                <a:solidFill>
                  <a:schemeClr val="dk1"/>
                </a:solidFill>
              </a:defRPr>
            </a:lvl7pPr>
            <a:lvl8pPr lvl="7" rtl="0" algn="ctr">
              <a:lnSpc>
                <a:spcPct val="100000"/>
              </a:lnSpc>
              <a:spcBef>
                <a:spcPts val="0"/>
              </a:spcBef>
              <a:spcAft>
                <a:spcPts val="0"/>
              </a:spcAft>
              <a:buClr>
                <a:schemeClr val="dk1"/>
              </a:buClr>
              <a:buSzPts val="2000"/>
              <a:buNone/>
              <a:defRPr sz="2000">
                <a:solidFill>
                  <a:schemeClr val="dk1"/>
                </a:solidFill>
              </a:defRPr>
            </a:lvl8pPr>
            <a:lvl9pPr lvl="8" rtl="0" algn="ctr">
              <a:lnSpc>
                <a:spcPct val="100000"/>
              </a:lnSpc>
              <a:spcBef>
                <a:spcPts val="0"/>
              </a:spcBef>
              <a:spcAft>
                <a:spcPts val="0"/>
              </a:spcAft>
              <a:buClr>
                <a:schemeClr val="dk1"/>
              </a:buClr>
              <a:buSzPts val="2000"/>
              <a:buNone/>
              <a:defRPr sz="2000">
                <a:solidFill>
                  <a:schemeClr val="dk1"/>
                </a:solidFill>
              </a:defRPr>
            </a:lvl9pPr>
          </a:lstStyle>
          <a:p/>
        </p:txBody>
      </p:sp>
      <p:sp>
        <p:nvSpPr>
          <p:cNvPr id="485" name="Google Shape;485;p27"/>
          <p:cNvSpPr txBox="1"/>
          <p:nvPr>
            <p:ph type="title"/>
          </p:nvPr>
        </p:nvSpPr>
        <p:spPr>
          <a:xfrm>
            <a:off x="3003300" y="1892175"/>
            <a:ext cx="3137400" cy="1359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b="1" sz="3000">
                <a:latin typeface="Titillium Web"/>
                <a:ea typeface="Titillium Web"/>
                <a:cs typeface="Titillium Web"/>
                <a:sym typeface="Titillium Web"/>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486" name="Google Shape;486;p27"/>
          <p:cNvSpPr txBox="1"/>
          <p:nvPr>
            <p:ph idx="14" type="body"/>
          </p:nvPr>
        </p:nvSpPr>
        <p:spPr>
          <a:xfrm>
            <a:off x="2220288" y="3704400"/>
            <a:ext cx="1710000" cy="907200"/>
          </a:xfrm>
          <a:prstGeom prst="rect">
            <a:avLst/>
          </a:prstGeom>
        </p:spPr>
        <p:txBody>
          <a:bodyPr anchorCtr="0" anchor="t" bIns="91425" lIns="91425" spcFirstLastPara="1" rIns="91425" wrap="square" tIns="91425">
            <a:noAutofit/>
          </a:bodyPr>
          <a:lstStyle>
            <a:lvl1pPr indent="-317500" lvl="0" marL="457200" rtl="0" algn="ctr">
              <a:lnSpc>
                <a:spcPct val="100000"/>
              </a:lnSpc>
              <a:spcBef>
                <a:spcPts val="0"/>
              </a:spcBef>
              <a:spcAft>
                <a:spcPts val="0"/>
              </a:spcAft>
              <a:buSzPts val="1400"/>
              <a:buChar char="●"/>
              <a:defRPr sz="1400"/>
            </a:lvl1pPr>
            <a:lvl2pPr indent="-304800" lvl="1" marL="914400" rtl="0" algn="ctr">
              <a:spcBef>
                <a:spcPts val="1600"/>
              </a:spcBef>
              <a:spcAft>
                <a:spcPts val="0"/>
              </a:spcAft>
              <a:buSzPts val="1200"/>
              <a:buChar char="○"/>
              <a:defRPr sz="1200"/>
            </a:lvl2pPr>
            <a:lvl3pPr indent="-304800" lvl="2" marL="1371600" rtl="0" algn="ctr">
              <a:spcBef>
                <a:spcPts val="1600"/>
              </a:spcBef>
              <a:spcAft>
                <a:spcPts val="0"/>
              </a:spcAft>
              <a:buSzPts val="1200"/>
              <a:buChar char="■"/>
              <a:defRPr sz="1200"/>
            </a:lvl3pPr>
            <a:lvl4pPr indent="-304800" lvl="3" marL="1828800" rtl="0" algn="ctr">
              <a:spcBef>
                <a:spcPts val="1600"/>
              </a:spcBef>
              <a:spcAft>
                <a:spcPts val="0"/>
              </a:spcAft>
              <a:buSzPts val="1200"/>
              <a:buChar char="●"/>
              <a:defRPr sz="1200"/>
            </a:lvl4pPr>
            <a:lvl5pPr indent="-304800" lvl="4" marL="2286000" rtl="0" algn="ctr">
              <a:spcBef>
                <a:spcPts val="1600"/>
              </a:spcBef>
              <a:spcAft>
                <a:spcPts val="0"/>
              </a:spcAft>
              <a:buSzPts val="1200"/>
              <a:buChar char="○"/>
              <a:defRPr sz="1200"/>
            </a:lvl5pPr>
            <a:lvl6pPr indent="-304800" lvl="5" marL="2743200" rtl="0" algn="ctr">
              <a:spcBef>
                <a:spcPts val="1600"/>
              </a:spcBef>
              <a:spcAft>
                <a:spcPts val="0"/>
              </a:spcAft>
              <a:buSzPts val="1200"/>
              <a:buChar char="■"/>
              <a:defRPr sz="1200"/>
            </a:lvl6pPr>
            <a:lvl7pPr indent="-304800" lvl="6" marL="3200400" rtl="0" algn="ctr">
              <a:spcBef>
                <a:spcPts val="1600"/>
              </a:spcBef>
              <a:spcAft>
                <a:spcPts val="0"/>
              </a:spcAft>
              <a:buSzPts val="1200"/>
              <a:buChar char="●"/>
              <a:defRPr sz="1200"/>
            </a:lvl7pPr>
            <a:lvl8pPr indent="-304800" lvl="7" marL="3657600" rtl="0" algn="ctr">
              <a:spcBef>
                <a:spcPts val="1600"/>
              </a:spcBef>
              <a:spcAft>
                <a:spcPts val="0"/>
              </a:spcAft>
              <a:buSzPts val="1200"/>
              <a:buChar char="○"/>
              <a:defRPr sz="1200"/>
            </a:lvl8pPr>
            <a:lvl9pPr indent="-304800" lvl="8" marL="4114800" rtl="0" algn="ctr">
              <a:spcBef>
                <a:spcPts val="1600"/>
              </a:spcBef>
              <a:spcAft>
                <a:spcPts val="1600"/>
              </a:spcAft>
              <a:buSzPts val="1200"/>
              <a:buChar char="■"/>
              <a:defRPr sz="1200"/>
            </a:lvl9pPr>
          </a:lstStyle>
          <a:p/>
        </p:txBody>
      </p:sp>
      <p:sp>
        <p:nvSpPr>
          <p:cNvPr id="487" name="Google Shape;487;p27"/>
          <p:cNvSpPr txBox="1"/>
          <p:nvPr>
            <p:ph idx="15" type="subTitle"/>
          </p:nvPr>
        </p:nvSpPr>
        <p:spPr>
          <a:xfrm>
            <a:off x="2220288" y="3411226"/>
            <a:ext cx="1710000" cy="4392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000"/>
              <a:buNone/>
              <a:defRPr sz="2000">
                <a:solidFill>
                  <a:schemeClr val="dk1"/>
                </a:solidFill>
              </a:defRPr>
            </a:lvl1pPr>
            <a:lvl2pPr lvl="1" rtl="0" algn="ctr">
              <a:lnSpc>
                <a:spcPct val="100000"/>
              </a:lnSpc>
              <a:spcBef>
                <a:spcPts val="0"/>
              </a:spcBef>
              <a:spcAft>
                <a:spcPts val="0"/>
              </a:spcAft>
              <a:buClr>
                <a:schemeClr val="dk1"/>
              </a:buClr>
              <a:buSzPts val="2000"/>
              <a:buNone/>
              <a:defRPr sz="2000">
                <a:solidFill>
                  <a:schemeClr val="dk1"/>
                </a:solidFill>
              </a:defRPr>
            </a:lvl2pPr>
            <a:lvl3pPr lvl="2" rtl="0" algn="ctr">
              <a:lnSpc>
                <a:spcPct val="100000"/>
              </a:lnSpc>
              <a:spcBef>
                <a:spcPts val="0"/>
              </a:spcBef>
              <a:spcAft>
                <a:spcPts val="0"/>
              </a:spcAft>
              <a:buClr>
                <a:schemeClr val="dk1"/>
              </a:buClr>
              <a:buSzPts val="2000"/>
              <a:buNone/>
              <a:defRPr sz="2000">
                <a:solidFill>
                  <a:schemeClr val="dk1"/>
                </a:solidFill>
              </a:defRPr>
            </a:lvl3pPr>
            <a:lvl4pPr lvl="3" rtl="0" algn="ctr">
              <a:lnSpc>
                <a:spcPct val="100000"/>
              </a:lnSpc>
              <a:spcBef>
                <a:spcPts val="0"/>
              </a:spcBef>
              <a:spcAft>
                <a:spcPts val="0"/>
              </a:spcAft>
              <a:buClr>
                <a:schemeClr val="dk1"/>
              </a:buClr>
              <a:buSzPts val="2000"/>
              <a:buNone/>
              <a:defRPr sz="2000">
                <a:solidFill>
                  <a:schemeClr val="dk1"/>
                </a:solidFill>
              </a:defRPr>
            </a:lvl4pPr>
            <a:lvl5pPr lvl="4" rtl="0" algn="ctr">
              <a:lnSpc>
                <a:spcPct val="100000"/>
              </a:lnSpc>
              <a:spcBef>
                <a:spcPts val="0"/>
              </a:spcBef>
              <a:spcAft>
                <a:spcPts val="0"/>
              </a:spcAft>
              <a:buClr>
                <a:schemeClr val="dk1"/>
              </a:buClr>
              <a:buSzPts val="2000"/>
              <a:buNone/>
              <a:defRPr sz="2000">
                <a:solidFill>
                  <a:schemeClr val="dk1"/>
                </a:solidFill>
              </a:defRPr>
            </a:lvl5pPr>
            <a:lvl6pPr lvl="5" rtl="0" algn="ctr">
              <a:lnSpc>
                <a:spcPct val="100000"/>
              </a:lnSpc>
              <a:spcBef>
                <a:spcPts val="0"/>
              </a:spcBef>
              <a:spcAft>
                <a:spcPts val="0"/>
              </a:spcAft>
              <a:buClr>
                <a:schemeClr val="dk1"/>
              </a:buClr>
              <a:buSzPts val="2000"/>
              <a:buNone/>
              <a:defRPr sz="2000">
                <a:solidFill>
                  <a:schemeClr val="dk1"/>
                </a:solidFill>
              </a:defRPr>
            </a:lvl6pPr>
            <a:lvl7pPr lvl="6" rtl="0" algn="ctr">
              <a:lnSpc>
                <a:spcPct val="100000"/>
              </a:lnSpc>
              <a:spcBef>
                <a:spcPts val="0"/>
              </a:spcBef>
              <a:spcAft>
                <a:spcPts val="0"/>
              </a:spcAft>
              <a:buClr>
                <a:schemeClr val="dk1"/>
              </a:buClr>
              <a:buSzPts val="2000"/>
              <a:buNone/>
              <a:defRPr sz="2000">
                <a:solidFill>
                  <a:schemeClr val="dk1"/>
                </a:solidFill>
              </a:defRPr>
            </a:lvl7pPr>
            <a:lvl8pPr lvl="7" rtl="0" algn="ctr">
              <a:lnSpc>
                <a:spcPct val="100000"/>
              </a:lnSpc>
              <a:spcBef>
                <a:spcPts val="0"/>
              </a:spcBef>
              <a:spcAft>
                <a:spcPts val="0"/>
              </a:spcAft>
              <a:buClr>
                <a:schemeClr val="dk1"/>
              </a:buClr>
              <a:buSzPts val="2000"/>
              <a:buNone/>
              <a:defRPr sz="2000">
                <a:solidFill>
                  <a:schemeClr val="dk1"/>
                </a:solidFill>
              </a:defRPr>
            </a:lvl8pPr>
            <a:lvl9pPr lvl="8" rtl="0" algn="ctr">
              <a:lnSpc>
                <a:spcPct val="100000"/>
              </a:lnSpc>
              <a:spcBef>
                <a:spcPts val="0"/>
              </a:spcBef>
              <a:spcAft>
                <a:spcPts val="0"/>
              </a:spcAft>
              <a:buClr>
                <a:schemeClr val="dk1"/>
              </a:buClr>
              <a:buSzPts val="2000"/>
              <a:buNone/>
              <a:defRPr sz="2000">
                <a:solidFill>
                  <a:schemeClr val="dk1"/>
                </a:solidFill>
              </a:defRPr>
            </a:lvl9pPr>
          </a:lstStyle>
          <a:p/>
        </p:txBody>
      </p:sp>
      <p:sp>
        <p:nvSpPr>
          <p:cNvPr id="488" name="Google Shape;488;p2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IG_NUMBER_1">
    <p:spTree>
      <p:nvGrpSpPr>
        <p:cNvPr id="489" name="Shape 489"/>
        <p:cNvGrpSpPr/>
        <p:nvPr/>
      </p:nvGrpSpPr>
      <p:grpSpPr>
        <a:xfrm>
          <a:off x="0" y="0"/>
          <a:ext cx="0" cy="0"/>
          <a:chOff x="0" y="0"/>
          <a:chExt cx="0" cy="0"/>
        </a:xfrm>
      </p:grpSpPr>
      <p:pic>
        <p:nvPicPr>
          <p:cNvPr id="490" name="Google Shape;490;p28"/>
          <p:cNvPicPr preferRelativeResize="0"/>
          <p:nvPr/>
        </p:nvPicPr>
        <p:blipFill rotWithShape="1">
          <a:blip r:embed="rId2">
            <a:alphaModFix amt="70000"/>
          </a:blip>
          <a:srcRect b="23683" l="0" r="15874" t="15525"/>
          <a:stretch/>
        </p:blipFill>
        <p:spPr>
          <a:xfrm rot="10800000">
            <a:off x="-27677" y="-39549"/>
            <a:ext cx="7168277" cy="5179949"/>
          </a:xfrm>
          <a:prstGeom prst="rect">
            <a:avLst/>
          </a:prstGeom>
          <a:noFill/>
          <a:ln>
            <a:noFill/>
          </a:ln>
        </p:spPr>
      </p:pic>
      <p:pic>
        <p:nvPicPr>
          <p:cNvPr id="491" name="Google Shape;491;p28"/>
          <p:cNvPicPr preferRelativeResize="0"/>
          <p:nvPr/>
        </p:nvPicPr>
        <p:blipFill rotWithShape="1">
          <a:blip r:embed="rId3">
            <a:alphaModFix amt="70000"/>
          </a:blip>
          <a:srcRect b="0" l="53211" r="0" t="8875"/>
          <a:stretch/>
        </p:blipFill>
        <p:spPr>
          <a:xfrm rot="5400000">
            <a:off x="3309612" y="-1948438"/>
            <a:ext cx="3986774" cy="7765051"/>
          </a:xfrm>
          <a:prstGeom prst="rect">
            <a:avLst/>
          </a:prstGeom>
          <a:noFill/>
          <a:ln>
            <a:noFill/>
          </a:ln>
        </p:spPr>
      </p:pic>
      <p:pic>
        <p:nvPicPr>
          <p:cNvPr id="492" name="Google Shape;492;p28"/>
          <p:cNvPicPr preferRelativeResize="0"/>
          <p:nvPr/>
        </p:nvPicPr>
        <p:blipFill rotWithShape="1">
          <a:blip r:embed="rId4">
            <a:alphaModFix amt="70000"/>
          </a:blip>
          <a:srcRect b="0" l="68206" r="0" t="0"/>
          <a:stretch/>
        </p:blipFill>
        <p:spPr>
          <a:xfrm flipH="1" rot="5400000">
            <a:off x="3200826" y="-435229"/>
            <a:ext cx="2709149" cy="8521200"/>
          </a:xfrm>
          <a:prstGeom prst="rect">
            <a:avLst/>
          </a:prstGeom>
          <a:noFill/>
          <a:ln>
            <a:noFill/>
          </a:ln>
        </p:spPr>
      </p:pic>
      <p:sp>
        <p:nvSpPr>
          <p:cNvPr id="493" name="Google Shape;493;p28"/>
          <p:cNvSpPr txBox="1"/>
          <p:nvPr>
            <p:ph hasCustomPrompt="1" type="title"/>
          </p:nvPr>
        </p:nvSpPr>
        <p:spPr>
          <a:xfrm>
            <a:off x="1116150" y="1948692"/>
            <a:ext cx="6912000" cy="1080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5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494" name="Google Shape;494;p28"/>
          <p:cNvSpPr txBox="1"/>
          <p:nvPr>
            <p:ph idx="1" type="subTitle"/>
          </p:nvPr>
        </p:nvSpPr>
        <p:spPr>
          <a:xfrm>
            <a:off x="1117375" y="2757600"/>
            <a:ext cx="6912600" cy="74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1800"/>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495" name="Google Shape;495;p28"/>
          <p:cNvSpPr txBox="1"/>
          <p:nvPr>
            <p:ph hasCustomPrompt="1" idx="2" type="title"/>
          </p:nvPr>
        </p:nvSpPr>
        <p:spPr>
          <a:xfrm>
            <a:off x="1115088" y="725292"/>
            <a:ext cx="6912000" cy="1080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5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496" name="Google Shape;496;p28"/>
          <p:cNvSpPr txBox="1"/>
          <p:nvPr>
            <p:ph idx="3" type="subTitle"/>
          </p:nvPr>
        </p:nvSpPr>
        <p:spPr>
          <a:xfrm>
            <a:off x="1116313" y="1534200"/>
            <a:ext cx="6912600" cy="74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1800"/>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497" name="Google Shape;497;p28"/>
          <p:cNvSpPr txBox="1"/>
          <p:nvPr>
            <p:ph hasCustomPrompt="1" idx="4" type="title"/>
          </p:nvPr>
        </p:nvSpPr>
        <p:spPr>
          <a:xfrm>
            <a:off x="1116150" y="3172092"/>
            <a:ext cx="6912000" cy="1080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5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498" name="Google Shape;498;p28"/>
          <p:cNvSpPr txBox="1"/>
          <p:nvPr>
            <p:ph idx="5" type="subTitle"/>
          </p:nvPr>
        </p:nvSpPr>
        <p:spPr>
          <a:xfrm>
            <a:off x="1117375" y="3981000"/>
            <a:ext cx="6912600" cy="74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1800"/>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499" name="Google Shape;499;p28"/>
          <p:cNvSpPr/>
          <p:nvPr/>
        </p:nvSpPr>
        <p:spPr>
          <a:xfrm flipH="1">
            <a:off x="618475" y="680725"/>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28"/>
          <p:cNvSpPr/>
          <p:nvPr/>
        </p:nvSpPr>
        <p:spPr>
          <a:xfrm flipH="1">
            <a:off x="8649000" y="680725"/>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28"/>
          <p:cNvSpPr/>
          <p:nvPr/>
        </p:nvSpPr>
        <p:spPr>
          <a:xfrm flipH="1">
            <a:off x="7803450" y="116700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28"/>
          <p:cNvSpPr/>
          <p:nvPr/>
        </p:nvSpPr>
        <p:spPr>
          <a:xfrm flipH="1">
            <a:off x="2026050" y="1263775"/>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28"/>
          <p:cNvSpPr/>
          <p:nvPr/>
        </p:nvSpPr>
        <p:spPr>
          <a:xfrm flipH="1">
            <a:off x="2641263" y="147725"/>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28"/>
          <p:cNvSpPr/>
          <p:nvPr/>
        </p:nvSpPr>
        <p:spPr>
          <a:xfrm>
            <a:off x="6900625" y="216875"/>
            <a:ext cx="138000" cy="1380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28"/>
          <p:cNvSpPr/>
          <p:nvPr/>
        </p:nvSpPr>
        <p:spPr>
          <a:xfrm>
            <a:off x="5862650" y="147725"/>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28"/>
          <p:cNvSpPr/>
          <p:nvPr/>
        </p:nvSpPr>
        <p:spPr>
          <a:xfrm>
            <a:off x="4369288" y="78575"/>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28"/>
          <p:cNvSpPr/>
          <p:nvPr/>
        </p:nvSpPr>
        <p:spPr>
          <a:xfrm flipH="1">
            <a:off x="8787000" y="2205175"/>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28"/>
          <p:cNvSpPr/>
          <p:nvPr/>
        </p:nvSpPr>
        <p:spPr>
          <a:xfrm flipH="1">
            <a:off x="8743750" y="4198250"/>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28"/>
          <p:cNvSpPr/>
          <p:nvPr/>
        </p:nvSpPr>
        <p:spPr>
          <a:xfrm flipH="1">
            <a:off x="7496900" y="4731775"/>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28"/>
          <p:cNvSpPr/>
          <p:nvPr/>
        </p:nvSpPr>
        <p:spPr>
          <a:xfrm flipH="1">
            <a:off x="342163" y="3339525"/>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28"/>
          <p:cNvSpPr/>
          <p:nvPr/>
        </p:nvSpPr>
        <p:spPr>
          <a:xfrm flipH="1">
            <a:off x="2164338" y="4662775"/>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28"/>
          <p:cNvSpPr/>
          <p:nvPr/>
        </p:nvSpPr>
        <p:spPr>
          <a:xfrm flipH="1">
            <a:off x="982938" y="405905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28"/>
          <p:cNvSpPr/>
          <p:nvPr/>
        </p:nvSpPr>
        <p:spPr>
          <a:xfrm flipH="1">
            <a:off x="894763" y="212225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28"/>
          <p:cNvSpPr/>
          <p:nvPr/>
        </p:nvSpPr>
        <p:spPr>
          <a:xfrm rot="10800000">
            <a:off x="4369288" y="4933613"/>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28"/>
          <p:cNvSpPr/>
          <p:nvPr/>
        </p:nvSpPr>
        <p:spPr>
          <a:xfrm flipH="1">
            <a:off x="7565663" y="3918888"/>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28"/>
          <p:cNvSpPr/>
          <p:nvPr/>
        </p:nvSpPr>
        <p:spPr>
          <a:xfrm rot="10800000">
            <a:off x="5917588" y="4721863"/>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28"/>
          <p:cNvSpPr/>
          <p:nvPr/>
        </p:nvSpPr>
        <p:spPr>
          <a:xfrm flipH="1">
            <a:off x="8027088" y="3000888"/>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28"/>
          <p:cNvSpPr/>
          <p:nvPr/>
        </p:nvSpPr>
        <p:spPr>
          <a:xfrm flipH="1">
            <a:off x="1383288" y="2793725"/>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2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4">
    <p:spTree>
      <p:nvGrpSpPr>
        <p:cNvPr id="520" name="Shape 520"/>
        <p:cNvGrpSpPr/>
        <p:nvPr/>
      </p:nvGrpSpPr>
      <p:grpSpPr>
        <a:xfrm>
          <a:off x="0" y="0"/>
          <a:ext cx="0" cy="0"/>
          <a:chOff x="0" y="0"/>
          <a:chExt cx="0" cy="0"/>
        </a:xfrm>
      </p:grpSpPr>
      <p:pic>
        <p:nvPicPr>
          <p:cNvPr id="521" name="Google Shape;521;p29"/>
          <p:cNvPicPr preferRelativeResize="0"/>
          <p:nvPr/>
        </p:nvPicPr>
        <p:blipFill rotWithShape="1">
          <a:blip r:embed="rId2">
            <a:alphaModFix amt="70000"/>
          </a:blip>
          <a:srcRect b="0" l="74315" r="0" t="59298"/>
          <a:stretch/>
        </p:blipFill>
        <p:spPr>
          <a:xfrm rot="5400000">
            <a:off x="5455161" y="-854738"/>
            <a:ext cx="2855851" cy="4525776"/>
          </a:xfrm>
          <a:prstGeom prst="rect">
            <a:avLst/>
          </a:prstGeom>
          <a:noFill/>
          <a:ln>
            <a:noFill/>
          </a:ln>
        </p:spPr>
      </p:pic>
      <p:pic>
        <p:nvPicPr>
          <p:cNvPr id="522" name="Google Shape;522;p29"/>
          <p:cNvPicPr preferRelativeResize="0"/>
          <p:nvPr/>
        </p:nvPicPr>
        <p:blipFill rotWithShape="1">
          <a:blip r:embed="rId3">
            <a:alphaModFix amt="70000"/>
          </a:blip>
          <a:srcRect b="18354" l="71898" r="0" t="0"/>
          <a:stretch/>
        </p:blipFill>
        <p:spPr>
          <a:xfrm rot="-5400000">
            <a:off x="4585486" y="591788"/>
            <a:ext cx="2355749" cy="6844325"/>
          </a:xfrm>
          <a:prstGeom prst="rect">
            <a:avLst/>
          </a:prstGeom>
          <a:noFill/>
          <a:ln>
            <a:noFill/>
          </a:ln>
        </p:spPr>
      </p:pic>
      <p:pic>
        <p:nvPicPr>
          <p:cNvPr id="523" name="Google Shape;523;p29"/>
          <p:cNvPicPr preferRelativeResize="0"/>
          <p:nvPr/>
        </p:nvPicPr>
        <p:blipFill rotWithShape="1">
          <a:blip r:embed="rId4">
            <a:alphaModFix amt="70000"/>
          </a:blip>
          <a:srcRect b="7701" l="72990" r="0" t="46042"/>
          <a:stretch/>
        </p:blipFill>
        <p:spPr>
          <a:xfrm>
            <a:off x="0" y="0"/>
            <a:ext cx="3003226" cy="5143498"/>
          </a:xfrm>
          <a:prstGeom prst="rect">
            <a:avLst/>
          </a:prstGeom>
          <a:noFill/>
          <a:ln>
            <a:noFill/>
          </a:ln>
        </p:spPr>
      </p:pic>
      <p:sp>
        <p:nvSpPr>
          <p:cNvPr id="524" name="Google Shape;524;p29"/>
          <p:cNvSpPr/>
          <p:nvPr/>
        </p:nvSpPr>
        <p:spPr>
          <a:xfrm>
            <a:off x="422710" y="232227"/>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29"/>
          <p:cNvSpPr/>
          <p:nvPr/>
        </p:nvSpPr>
        <p:spPr>
          <a:xfrm>
            <a:off x="994160" y="18375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29"/>
          <p:cNvSpPr/>
          <p:nvPr/>
        </p:nvSpPr>
        <p:spPr>
          <a:xfrm>
            <a:off x="8476010" y="99547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29"/>
          <p:cNvSpPr/>
          <p:nvPr/>
        </p:nvSpPr>
        <p:spPr>
          <a:xfrm>
            <a:off x="8407010" y="274352"/>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29"/>
          <p:cNvSpPr/>
          <p:nvPr/>
        </p:nvSpPr>
        <p:spPr>
          <a:xfrm>
            <a:off x="356310" y="90900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29"/>
          <p:cNvSpPr/>
          <p:nvPr/>
        </p:nvSpPr>
        <p:spPr>
          <a:xfrm>
            <a:off x="8202772" y="4704327"/>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29"/>
          <p:cNvSpPr/>
          <p:nvPr/>
        </p:nvSpPr>
        <p:spPr>
          <a:xfrm>
            <a:off x="8545297" y="411450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29"/>
          <p:cNvSpPr/>
          <p:nvPr/>
        </p:nvSpPr>
        <p:spPr>
          <a:xfrm>
            <a:off x="7593747" y="464224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29"/>
          <p:cNvSpPr/>
          <p:nvPr/>
        </p:nvSpPr>
        <p:spPr>
          <a:xfrm>
            <a:off x="7912085" y="24010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29"/>
          <p:cNvSpPr txBox="1"/>
          <p:nvPr>
            <p:ph type="title"/>
          </p:nvPr>
        </p:nvSpPr>
        <p:spPr>
          <a:xfrm>
            <a:off x="1835875" y="540000"/>
            <a:ext cx="54723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3000"/>
            </a:lvl1pPr>
            <a:lvl2pPr lvl="1" rtl="0" algn="ctr">
              <a:spcBef>
                <a:spcPts val="0"/>
              </a:spcBef>
              <a:spcAft>
                <a:spcPts val="0"/>
              </a:spcAft>
              <a:buNone/>
              <a:defRPr sz="3000"/>
            </a:lvl2pPr>
            <a:lvl3pPr lvl="2" rtl="0" algn="ctr">
              <a:spcBef>
                <a:spcPts val="0"/>
              </a:spcBef>
              <a:spcAft>
                <a:spcPts val="0"/>
              </a:spcAft>
              <a:buNone/>
              <a:defRPr sz="3000"/>
            </a:lvl3pPr>
            <a:lvl4pPr lvl="3" rtl="0" algn="ctr">
              <a:spcBef>
                <a:spcPts val="0"/>
              </a:spcBef>
              <a:spcAft>
                <a:spcPts val="0"/>
              </a:spcAft>
              <a:buNone/>
              <a:defRPr sz="3000"/>
            </a:lvl4pPr>
            <a:lvl5pPr lvl="4" rtl="0" algn="ctr">
              <a:spcBef>
                <a:spcPts val="0"/>
              </a:spcBef>
              <a:spcAft>
                <a:spcPts val="0"/>
              </a:spcAft>
              <a:buNone/>
              <a:defRPr sz="3000"/>
            </a:lvl5pPr>
            <a:lvl6pPr lvl="5" rtl="0" algn="ctr">
              <a:spcBef>
                <a:spcPts val="0"/>
              </a:spcBef>
              <a:spcAft>
                <a:spcPts val="0"/>
              </a:spcAft>
              <a:buNone/>
              <a:defRPr sz="3000"/>
            </a:lvl6pPr>
            <a:lvl7pPr lvl="6" rtl="0" algn="ctr">
              <a:spcBef>
                <a:spcPts val="0"/>
              </a:spcBef>
              <a:spcAft>
                <a:spcPts val="0"/>
              </a:spcAft>
              <a:buNone/>
              <a:defRPr sz="3000"/>
            </a:lvl7pPr>
            <a:lvl8pPr lvl="7" rtl="0" algn="ctr">
              <a:spcBef>
                <a:spcPts val="0"/>
              </a:spcBef>
              <a:spcAft>
                <a:spcPts val="0"/>
              </a:spcAft>
              <a:buNone/>
              <a:defRPr sz="3000"/>
            </a:lvl8pPr>
            <a:lvl9pPr lvl="8" rtl="0" algn="ctr">
              <a:spcBef>
                <a:spcPts val="0"/>
              </a:spcBef>
              <a:spcAft>
                <a:spcPts val="0"/>
              </a:spcAft>
              <a:buNone/>
              <a:defRPr sz="3000"/>
            </a:lvl9pPr>
          </a:lstStyle>
          <a:p/>
        </p:txBody>
      </p:sp>
      <p:sp>
        <p:nvSpPr>
          <p:cNvPr id="534" name="Google Shape;534;p29"/>
          <p:cNvSpPr txBox="1"/>
          <p:nvPr>
            <p:ph hasCustomPrompt="1" idx="2" type="title"/>
          </p:nvPr>
        </p:nvSpPr>
        <p:spPr>
          <a:xfrm>
            <a:off x="2702400" y="1961025"/>
            <a:ext cx="1285200" cy="647400"/>
          </a:xfrm>
          <a:prstGeom prst="rect">
            <a:avLst/>
          </a:prstGeom>
        </p:spPr>
        <p:txBody>
          <a:bodyPr anchorCtr="0" anchor="ctr" bIns="91425" lIns="91425" spcFirstLastPara="1" rIns="91425" wrap="square" tIns="91425">
            <a:noAutofit/>
          </a:bodyPr>
          <a:lstStyle>
            <a:lvl1pPr lvl="0" rtl="0">
              <a:spcBef>
                <a:spcPts val="0"/>
              </a:spcBef>
              <a:spcAft>
                <a:spcPts val="0"/>
              </a:spcAft>
              <a:buSzPts val="5000"/>
              <a:buNone/>
              <a:defRPr/>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t>xx%</a:t>
            </a:r>
          </a:p>
        </p:txBody>
      </p:sp>
      <p:sp>
        <p:nvSpPr>
          <p:cNvPr id="535" name="Google Shape;535;p29"/>
          <p:cNvSpPr txBox="1"/>
          <p:nvPr>
            <p:ph hasCustomPrompt="1" idx="3" type="title"/>
          </p:nvPr>
        </p:nvSpPr>
        <p:spPr>
          <a:xfrm>
            <a:off x="5106000" y="1864800"/>
            <a:ext cx="1285200" cy="8397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5000"/>
              <a:buNone/>
              <a:defRPr/>
            </a:lvl1pPr>
            <a:lvl2pPr lvl="1" rtl="0" algn="r">
              <a:spcBef>
                <a:spcPts val="0"/>
              </a:spcBef>
              <a:spcAft>
                <a:spcPts val="0"/>
              </a:spcAft>
              <a:buSzPts val="5000"/>
              <a:buNone/>
              <a:defRPr sz="5000"/>
            </a:lvl2pPr>
            <a:lvl3pPr lvl="2" rtl="0" algn="r">
              <a:spcBef>
                <a:spcPts val="0"/>
              </a:spcBef>
              <a:spcAft>
                <a:spcPts val="0"/>
              </a:spcAft>
              <a:buSzPts val="5000"/>
              <a:buNone/>
              <a:defRPr sz="5000"/>
            </a:lvl3pPr>
            <a:lvl4pPr lvl="3" rtl="0" algn="r">
              <a:spcBef>
                <a:spcPts val="0"/>
              </a:spcBef>
              <a:spcAft>
                <a:spcPts val="0"/>
              </a:spcAft>
              <a:buSzPts val="5000"/>
              <a:buNone/>
              <a:defRPr sz="5000"/>
            </a:lvl4pPr>
            <a:lvl5pPr lvl="4" rtl="0" algn="r">
              <a:spcBef>
                <a:spcPts val="0"/>
              </a:spcBef>
              <a:spcAft>
                <a:spcPts val="0"/>
              </a:spcAft>
              <a:buSzPts val="5000"/>
              <a:buNone/>
              <a:defRPr sz="5000"/>
            </a:lvl5pPr>
            <a:lvl6pPr lvl="5" rtl="0" algn="r">
              <a:spcBef>
                <a:spcPts val="0"/>
              </a:spcBef>
              <a:spcAft>
                <a:spcPts val="0"/>
              </a:spcAft>
              <a:buSzPts val="5000"/>
              <a:buNone/>
              <a:defRPr sz="5000"/>
            </a:lvl6pPr>
            <a:lvl7pPr lvl="6" rtl="0" algn="r">
              <a:spcBef>
                <a:spcPts val="0"/>
              </a:spcBef>
              <a:spcAft>
                <a:spcPts val="0"/>
              </a:spcAft>
              <a:buSzPts val="5000"/>
              <a:buNone/>
              <a:defRPr sz="5000"/>
            </a:lvl7pPr>
            <a:lvl8pPr lvl="7" rtl="0" algn="r">
              <a:spcBef>
                <a:spcPts val="0"/>
              </a:spcBef>
              <a:spcAft>
                <a:spcPts val="0"/>
              </a:spcAft>
              <a:buSzPts val="5000"/>
              <a:buNone/>
              <a:defRPr sz="5000"/>
            </a:lvl8pPr>
            <a:lvl9pPr lvl="8" rtl="0" algn="r">
              <a:spcBef>
                <a:spcPts val="0"/>
              </a:spcBef>
              <a:spcAft>
                <a:spcPts val="0"/>
              </a:spcAft>
              <a:buSzPts val="5000"/>
              <a:buNone/>
              <a:defRPr sz="5000"/>
            </a:lvl9pPr>
          </a:lstStyle>
          <a:p>
            <a:r>
              <a:t>xx%</a:t>
            </a:r>
          </a:p>
        </p:txBody>
      </p:sp>
      <p:sp>
        <p:nvSpPr>
          <p:cNvPr id="536" name="Google Shape;536;p29"/>
          <p:cNvSpPr txBox="1"/>
          <p:nvPr>
            <p:ph idx="1" type="body"/>
          </p:nvPr>
        </p:nvSpPr>
        <p:spPr>
          <a:xfrm>
            <a:off x="2702400" y="3120400"/>
            <a:ext cx="1594800" cy="8397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Char char="●"/>
              <a:defRPr sz="1400"/>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537" name="Google Shape;537;p29"/>
          <p:cNvSpPr txBox="1"/>
          <p:nvPr>
            <p:ph idx="4" type="body"/>
          </p:nvPr>
        </p:nvSpPr>
        <p:spPr>
          <a:xfrm>
            <a:off x="4796400" y="3120400"/>
            <a:ext cx="1594800" cy="839700"/>
          </a:xfrm>
          <a:prstGeom prst="rect">
            <a:avLst/>
          </a:prstGeom>
        </p:spPr>
        <p:txBody>
          <a:bodyPr anchorCtr="0" anchor="t" bIns="91425" lIns="91425" spcFirstLastPara="1" rIns="91425" wrap="square" tIns="91425">
            <a:noAutofit/>
          </a:bodyPr>
          <a:lstStyle>
            <a:lvl1pPr indent="-317500" lvl="0" marL="457200" rtl="0" algn="r">
              <a:lnSpc>
                <a:spcPct val="100000"/>
              </a:lnSpc>
              <a:spcBef>
                <a:spcPts val="0"/>
              </a:spcBef>
              <a:spcAft>
                <a:spcPts val="0"/>
              </a:spcAft>
              <a:buSzPts val="1400"/>
              <a:buChar char="●"/>
              <a:defRPr sz="1400"/>
            </a:lvl1pPr>
            <a:lvl2pPr indent="-317500" lvl="1" marL="914400" rtl="0" algn="r">
              <a:spcBef>
                <a:spcPts val="1600"/>
              </a:spcBef>
              <a:spcAft>
                <a:spcPts val="0"/>
              </a:spcAft>
              <a:buSzPts val="1400"/>
              <a:buChar char="○"/>
              <a:defRPr/>
            </a:lvl2pPr>
            <a:lvl3pPr indent="-317500" lvl="2" marL="1371600" rtl="0" algn="r">
              <a:spcBef>
                <a:spcPts val="1600"/>
              </a:spcBef>
              <a:spcAft>
                <a:spcPts val="0"/>
              </a:spcAft>
              <a:buSzPts val="1400"/>
              <a:buChar char="■"/>
              <a:defRPr/>
            </a:lvl3pPr>
            <a:lvl4pPr indent="-317500" lvl="3" marL="1828800" rtl="0" algn="r">
              <a:spcBef>
                <a:spcPts val="1600"/>
              </a:spcBef>
              <a:spcAft>
                <a:spcPts val="0"/>
              </a:spcAft>
              <a:buSzPts val="1400"/>
              <a:buChar char="●"/>
              <a:defRPr/>
            </a:lvl4pPr>
            <a:lvl5pPr indent="-317500" lvl="4" marL="2286000" rtl="0" algn="r">
              <a:spcBef>
                <a:spcPts val="1600"/>
              </a:spcBef>
              <a:spcAft>
                <a:spcPts val="0"/>
              </a:spcAft>
              <a:buSzPts val="1400"/>
              <a:buChar char="○"/>
              <a:defRPr/>
            </a:lvl5pPr>
            <a:lvl6pPr indent="-317500" lvl="5" marL="2743200" rtl="0" algn="r">
              <a:spcBef>
                <a:spcPts val="1600"/>
              </a:spcBef>
              <a:spcAft>
                <a:spcPts val="0"/>
              </a:spcAft>
              <a:buSzPts val="1400"/>
              <a:buChar char="■"/>
              <a:defRPr/>
            </a:lvl6pPr>
            <a:lvl7pPr indent="-317500" lvl="6" marL="3200400" rtl="0" algn="r">
              <a:spcBef>
                <a:spcPts val="1600"/>
              </a:spcBef>
              <a:spcAft>
                <a:spcPts val="0"/>
              </a:spcAft>
              <a:buSzPts val="1400"/>
              <a:buChar char="●"/>
              <a:defRPr/>
            </a:lvl7pPr>
            <a:lvl8pPr indent="-317500" lvl="7" marL="3657600" rtl="0" algn="r">
              <a:spcBef>
                <a:spcPts val="1600"/>
              </a:spcBef>
              <a:spcAft>
                <a:spcPts val="0"/>
              </a:spcAft>
              <a:buSzPts val="1400"/>
              <a:buChar char="○"/>
              <a:defRPr/>
            </a:lvl8pPr>
            <a:lvl9pPr indent="-317500" lvl="8" marL="4114800" rtl="0" algn="r">
              <a:spcBef>
                <a:spcPts val="1600"/>
              </a:spcBef>
              <a:spcAft>
                <a:spcPts val="1600"/>
              </a:spcAft>
              <a:buSzPts val="1400"/>
              <a:buChar char="■"/>
              <a:defRPr/>
            </a:lvl9pPr>
          </a:lstStyle>
          <a:p/>
        </p:txBody>
      </p:sp>
      <p:sp>
        <p:nvSpPr>
          <p:cNvPr id="538" name="Google Shape;538;p29"/>
          <p:cNvSpPr txBox="1"/>
          <p:nvPr>
            <p:ph idx="5" type="subTitle"/>
          </p:nvPr>
        </p:nvSpPr>
        <p:spPr>
          <a:xfrm>
            <a:off x="4782000" y="2763550"/>
            <a:ext cx="1609200" cy="512100"/>
          </a:xfrm>
          <a:prstGeom prst="rect">
            <a:avLst/>
          </a:prstGeom>
        </p:spPr>
        <p:txBody>
          <a:bodyPr anchorCtr="0" anchor="b" bIns="91425" lIns="91425" spcFirstLastPara="1" rIns="91425" wrap="square" tIns="91425">
            <a:noAutofit/>
          </a:bodyPr>
          <a:lstStyle>
            <a:lvl1pPr lvl="0" rtl="0" algn="r">
              <a:lnSpc>
                <a:spcPct val="100000"/>
              </a:lnSpc>
              <a:spcBef>
                <a:spcPts val="0"/>
              </a:spcBef>
              <a:spcAft>
                <a:spcPts val="0"/>
              </a:spcAft>
              <a:buClr>
                <a:schemeClr val="dk1"/>
              </a:buClr>
              <a:buSzPts val="20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39" name="Google Shape;539;p29"/>
          <p:cNvSpPr txBox="1"/>
          <p:nvPr>
            <p:ph idx="6" type="subTitle"/>
          </p:nvPr>
        </p:nvSpPr>
        <p:spPr>
          <a:xfrm>
            <a:off x="2702400" y="2763550"/>
            <a:ext cx="1609200" cy="512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0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40" name="Google Shape;540;p2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2">
  <p:cSld name="CUSTOM_3">
    <p:spTree>
      <p:nvGrpSpPr>
        <p:cNvPr id="541" name="Shape 541"/>
        <p:cNvGrpSpPr/>
        <p:nvPr/>
      </p:nvGrpSpPr>
      <p:grpSpPr>
        <a:xfrm>
          <a:off x="0" y="0"/>
          <a:ext cx="0" cy="0"/>
          <a:chOff x="0" y="0"/>
          <a:chExt cx="0" cy="0"/>
        </a:xfrm>
      </p:grpSpPr>
      <p:pic>
        <p:nvPicPr>
          <p:cNvPr id="542" name="Google Shape;542;p30"/>
          <p:cNvPicPr preferRelativeResize="0"/>
          <p:nvPr/>
        </p:nvPicPr>
        <p:blipFill rotWithShape="1">
          <a:blip r:embed="rId2">
            <a:alphaModFix amt="70000"/>
          </a:blip>
          <a:srcRect b="0" l="68574" r="0" t="68024"/>
          <a:stretch/>
        </p:blipFill>
        <p:spPr>
          <a:xfrm flipH="1" rot="-5400000">
            <a:off x="22626" y="-30526"/>
            <a:ext cx="3494275" cy="3555326"/>
          </a:xfrm>
          <a:prstGeom prst="rect">
            <a:avLst/>
          </a:prstGeom>
          <a:noFill/>
          <a:ln>
            <a:noFill/>
          </a:ln>
        </p:spPr>
      </p:pic>
      <p:pic>
        <p:nvPicPr>
          <p:cNvPr id="543" name="Google Shape;543;p30"/>
          <p:cNvPicPr preferRelativeResize="0"/>
          <p:nvPr/>
        </p:nvPicPr>
        <p:blipFill rotWithShape="1">
          <a:blip r:embed="rId3">
            <a:alphaModFix amt="70000"/>
          </a:blip>
          <a:srcRect b="30400" l="80410" r="0" t="0"/>
          <a:stretch/>
        </p:blipFill>
        <p:spPr>
          <a:xfrm flipH="1" rot="5400000">
            <a:off x="2088186" y="1398186"/>
            <a:ext cx="1642176" cy="5834352"/>
          </a:xfrm>
          <a:prstGeom prst="rect">
            <a:avLst/>
          </a:prstGeom>
          <a:noFill/>
          <a:ln>
            <a:noFill/>
          </a:ln>
        </p:spPr>
      </p:pic>
      <p:pic>
        <p:nvPicPr>
          <p:cNvPr id="544" name="Google Shape;544;p30"/>
          <p:cNvPicPr preferRelativeResize="0"/>
          <p:nvPr/>
        </p:nvPicPr>
        <p:blipFill rotWithShape="1">
          <a:blip r:embed="rId4">
            <a:alphaModFix amt="70000"/>
          </a:blip>
          <a:srcRect b="13618" l="64209" r="0" t="40121"/>
          <a:stretch/>
        </p:blipFill>
        <p:spPr>
          <a:xfrm flipH="1">
            <a:off x="5164425" y="0"/>
            <a:ext cx="3979574" cy="5143498"/>
          </a:xfrm>
          <a:prstGeom prst="rect">
            <a:avLst/>
          </a:prstGeom>
          <a:noFill/>
          <a:ln>
            <a:noFill/>
          </a:ln>
        </p:spPr>
      </p:pic>
      <p:sp>
        <p:nvSpPr>
          <p:cNvPr id="545" name="Google Shape;545;p30"/>
          <p:cNvSpPr/>
          <p:nvPr/>
        </p:nvSpPr>
        <p:spPr>
          <a:xfrm flipH="1">
            <a:off x="8340897" y="232227"/>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30"/>
          <p:cNvSpPr/>
          <p:nvPr/>
        </p:nvSpPr>
        <p:spPr>
          <a:xfrm flipH="1">
            <a:off x="7907447" y="18375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30"/>
          <p:cNvSpPr/>
          <p:nvPr/>
        </p:nvSpPr>
        <p:spPr>
          <a:xfrm flipH="1">
            <a:off x="425597" y="99547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30"/>
          <p:cNvSpPr/>
          <p:nvPr/>
        </p:nvSpPr>
        <p:spPr>
          <a:xfrm flipH="1">
            <a:off x="356597" y="274352"/>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30"/>
          <p:cNvSpPr/>
          <p:nvPr/>
        </p:nvSpPr>
        <p:spPr>
          <a:xfrm flipH="1">
            <a:off x="8545297" y="90900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30"/>
          <p:cNvSpPr/>
          <p:nvPr/>
        </p:nvSpPr>
        <p:spPr>
          <a:xfrm flipH="1">
            <a:off x="560835" y="4704327"/>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30"/>
          <p:cNvSpPr/>
          <p:nvPr/>
        </p:nvSpPr>
        <p:spPr>
          <a:xfrm flipH="1">
            <a:off x="356310" y="411450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30"/>
          <p:cNvSpPr/>
          <p:nvPr/>
        </p:nvSpPr>
        <p:spPr>
          <a:xfrm flipH="1">
            <a:off x="1307860" y="464224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30"/>
          <p:cNvSpPr/>
          <p:nvPr/>
        </p:nvSpPr>
        <p:spPr>
          <a:xfrm flipH="1">
            <a:off x="989522" y="24010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55" name="Google Shape;555;p30"/>
          <p:cNvSpPr txBox="1"/>
          <p:nvPr>
            <p:ph idx="1" type="subTitle"/>
          </p:nvPr>
        </p:nvSpPr>
        <p:spPr>
          <a:xfrm>
            <a:off x="948325" y="2609700"/>
            <a:ext cx="1548300" cy="5337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None/>
              <a:defRPr sz="2000">
                <a:solidFill>
                  <a:schemeClr val="dk1"/>
                </a:solidFill>
              </a:defRPr>
            </a:lvl1pPr>
            <a:lvl2pPr lvl="1" rtl="0" algn="r">
              <a:lnSpc>
                <a:spcPct val="100000"/>
              </a:lnSpc>
              <a:spcBef>
                <a:spcPts val="0"/>
              </a:spcBef>
              <a:spcAft>
                <a:spcPts val="0"/>
              </a:spcAft>
              <a:buNone/>
              <a:defRPr sz="2000">
                <a:solidFill>
                  <a:schemeClr val="dk1"/>
                </a:solidFill>
              </a:defRPr>
            </a:lvl2pPr>
            <a:lvl3pPr lvl="2" rtl="0" algn="r">
              <a:lnSpc>
                <a:spcPct val="100000"/>
              </a:lnSpc>
              <a:spcBef>
                <a:spcPts val="0"/>
              </a:spcBef>
              <a:spcAft>
                <a:spcPts val="0"/>
              </a:spcAft>
              <a:buNone/>
              <a:defRPr sz="2000">
                <a:solidFill>
                  <a:schemeClr val="dk1"/>
                </a:solidFill>
              </a:defRPr>
            </a:lvl3pPr>
            <a:lvl4pPr lvl="3" rtl="0" algn="r">
              <a:lnSpc>
                <a:spcPct val="100000"/>
              </a:lnSpc>
              <a:spcBef>
                <a:spcPts val="0"/>
              </a:spcBef>
              <a:spcAft>
                <a:spcPts val="0"/>
              </a:spcAft>
              <a:buNone/>
              <a:defRPr sz="2000">
                <a:solidFill>
                  <a:schemeClr val="dk1"/>
                </a:solidFill>
              </a:defRPr>
            </a:lvl4pPr>
            <a:lvl5pPr lvl="4" rtl="0" algn="r">
              <a:lnSpc>
                <a:spcPct val="100000"/>
              </a:lnSpc>
              <a:spcBef>
                <a:spcPts val="0"/>
              </a:spcBef>
              <a:spcAft>
                <a:spcPts val="0"/>
              </a:spcAft>
              <a:buNone/>
              <a:defRPr sz="2000">
                <a:solidFill>
                  <a:schemeClr val="dk1"/>
                </a:solidFill>
              </a:defRPr>
            </a:lvl5pPr>
            <a:lvl6pPr lvl="5" rtl="0" algn="r">
              <a:lnSpc>
                <a:spcPct val="100000"/>
              </a:lnSpc>
              <a:spcBef>
                <a:spcPts val="0"/>
              </a:spcBef>
              <a:spcAft>
                <a:spcPts val="0"/>
              </a:spcAft>
              <a:buNone/>
              <a:defRPr sz="2000">
                <a:solidFill>
                  <a:schemeClr val="dk1"/>
                </a:solidFill>
              </a:defRPr>
            </a:lvl6pPr>
            <a:lvl7pPr lvl="6" rtl="0" algn="r">
              <a:lnSpc>
                <a:spcPct val="100000"/>
              </a:lnSpc>
              <a:spcBef>
                <a:spcPts val="0"/>
              </a:spcBef>
              <a:spcAft>
                <a:spcPts val="0"/>
              </a:spcAft>
              <a:buNone/>
              <a:defRPr sz="2000">
                <a:solidFill>
                  <a:schemeClr val="dk1"/>
                </a:solidFill>
              </a:defRPr>
            </a:lvl7pPr>
            <a:lvl8pPr lvl="7" rtl="0" algn="r">
              <a:lnSpc>
                <a:spcPct val="100000"/>
              </a:lnSpc>
              <a:spcBef>
                <a:spcPts val="0"/>
              </a:spcBef>
              <a:spcAft>
                <a:spcPts val="0"/>
              </a:spcAft>
              <a:buNone/>
              <a:defRPr sz="2000">
                <a:solidFill>
                  <a:schemeClr val="dk1"/>
                </a:solidFill>
              </a:defRPr>
            </a:lvl8pPr>
            <a:lvl9pPr lvl="8" rtl="0" algn="r">
              <a:lnSpc>
                <a:spcPct val="100000"/>
              </a:lnSpc>
              <a:spcBef>
                <a:spcPts val="0"/>
              </a:spcBef>
              <a:spcAft>
                <a:spcPts val="0"/>
              </a:spcAft>
              <a:buNone/>
              <a:defRPr sz="2000">
                <a:solidFill>
                  <a:schemeClr val="dk1"/>
                </a:solidFill>
              </a:defRPr>
            </a:lvl9pPr>
          </a:lstStyle>
          <a:p/>
        </p:txBody>
      </p:sp>
      <p:sp>
        <p:nvSpPr>
          <p:cNvPr id="556" name="Google Shape;556;p30"/>
          <p:cNvSpPr txBox="1"/>
          <p:nvPr>
            <p:ph hasCustomPrompt="1" idx="2" type="title"/>
          </p:nvPr>
        </p:nvSpPr>
        <p:spPr>
          <a:xfrm>
            <a:off x="6647400" y="2345113"/>
            <a:ext cx="835500" cy="1046100"/>
          </a:xfrm>
          <a:prstGeom prst="rect">
            <a:avLst/>
          </a:prstGeom>
        </p:spPr>
        <p:txBody>
          <a:bodyPr anchorCtr="0" anchor="ctr" bIns="91425" lIns="91425" spcFirstLastPara="1" rIns="91425" wrap="square" tIns="91425">
            <a:noAutofit/>
          </a:bodyPr>
          <a:lstStyle>
            <a:lvl1pPr lvl="0" rtl="0">
              <a:spcBef>
                <a:spcPts val="0"/>
              </a:spcBef>
              <a:spcAft>
                <a:spcPts val="0"/>
              </a:spcAft>
              <a:buSzPts val="5000"/>
              <a:buNone/>
              <a:defRPr/>
            </a:lvl1pPr>
            <a:lvl2pPr lvl="1" rtl="0" algn="ctr">
              <a:spcBef>
                <a:spcPts val="0"/>
              </a:spcBef>
              <a:spcAft>
                <a:spcPts val="0"/>
              </a:spcAft>
              <a:buSzPts val="5000"/>
              <a:buNone/>
              <a:defRPr sz="5000"/>
            </a:lvl2pPr>
            <a:lvl3pPr lvl="2" rtl="0" algn="ctr">
              <a:spcBef>
                <a:spcPts val="0"/>
              </a:spcBef>
              <a:spcAft>
                <a:spcPts val="0"/>
              </a:spcAft>
              <a:buSzPts val="5000"/>
              <a:buNone/>
              <a:defRPr sz="5000"/>
            </a:lvl3pPr>
            <a:lvl4pPr lvl="3" rtl="0" algn="ctr">
              <a:spcBef>
                <a:spcPts val="0"/>
              </a:spcBef>
              <a:spcAft>
                <a:spcPts val="0"/>
              </a:spcAft>
              <a:buSzPts val="5000"/>
              <a:buNone/>
              <a:defRPr sz="5000"/>
            </a:lvl4pPr>
            <a:lvl5pPr lvl="4" rtl="0" algn="ctr">
              <a:spcBef>
                <a:spcPts val="0"/>
              </a:spcBef>
              <a:spcAft>
                <a:spcPts val="0"/>
              </a:spcAft>
              <a:buSzPts val="5000"/>
              <a:buNone/>
              <a:defRPr sz="5000"/>
            </a:lvl5pPr>
            <a:lvl6pPr lvl="5" rtl="0" algn="ctr">
              <a:spcBef>
                <a:spcPts val="0"/>
              </a:spcBef>
              <a:spcAft>
                <a:spcPts val="0"/>
              </a:spcAft>
              <a:buSzPts val="5000"/>
              <a:buNone/>
              <a:defRPr sz="5000"/>
            </a:lvl6pPr>
            <a:lvl7pPr lvl="6" rtl="0" algn="ctr">
              <a:spcBef>
                <a:spcPts val="0"/>
              </a:spcBef>
              <a:spcAft>
                <a:spcPts val="0"/>
              </a:spcAft>
              <a:buSzPts val="5000"/>
              <a:buNone/>
              <a:defRPr sz="5000"/>
            </a:lvl7pPr>
            <a:lvl8pPr lvl="7" rtl="0" algn="ctr">
              <a:spcBef>
                <a:spcPts val="0"/>
              </a:spcBef>
              <a:spcAft>
                <a:spcPts val="0"/>
              </a:spcAft>
              <a:buSzPts val="5000"/>
              <a:buNone/>
              <a:defRPr sz="5000"/>
            </a:lvl8pPr>
            <a:lvl9pPr lvl="8" rtl="0" algn="ctr">
              <a:spcBef>
                <a:spcPts val="0"/>
              </a:spcBef>
              <a:spcAft>
                <a:spcPts val="0"/>
              </a:spcAft>
              <a:buSzPts val="5000"/>
              <a:buNone/>
              <a:defRPr sz="5000"/>
            </a:lvl9pPr>
          </a:lstStyle>
          <a:p>
            <a:r>
              <a:t>xx%</a:t>
            </a:r>
          </a:p>
        </p:txBody>
      </p:sp>
      <p:sp>
        <p:nvSpPr>
          <p:cNvPr id="557" name="Google Shape;557;p30"/>
          <p:cNvSpPr txBox="1"/>
          <p:nvPr>
            <p:ph idx="3" type="subTitle"/>
          </p:nvPr>
        </p:nvSpPr>
        <p:spPr>
          <a:xfrm>
            <a:off x="948325" y="1683150"/>
            <a:ext cx="1548300" cy="5337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None/>
              <a:defRPr sz="2000">
                <a:solidFill>
                  <a:schemeClr val="dk1"/>
                </a:solidFill>
              </a:defRPr>
            </a:lvl1pPr>
            <a:lvl2pPr lvl="1" rtl="0" algn="r">
              <a:lnSpc>
                <a:spcPct val="100000"/>
              </a:lnSpc>
              <a:spcBef>
                <a:spcPts val="0"/>
              </a:spcBef>
              <a:spcAft>
                <a:spcPts val="0"/>
              </a:spcAft>
              <a:buNone/>
              <a:defRPr sz="2000">
                <a:solidFill>
                  <a:schemeClr val="dk1"/>
                </a:solidFill>
              </a:defRPr>
            </a:lvl2pPr>
            <a:lvl3pPr lvl="2" rtl="0" algn="r">
              <a:lnSpc>
                <a:spcPct val="100000"/>
              </a:lnSpc>
              <a:spcBef>
                <a:spcPts val="0"/>
              </a:spcBef>
              <a:spcAft>
                <a:spcPts val="0"/>
              </a:spcAft>
              <a:buNone/>
              <a:defRPr sz="2000">
                <a:solidFill>
                  <a:schemeClr val="dk1"/>
                </a:solidFill>
              </a:defRPr>
            </a:lvl3pPr>
            <a:lvl4pPr lvl="3" rtl="0" algn="r">
              <a:lnSpc>
                <a:spcPct val="100000"/>
              </a:lnSpc>
              <a:spcBef>
                <a:spcPts val="0"/>
              </a:spcBef>
              <a:spcAft>
                <a:spcPts val="0"/>
              </a:spcAft>
              <a:buNone/>
              <a:defRPr sz="2000">
                <a:solidFill>
                  <a:schemeClr val="dk1"/>
                </a:solidFill>
              </a:defRPr>
            </a:lvl4pPr>
            <a:lvl5pPr lvl="4" rtl="0" algn="r">
              <a:lnSpc>
                <a:spcPct val="100000"/>
              </a:lnSpc>
              <a:spcBef>
                <a:spcPts val="0"/>
              </a:spcBef>
              <a:spcAft>
                <a:spcPts val="0"/>
              </a:spcAft>
              <a:buNone/>
              <a:defRPr sz="2000">
                <a:solidFill>
                  <a:schemeClr val="dk1"/>
                </a:solidFill>
              </a:defRPr>
            </a:lvl5pPr>
            <a:lvl6pPr lvl="5" rtl="0" algn="r">
              <a:lnSpc>
                <a:spcPct val="100000"/>
              </a:lnSpc>
              <a:spcBef>
                <a:spcPts val="0"/>
              </a:spcBef>
              <a:spcAft>
                <a:spcPts val="0"/>
              </a:spcAft>
              <a:buNone/>
              <a:defRPr sz="2000">
                <a:solidFill>
                  <a:schemeClr val="dk1"/>
                </a:solidFill>
              </a:defRPr>
            </a:lvl6pPr>
            <a:lvl7pPr lvl="6" rtl="0" algn="r">
              <a:lnSpc>
                <a:spcPct val="100000"/>
              </a:lnSpc>
              <a:spcBef>
                <a:spcPts val="0"/>
              </a:spcBef>
              <a:spcAft>
                <a:spcPts val="0"/>
              </a:spcAft>
              <a:buNone/>
              <a:defRPr sz="2000">
                <a:solidFill>
                  <a:schemeClr val="dk1"/>
                </a:solidFill>
              </a:defRPr>
            </a:lvl7pPr>
            <a:lvl8pPr lvl="7" rtl="0" algn="r">
              <a:lnSpc>
                <a:spcPct val="100000"/>
              </a:lnSpc>
              <a:spcBef>
                <a:spcPts val="0"/>
              </a:spcBef>
              <a:spcAft>
                <a:spcPts val="0"/>
              </a:spcAft>
              <a:buNone/>
              <a:defRPr sz="2000">
                <a:solidFill>
                  <a:schemeClr val="dk1"/>
                </a:solidFill>
              </a:defRPr>
            </a:lvl8pPr>
            <a:lvl9pPr lvl="8" rtl="0" algn="r">
              <a:lnSpc>
                <a:spcPct val="100000"/>
              </a:lnSpc>
              <a:spcBef>
                <a:spcPts val="0"/>
              </a:spcBef>
              <a:spcAft>
                <a:spcPts val="0"/>
              </a:spcAft>
              <a:buNone/>
              <a:defRPr sz="2000">
                <a:solidFill>
                  <a:schemeClr val="dk1"/>
                </a:solidFill>
              </a:defRPr>
            </a:lvl9pPr>
          </a:lstStyle>
          <a:p/>
        </p:txBody>
      </p:sp>
      <p:sp>
        <p:nvSpPr>
          <p:cNvPr id="558" name="Google Shape;558;p30"/>
          <p:cNvSpPr txBox="1"/>
          <p:nvPr>
            <p:ph hasCustomPrompt="1" idx="4" type="title"/>
          </p:nvPr>
        </p:nvSpPr>
        <p:spPr>
          <a:xfrm>
            <a:off x="6647400" y="1426950"/>
            <a:ext cx="835500" cy="1046100"/>
          </a:xfrm>
          <a:prstGeom prst="rect">
            <a:avLst/>
          </a:prstGeom>
        </p:spPr>
        <p:txBody>
          <a:bodyPr anchorCtr="0" anchor="ctr" bIns="91425" lIns="91425" spcFirstLastPara="1" rIns="91425" wrap="square" tIns="91425">
            <a:noAutofit/>
          </a:bodyPr>
          <a:lstStyle>
            <a:lvl1pPr lvl="0" rtl="0">
              <a:spcBef>
                <a:spcPts val="0"/>
              </a:spcBef>
              <a:spcAft>
                <a:spcPts val="0"/>
              </a:spcAft>
              <a:buSzPts val="5000"/>
              <a:buNone/>
              <a:defRPr/>
            </a:lvl1pPr>
            <a:lvl2pPr lvl="1" rtl="0" algn="ctr">
              <a:spcBef>
                <a:spcPts val="0"/>
              </a:spcBef>
              <a:spcAft>
                <a:spcPts val="0"/>
              </a:spcAft>
              <a:buSzPts val="5000"/>
              <a:buNone/>
              <a:defRPr sz="5000"/>
            </a:lvl2pPr>
            <a:lvl3pPr lvl="2" rtl="0" algn="ctr">
              <a:spcBef>
                <a:spcPts val="0"/>
              </a:spcBef>
              <a:spcAft>
                <a:spcPts val="0"/>
              </a:spcAft>
              <a:buSzPts val="5000"/>
              <a:buNone/>
              <a:defRPr sz="5000"/>
            </a:lvl3pPr>
            <a:lvl4pPr lvl="3" rtl="0" algn="ctr">
              <a:spcBef>
                <a:spcPts val="0"/>
              </a:spcBef>
              <a:spcAft>
                <a:spcPts val="0"/>
              </a:spcAft>
              <a:buSzPts val="5000"/>
              <a:buNone/>
              <a:defRPr sz="5000"/>
            </a:lvl4pPr>
            <a:lvl5pPr lvl="4" rtl="0" algn="ctr">
              <a:spcBef>
                <a:spcPts val="0"/>
              </a:spcBef>
              <a:spcAft>
                <a:spcPts val="0"/>
              </a:spcAft>
              <a:buSzPts val="5000"/>
              <a:buNone/>
              <a:defRPr sz="5000"/>
            </a:lvl5pPr>
            <a:lvl6pPr lvl="5" rtl="0" algn="ctr">
              <a:spcBef>
                <a:spcPts val="0"/>
              </a:spcBef>
              <a:spcAft>
                <a:spcPts val="0"/>
              </a:spcAft>
              <a:buSzPts val="5000"/>
              <a:buNone/>
              <a:defRPr sz="5000"/>
            </a:lvl6pPr>
            <a:lvl7pPr lvl="6" rtl="0" algn="ctr">
              <a:spcBef>
                <a:spcPts val="0"/>
              </a:spcBef>
              <a:spcAft>
                <a:spcPts val="0"/>
              </a:spcAft>
              <a:buSzPts val="5000"/>
              <a:buNone/>
              <a:defRPr sz="5000"/>
            </a:lvl7pPr>
            <a:lvl8pPr lvl="7" rtl="0" algn="ctr">
              <a:spcBef>
                <a:spcPts val="0"/>
              </a:spcBef>
              <a:spcAft>
                <a:spcPts val="0"/>
              </a:spcAft>
              <a:buSzPts val="5000"/>
              <a:buNone/>
              <a:defRPr sz="5000"/>
            </a:lvl8pPr>
            <a:lvl9pPr lvl="8" rtl="0" algn="ctr">
              <a:spcBef>
                <a:spcPts val="0"/>
              </a:spcBef>
              <a:spcAft>
                <a:spcPts val="0"/>
              </a:spcAft>
              <a:buSzPts val="5000"/>
              <a:buNone/>
              <a:defRPr sz="5000"/>
            </a:lvl9pPr>
          </a:lstStyle>
          <a:p>
            <a:r>
              <a:t>xx%</a:t>
            </a:r>
          </a:p>
        </p:txBody>
      </p:sp>
      <p:sp>
        <p:nvSpPr>
          <p:cNvPr id="559" name="Google Shape;559;p30"/>
          <p:cNvSpPr txBox="1"/>
          <p:nvPr>
            <p:ph idx="5" type="subTitle"/>
          </p:nvPr>
        </p:nvSpPr>
        <p:spPr>
          <a:xfrm>
            <a:off x="948325" y="3519475"/>
            <a:ext cx="1548300" cy="5337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None/>
              <a:defRPr sz="2000">
                <a:solidFill>
                  <a:schemeClr val="dk1"/>
                </a:solidFill>
              </a:defRPr>
            </a:lvl1pPr>
            <a:lvl2pPr lvl="1" rtl="0" algn="r">
              <a:lnSpc>
                <a:spcPct val="100000"/>
              </a:lnSpc>
              <a:spcBef>
                <a:spcPts val="0"/>
              </a:spcBef>
              <a:spcAft>
                <a:spcPts val="0"/>
              </a:spcAft>
              <a:buNone/>
              <a:defRPr sz="2000">
                <a:solidFill>
                  <a:schemeClr val="dk1"/>
                </a:solidFill>
              </a:defRPr>
            </a:lvl2pPr>
            <a:lvl3pPr lvl="2" rtl="0" algn="r">
              <a:lnSpc>
                <a:spcPct val="100000"/>
              </a:lnSpc>
              <a:spcBef>
                <a:spcPts val="0"/>
              </a:spcBef>
              <a:spcAft>
                <a:spcPts val="0"/>
              </a:spcAft>
              <a:buNone/>
              <a:defRPr sz="2000">
                <a:solidFill>
                  <a:schemeClr val="dk1"/>
                </a:solidFill>
              </a:defRPr>
            </a:lvl3pPr>
            <a:lvl4pPr lvl="3" rtl="0" algn="r">
              <a:lnSpc>
                <a:spcPct val="100000"/>
              </a:lnSpc>
              <a:spcBef>
                <a:spcPts val="0"/>
              </a:spcBef>
              <a:spcAft>
                <a:spcPts val="0"/>
              </a:spcAft>
              <a:buNone/>
              <a:defRPr sz="2000">
                <a:solidFill>
                  <a:schemeClr val="dk1"/>
                </a:solidFill>
              </a:defRPr>
            </a:lvl4pPr>
            <a:lvl5pPr lvl="4" rtl="0" algn="r">
              <a:lnSpc>
                <a:spcPct val="100000"/>
              </a:lnSpc>
              <a:spcBef>
                <a:spcPts val="0"/>
              </a:spcBef>
              <a:spcAft>
                <a:spcPts val="0"/>
              </a:spcAft>
              <a:buNone/>
              <a:defRPr sz="2000">
                <a:solidFill>
                  <a:schemeClr val="dk1"/>
                </a:solidFill>
              </a:defRPr>
            </a:lvl5pPr>
            <a:lvl6pPr lvl="5" rtl="0" algn="r">
              <a:lnSpc>
                <a:spcPct val="100000"/>
              </a:lnSpc>
              <a:spcBef>
                <a:spcPts val="0"/>
              </a:spcBef>
              <a:spcAft>
                <a:spcPts val="0"/>
              </a:spcAft>
              <a:buNone/>
              <a:defRPr sz="2000">
                <a:solidFill>
                  <a:schemeClr val="dk1"/>
                </a:solidFill>
              </a:defRPr>
            </a:lvl6pPr>
            <a:lvl7pPr lvl="6" rtl="0" algn="r">
              <a:lnSpc>
                <a:spcPct val="100000"/>
              </a:lnSpc>
              <a:spcBef>
                <a:spcPts val="0"/>
              </a:spcBef>
              <a:spcAft>
                <a:spcPts val="0"/>
              </a:spcAft>
              <a:buNone/>
              <a:defRPr sz="2000">
                <a:solidFill>
                  <a:schemeClr val="dk1"/>
                </a:solidFill>
              </a:defRPr>
            </a:lvl7pPr>
            <a:lvl8pPr lvl="7" rtl="0" algn="r">
              <a:lnSpc>
                <a:spcPct val="100000"/>
              </a:lnSpc>
              <a:spcBef>
                <a:spcPts val="0"/>
              </a:spcBef>
              <a:spcAft>
                <a:spcPts val="0"/>
              </a:spcAft>
              <a:buNone/>
              <a:defRPr sz="2000">
                <a:solidFill>
                  <a:schemeClr val="dk1"/>
                </a:solidFill>
              </a:defRPr>
            </a:lvl8pPr>
            <a:lvl9pPr lvl="8" rtl="0" algn="r">
              <a:lnSpc>
                <a:spcPct val="100000"/>
              </a:lnSpc>
              <a:spcBef>
                <a:spcPts val="0"/>
              </a:spcBef>
              <a:spcAft>
                <a:spcPts val="0"/>
              </a:spcAft>
              <a:buNone/>
              <a:defRPr sz="2000">
                <a:solidFill>
                  <a:schemeClr val="dk1"/>
                </a:solidFill>
              </a:defRPr>
            </a:lvl9pPr>
          </a:lstStyle>
          <a:p/>
        </p:txBody>
      </p:sp>
      <p:sp>
        <p:nvSpPr>
          <p:cNvPr id="560" name="Google Shape;560;p30"/>
          <p:cNvSpPr txBox="1"/>
          <p:nvPr>
            <p:ph hasCustomPrompt="1" idx="6" type="title"/>
          </p:nvPr>
        </p:nvSpPr>
        <p:spPr>
          <a:xfrm>
            <a:off x="6647400" y="3263275"/>
            <a:ext cx="835500" cy="1046100"/>
          </a:xfrm>
          <a:prstGeom prst="rect">
            <a:avLst/>
          </a:prstGeom>
        </p:spPr>
        <p:txBody>
          <a:bodyPr anchorCtr="0" anchor="ctr" bIns="91425" lIns="91425" spcFirstLastPara="1" rIns="91425" wrap="square" tIns="91425">
            <a:noAutofit/>
          </a:bodyPr>
          <a:lstStyle>
            <a:lvl1pPr lvl="0" rtl="0">
              <a:spcBef>
                <a:spcPts val="0"/>
              </a:spcBef>
              <a:spcAft>
                <a:spcPts val="0"/>
              </a:spcAft>
              <a:buSzPts val="5000"/>
              <a:buNone/>
              <a:defRPr/>
            </a:lvl1pPr>
            <a:lvl2pPr lvl="1" rtl="0" algn="ctr">
              <a:spcBef>
                <a:spcPts val="0"/>
              </a:spcBef>
              <a:spcAft>
                <a:spcPts val="0"/>
              </a:spcAft>
              <a:buSzPts val="5000"/>
              <a:buNone/>
              <a:defRPr sz="5000"/>
            </a:lvl2pPr>
            <a:lvl3pPr lvl="2" rtl="0" algn="ctr">
              <a:spcBef>
                <a:spcPts val="0"/>
              </a:spcBef>
              <a:spcAft>
                <a:spcPts val="0"/>
              </a:spcAft>
              <a:buSzPts val="5000"/>
              <a:buNone/>
              <a:defRPr sz="5000"/>
            </a:lvl3pPr>
            <a:lvl4pPr lvl="3" rtl="0" algn="ctr">
              <a:spcBef>
                <a:spcPts val="0"/>
              </a:spcBef>
              <a:spcAft>
                <a:spcPts val="0"/>
              </a:spcAft>
              <a:buSzPts val="5000"/>
              <a:buNone/>
              <a:defRPr sz="5000"/>
            </a:lvl4pPr>
            <a:lvl5pPr lvl="4" rtl="0" algn="ctr">
              <a:spcBef>
                <a:spcPts val="0"/>
              </a:spcBef>
              <a:spcAft>
                <a:spcPts val="0"/>
              </a:spcAft>
              <a:buSzPts val="5000"/>
              <a:buNone/>
              <a:defRPr sz="5000"/>
            </a:lvl5pPr>
            <a:lvl6pPr lvl="5" rtl="0" algn="ctr">
              <a:spcBef>
                <a:spcPts val="0"/>
              </a:spcBef>
              <a:spcAft>
                <a:spcPts val="0"/>
              </a:spcAft>
              <a:buSzPts val="5000"/>
              <a:buNone/>
              <a:defRPr sz="5000"/>
            </a:lvl6pPr>
            <a:lvl7pPr lvl="6" rtl="0" algn="ctr">
              <a:spcBef>
                <a:spcPts val="0"/>
              </a:spcBef>
              <a:spcAft>
                <a:spcPts val="0"/>
              </a:spcAft>
              <a:buSzPts val="5000"/>
              <a:buNone/>
              <a:defRPr sz="5000"/>
            </a:lvl7pPr>
            <a:lvl8pPr lvl="7" rtl="0" algn="ctr">
              <a:spcBef>
                <a:spcPts val="0"/>
              </a:spcBef>
              <a:spcAft>
                <a:spcPts val="0"/>
              </a:spcAft>
              <a:buSzPts val="5000"/>
              <a:buNone/>
              <a:defRPr sz="5000"/>
            </a:lvl8pPr>
            <a:lvl9pPr lvl="8" rtl="0" algn="ctr">
              <a:spcBef>
                <a:spcPts val="0"/>
              </a:spcBef>
              <a:spcAft>
                <a:spcPts val="0"/>
              </a:spcAft>
              <a:buSzPts val="5000"/>
              <a:buNone/>
              <a:defRPr sz="5000"/>
            </a:lvl9pPr>
          </a:lstStyle>
          <a:p>
            <a:r>
              <a:t>xx%</a:t>
            </a:r>
          </a:p>
        </p:txBody>
      </p:sp>
      <p:sp>
        <p:nvSpPr>
          <p:cNvPr id="561" name="Google Shape;561;p3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7" name="Shape 57"/>
        <p:cNvGrpSpPr/>
        <p:nvPr/>
      </p:nvGrpSpPr>
      <p:grpSpPr>
        <a:xfrm>
          <a:off x="0" y="0"/>
          <a:ext cx="0" cy="0"/>
          <a:chOff x="0" y="0"/>
          <a:chExt cx="0" cy="0"/>
        </a:xfrm>
      </p:grpSpPr>
      <p:pic>
        <p:nvPicPr>
          <p:cNvPr id="58" name="Google Shape;58;p4"/>
          <p:cNvPicPr preferRelativeResize="0"/>
          <p:nvPr/>
        </p:nvPicPr>
        <p:blipFill rotWithShape="1">
          <a:blip r:embed="rId2">
            <a:alphaModFix amt="70000"/>
          </a:blip>
          <a:srcRect b="0" l="70368" r="0" t="67847"/>
          <a:stretch/>
        </p:blipFill>
        <p:spPr>
          <a:xfrm rot="-5400000">
            <a:off x="112499" y="1745027"/>
            <a:ext cx="3294749" cy="3575098"/>
          </a:xfrm>
          <a:prstGeom prst="rect">
            <a:avLst/>
          </a:prstGeom>
          <a:noFill/>
          <a:ln>
            <a:noFill/>
          </a:ln>
        </p:spPr>
      </p:pic>
      <p:pic>
        <p:nvPicPr>
          <p:cNvPr id="59" name="Google Shape;59;p4"/>
          <p:cNvPicPr preferRelativeResize="0"/>
          <p:nvPr/>
        </p:nvPicPr>
        <p:blipFill rotWithShape="1">
          <a:blip r:embed="rId3">
            <a:alphaModFix amt="70000"/>
          </a:blip>
          <a:srcRect b="30167" l="76804" r="0" t="0"/>
          <a:stretch/>
        </p:blipFill>
        <p:spPr>
          <a:xfrm rot="5400000">
            <a:off x="1927139" y="-2014112"/>
            <a:ext cx="1944499" cy="5854123"/>
          </a:xfrm>
          <a:prstGeom prst="rect">
            <a:avLst/>
          </a:prstGeom>
          <a:noFill/>
          <a:ln>
            <a:noFill/>
          </a:ln>
        </p:spPr>
      </p:pic>
      <p:pic>
        <p:nvPicPr>
          <p:cNvPr id="60" name="Google Shape;60;p4"/>
          <p:cNvPicPr preferRelativeResize="0"/>
          <p:nvPr/>
        </p:nvPicPr>
        <p:blipFill rotWithShape="1">
          <a:blip r:embed="rId4">
            <a:alphaModFix amt="70000"/>
          </a:blip>
          <a:srcRect b="11326" l="64014" r="0" t="41946"/>
          <a:stretch/>
        </p:blipFill>
        <p:spPr>
          <a:xfrm rot="10800000">
            <a:off x="5164427" y="-19774"/>
            <a:ext cx="4001323" cy="5195774"/>
          </a:xfrm>
          <a:prstGeom prst="rect">
            <a:avLst/>
          </a:prstGeom>
          <a:noFill/>
          <a:ln>
            <a:noFill/>
          </a:ln>
        </p:spPr>
      </p:pic>
      <p:sp>
        <p:nvSpPr>
          <p:cNvPr id="61" name="Google Shape;61;p4"/>
          <p:cNvSpPr/>
          <p:nvPr/>
        </p:nvSpPr>
        <p:spPr>
          <a:xfrm rot="10800000">
            <a:off x="8417097" y="4636002"/>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4"/>
          <p:cNvSpPr/>
          <p:nvPr/>
        </p:nvSpPr>
        <p:spPr>
          <a:xfrm rot="10800000">
            <a:off x="7983647" y="482247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4"/>
          <p:cNvSpPr/>
          <p:nvPr/>
        </p:nvSpPr>
        <p:spPr>
          <a:xfrm rot="10800000">
            <a:off x="425597" y="416315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4"/>
          <p:cNvSpPr/>
          <p:nvPr/>
        </p:nvSpPr>
        <p:spPr>
          <a:xfrm rot="10800000">
            <a:off x="356597" y="4746277"/>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4"/>
          <p:cNvSpPr/>
          <p:nvPr/>
        </p:nvSpPr>
        <p:spPr>
          <a:xfrm rot="10800000">
            <a:off x="8621497" y="409722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4"/>
          <p:cNvSpPr/>
          <p:nvPr/>
        </p:nvSpPr>
        <p:spPr>
          <a:xfrm rot="10800000">
            <a:off x="713235" y="87702"/>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4"/>
          <p:cNvSpPr/>
          <p:nvPr/>
        </p:nvSpPr>
        <p:spPr>
          <a:xfrm rot="10800000">
            <a:off x="356310" y="89172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4"/>
          <p:cNvSpPr/>
          <p:nvPr/>
        </p:nvSpPr>
        <p:spPr>
          <a:xfrm rot="10800000">
            <a:off x="1384060" y="36399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4"/>
          <p:cNvSpPr/>
          <p:nvPr/>
        </p:nvSpPr>
        <p:spPr>
          <a:xfrm rot="10800000">
            <a:off x="989522" y="491852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4"/>
          <p:cNvSpPr txBox="1"/>
          <p:nvPr>
            <p:ph type="title"/>
          </p:nvPr>
        </p:nvSpPr>
        <p:spPr>
          <a:xfrm>
            <a:off x="1755600" y="541850"/>
            <a:ext cx="5632800" cy="1179600"/>
          </a:xfrm>
          <a:prstGeom prst="rect">
            <a:avLst/>
          </a:prstGeom>
        </p:spPr>
        <p:txBody>
          <a:bodyPr anchorCtr="0" anchor="t" bIns="91425" lIns="91425" spcFirstLastPara="1" rIns="91425" wrap="square" tIns="91425">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71" name="Google Shape;71;p4"/>
          <p:cNvSpPr txBox="1"/>
          <p:nvPr>
            <p:ph idx="1" type="body"/>
          </p:nvPr>
        </p:nvSpPr>
        <p:spPr>
          <a:xfrm>
            <a:off x="1655064" y="2077600"/>
            <a:ext cx="5824800" cy="2487300"/>
          </a:xfrm>
          <a:prstGeom prst="rect">
            <a:avLst/>
          </a:prstGeom>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accent4"/>
              </a:buClr>
              <a:buSzPts val="1400"/>
              <a:buChar char="●"/>
              <a:defRPr sz="1600"/>
            </a:lvl1pPr>
            <a:lvl2pPr indent="-317500" lvl="1" marL="914400">
              <a:spcBef>
                <a:spcPts val="1600"/>
              </a:spcBef>
              <a:spcAft>
                <a:spcPts val="0"/>
              </a:spcAft>
              <a:buClr>
                <a:srgbClr val="B4A7D6"/>
              </a:buClr>
              <a:buSzPts val="1400"/>
              <a:buChar char="○"/>
              <a:defRPr sz="1600"/>
            </a:lvl2pPr>
            <a:lvl3pPr indent="-317500" lvl="2" marL="1371600">
              <a:spcBef>
                <a:spcPts val="1600"/>
              </a:spcBef>
              <a:spcAft>
                <a:spcPts val="0"/>
              </a:spcAft>
              <a:buClr>
                <a:srgbClr val="B4A7D6"/>
              </a:buClr>
              <a:buSzPts val="1400"/>
              <a:buChar char="■"/>
              <a:defRPr sz="1600"/>
            </a:lvl3pPr>
            <a:lvl4pPr indent="-317500" lvl="3" marL="1828800">
              <a:spcBef>
                <a:spcPts val="1600"/>
              </a:spcBef>
              <a:spcAft>
                <a:spcPts val="0"/>
              </a:spcAft>
              <a:buClr>
                <a:srgbClr val="B4A7D6"/>
              </a:buClr>
              <a:buSzPts val="1400"/>
              <a:buChar char="●"/>
              <a:defRPr sz="1600"/>
            </a:lvl4pPr>
            <a:lvl5pPr indent="-317500" lvl="4" marL="2286000">
              <a:spcBef>
                <a:spcPts val="1600"/>
              </a:spcBef>
              <a:spcAft>
                <a:spcPts val="0"/>
              </a:spcAft>
              <a:buClr>
                <a:srgbClr val="B4A7D6"/>
              </a:buClr>
              <a:buSzPts val="1400"/>
              <a:buChar char="○"/>
              <a:defRPr sz="1600"/>
            </a:lvl5pPr>
            <a:lvl6pPr indent="-317500" lvl="5" marL="2743200">
              <a:spcBef>
                <a:spcPts val="1600"/>
              </a:spcBef>
              <a:spcAft>
                <a:spcPts val="0"/>
              </a:spcAft>
              <a:buClr>
                <a:srgbClr val="B4A7D6"/>
              </a:buClr>
              <a:buSzPts val="1400"/>
              <a:buChar char="■"/>
              <a:defRPr sz="1600"/>
            </a:lvl6pPr>
            <a:lvl7pPr indent="-317500" lvl="6" marL="3200400">
              <a:spcBef>
                <a:spcPts val="1600"/>
              </a:spcBef>
              <a:spcAft>
                <a:spcPts val="0"/>
              </a:spcAft>
              <a:buClr>
                <a:srgbClr val="B4A7D6"/>
              </a:buClr>
              <a:buSzPts val="1400"/>
              <a:buChar char="●"/>
              <a:defRPr sz="1600"/>
            </a:lvl7pPr>
            <a:lvl8pPr indent="-317500" lvl="7" marL="3657600">
              <a:spcBef>
                <a:spcPts val="1600"/>
              </a:spcBef>
              <a:spcAft>
                <a:spcPts val="0"/>
              </a:spcAft>
              <a:buClr>
                <a:srgbClr val="B4A7D6"/>
              </a:buClr>
              <a:buSzPts val="1400"/>
              <a:buChar char="○"/>
              <a:defRPr sz="1600"/>
            </a:lvl8pPr>
            <a:lvl9pPr indent="-317500" lvl="8" marL="4114800">
              <a:spcBef>
                <a:spcPts val="1600"/>
              </a:spcBef>
              <a:spcAft>
                <a:spcPts val="1600"/>
              </a:spcAft>
              <a:buClr>
                <a:srgbClr val="B4A7D6"/>
              </a:buClr>
              <a:buSzPts val="1400"/>
              <a:buChar char="■"/>
              <a:defRPr sz="1600"/>
            </a:lvl9pPr>
          </a:lstStyle>
          <a:p/>
        </p:txBody>
      </p:sp>
      <p:sp>
        <p:nvSpPr>
          <p:cNvPr id="72" name="Google Shape;72;p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_1">
    <p:spTree>
      <p:nvGrpSpPr>
        <p:cNvPr id="562" name="Shape 562"/>
        <p:cNvGrpSpPr/>
        <p:nvPr/>
      </p:nvGrpSpPr>
      <p:grpSpPr>
        <a:xfrm>
          <a:off x="0" y="0"/>
          <a:ext cx="0" cy="0"/>
          <a:chOff x="0" y="0"/>
          <a:chExt cx="0" cy="0"/>
        </a:xfrm>
      </p:grpSpPr>
      <p:pic>
        <p:nvPicPr>
          <p:cNvPr id="563" name="Google Shape;563;p31"/>
          <p:cNvPicPr preferRelativeResize="0"/>
          <p:nvPr/>
        </p:nvPicPr>
        <p:blipFill rotWithShape="1">
          <a:blip r:embed="rId2">
            <a:alphaModFix amt="70000"/>
          </a:blip>
          <a:srcRect b="0" l="68574" r="0" t="68024"/>
          <a:stretch/>
        </p:blipFill>
        <p:spPr>
          <a:xfrm flipH="1" rot="-5400000">
            <a:off x="22626" y="-30526"/>
            <a:ext cx="3494275" cy="3555326"/>
          </a:xfrm>
          <a:prstGeom prst="rect">
            <a:avLst/>
          </a:prstGeom>
          <a:noFill/>
          <a:ln>
            <a:noFill/>
          </a:ln>
        </p:spPr>
      </p:pic>
      <p:pic>
        <p:nvPicPr>
          <p:cNvPr id="564" name="Google Shape;564;p31"/>
          <p:cNvPicPr preferRelativeResize="0"/>
          <p:nvPr/>
        </p:nvPicPr>
        <p:blipFill rotWithShape="1">
          <a:blip r:embed="rId3">
            <a:alphaModFix amt="70000"/>
          </a:blip>
          <a:srcRect b="30400" l="80410" r="0" t="0"/>
          <a:stretch/>
        </p:blipFill>
        <p:spPr>
          <a:xfrm flipH="1" rot="5400000">
            <a:off x="2088186" y="1398186"/>
            <a:ext cx="1642176" cy="5834352"/>
          </a:xfrm>
          <a:prstGeom prst="rect">
            <a:avLst/>
          </a:prstGeom>
          <a:noFill/>
          <a:ln>
            <a:noFill/>
          </a:ln>
        </p:spPr>
      </p:pic>
      <p:pic>
        <p:nvPicPr>
          <p:cNvPr id="565" name="Google Shape;565;p31"/>
          <p:cNvPicPr preferRelativeResize="0"/>
          <p:nvPr/>
        </p:nvPicPr>
        <p:blipFill rotWithShape="1">
          <a:blip r:embed="rId4">
            <a:alphaModFix amt="70000"/>
          </a:blip>
          <a:srcRect b="13618" l="64209" r="0" t="40121"/>
          <a:stretch/>
        </p:blipFill>
        <p:spPr>
          <a:xfrm flipH="1">
            <a:off x="5164425" y="0"/>
            <a:ext cx="3979574" cy="5143498"/>
          </a:xfrm>
          <a:prstGeom prst="rect">
            <a:avLst/>
          </a:prstGeom>
          <a:noFill/>
          <a:ln>
            <a:noFill/>
          </a:ln>
        </p:spPr>
      </p:pic>
      <p:sp>
        <p:nvSpPr>
          <p:cNvPr id="566" name="Google Shape;566;p31"/>
          <p:cNvSpPr/>
          <p:nvPr/>
        </p:nvSpPr>
        <p:spPr>
          <a:xfrm flipH="1">
            <a:off x="8340897" y="232227"/>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31"/>
          <p:cNvSpPr/>
          <p:nvPr/>
        </p:nvSpPr>
        <p:spPr>
          <a:xfrm flipH="1">
            <a:off x="7907447" y="18375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31"/>
          <p:cNvSpPr/>
          <p:nvPr/>
        </p:nvSpPr>
        <p:spPr>
          <a:xfrm flipH="1">
            <a:off x="425597" y="99547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31"/>
          <p:cNvSpPr/>
          <p:nvPr/>
        </p:nvSpPr>
        <p:spPr>
          <a:xfrm flipH="1">
            <a:off x="356597" y="274352"/>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31"/>
          <p:cNvSpPr/>
          <p:nvPr/>
        </p:nvSpPr>
        <p:spPr>
          <a:xfrm flipH="1">
            <a:off x="8545297" y="90900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31"/>
          <p:cNvSpPr/>
          <p:nvPr/>
        </p:nvSpPr>
        <p:spPr>
          <a:xfrm flipH="1">
            <a:off x="560835" y="4704327"/>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31"/>
          <p:cNvSpPr/>
          <p:nvPr/>
        </p:nvSpPr>
        <p:spPr>
          <a:xfrm flipH="1">
            <a:off x="356310" y="411450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31"/>
          <p:cNvSpPr/>
          <p:nvPr/>
        </p:nvSpPr>
        <p:spPr>
          <a:xfrm flipH="1">
            <a:off x="1307860" y="464224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31"/>
          <p:cNvSpPr/>
          <p:nvPr/>
        </p:nvSpPr>
        <p:spPr>
          <a:xfrm flipH="1">
            <a:off x="989522" y="24010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31"/>
          <p:cNvSpPr txBox="1"/>
          <p:nvPr>
            <p:ph type="ctrTitle"/>
          </p:nvPr>
        </p:nvSpPr>
        <p:spPr>
          <a:xfrm>
            <a:off x="3272400" y="3310900"/>
            <a:ext cx="2599200" cy="662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b="1" sz="1800">
                <a:latin typeface="Titillium Web"/>
                <a:ea typeface="Titillium Web"/>
                <a:cs typeface="Titillium Web"/>
                <a:sym typeface="Titillium Web"/>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76" name="Google Shape;576;p31"/>
          <p:cNvSpPr txBox="1"/>
          <p:nvPr>
            <p:ph idx="1" type="subTitle"/>
          </p:nvPr>
        </p:nvSpPr>
        <p:spPr>
          <a:xfrm>
            <a:off x="1382400" y="1524700"/>
            <a:ext cx="6379200" cy="1148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400"/>
              <a:buNone/>
              <a:defRPr sz="2400"/>
            </a:lvl1pPr>
            <a:lvl2pPr lvl="1" rtl="0" algn="ctr">
              <a:lnSpc>
                <a:spcPct val="100000"/>
              </a:lnSpc>
              <a:spcBef>
                <a:spcPts val="0"/>
              </a:spcBef>
              <a:spcAft>
                <a:spcPts val="0"/>
              </a:spcAft>
              <a:buSzPts val="2400"/>
              <a:buNone/>
              <a:defRPr sz="2400"/>
            </a:lvl2pPr>
            <a:lvl3pPr lvl="2" rtl="0" algn="ctr">
              <a:lnSpc>
                <a:spcPct val="100000"/>
              </a:lnSpc>
              <a:spcBef>
                <a:spcPts val="0"/>
              </a:spcBef>
              <a:spcAft>
                <a:spcPts val="0"/>
              </a:spcAft>
              <a:buSzPts val="2400"/>
              <a:buNone/>
              <a:defRPr sz="2400"/>
            </a:lvl3pPr>
            <a:lvl4pPr lvl="3" rtl="0" algn="ctr">
              <a:lnSpc>
                <a:spcPct val="100000"/>
              </a:lnSpc>
              <a:spcBef>
                <a:spcPts val="0"/>
              </a:spcBef>
              <a:spcAft>
                <a:spcPts val="0"/>
              </a:spcAft>
              <a:buSzPts val="2400"/>
              <a:buNone/>
              <a:defRPr sz="2400"/>
            </a:lvl4pPr>
            <a:lvl5pPr lvl="4" rtl="0" algn="ctr">
              <a:lnSpc>
                <a:spcPct val="100000"/>
              </a:lnSpc>
              <a:spcBef>
                <a:spcPts val="0"/>
              </a:spcBef>
              <a:spcAft>
                <a:spcPts val="0"/>
              </a:spcAft>
              <a:buSzPts val="2400"/>
              <a:buNone/>
              <a:defRPr sz="2400"/>
            </a:lvl5pPr>
            <a:lvl6pPr lvl="5" rtl="0" algn="ctr">
              <a:lnSpc>
                <a:spcPct val="100000"/>
              </a:lnSpc>
              <a:spcBef>
                <a:spcPts val="0"/>
              </a:spcBef>
              <a:spcAft>
                <a:spcPts val="0"/>
              </a:spcAft>
              <a:buSzPts val="2400"/>
              <a:buNone/>
              <a:defRPr sz="2400"/>
            </a:lvl6pPr>
            <a:lvl7pPr lvl="6" rtl="0" algn="ctr">
              <a:lnSpc>
                <a:spcPct val="100000"/>
              </a:lnSpc>
              <a:spcBef>
                <a:spcPts val="0"/>
              </a:spcBef>
              <a:spcAft>
                <a:spcPts val="0"/>
              </a:spcAft>
              <a:buSzPts val="2400"/>
              <a:buNone/>
              <a:defRPr sz="2400"/>
            </a:lvl7pPr>
            <a:lvl8pPr lvl="7" rtl="0" algn="ctr">
              <a:lnSpc>
                <a:spcPct val="100000"/>
              </a:lnSpc>
              <a:spcBef>
                <a:spcPts val="0"/>
              </a:spcBef>
              <a:spcAft>
                <a:spcPts val="0"/>
              </a:spcAft>
              <a:buSzPts val="2400"/>
              <a:buNone/>
              <a:defRPr sz="2400"/>
            </a:lvl8pPr>
            <a:lvl9pPr lvl="8" rtl="0" algn="ctr">
              <a:lnSpc>
                <a:spcPct val="100000"/>
              </a:lnSpc>
              <a:spcBef>
                <a:spcPts val="0"/>
              </a:spcBef>
              <a:spcAft>
                <a:spcPts val="0"/>
              </a:spcAft>
              <a:buSzPts val="2400"/>
              <a:buNone/>
              <a:defRPr sz="2400"/>
            </a:lvl9pPr>
          </a:lstStyle>
          <a:p/>
        </p:txBody>
      </p:sp>
      <p:sp>
        <p:nvSpPr>
          <p:cNvPr id="577" name="Google Shape;577;p3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2">
    <p:spTree>
      <p:nvGrpSpPr>
        <p:cNvPr id="578" name="Shape 578"/>
        <p:cNvGrpSpPr/>
        <p:nvPr/>
      </p:nvGrpSpPr>
      <p:grpSpPr>
        <a:xfrm>
          <a:off x="0" y="0"/>
          <a:ext cx="0" cy="0"/>
          <a:chOff x="0" y="0"/>
          <a:chExt cx="0" cy="0"/>
        </a:xfrm>
      </p:grpSpPr>
      <p:pic>
        <p:nvPicPr>
          <p:cNvPr id="579" name="Google Shape;579;p32"/>
          <p:cNvPicPr preferRelativeResize="0"/>
          <p:nvPr/>
        </p:nvPicPr>
        <p:blipFill rotWithShape="1">
          <a:blip r:embed="rId2">
            <a:alphaModFix amt="70000"/>
          </a:blip>
          <a:srcRect b="0" l="81843" r="0" t="41978"/>
          <a:stretch/>
        </p:blipFill>
        <p:spPr>
          <a:xfrm flipH="1" rot="-5400000">
            <a:off x="2208500" y="-2224300"/>
            <a:ext cx="2018851" cy="6451651"/>
          </a:xfrm>
          <a:prstGeom prst="rect">
            <a:avLst/>
          </a:prstGeom>
          <a:noFill/>
          <a:ln>
            <a:noFill/>
          </a:ln>
        </p:spPr>
      </p:pic>
      <p:pic>
        <p:nvPicPr>
          <p:cNvPr id="580" name="Google Shape;580;p32"/>
          <p:cNvPicPr preferRelativeResize="0"/>
          <p:nvPr/>
        </p:nvPicPr>
        <p:blipFill rotWithShape="1">
          <a:blip r:embed="rId3">
            <a:alphaModFix amt="70000"/>
          </a:blip>
          <a:srcRect b="39679" l="81736" r="0" t="0"/>
          <a:stretch/>
        </p:blipFill>
        <p:spPr>
          <a:xfrm flipH="1" rot="-5400000">
            <a:off x="4789061" y="-2357836"/>
            <a:ext cx="2030726" cy="6706848"/>
          </a:xfrm>
          <a:prstGeom prst="rect">
            <a:avLst/>
          </a:prstGeom>
          <a:noFill/>
          <a:ln>
            <a:noFill/>
          </a:ln>
        </p:spPr>
      </p:pic>
      <p:sp>
        <p:nvSpPr>
          <p:cNvPr id="581" name="Google Shape;581;p32"/>
          <p:cNvSpPr/>
          <p:nvPr/>
        </p:nvSpPr>
        <p:spPr>
          <a:xfrm rot="10800000">
            <a:off x="407000" y="132625"/>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32"/>
          <p:cNvSpPr/>
          <p:nvPr/>
        </p:nvSpPr>
        <p:spPr>
          <a:xfrm rot="10800000">
            <a:off x="8808200" y="33075"/>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32"/>
          <p:cNvSpPr/>
          <p:nvPr/>
        </p:nvSpPr>
        <p:spPr>
          <a:xfrm rot="10800000">
            <a:off x="7851650" y="102075"/>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32"/>
          <p:cNvSpPr/>
          <p:nvPr/>
        </p:nvSpPr>
        <p:spPr>
          <a:xfrm rot="10800000">
            <a:off x="1792750" y="233175"/>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32"/>
          <p:cNvSpPr/>
          <p:nvPr/>
        </p:nvSpPr>
        <p:spPr>
          <a:xfrm rot="10800000">
            <a:off x="6295938" y="-95975"/>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32"/>
          <p:cNvSpPr/>
          <p:nvPr/>
        </p:nvSpPr>
        <p:spPr>
          <a:xfrm rot="10800000">
            <a:off x="2998800" y="-43125"/>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32"/>
          <p:cNvSpPr/>
          <p:nvPr/>
        </p:nvSpPr>
        <p:spPr>
          <a:xfrm rot="10800000">
            <a:off x="4016150" y="20010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32"/>
          <p:cNvSpPr txBox="1"/>
          <p:nvPr>
            <p:ph type="title"/>
          </p:nvPr>
        </p:nvSpPr>
        <p:spPr>
          <a:xfrm>
            <a:off x="1371600" y="540000"/>
            <a:ext cx="6400800" cy="8997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589" name="Google Shape;589;p3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ONLY_1_2">
    <p:spTree>
      <p:nvGrpSpPr>
        <p:cNvPr id="590" name="Shape 590"/>
        <p:cNvGrpSpPr/>
        <p:nvPr/>
      </p:nvGrpSpPr>
      <p:grpSpPr>
        <a:xfrm>
          <a:off x="0" y="0"/>
          <a:ext cx="0" cy="0"/>
          <a:chOff x="0" y="0"/>
          <a:chExt cx="0" cy="0"/>
        </a:xfrm>
      </p:grpSpPr>
      <p:pic>
        <p:nvPicPr>
          <p:cNvPr id="591" name="Google Shape;591;p33"/>
          <p:cNvPicPr preferRelativeResize="0"/>
          <p:nvPr/>
        </p:nvPicPr>
        <p:blipFill rotWithShape="1">
          <a:blip r:embed="rId2">
            <a:alphaModFix amt="70000"/>
          </a:blip>
          <a:srcRect b="0" l="81914" r="0" t="39397"/>
          <a:stretch/>
        </p:blipFill>
        <p:spPr>
          <a:xfrm rot="5400000">
            <a:off x="4814762" y="-2363762"/>
            <a:ext cx="2010950" cy="6738475"/>
          </a:xfrm>
          <a:prstGeom prst="rect">
            <a:avLst/>
          </a:prstGeom>
          <a:noFill/>
          <a:ln>
            <a:noFill/>
          </a:ln>
        </p:spPr>
      </p:pic>
      <p:pic>
        <p:nvPicPr>
          <p:cNvPr id="592" name="Google Shape;592;p33"/>
          <p:cNvPicPr preferRelativeResize="0"/>
          <p:nvPr/>
        </p:nvPicPr>
        <p:blipFill rotWithShape="1">
          <a:blip r:embed="rId3">
            <a:alphaModFix amt="70000"/>
          </a:blip>
          <a:srcRect b="41978" l="81736" r="0" t="0"/>
          <a:stretch/>
        </p:blipFill>
        <p:spPr>
          <a:xfrm rot="5400000">
            <a:off x="2202561" y="-2230237"/>
            <a:ext cx="2030726" cy="6451651"/>
          </a:xfrm>
          <a:prstGeom prst="rect">
            <a:avLst/>
          </a:prstGeom>
          <a:noFill/>
          <a:ln>
            <a:noFill/>
          </a:ln>
        </p:spPr>
      </p:pic>
      <p:sp>
        <p:nvSpPr>
          <p:cNvPr id="593" name="Google Shape;593;p33"/>
          <p:cNvSpPr txBox="1"/>
          <p:nvPr>
            <p:ph type="title"/>
          </p:nvPr>
        </p:nvSpPr>
        <p:spPr>
          <a:xfrm>
            <a:off x="1371600" y="540000"/>
            <a:ext cx="6400800" cy="8997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594" name="Google Shape;594;p33"/>
          <p:cNvSpPr/>
          <p:nvPr/>
        </p:nvSpPr>
        <p:spPr>
          <a:xfrm flipH="1" rot="10800000">
            <a:off x="8808200" y="132625"/>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33"/>
          <p:cNvSpPr/>
          <p:nvPr/>
        </p:nvSpPr>
        <p:spPr>
          <a:xfrm flipH="1" rot="10800000">
            <a:off x="407000" y="33075"/>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33"/>
          <p:cNvSpPr/>
          <p:nvPr/>
        </p:nvSpPr>
        <p:spPr>
          <a:xfrm flipH="1" rot="10800000">
            <a:off x="1501550" y="102075"/>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33"/>
          <p:cNvSpPr/>
          <p:nvPr/>
        </p:nvSpPr>
        <p:spPr>
          <a:xfrm flipH="1" rot="10800000">
            <a:off x="7560450" y="233175"/>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33"/>
          <p:cNvSpPr/>
          <p:nvPr/>
        </p:nvSpPr>
        <p:spPr>
          <a:xfrm flipH="1" rot="10800000">
            <a:off x="2919263" y="-95975"/>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33"/>
          <p:cNvSpPr/>
          <p:nvPr/>
        </p:nvSpPr>
        <p:spPr>
          <a:xfrm flipH="1" rot="10800000">
            <a:off x="6216400" y="-43125"/>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33"/>
          <p:cNvSpPr/>
          <p:nvPr/>
        </p:nvSpPr>
        <p:spPr>
          <a:xfrm flipH="1" rot="10800000">
            <a:off x="5337050" y="20010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3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TITLE_ONLY_1_3">
    <p:spTree>
      <p:nvGrpSpPr>
        <p:cNvPr id="602" name="Shape 602"/>
        <p:cNvGrpSpPr/>
        <p:nvPr/>
      </p:nvGrpSpPr>
      <p:grpSpPr>
        <a:xfrm>
          <a:off x="0" y="0"/>
          <a:ext cx="0" cy="0"/>
          <a:chOff x="0" y="0"/>
          <a:chExt cx="0" cy="0"/>
        </a:xfrm>
      </p:grpSpPr>
      <p:pic>
        <p:nvPicPr>
          <p:cNvPr id="603" name="Google Shape;603;p34"/>
          <p:cNvPicPr preferRelativeResize="0"/>
          <p:nvPr/>
        </p:nvPicPr>
        <p:blipFill rotWithShape="1">
          <a:blip r:embed="rId2">
            <a:alphaModFix amt="70000"/>
          </a:blip>
          <a:srcRect b="0" l="81843" r="0" t="41978"/>
          <a:stretch/>
        </p:blipFill>
        <p:spPr>
          <a:xfrm flipH="1" rot="-5400000">
            <a:off x="2208500" y="-2224300"/>
            <a:ext cx="2018851" cy="6451651"/>
          </a:xfrm>
          <a:prstGeom prst="rect">
            <a:avLst/>
          </a:prstGeom>
          <a:noFill/>
          <a:ln>
            <a:noFill/>
          </a:ln>
        </p:spPr>
      </p:pic>
      <p:pic>
        <p:nvPicPr>
          <p:cNvPr id="604" name="Google Shape;604;p34"/>
          <p:cNvPicPr preferRelativeResize="0"/>
          <p:nvPr/>
        </p:nvPicPr>
        <p:blipFill rotWithShape="1">
          <a:blip r:embed="rId3">
            <a:alphaModFix amt="70000"/>
          </a:blip>
          <a:srcRect b="39679" l="81736" r="0" t="0"/>
          <a:stretch/>
        </p:blipFill>
        <p:spPr>
          <a:xfrm flipH="1" rot="-5400000">
            <a:off x="4789061" y="-2357836"/>
            <a:ext cx="2030726" cy="6706848"/>
          </a:xfrm>
          <a:prstGeom prst="rect">
            <a:avLst/>
          </a:prstGeom>
          <a:noFill/>
          <a:ln>
            <a:noFill/>
          </a:ln>
        </p:spPr>
      </p:pic>
      <p:sp>
        <p:nvSpPr>
          <p:cNvPr id="605" name="Google Shape;605;p34"/>
          <p:cNvSpPr txBox="1"/>
          <p:nvPr>
            <p:ph type="title"/>
          </p:nvPr>
        </p:nvSpPr>
        <p:spPr>
          <a:xfrm>
            <a:off x="1371600" y="540000"/>
            <a:ext cx="6400800" cy="8997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606" name="Google Shape;606;p34"/>
          <p:cNvSpPr/>
          <p:nvPr/>
        </p:nvSpPr>
        <p:spPr>
          <a:xfrm rot="10800000">
            <a:off x="407000" y="132625"/>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34"/>
          <p:cNvSpPr/>
          <p:nvPr/>
        </p:nvSpPr>
        <p:spPr>
          <a:xfrm rot="10800000">
            <a:off x="8808200" y="33075"/>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34"/>
          <p:cNvSpPr/>
          <p:nvPr/>
        </p:nvSpPr>
        <p:spPr>
          <a:xfrm rot="10800000">
            <a:off x="7851650" y="102075"/>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34"/>
          <p:cNvSpPr/>
          <p:nvPr/>
        </p:nvSpPr>
        <p:spPr>
          <a:xfrm rot="10800000">
            <a:off x="1792750" y="233175"/>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34"/>
          <p:cNvSpPr/>
          <p:nvPr/>
        </p:nvSpPr>
        <p:spPr>
          <a:xfrm rot="10800000">
            <a:off x="6295938" y="-95975"/>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34"/>
          <p:cNvSpPr/>
          <p:nvPr/>
        </p:nvSpPr>
        <p:spPr>
          <a:xfrm rot="10800000">
            <a:off x="2998800" y="-43125"/>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34"/>
          <p:cNvSpPr/>
          <p:nvPr/>
        </p:nvSpPr>
        <p:spPr>
          <a:xfrm rot="10800000">
            <a:off x="4016150" y="20010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3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TITLE_1_1_2">
    <p:spTree>
      <p:nvGrpSpPr>
        <p:cNvPr id="614" name="Shape 614"/>
        <p:cNvGrpSpPr/>
        <p:nvPr/>
      </p:nvGrpSpPr>
      <p:grpSpPr>
        <a:xfrm>
          <a:off x="0" y="0"/>
          <a:ext cx="0" cy="0"/>
          <a:chOff x="0" y="0"/>
          <a:chExt cx="0" cy="0"/>
        </a:xfrm>
      </p:grpSpPr>
      <p:pic>
        <p:nvPicPr>
          <p:cNvPr id="615" name="Google Shape;615;p35"/>
          <p:cNvPicPr preferRelativeResize="0"/>
          <p:nvPr/>
        </p:nvPicPr>
        <p:blipFill rotWithShape="1">
          <a:blip r:embed="rId2">
            <a:alphaModFix amt="70000"/>
          </a:blip>
          <a:srcRect b="0" l="70368" r="0" t="67847"/>
          <a:stretch/>
        </p:blipFill>
        <p:spPr>
          <a:xfrm rot="-5400000">
            <a:off x="112499" y="1745027"/>
            <a:ext cx="3294749" cy="3575098"/>
          </a:xfrm>
          <a:prstGeom prst="rect">
            <a:avLst/>
          </a:prstGeom>
          <a:noFill/>
          <a:ln>
            <a:noFill/>
          </a:ln>
        </p:spPr>
      </p:pic>
      <p:pic>
        <p:nvPicPr>
          <p:cNvPr id="616" name="Google Shape;616;p35"/>
          <p:cNvPicPr preferRelativeResize="0"/>
          <p:nvPr/>
        </p:nvPicPr>
        <p:blipFill rotWithShape="1">
          <a:blip r:embed="rId3">
            <a:alphaModFix amt="70000"/>
          </a:blip>
          <a:srcRect b="30167" l="76804" r="0" t="0"/>
          <a:stretch/>
        </p:blipFill>
        <p:spPr>
          <a:xfrm rot="5400000">
            <a:off x="1927139" y="-2014112"/>
            <a:ext cx="1944499" cy="5854123"/>
          </a:xfrm>
          <a:prstGeom prst="rect">
            <a:avLst/>
          </a:prstGeom>
          <a:noFill/>
          <a:ln>
            <a:noFill/>
          </a:ln>
        </p:spPr>
      </p:pic>
      <p:pic>
        <p:nvPicPr>
          <p:cNvPr id="617" name="Google Shape;617;p35"/>
          <p:cNvPicPr preferRelativeResize="0"/>
          <p:nvPr/>
        </p:nvPicPr>
        <p:blipFill rotWithShape="1">
          <a:blip r:embed="rId4">
            <a:alphaModFix amt="70000"/>
          </a:blip>
          <a:srcRect b="11326" l="64014" r="0" t="41946"/>
          <a:stretch/>
        </p:blipFill>
        <p:spPr>
          <a:xfrm rot="10800000">
            <a:off x="5164427" y="-19774"/>
            <a:ext cx="4001323" cy="5195774"/>
          </a:xfrm>
          <a:prstGeom prst="rect">
            <a:avLst/>
          </a:prstGeom>
          <a:noFill/>
          <a:ln>
            <a:noFill/>
          </a:ln>
        </p:spPr>
      </p:pic>
      <p:sp>
        <p:nvSpPr>
          <p:cNvPr id="618" name="Google Shape;618;p35"/>
          <p:cNvSpPr/>
          <p:nvPr/>
        </p:nvSpPr>
        <p:spPr>
          <a:xfrm rot="10800000">
            <a:off x="8417097" y="4636002"/>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35"/>
          <p:cNvSpPr/>
          <p:nvPr/>
        </p:nvSpPr>
        <p:spPr>
          <a:xfrm rot="10800000">
            <a:off x="7983647" y="482247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35"/>
          <p:cNvSpPr/>
          <p:nvPr/>
        </p:nvSpPr>
        <p:spPr>
          <a:xfrm rot="10800000">
            <a:off x="425597" y="416315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35"/>
          <p:cNvSpPr/>
          <p:nvPr/>
        </p:nvSpPr>
        <p:spPr>
          <a:xfrm rot="10800000">
            <a:off x="356597" y="4746277"/>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35"/>
          <p:cNvSpPr/>
          <p:nvPr/>
        </p:nvSpPr>
        <p:spPr>
          <a:xfrm rot="10800000">
            <a:off x="8621497" y="409722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35"/>
          <p:cNvSpPr/>
          <p:nvPr/>
        </p:nvSpPr>
        <p:spPr>
          <a:xfrm rot="10800000">
            <a:off x="713235" y="87702"/>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35"/>
          <p:cNvSpPr/>
          <p:nvPr/>
        </p:nvSpPr>
        <p:spPr>
          <a:xfrm rot="10800000">
            <a:off x="356310" y="89172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35"/>
          <p:cNvSpPr/>
          <p:nvPr/>
        </p:nvSpPr>
        <p:spPr>
          <a:xfrm rot="10800000">
            <a:off x="1384060" y="36399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35"/>
          <p:cNvSpPr/>
          <p:nvPr/>
        </p:nvSpPr>
        <p:spPr>
          <a:xfrm rot="10800000">
            <a:off x="989522" y="491852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35"/>
          <p:cNvSpPr txBox="1"/>
          <p:nvPr>
            <p:ph type="ctrTitle"/>
          </p:nvPr>
        </p:nvSpPr>
        <p:spPr>
          <a:xfrm>
            <a:off x="5100175" y="645255"/>
            <a:ext cx="2952000" cy="7155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5000"/>
              <a:buNone/>
              <a:defRPr sz="50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p:txBody>
      </p:sp>
      <p:sp>
        <p:nvSpPr>
          <p:cNvPr id="628" name="Google Shape;628;p35"/>
          <p:cNvSpPr txBox="1"/>
          <p:nvPr>
            <p:ph idx="1" type="subTitle"/>
          </p:nvPr>
        </p:nvSpPr>
        <p:spPr>
          <a:xfrm>
            <a:off x="5100175" y="1399159"/>
            <a:ext cx="3102900" cy="1177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6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grpSp>
        <p:nvGrpSpPr>
          <p:cNvPr id="629" name="Google Shape;629;p35"/>
          <p:cNvGrpSpPr/>
          <p:nvPr/>
        </p:nvGrpSpPr>
        <p:grpSpPr>
          <a:xfrm>
            <a:off x="391400" y="119100"/>
            <a:ext cx="8519575" cy="4620150"/>
            <a:chOff x="391400" y="119100"/>
            <a:chExt cx="8519575" cy="4620150"/>
          </a:xfrm>
        </p:grpSpPr>
        <p:sp>
          <p:nvSpPr>
            <p:cNvPr id="630" name="Google Shape;630;p35"/>
            <p:cNvSpPr/>
            <p:nvPr/>
          </p:nvSpPr>
          <p:spPr>
            <a:xfrm rot="10800000">
              <a:off x="391400" y="3065525"/>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35"/>
            <p:cNvSpPr/>
            <p:nvPr/>
          </p:nvSpPr>
          <p:spPr>
            <a:xfrm rot="10800000">
              <a:off x="8496375" y="174350"/>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35"/>
            <p:cNvSpPr/>
            <p:nvPr/>
          </p:nvSpPr>
          <p:spPr>
            <a:xfrm rot="10800000">
              <a:off x="5445900" y="119100"/>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35"/>
            <p:cNvSpPr/>
            <p:nvPr/>
          </p:nvSpPr>
          <p:spPr>
            <a:xfrm rot="10800000">
              <a:off x="4433700" y="39540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35"/>
            <p:cNvSpPr/>
            <p:nvPr/>
          </p:nvSpPr>
          <p:spPr>
            <a:xfrm rot="10800000">
              <a:off x="7526600" y="11910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35"/>
            <p:cNvSpPr/>
            <p:nvPr/>
          </p:nvSpPr>
          <p:spPr>
            <a:xfrm rot="10800000">
              <a:off x="8772675" y="1831175"/>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35"/>
            <p:cNvSpPr/>
            <p:nvPr/>
          </p:nvSpPr>
          <p:spPr>
            <a:xfrm rot="10800000">
              <a:off x="6288925" y="460095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35"/>
            <p:cNvSpPr/>
            <p:nvPr/>
          </p:nvSpPr>
          <p:spPr>
            <a:xfrm rot="10800000">
              <a:off x="8483700" y="3106900"/>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35"/>
            <p:cNvSpPr/>
            <p:nvPr/>
          </p:nvSpPr>
          <p:spPr>
            <a:xfrm rot="10800000">
              <a:off x="7971950" y="250260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39" name="Google Shape;639;p35"/>
          <p:cNvSpPr txBox="1"/>
          <p:nvPr/>
        </p:nvSpPr>
        <p:spPr>
          <a:xfrm>
            <a:off x="5100175" y="3471100"/>
            <a:ext cx="3283500" cy="88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dk2"/>
                </a:solidFill>
                <a:latin typeface="Titillium Web"/>
                <a:ea typeface="Titillium Web"/>
                <a:cs typeface="Titillium Web"/>
                <a:sym typeface="Titillium Web"/>
              </a:rPr>
              <a:t>CREDITS: This presentation template was created by </a:t>
            </a:r>
            <a:r>
              <a:rPr lang="en" sz="1100">
                <a:solidFill>
                  <a:schemeClr val="dk1"/>
                </a:solidFill>
                <a:uFill>
                  <a:noFill/>
                </a:uFill>
                <a:latin typeface="Titillium Web"/>
                <a:ea typeface="Titillium Web"/>
                <a:cs typeface="Titillium Web"/>
                <a:sym typeface="Titillium Web"/>
                <a:hlinkClick r:id="rId5">
                  <a:extLst>
                    <a:ext uri="{A12FA001-AC4F-418D-AE19-62706E023703}">
                      <ahyp:hlinkClr val="tx"/>
                    </a:ext>
                  </a:extLst>
                </a:hlinkClick>
              </a:rPr>
              <a:t>Slidesgo</a:t>
            </a:r>
            <a:r>
              <a:rPr lang="en" sz="1100">
                <a:solidFill>
                  <a:schemeClr val="dk2"/>
                </a:solidFill>
                <a:latin typeface="Titillium Web"/>
                <a:ea typeface="Titillium Web"/>
                <a:cs typeface="Titillium Web"/>
                <a:sym typeface="Titillium Web"/>
              </a:rPr>
              <a:t>, including icons by </a:t>
            </a:r>
            <a:r>
              <a:rPr lang="en" sz="1100">
                <a:solidFill>
                  <a:schemeClr val="dk1"/>
                </a:solidFill>
                <a:uFill>
                  <a:noFill/>
                </a:uFill>
                <a:latin typeface="Titillium Web"/>
                <a:ea typeface="Titillium Web"/>
                <a:cs typeface="Titillium Web"/>
                <a:sym typeface="Titillium Web"/>
                <a:hlinkClick r:id="rId6">
                  <a:extLst>
                    <a:ext uri="{A12FA001-AC4F-418D-AE19-62706E023703}">
                      <ahyp:hlinkClr val="tx"/>
                    </a:ext>
                  </a:extLst>
                </a:hlinkClick>
              </a:rPr>
              <a:t>Flaticon</a:t>
            </a:r>
            <a:r>
              <a:rPr lang="en" sz="1100">
                <a:solidFill>
                  <a:schemeClr val="dk2"/>
                </a:solidFill>
                <a:latin typeface="Titillium Web"/>
                <a:ea typeface="Titillium Web"/>
                <a:cs typeface="Titillium Web"/>
                <a:sym typeface="Titillium Web"/>
              </a:rPr>
              <a:t>, infographics &amp; images by </a:t>
            </a:r>
            <a:r>
              <a:rPr lang="en" sz="1100">
                <a:solidFill>
                  <a:schemeClr val="dk1"/>
                </a:solidFill>
                <a:uFill>
                  <a:noFill/>
                </a:uFill>
                <a:latin typeface="Titillium Web"/>
                <a:ea typeface="Titillium Web"/>
                <a:cs typeface="Titillium Web"/>
                <a:sym typeface="Titillium Web"/>
                <a:hlinkClick r:id="rId7">
                  <a:extLst>
                    <a:ext uri="{A12FA001-AC4F-418D-AE19-62706E023703}">
                      <ahyp:hlinkClr val="tx"/>
                    </a:ext>
                  </a:extLst>
                </a:hlinkClick>
              </a:rPr>
              <a:t>Freepik</a:t>
            </a:r>
            <a:r>
              <a:rPr b="1" lang="en" sz="1100">
                <a:solidFill>
                  <a:schemeClr val="dk2"/>
                </a:solidFill>
                <a:latin typeface="Titillium Web"/>
                <a:ea typeface="Titillium Web"/>
                <a:cs typeface="Titillium Web"/>
                <a:sym typeface="Titillium Web"/>
              </a:rPr>
              <a:t> </a:t>
            </a:r>
            <a:r>
              <a:rPr lang="en" sz="1100">
                <a:solidFill>
                  <a:schemeClr val="dk2"/>
                </a:solidFill>
                <a:latin typeface="Titillium Web"/>
                <a:ea typeface="Titillium Web"/>
                <a:cs typeface="Titillium Web"/>
                <a:sym typeface="Titillium Web"/>
              </a:rPr>
              <a:t>and illustrations by </a:t>
            </a:r>
            <a:r>
              <a:rPr lang="en" sz="1100">
                <a:solidFill>
                  <a:schemeClr val="dk1"/>
                </a:solidFill>
                <a:uFill>
                  <a:noFill/>
                </a:uFill>
                <a:latin typeface="Titillium Web"/>
                <a:ea typeface="Titillium Web"/>
                <a:cs typeface="Titillium Web"/>
                <a:sym typeface="Titillium Web"/>
                <a:hlinkClick r:id="rId8">
                  <a:extLst>
                    <a:ext uri="{A12FA001-AC4F-418D-AE19-62706E023703}">
                      <ahyp:hlinkClr val="tx"/>
                    </a:ext>
                  </a:extLst>
                </a:hlinkClick>
              </a:rPr>
              <a:t>Stories</a:t>
            </a:r>
            <a:endParaRPr sz="1700">
              <a:solidFill>
                <a:schemeClr val="dk1"/>
              </a:solidFill>
              <a:latin typeface="Titillium Web"/>
              <a:ea typeface="Titillium Web"/>
              <a:cs typeface="Titillium Web"/>
              <a:sym typeface="Titillium Web"/>
            </a:endParaRPr>
          </a:p>
          <a:p>
            <a:pPr indent="0" lvl="0" marL="0" rtl="0" algn="l">
              <a:spcBef>
                <a:spcPts val="1000"/>
              </a:spcBef>
              <a:spcAft>
                <a:spcPts val="1000"/>
              </a:spcAft>
              <a:buNone/>
            </a:pPr>
            <a:r>
              <a:t/>
            </a:r>
            <a:endParaRPr b="1" sz="1100">
              <a:solidFill>
                <a:schemeClr val="dk1"/>
              </a:solidFill>
              <a:latin typeface="Titillium Web"/>
              <a:ea typeface="Titillium Web"/>
              <a:cs typeface="Titillium Web"/>
              <a:sym typeface="Titillium Web"/>
            </a:endParaRPr>
          </a:p>
        </p:txBody>
      </p:sp>
      <p:sp>
        <p:nvSpPr>
          <p:cNvPr id="640" name="Google Shape;640;p3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
    <p:spTree>
      <p:nvGrpSpPr>
        <p:cNvPr id="641" name="Shape 641"/>
        <p:cNvGrpSpPr/>
        <p:nvPr/>
      </p:nvGrpSpPr>
      <p:grpSpPr>
        <a:xfrm>
          <a:off x="0" y="0"/>
          <a:ext cx="0" cy="0"/>
          <a:chOff x="0" y="0"/>
          <a:chExt cx="0" cy="0"/>
        </a:xfrm>
      </p:grpSpPr>
      <p:sp>
        <p:nvSpPr>
          <p:cNvPr id="642" name="Google Shape;642;p3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BLANK_3">
    <p:spTree>
      <p:nvGrpSpPr>
        <p:cNvPr id="643" name="Shape 643"/>
        <p:cNvGrpSpPr/>
        <p:nvPr/>
      </p:nvGrpSpPr>
      <p:grpSpPr>
        <a:xfrm>
          <a:off x="0" y="0"/>
          <a:ext cx="0" cy="0"/>
          <a:chOff x="0" y="0"/>
          <a:chExt cx="0" cy="0"/>
        </a:xfrm>
      </p:grpSpPr>
      <p:pic>
        <p:nvPicPr>
          <p:cNvPr id="644" name="Google Shape;644;p37"/>
          <p:cNvPicPr preferRelativeResize="0"/>
          <p:nvPr/>
        </p:nvPicPr>
        <p:blipFill rotWithShape="1">
          <a:blip r:embed="rId2">
            <a:alphaModFix amt="70000"/>
          </a:blip>
          <a:srcRect b="0" l="74315" r="0" t="59298"/>
          <a:stretch/>
        </p:blipFill>
        <p:spPr>
          <a:xfrm rot="5400000">
            <a:off x="5455161" y="-854738"/>
            <a:ext cx="2855851" cy="4525776"/>
          </a:xfrm>
          <a:prstGeom prst="rect">
            <a:avLst/>
          </a:prstGeom>
          <a:noFill/>
          <a:ln>
            <a:noFill/>
          </a:ln>
        </p:spPr>
      </p:pic>
      <p:pic>
        <p:nvPicPr>
          <p:cNvPr id="645" name="Google Shape;645;p37"/>
          <p:cNvPicPr preferRelativeResize="0"/>
          <p:nvPr/>
        </p:nvPicPr>
        <p:blipFill rotWithShape="1">
          <a:blip r:embed="rId3">
            <a:alphaModFix amt="70000"/>
          </a:blip>
          <a:srcRect b="18354" l="71898" r="0" t="0"/>
          <a:stretch/>
        </p:blipFill>
        <p:spPr>
          <a:xfrm rot="-5400000">
            <a:off x="4585486" y="591788"/>
            <a:ext cx="2355749" cy="6844325"/>
          </a:xfrm>
          <a:prstGeom prst="rect">
            <a:avLst/>
          </a:prstGeom>
          <a:noFill/>
          <a:ln>
            <a:noFill/>
          </a:ln>
        </p:spPr>
      </p:pic>
      <p:pic>
        <p:nvPicPr>
          <p:cNvPr id="646" name="Google Shape;646;p37"/>
          <p:cNvPicPr preferRelativeResize="0"/>
          <p:nvPr/>
        </p:nvPicPr>
        <p:blipFill rotWithShape="1">
          <a:blip r:embed="rId4">
            <a:alphaModFix amt="70000"/>
          </a:blip>
          <a:srcRect b="7701" l="72990" r="0" t="46042"/>
          <a:stretch/>
        </p:blipFill>
        <p:spPr>
          <a:xfrm>
            <a:off x="0" y="0"/>
            <a:ext cx="3003226" cy="5143498"/>
          </a:xfrm>
          <a:prstGeom prst="rect">
            <a:avLst/>
          </a:prstGeom>
          <a:noFill/>
          <a:ln>
            <a:noFill/>
          </a:ln>
        </p:spPr>
      </p:pic>
      <p:sp>
        <p:nvSpPr>
          <p:cNvPr id="647" name="Google Shape;647;p37"/>
          <p:cNvSpPr/>
          <p:nvPr/>
        </p:nvSpPr>
        <p:spPr>
          <a:xfrm>
            <a:off x="422710" y="232227"/>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37"/>
          <p:cNvSpPr/>
          <p:nvPr/>
        </p:nvSpPr>
        <p:spPr>
          <a:xfrm>
            <a:off x="994160" y="18375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37"/>
          <p:cNvSpPr/>
          <p:nvPr/>
        </p:nvSpPr>
        <p:spPr>
          <a:xfrm>
            <a:off x="8476010" y="99547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37"/>
          <p:cNvSpPr/>
          <p:nvPr/>
        </p:nvSpPr>
        <p:spPr>
          <a:xfrm>
            <a:off x="8407010" y="274352"/>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37"/>
          <p:cNvSpPr/>
          <p:nvPr/>
        </p:nvSpPr>
        <p:spPr>
          <a:xfrm>
            <a:off x="356310" y="90900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37"/>
          <p:cNvSpPr/>
          <p:nvPr/>
        </p:nvSpPr>
        <p:spPr>
          <a:xfrm>
            <a:off x="8202772" y="4704327"/>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37"/>
          <p:cNvSpPr/>
          <p:nvPr/>
        </p:nvSpPr>
        <p:spPr>
          <a:xfrm>
            <a:off x="8545297" y="411450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37"/>
          <p:cNvSpPr/>
          <p:nvPr/>
        </p:nvSpPr>
        <p:spPr>
          <a:xfrm>
            <a:off x="7593747" y="464224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37"/>
          <p:cNvSpPr/>
          <p:nvPr/>
        </p:nvSpPr>
        <p:spPr>
          <a:xfrm>
            <a:off x="7912085" y="24010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3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BLANK_1_1">
    <p:spTree>
      <p:nvGrpSpPr>
        <p:cNvPr id="657" name="Shape 657"/>
        <p:cNvGrpSpPr/>
        <p:nvPr/>
      </p:nvGrpSpPr>
      <p:grpSpPr>
        <a:xfrm>
          <a:off x="0" y="0"/>
          <a:ext cx="0" cy="0"/>
          <a:chOff x="0" y="0"/>
          <a:chExt cx="0" cy="0"/>
        </a:xfrm>
      </p:grpSpPr>
      <p:pic>
        <p:nvPicPr>
          <p:cNvPr id="658" name="Google Shape;658;p38"/>
          <p:cNvPicPr preferRelativeResize="0"/>
          <p:nvPr/>
        </p:nvPicPr>
        <p:blipFill rotWithShape="1">
          <a:blip r:embed="rId2">
            <a:alphaModFix amt="70000"/>
          </a:blip>
          <a:srcRect b="0" l="70368" r="0" t="67847"/>
          <a:stretch/>
        </p:blipFill>
        <p:spPr>
          <a:xfrm rot="-5400000">
            <a:off x="112499" y="1745027"/>
            <a:ext cx="3294749" cy="3575098"/>
          </a:xfrm>
          <a:prstGeom prst="rect">
            <a:avLst/>
          </a:prstGeom>
          <a:noFill/>
          <a:ln>
            <a:noFill/>
          </a:ln>
        </p:spPr>
      </p:pic>
      <p:pic>
        <p:nvPicPr>
          <p:cNvPr id="659" name="Google Shape;659;p38"/>
          <p:cNvPicPr preferRelativeResize="0"/>
          <p:nvPr/>
        </p:nvPicPr>
        <p:blipFill rotWithShape="1">
          <a:blip r:embed="rId3">
            <a:alphaModFix amt="70000"/>
          </a:blip>
          <a:srcRect b="30167" l="76804" r="0" t="0"/>
          <a:stretch/>
        </p:blipFill>
        <p:spPr>
          <a:xfrm rot="5400000">
            <a:off x="1927139" y="-2014112"/>
            <a:ext cx="1944499" cy="5854123"/>
          </a:xfrm>
          <a:prstGeom prst="rect">
            <a:avLst/>
          </a:prstGeom>
          <a:noFill/>
          <a:ln>
            <a:noFill/>
          </a:ln>
        </p:spPr>
      </p:pic>
      <p:pic>
        <p:nvPicPr>
          <p:cNvPr id="660" name="Google Shape;660;p38"/>
          <p:cNvPicPr preferRelativeResize="0"/>
          <p:nvPr/>
        </p:nvPicPr>
        <p:blipFill rotWithShape="1">
          <a:blip r:embed="rId4">
            <a:alphaModFix amt="70000"/>
          </a:blip>
          <a:srcRect b="11326" l="64014" r="0" t="41946"/>
          <a:stretch/>
        </p:blipFill>
        <p:spPr>
          <a:xfrm rot="10800000">
            <a:off x="5164427" y="-19774"/>
            <a:ext cx="4001323" cy="5195774"/>
          </a:xfrm>
          <a:prstGeom prst="rect">
            <a:avLst/>
          </a:prstGeom>
          <a:noFill/>
          <a:ln>
            <a:noFill/>
          </a:ln>
        </p:spPr>
      </p:pic>
      <p:sp>
        <p:nvSpPr>
          <p:cNvPr id="661" name="Google Shape;661;p38"/>
          <p:cNvSpPr/>
          <p:nvPr/>
        </p:nvSpPr>
        <p:spPr>
          <a:xfrm rot="10800000">
            <a:off x="8417097" y="4636002"/>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38"/>
          <p:cNvSpPr/>
          <p:nvPr/>
        </p:nvSpPr>
        <p:spPr>
          <a:xfrm rot="10800000">
            <a:off x="7983647" y="482247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38"/>
          <p:cNvSpPr/>
          <p:nvPr/>
        </p:nvSpPr>
        <p:spPr>
          <a:xfrm rot="10800000">
            <a:off x="425597" y="416315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38"/>
          <p:cNvSpPr/>
          <p:nvPr/>
        </p:nvSpPr>
        <p:spPr>
          <a:xfrm rot="10800000">
            <a:off x="356597" y="4746277"/>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38"/>
          <p:cNvSpPr/>
          <p:nvPr/>
        </p:nvSpPr>
        <p:spPr>
          <a:xfrm rot="10800000">
            <a:off x="8621497" y="409722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38"/>
          <p:cNvSpPr/>
          <p:nvPr/>
        </p:nvSpPr>
        <p:spPr>
          <a:xfrm rot="10800000">
            <a:off x="713235" y="87702"/>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38"/>
          <p:cNvSpPr/>
          <p:nvPr/>
        </p:nvSpPr>
        <p:spPr>
          <a:xfrm rot="10800000">
            <a:off x="356310" y="89172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38"/>
          <p:cNvSpPr/>
          <p:nvPr/>
        </p:nvSpPr>
        <p:spPr>
          <a:xfrm rot="10800000">
            <a:off x="1384060" y="36399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38"/>
          <p:cNvSpPr/>
          <p:nvPr/>
        </p:nvSpPr>
        <p:spPr>
          <a:xfrm rot="10800000">
            <a:off x="989522" y="491852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3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BLANK_2">
    <p:spTree>
      <p:nvGrpSpPr>
        <p:cNvPr id="671" name="Shape 671"/>
        <p:cNvGrpSpPr/>
        <p:nvPr/>
      </p:nvGrpSpPr>
      <p:grpSpPr>
        <a:xfrm>
          <a:off x="0" y="0"/>
          <a:ext cx="0" cy="0"/>
          <a:chOff x="0" y="0"/>
          <a:chExt cx="0" cy="0"/>
        </a:xfrm>
      </p:grpSpPr>
      <p:pic>
        <p:nvPicPr>
          <p:cNvPr id="672" name="Google Shape;672;p39"/>
          <p:cNvPicPr preferRelativeResize="0"/>
          <p:nvPr/>
        </p:nvPicPr>
        <p:blipFill rotWithShape="1">
          <a:blip r:embed="rId2">
            <a:alphaModFix amt="70000"/>
          </a:blip>
          <a:srcRect b="0" l="73362" r="0" t="59298"/>
          <a:stretch/>
        </p:blipFill>
        <p:spPr>
          <a:xfrm flipH="1" rot="5400000">
            <a:off x="5402150" y="1436125"/>
            <a:ext cx="2961874" cy="4525776"/>
          </a:xfrm>
          <a:prstGeom prst="rect">
            <a:avLst/>
          </a:prstGeom>
          <a:noFill/>
          <a:ln>
            <a:noFill/>
          </a:ln>
        </p:spPr>
      </p:pic>
      <p:pic>
        <p:nvPicPr>
          <p:cNvPr id="673" name="Google Shape;673;p39"/>
          <p:cNvPicPr preferRelativeResize="0"/>
          <p:nvPr/>
        </p:nvPicPr>
        <p:blipFill rotWithShape="1">
          <a:blip r:embed="rId3">
            <a:alphaModFix amt="70000"/>
          </a:blip>
          <a:srcRect b="18824" l="72833" r="0" t="0"/>
          <a:stretch/>
        </p:blipFill>
        <p:spPr>
          <a:xfrm flipH="1" rot="-5400000">
            <a:off x="4604897" y="-2322999"/>
            <a:ext cx="2277374" cy="6804773"/>
          </a:xfrm>
          <a:prstGeom prst="rect">
            <a:avLst/>
          </a:prstGeom>
          <a:noFill/>
          <a:ln>
            <a:noFill/>
          </a:ln>
        </p:spPr>
      </p:pic>
      <p:pic>
        <p:nvPicPr>
          <p:cNvPr id="674" name="Google Shape;674;p39"/>
          <p:cNvPicPr preferRelativeResize="0"/>
          <p:nvPr/>
        </p:nvPicPr>
        <p:blipFill rotWithShape="1">
          <a:blip r:embed="rId4">
            <a:alphaModFix amt="70000"/>
          </a:blip>
          <a:srcRect b="8149" l="72919" r="0" t="45124"/>
          <a:stretch/>
        </p:blipFill>
        <p:spPr>
          <a:xfrm flipH="1" rot="10800000">
            <a:off x="-7900" y="-39549"/>
            <a:ext cx="3011126" cy="5195774"/>
          </a:xfrm>
          <a:prstGeom prst="rect">
            <a:avLst/>
          </a:prstGeom>
          <a:noFill/>
          <a:ln>
            <a:noFill/>
          </a:ln>
        </p:spPr>
      </p:pic>
      <p:sp>
        <p:nvSpPr>
          <p:cNvPr id="675" name="Google Shape;675;p39"/>
          <p:cNvSpPr/>
          <p:nvPr/>
        </p:nvSpPr>
        <p:spPr>
          <a:xfrm flipH="1" rot="10800000">
            <a:off x="422710" y="4636002"/>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39"/>
          <p:cNvSpPr/>
          <p:nvPr/>
        </p:nvSpPr>
        <p:spPr>
          <a:xfrm flipH="1" rot="10800000">
            <a:off x="994160" y="482247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39"/>
          <p:cNvSpPr/>
          <p:nvPr/>
        </p:nvSpPr>
        <p:spPr>
          <a:xfrm flipH="1" rot="10800000">
            <a:off x="8552210" y="416315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39"/>
          <p:cNvSpPr/>
          <p:nvPr/>
        </p:nvSpPr>
        <p:spPr>
          <a:xfrm flipH="1" rot="10800000">
            <a:off x="8483210" y="4746277"/>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39"/>
          <p:cNvSpPr/>
          <p:nvPr/>
        </p:nvSpPr>
        <p:spPr>
          <a:xfrm flipH="1" rot="10800000">
            <a:off x="356310" y="409722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39"/>
          <p:cNvSpPr/>
          <p:nvPr/>
        </p:nvSpPr>
        <p:spPr>
          <a:xfrm flipH="1" rot="10800000">
            <a:off x="8126572" y="87702"/>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39"/>
          <p:cNvSpPr/>
          <p:nvPr/>
        </p:nvSpPr>
        <p:spPr>
          <a:xfrm flipH="1" rot="10800000">
            <a:off x="8621497" y="89172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39"/>
          <p:cNvSpPr/>
          <p:nvPr/>
        </p:nvSpPr>
        <p:spPr>
          <a:xfrm flipH="1" rot="10800000">
            <a:off x="7593747" y="36399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39"/>
          <p:cNvSpPr/>
          <p:nvPr/>
        </p:nvSpPr>
        <p:spPr>
          <a:xfrm flipH="1" rot="10800000">
            <a:off x="7988285" y="491852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3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4">
  <p:cSld name="BLANK_1_1_1">
    <p:spTree>
      <p:nvGrpSpPr>
        <p:cNvPr id="685" name="Shape 685"/>
        <p:cNvGrpSpPr/>
        <p:nvPr/>
      </p:nvGrpSpPr>
      <p:grpSpPr>
        <a:xfrm>
          <a:off x="0" y="0"/>
          <a:ext cx="0" cy="0"/>
          <a:chOff x="0" y="0"/>
          <a:chExt cx="0" cy="0"/>
        </a:xfrm>
      </p:grpSpPr>
      <p:pic>
        <p:nvPicPr>
          <p:cNvPr id="686" name="Google Shape;686;p40"/>
          <p:cNvPicPr preferRelativeResize="0"/>
          <p:nvPr/>
        </p:nvPicPr>
        <p:blipFill rotWithShape="1">
          <a:blip r:embed="rId2">
            <a:alphaModFix amt="70000"/>
          </a:blip>
          <a:srcRect b="0" l="68574" r="0" t="68024"/>
          <a:stretch/>
        </p:blipFill>
        <p:spPr>
          <a:xfrm flipH="1" rot="-5400000">
            <a:off x="22626" y="-30526"/>
            <a:ext cx="3494275" cy="3555326"/>
          </a:xfrm>
          <a:prstGeom prst="rect">
            <a:avLst/>
          </a:prstGeom>
          <a:noFill/>
          <a:ln>
            <a:noFill/>
          </a:ln>
        </p:spPr>
      </p:pic>
      <p:pic>
        <p:nvPicPr>
          <p:cNvPr id="687" name="Google Shape;687;p40"/>
          <p:cNvPicPr preferRelativeResize="0"/>
          <p:nvPr/>
        </p:nvPicPr>
        <p:blipFill rotWithShape="1">
          <a:blip r:embed="rId3">
            <a:alphaModFix amt="70000"/>
          </a:blip>
          <a:srcRect b="30400" l="80410" r="0" t="0"/>
          <a:stretch/>
        </p:blipFill>
        <p:spPr>
          <a:xfrm flipH="1" rot="5400000">
            <a:off x="2088186" y="1398186"/>
            <a:ext cx="1642176" cy="5834352"/>
          </a:xfrm>
          <a:prstGeom prst="rect">
            <a:avLst/>
          </a:prstGeom>
          <a:noFill/>
          <a:ln>
            <a:noFill/>
          </a:ln>
        </p:spPr>
      </p:pic>
      <p:pic>
        <p:nvPicPr>
          <p:cNvPr id="688" name="Google Shape;688;p40"/>
          <p:cNvPicPr preferRelativeResize="0"/>
          <p:nvPr/>
        </p:nvPicPr>
        <p:blipFill rotWithShape="1">
          <a:blip r:embed="rId4">
            <a:alphaModFix amt="70000"/>
          </a:blip>
          <a:srcRect b="13618" l="64209" r="0" t="40121"/>
          <a:stretch/>
        </p:blipFill>
        <p:spPr>
          <a:xfrm flipH="1">
            <a:off x="5164425" y="0"/>
            <a:ext cx="3979574" cy="5143498"/>
          </a:xfrm>
          <a:prstGeom prst="rect">
            <a:avLst/>
          </a:prstGeom>
          <a:noFill/>
          <a:ln>
            <a:noFill/>
          </a:ln>
        </p:spPr>
      </p:pic>
      <p:sp>
        <p:nvSpPr>
          <p:cNvPr id="689" name="Google Shape;689;p40"/>
          <p:cNvSpPr/>
          <p:nvPr/>
        </p:nvSpPr>
        <p:spPr>
          <a:xfrm flipH="1">
            <a:off x="8340897" y="232227"/>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40"/>
          <p:cNvSpPr/>
          <p:nvPr/>
        </p:nvSpPr>
        <p:spPr>
          <a:xfrm flipH="1">
            <a:off x="7907447" y="18375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40"/>
          <p:cNvSpPr/>
          <p:nvPr/>
        </p:nvSpPr>
        <p:spPr>
          <a:xfrm flipH="1">
            <a:off x="425597" y="99547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40"/>
          <p:cNvSpPr/>
          <p:nvPr/>
        </p:nvSpPr>
        <p:spPr>
          <a:xfrm flipH="1">
            <a:off x="356597" y="274352"/>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40"/>
          <p:cNvSpPr/>
          <p:nvPr/>
        </p:nvSpPr>
        <p:spPr>
          <a:xfrm flipH="1">
            <a:off x="8545297" y="90900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40"/>
          <p:cNvSpPr/>
          <p:nvPr/>
        </p:nvSpPr>
        <p:spPr>
          <a:xfrm flipH="1">
            <a:off x="560835" y="4704327"/>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40"/>
          <p:cNvSpPr/>
          <p:nvPr/>
        </p:nvSpPr>
        <p:spPr>
          <a:xfrm flipH="1">
            <a:off x="356310" y="411450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40"/>
          <p:cNvSpPr/>
          <p:nvPr/>
        </p:nvSpPr>
        <p:spPr>
          <a:xfrm flipH="1">
            <a:off x="1307860" y="464224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40"/>
          <p:cNvSpPr/>
          <p:nvPr/>
        </p:nvSpPr>
        <p:spPr>
          <a:xfrm flipH="1">
            <a:off x="989522" y="24010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4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3" name="Shape 73"/>
        <p:cNvGrpSpPr/>
        <p:nvPr/>
      </p:nvGrpSpPr>
      <p:grpSpPr>
        <a:xfrm>
          <a:off x="0" y="0"/>
          <a:ext cx="0" cy="0"/>
          <a:chOff x="0" y="0"/>
          <a:chExt cx="0" cy="0"/>
        </a:xfrm>
      </p:grpSpPr>
      <p:pic>
        <p:nvPicPr>
          <p:cNvPr id="74" name="Google Shape;74;p5"/>
          <p:cNvPicPr preferRelativeResize="0"/>
          <p:nvPr/>
        </p:nvPicPr>
        <p:blipFill rotWithShape="1">
          <a:blip r:embed="rId2">
            <a:alphaModFix amt="70000"/>
          </a:blip>
          <a:srcRect b="0" l="74315" r="0" t="59298"/>
          <a:stretch/>
        </p:blipFill>
        <p:spPr>
          <a:xfrm rot="5400000">
            <a:off x="5455161" y="-854738"/>
            <a:ext cx="2855851" cy="4525776"/>
          </a:xfrm>
          <a:prstGeom prst="rect">
            <a:avLst/>
          </a:prstGeom>
          <a:noFill/>
          <a:ln>
            <a:noFill/>
          </a:ln>
        </p:spPr>
      </p:pic>
      <p:pic>
        <p:nvPicPr>
          <p:cNvPr id="75" name="Google Shape;75;p5"/>
          <p:cNvPicPr preferRelativeResize="0"/>
          <p:nvPr/>
        </p:nvPicPr>
        <p:blipFill rotWithShape="1">
          <a:blip r:embed="rId3">
            <a:alphaModFix amt="70000"/>
          </a:blip>
          <a:srcRect b="18354" l="71898" r="0" t="0"/>
          <a:stretch/>
        </p:blipFill>
        <p:spPr>
          <a:xfrm rot="-5400000">
            <a:off x="4585486" y="591788"/>
            <a:ext cx="2355749" cy="6844325"/>
          </a:xfrm>
          <a:prstGeom prst="rect">
            <a:avLst/>
          </a:prstGeom>
          <a:noFill/>
          <a:ln>
            <a:noFill/>
          </a:ln>
        </p:spPr>
      </p:pic>
      <p:pic>
        <p:nvPicPr>
          <p:cNvPr id="76" name="Google Shape;76;p5"/>
          <p:cNvPicPr preferRelativeResize="0"/>
          <p:nvPr/>
        </p:nvPicPr>
        <p:blipFill rotWithShape="1">
          <a:blip r:embed="rId4">
            <a:alphaModFix amt="70000"/>
          </a:blip>
          <a:srcRect b="7701" l="72990" r="0" t="46042"/>
          <a:stretch/>
        </p:blipFill>
        <p:spPr>
          <a:xfrm>
            <a:off x="0" y="0"/>
            <a:ext cx="3003226" cy="5143498"/>
          </a:xfrm>
          <a:prstGeom prst="rect">
            <a:avLst/>
          </a:prstGeom>
          <a:noFill/>
          <a:ln>
            <a:noFill/>
          </a:ln>
        </p:spPr>
      </p:pic>
      <p:sp>
        <p:nvSpPr>
          <p:cNvPr id="77" name="Google Shape;77;p5"/>
          <p:cNvSpPr/>
          <p:nvPr/>
        </p:nvSpPr>
        <p:spPr>
          <a:xfrm>
            <a:off x="422710" y="232227"/>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5"/>
          <p:cNvSpPr/>
          <p:nvPr/>
        </p:nvSpPr>
        <p:spPr>
          <a:xfrm>
            <a:off x="994160" y="18375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5"/>
          <p:cNvSpPr/>
          <p:nvPr/>
        </p:nvSpPr>
        <p:spPr>
          <a:xfrm>
            <a:off x="8476010" y="99547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5"/>
          <p:cNvSpPr/>
          <p:nvPr/>
        </p:nvSpPr>
        <p:spPr>
          <a:xfrm>
            <a:off x="8407010" y="274352"/>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5"/>
          <p:cNvSpPr/>
          <p:nvPr/>
        </p:nvSpPr>
        <p:spPr>
          <a:xfrm>
            <a:off x="356310" y="90900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5"/>
          <p:cNvSpPr/>
          <p:nvPr/>
        </p:nvSpPr>
        <p:spPr>
          <a:xfrm>
            <a:off x="8202772" y="4704327"/>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5"/>
          <p:cNvSpPr/>
          <p:nvPr/>
        </p:nvSpPr>
        <p:spPr>
          <a:xfrm>
            <a:off x="8545297" y="411450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5"/>
          <p:cNvSpPr/>
          <p:nvPr/>
        </p:nvSpPr>
        <p:spPr>
          <a:xfrm>
            <a:off x="7593747" y="464224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5"/>
          <p:cNvSpPr/>
          <p:nvPr/>
        </p:nvSpPr>
        <p:spPr>
          <a:xfrm>
            <a:off x="7912085" y="24010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5"/>
          <p:cNvSpPr txBox="1"/>
          <p:nvPr>
            <p:ph type="title"/>
          </p:nvPr>
        </p:nvSpPr>
        <p:spPr>
          <a:xfrm>
            <a:off x="1756850" y="539500"/>
            <a:ext cx="5630100" cy="1178100"/>
          </a:xfrm>
          <a:prstGeom prst="rect">
            <a:avLst/>
          </a:prstGeom>
        </p:spPr>
        <p:txBody>
          <a:bodyPr anchorCtr="0" anchor="t" bIns="91425" lIns="91425" spcFirstLastPara="1" rIns="91425" wrap="square" tIns="91425">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87" name="Google Shape;87;p5"/>
          <p:cNvSpPr txBox="1"/>
          <p:nvPr>
            <p:ph idx="1" type="body"/>
          </p:nvPr>
        </p:nvSpPr>
        <p:spPr>
          <a:xfrm>
            <a:off x="1408175" y="2722502"/>
            <a:ext cx="2569500" cy="1645800"/>
          </a:xfrm>
          <a:prstGeom prst="rect">
            <a:avLst/>
          </a:prstGeom>
        </p:spPr>
        <p:txBody>
          <a:bodyPr anchorCtr="0" anchor="t" bIns="91425" lIns="91425" spcFirstLastPara="1" rIns="91425" wrap="square" tIns="91425">
            <a:noAutofit/>
          </a:bodyPr>
          <a:lstStyle>
            <a:lvl1pPr indent="-317500" lvl="0" marL="457200" algn="ctr">
              <a:lnSpc>
                <a:spcPct val="100000"/>
              </a:lnSpc>
              <a:spcBef>
                <a:spcPts val="0"/>
              </a:spcBef>
              <a:spcAft>
                <a:spcPts val="0"/>
              </a:spcAft>
              <a:buSzPts val="1400"/>
              <a:buChar char="●"/>
              <a:defRPr sz="1600"/>
            </a:lvl1pPr>
            <a:lvl2pPr indent="-304800" lvl="1" marL="914400" algn="ctr">
              <a:spcBef>
                <a:spcPts val="1600"/>
              </a:spcBef>
              <a:spcAft>
                <a:spcPts val="0"/>
              </a:spcAft>
              <a:buSzPts val="1200"/>
              <a:buChar char="○"/>
              <a:defRPr sz="1200"/>
            </a:lvl2pPr>
            <a:lvl3pPr indent="-304800" lvl="2" marL="1371600" algn="ctr">
              <a:spcBef>
                <a:spcPts val="1600"/>
              </a:spcBef>
              <a:spcAft>
                <a:spcPts val="0"/>
              </a:spcAft>
              <a:buSzPts val="1200"/>
              <a:buChar char="■"/>
              <a:defRPr sz="1200"/>
            </a:lvl3pPr>
            <a:lvl4pPr indent="-304800" lvl="3" marL="1828800" algn="ctr">
              <a:spcBef>
                <a:spcPts val="1600"/>
              </a:spcBef>
              <a:spcAft>
                <a:spcPts val="0"/>
              </a:spcAft>
              <a:buSzPts val="1200"/>
              <a:buChar char="●"/>
              <a:defRPr sz="1200"/>
            </a:lvl4pPr>
            <a:lvl5pPr indent="-304800" lvl="4" marL="2286000" algn="ctr">
              <a:spcBef>
                <a:spcPts val="1600"/>
              </a:spcBef>
              <a:spcAft>
                <a:spcPts val="0"/>
              </a:spcAft>
              <a:buSzPts val="1200"/>
              <a:buChar char="○"/>
              <a:defRPr sz="1200"/>
            </a:lvl5pPr>
            <a:lvl6pPr indent="-304800" lvl="5" marL="2743200" algn="ctr">
              <a:spcBef>
                <a:spcPts val="1600"/>
              </a:spcBef>
              <a:spcAft>
                <a:spcPts val="0"/>
              </a:spcAft>
              <a:buSzPts val="1200"/>
              <a:buChar char="■"/>
              <a:defRPr sz="1200"/>
            </a:lvl6pPr>
            <a:lvl7pPr indent="-304800" lvl="6" marL="3200400" algn="ctr">
              <a:spcBef>
                <a:spcPts val="1600"/>
              </a:spcBef>
              <a:spcAft>
                <a:spcPts val="0"/>
              </a:spcAft>
              <a:buSzPts val="1200"/>
              <a:buChar char="●"/>
              <a:defRPr sz="1200"/>
            </a:lvl7pPr>
            <a:lvl8pPr indent="-304800" lvl="7" marL="3657600" algn="ctr">
              <a:spcBef>
                <a:spcPts val="1600"/>
              </a:spcBef>
              <a:spcAft>
                <a:spcPts val="0"/>
              </a:spcAft>
              <a:buSzPts val="1200"/>
              <a:buChar char="○"/>
              <a:defRPr sz="1200"/>
            </a:lvl8pPr>
            <a:lvl9pPr indent="-304800" lvl="8" marL="4114800" algn="ctr">
              <a:spcBef>
                <a:spcPts val="1600"/>
              </a:spcBef>
              <a:spcAft>
                <a:spcPts val="1600"/>
              </a:spcAft>
              <a:buSzPts val="1200"/>
              <a:buChar char="■"/>
              <a:defRPr sz="1200"/>
            </a:lvl9pPr>
          </a:lstStyle>
          <a:p/>
        </p:txBody>
      </p:sp>
      <p:sp>
        <p:nvSpPr>
          <p:cNvPr id="88" name="Google Shape;88;p5"/>
          <p:cNvSpPr txBox="1"/>
          <p:nvPr>
            <p:ph idx="2" type="body"/>
          </p:nvPr>
        </p:nvSpPr>
        <p:spPr>
          <a:xfrm>
            <a:off x="5175501" y="2722502"/>
            <a:ext cx="2569500" cy="1645800"/>
          </a:xfrm>
          <a:prstGeom prst="rect">
            <a:avLst/>
          </a:prstGeom>
        </p:spPr>
        <p:txBody>
          <a:bodyPr anchorCtr="0" anchor="t" bIns="91425" lIns="91425" spcFirstLastPara="1" rIns="91425" wrap="square" tIns="91425">
            <a:noAutofit/>
          </a:bodyPr>
          <a:lstStyle>
            <a:lvl1pPr indent="-317500" lvl="0" marL="457200" algn="ctr">
              <a:lnSpc>
                <a:spcPct val="100000"/>
              </a:lnSpc>
              <a:spcBef>
                <a:spcPts val="0"/>
              </a:spcBef>
              <a:spcAft>
                <a:spcPts val="0"/>
              </a:spcAft>
              <a:buSzPts val="1400"/>
              <a:buChar char="●"/>
              <a:defRPr sz="1600"/>
            </a:lvl1pPr>
            <a:lvl2pPr indent="-304800" lvl="1" marL="914400" algn="ctr">
              <a:spcBef>
                <a:spcPts val="1600"/>
              </a:spcBef>
              <a:spcAft>
                <a:spcPts val="0"/>
              </a:spcAft>
              <a:buSzPts val="1200"/>
              <a:buChar char="○"/>
              <a:defRPr sz="1200"/>
            </a:lvl2pPr>
            <a:lvl3pPr indent="-304800" lvl="2" marL="1371600" algn="ctr">
              <a:spcBef>
                <a:spcPts val="1600"/>
              </a:spcBef>
              <a:spcAft>
                <a:spcPts val="0"/>
              </a:spcAft>
              <a:buSzPts val="1200"/>
              <a:buChar char="■"/>
              <a:defRPr sz="1200"/>
            </a:lvl3pPr>
            <a:lvl4pPr indent="-304800" lvl="3" marL="1828800" algn="ctr">
              <a:spcBef>
                <a:spcPts val="1600"/>
              </a:spcBef>
              <a:spcAft>
                <a:spcPts val="0"/>
              </a:spcAft>
              <a:buSzPts val="1200"/>
              <a:buChar char="●"/>
              <a:defRPr sz="1200"/>
            </a:lvl4pPr>
            <a:lvl5pPr indent="-304800" lvl="4" marL="2286000" algn="ctr">
              <a:spcBef>
                <a:spcPts val="1600"/>
              </a:spcBef>
              <a:spcAft>
                <a:spcPts val="0"/>
              </a:spcAft>
              <a:buSzPts val="1200"/>
              <a:buChar char="○"/>
              <a:defRPr sz="1200"/>
            </a:lvl5pPr>
            <a:lvl6pPr indent="-304800" lvl="5" marL="2743200" algn="ctr">
              <a:spcBef>
                <a:spcPts val="1600"/>
              </a:spcBef>
              <a:spcAft>
                <a:spcPts val="0"/>
              </a:spcAft>
              <a:buSzPts val="1200"/>
              <a:buChar char="■"/>
              <a:defRPr sz="1200"/>
            </a:lvl6pPr>
            <a:lvl7pPr indent="-304800" lvl="6" marL="3200400" algn="ctr">
              <a:spcBef>
                <a:spcPts val="1600"/>
              </a:spcBef>
              <a:spcAft>
                <a:spcPts val="0"/>
              </a:spcAft>
              <a:buSzPts val="1200"/>
              <a:buChar char="●"/>
              <a:defRPr sz="1200"/>
            </a:lvl7pPr>
            <a:lvl8pPr indent="-304800" lvl="7" marL="3657600" algn="ctr">
              <a:spcBef>
                <a:spcPts val="1600"/>
              </a:spcBef>
              <a:spcAft>
                <a:spcPts val="0"/>
              </a:spcAft>
              <a:buSzPts val="1200"/>
              <a:buChar char="○"/>
              <a:defRPr sz="1200"/>
            </a:lvl8pPr>
            <a:lvl9pPr indent="-304800" lvl="8" marL="4114800" algn="ctr">
              <a:spcBef>
                <a:spcPts val="1600"/>
              </a:spcBef>
              <a:spcAft>
                <a:spcPts val="1600"/>
              </a:spcAft>
              <a:buSzPts val="1200"/>
              <a:buChar char="■"/>
              <a:defRPr sz="1200"/>
            </a:lvl9pPr>
          </a:lstStyle>
          <a:p/>
        </p:txBody>
      </p:sp>
      <p:sp>
        <p:nvSpPr>
          <p:cNvPr id="89" name="Google Shape;89;p5"/>
          <p:cNvSpPr txBox="1"/>
          <p:nvPr>
            <p:ph idx="3" type="subTitle"/>
          </p:nvPr>
        </p:nvSpPr>
        <p:spPr>
          <a:xfrm>
            <a:off x="1404000" y="2177325"/>
            <a:ext cx="2566800" cy="5472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000"/>
              <a:buNone/>
              <a:defRPr sz="2000">
                <a:solidFill>
                  <a:schemeClr val="dk1"/>
                </a:solidFill>
              </a:defRPr>
            </a:lvl1pPr>
            <a:lvl2pPr lvl="1" rtl="0" algn="ctr">
              <a:lnSpc>
                <a:spcPct val="100000"/>
              </a:lnSpc>
              <a:spcBef>
                <a:spcPts val="0"/>
              </a:spcBef>
              <a:spcAft>
                <a:spcPts val="0"/>
              </a:spcAft>
              <a:buClr>
                <a:schemeClr val="dk1"/>
              </a:buClr>
              <a:buSzPts val="2000"/>
              <a:buNone/>
              <a:defRPr sz="2000">
                <a:solidFill>
                  <a:schemeClr val="dk1"/>
                </a:solidFill>
              </a:defRPr>
            </a:lvl2pPr>
            <a:lvl3pPr lvl="2" rtl="0" algn="ctr">
              <a:lnSpc>
                <a:spcPct val="100000"/>
              </a:lnSpc>
              <a:spcBef>
                <a:spcPts val="0"/>
              </a:spcBef>
              <a:spcAft>
                <a:spcPts val="0"/>
              </a:spcAft>
              <a:buClr>
                <a:schemeClr val="dk1"/>
              </a:buClr>
              <a:buSzPts val="2000"/>
              <a:buNone/>
              <a:defRPr sz="2000">
                <a:solidFill>
                  <a:schemeClr val="dk1"/>
                </a:solidFill>
              </a:defRPr>
            </a:lvl3pPr>
            <a:lvl4pPr lvl="3" rtl="0" algn="ctr">
              <a:lnSpc>
                <a:spcPct val="100000"/>
              </a:lnSpc>
              <a:spcBef>
                <a:spcPts val="0"/>
              </a:spcBef>
              <a:spcAft>
                <a:spcPts val="0"/>
              </a:spcAft>
              <a:buClr>
                <a:schemeClr val="dk1"/>
              </a:buClr>
              <a:buSzPts val="2000"/>
              <a:buNone/>
              <a:defRPr sz="2000">
                <a:solidFill>
                  <a:schemeClr val="dk1"/>
                </a:solidFill>
              </a:defRPr>
            </a:lvl4pPr>
            <a:lvl5pPr lvl="4" rtl="0" algn="ctr">
              <a:lnSpc>
                <a:spcPct val="100000"/>
              </a:lnSpc>
              <a:spcBef>
                <a:spcPts val="0"/>
              </a:spcBef>
              <a:spcAft>
                <a:spcPts val="0"/>
              </a:spcAft>
              <a:buClr>
                <a:schemeClr val="dk1"/>
              </a:buClr>
              <a:buSzPts val="2000"/>
              <a:buNone/>
              <a:defRPr sz="2000">
                <a:solidFill>
                  <a:schemeClr val="dk1"/>
                </a:solidFill>
              </a:defRPr>
            </a:lvl5pPr>
            <a:lvl6pPr lvl="5" rtl="0" algn="ctr">
              <a:lnSpc>
                <a:spcPct val="100000"/>
              </a:lnSpc>
              <a:spcBef>
                <a:spcPts val="0"/>
              </a:spcBef>
              <a:spcAft>
                <a:spcPts val="0"/>
              </a:spcAft>
              <a:buClr>
                <a:schemeClr val="dk1"/>
              </a:buClr>
              <a:buSzPts val="2000"/>
              <a:buNone/>
              <a:defRPr sz="2000">
                <a:solidFill>
                  <a:schemeClr val="dk1"/>
                </a:solidFill>
              </a:defRPr>
            </a:lvl6pPr>
            <a:lvl7pPr lvl="6" rtl="0" algn="ctr">
              <a:lnSpc>
                <a:spcPct val="100000"/>
              </a:lnSpc>
              <a:spcBef>
                <a:spcPts val="0"/>
              </a:spcBef>
              <a:spcAft>
                <a:spcPts val="0"/>
              </a:spcAft>
              <a:buClr>
                <a:schemeClr val="dk1"/>
              </a:buClr>
              <a:buSzPts val="2000"/>
              <a:buNone/>
              <a:defRPr sz="2000">
                <a:solidFill>
                  <a:schemeClr val="dk1"/>
                </a:solidFill>
              </a:defRPr>
            </a:lvl7pPr>
            <a:lvl8pPr lvl="7" rtl="0" algn="ctr">
              <a:lnSpc>
                <a:spcPct val="100000"/>
              </a:lnSpc>
              <a:spcBef>
                <a:spcPts val="0"/>
              </a:spcBef>
              <a:spcAft>
                <a:spcPts val="0"/>
              </a:spcAft>
              <a:buClr>
                <a:schemeClr val="dk1"/>
              </a:buClr>
              <a:buSzPts val="2000"/>
              <a:buNone/>
              <a:defRPr sz="2000">
                <a:solidFill>
                  <a:schemeClr val="dk1"/>
                </a:solidFill>
              </a:defRPr>
            </a:lvl8pPr>
            <a:lvl9pPr lvl="8" rtl="0" algn="ctr">
              <a:lnSpc>
                <a:spcPct val="100000"/>
              </a:lnSpc>
              <a:spcBef>
                <a:spcPts val="0"/>
              </a:spcBef>
              <a:spcAft>
                <a:spcPts val="0"/>
              </a:spcAft>
              <a:buClr>
                <a:schemeClr val="dk1"/>
              </a:buClr>
              <a:buSzPts val="2000"/>
              <a:buNone/>
              <a:defRPr sz="2000">
                <a:solidFill>
                  <a:schemeClr val="dk1"/>
                </a:solidFill>
              </a:defRPr>
            </a:lvl9pPr>
          </a:lstStyle>
          <a:p/>
        </p:txBody>
      </p:sp>
      <p:sp>
        <p:nvSpPr>
          <p:cNvPr id="90" name="Google Shape;90;p5"/>
          <p:cNvSpPr txBox="1"/>
          <p:nvPr>
            <p:ph idx="4" type="subTitle"/>
          </p:nvPr>
        </p:nvSpPr>
        <p:spPr>
          <a:xfrm>
            <a:off x="5176850" y="2177325"/>
            <a:ext cx="2566800" cy="5472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000"/>
              <a:buNone/>
              <a:defRPr sz="2000">
                <a:solidFill>
                  <a:schemeClr val="dk1"/>
                </a:solidFill>
              </a:defRPr>
            </a:lvl1pPr>
            <a:lvl2pPr lvl="1" rtl="0" algn="ctr">
              <a:lnSpc>
                <a:spcPct val="100000"/>
              </a:lnSpc>
              <a:spcBef>
                <a:spcPts val="0"/>
              </a:spcBef>
              <a:spcAft>
                <a:spcPts val="0"/>
              </a:spcAft>
              <a:buClr>
                <a:schemeClr val="dk1"/>
              </a:buClr>
              <a:buSzPts val="2000"/>
              <a:buNone/>
              <a:defRPr sz="2000">
                <a:solidFill>
                  <a:schemeClr val="dk1"/>
                </a:solidFill>
              </a:defRPr>
            </a:lvl2pPr>
            <a:lvl3pPr lvl="2" rtl="0" algn="ctr">
              <a:lnSpc>
                <a:spcPct val="100000"/>
              </a:lnSpc>
              <a:spcBef>
                <a:spcPts val="0"/>
              </a:spcBef>
              <a:spcAft>
                <a:spcPts val="0"/>
              </a:spcAft>
              <a:buClr>
                <a:schemeClr val="dk1"/>
              </a:buClr>
              <a:buSzPts val="2000"/>
              <a:buNone/>
              <a:defRPr sz="2000">
                <a:solidFill>
                  <a:schemeClr val="dk1"/>
                </a:solidFill>
              </a:defRPr>
            </a:lvl3pPr>
            <a:lvl4pPr lvl="3" rtl="0" algn="ctr">
              <a:lnSpc>
                <a:spcPct val="100000"/>
              </a:lnSpc>
              <a:spcBef>
                <a:spcPts val="0"/>
              </a:spcBef>
              <a:spcAft>
                <a:spcPts val="0"/>
              </a:spcAft>
              <a:buClr>
                <a:schemeClr val="dk1"/>
              </a:buClr>
              <a:buSzPts val="2000"/>
              <a:buNone/>
              <a:defRPr sz="2000">
                <a:solidFill>
                  <a:schemeClr val="dk1"/>
                </a:solidFill>
              </a:defRPr>
            </a:lvl4pPr>
            <a:lvl5pPr lvl="4" rtl="0" algn="ctr">
              <a:lnSpc>
                <a:spcPct val="100000"/>
              </a:lnSpc>
              <a:spcBef>
                <a:spcPts val="0"/>
              </a:spcBef>
              <a:spcAft>
                <a:spcPts val="0"/>
              </a:spcAft>
              <a:buClr>
                <a:schemeClr val="dk1"/>
              </a:buClr>
              <a:buSzPts val="2000"/>
              <a:buNone/>
              <a:defRPr sz="2000">
                <a:solidFill>
                  <a:schemeClr val="dk1"/>
                </a:solidFill>
              </a:defRPr>
            </a:lvl5pPr>
            <a:lvl6pPr lvl="5" rtl="0" algn="ctr">
              <a:lnSpc>
                <a:spcPct val="100000"/>
              </a:lnSpc>
              <a:spcBef>
                <a:spcPts val="0"/>
              </a:spcBef>
              <a:spcAft>
                <a:spcPts val="0"/>
              </a:spcAft>
              <a:buClr>
                <a:schemeClr val="dk1"/>
              </a:buClr>
              <a:buSzPts val="2000"/>
              <a:buNone/>
              <a:defRPr sz="2000">
                <a:solidFill>
                  <a:schemeClr val="dk1"/>
                </a:solidFill>
              </a:defRPr>
            </a:lvl6pPr>
            <a:lvl7pPr lvl="6" rtl="0" algn="ctr">
              <a:lnSpc>
                <a:spcPct val="100000"/>
              </a:lnSpc>
              <a:spcBef>
                <a:spcPts val="0"/>
              </a:spcBef>
              <a:spcAft>
                <a:spcPts val="0"/>
              </a:spcAft>
              <a:buClr>
                <a:schemeClr val="dk1"/>
              </a:buClr>
              <a:buSzPts val="2000"/>
              <a:buNone/>
              <a:defRPr sz="2000">
                <a:solidFill>
                  <a:schemeClr val="dk1"/>
                </a:solidFill>
              </a:defRPr>
            </a:lvl7pPr>
            <a:lvl8pPr lvl="7" rtl="0" algn="ctr">
              <a:lnSpc>
                <a:spcPct val="100000"/>
              </a:lnSpc>
              <a:spcBef>
                <a:spcPts val="0"/>
              </a:spcBef>
              <a:spcAft>
                <a:spcPts val="0"/>
              </a:spcAft>
              <a:buClr>
                <a:schemeClr val="dk1"/>
              </a:buClr>
              <a:buSzPts val="2000"/>
              <a:buNone/>
              <a:defRPr sz="2000">
                <a:solidFill>
                  <a:schemeClr val="dk1"/>
                </a:solidFill>
              </a:defRPr>
            </a:lvl8pPr>
            <a:lvl9pPr lvl="8" rtl="0" algn="ctr">
              <a:lnSpc>
                <a:spcPct val="100000"/>
              </a:lnSpc>
              <a:spcBef>
                <a:spcPts val="0"/>
              </a:spcBef>
              <a:spcAft>
                <a:spcPts val="0"/>
              </a:spcAft>
              <a:buClr>
                <a:schemeClr val="dk1"/>
              </a:buClr>
              <a:buSzPts val="2000"/>
              <a:buNone/>
              <a:defRPr sz="2000">
                <a:solidFill>
                  <a:schemeClr val="dk1"/>
                </a:solidFill>
              </a:defRPr>
            </a:lvl9pPr>
          </a:lstStyle>
          <a:p/>
        </p:txBody>
      </p:sp>
      <p:sp>
        <p:nvSpPr>
          <p:cNvPr id="91" name="Google Shape;91;p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2" name="Shape 92"/>
        <p:cNvGrpSpPr/>
        <p:nvPr/>
      </p:nvGrpSpPr>
      <p:grpSpPr>
        <a:xfrm>
          <a:off x="0" y="0"/>
          <a:ext cx="0" cy="0"/>
          <a:chOff x="0" y="0"/>
          <a:chExt cx="0" cy="0"/>
        </a:xfrm>
      </p:grpSpPr>
      <p:pic>
        <p:nvPicPr>
          <p:cNvPr id="93" name="Google Shape;93;p6"/>
          <p:cNvPicPr preferRelativeResize="0"/>
          <p:nvPr/>
        </p:nvPicPr>
        <p:blipFill rotWithShape="1">
          <a:blip r:embed="rId2">
            <a:alphaModFix amt="70000"/>
          </a:blip>
          <a:srcRect b="0" l="81914" r="0" t="39397"/>
          <a:stretch/>
        </p:blipFill>
        <p:spPr>
          <a:xfrm rot="5400000">
            <a:off x="4814762" y="-2363762"/>
            <a:ext cx="2010950" cy="6738475"/>
          </a:xfrm>
          <a:prstGeom prst="rect">
            <a:avLst/>
          </a:prstGeom>
          <a:noFill/>
          <a:ln>
            <a:noFill/>
          </a:ln>
        </p:spPr>
      </p:pic>
      <p:pic>
        <p:nvPicPr>
          <p:cNvPr id="94" name="Google Shape;94;p6"/>
          <p:cNvPicPr preferRelativeResize="0"/>
          <p:nvPr/>
        </p:nvPicPr>
        <p:blipFill rotWithShape="1">
          <a:blip r:embed="rId3">
            <a:alphaModFix amt="70000"/>
          </a:blip>
          <a:srcRect b="41978" l="81736" r="0" t="0"/>
          <a:stretch/>
        </p:blipFill>
        <p:spPr>
          <a:xfrm rot="5400000">
            <a:off x="2202561" y="-2230237"/>
            <a:ext cx="2030726" cy="6451651"/>
          </a:xfrm>
          <a:prstGeom prst="rect">
            <a:avLst/>
          </a:prstGeom>
          <a:noFill/>
          <a:ln>
            <a:noFill/>
          </a:ln>
        </p:spPr>
      </p:pic>
      <p:sp>
        <p:nvSpPr>
          <p:cNvPr id="95" name="Google Shape;95;p6"/>
          <p:cNvSpPr/>
          <p:nvPr/>
        </p:nvSpPr>
        <p:spPr>
          <a:xfrm flipH="1" rot="10800000">
            <a:off x="8808200" y="132625"/>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6"/>
          <p:cNvSpPr/>
          <p:nvPr/>
        </p:nvSpPr>
        <p:spPr>
          <a:xfrm flipH="1" rot="10800000">
            <a:off x="407000" y="33075"/>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6"/>
          <p:cNvSpPr/>
          <p:nvPr/>
        </p:nvSpPr>
        <p:spPr>
          <a:xfrm flipH="1" rot="10800000">
            <a:off x="1501550" y="102075"/>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6"/>
          <p:cNvSpPr/>
          <p:nvPr/>
        </p:nvSpPr>
        <p:spPr>
          <a:xfrm flipH="1" rot="10800000">
            <a:off x="7560450" y="233175"/>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6"/>
          <p:cNvSpPr/>
          <p:nvPr/>
        </p:nvSpPr>
        <p:spPr>
          <a:xfrm flipH="1" rot="10800000">
            <a:off x="2919263" y="-95975"/>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6"/>
          <p:cNvSpPr/>
          <p:nvPr/>
        </p:nvSpPr>
        <p:spPr>
          <a:xfrm flipH="1" rot="10800000">
            <a:off x="6216400" y="-43125"/>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6"/>
          <p:cNvSpPr/>
          <p:nvPr/>
        </p:nvSpPr>
        <p:spPr>
          <a:xfrm flipH="1" rot="10800000">
            <a:off x="5337050" y="20010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txBox="1"/>
          <p:nvPr>
            <p:ph type="title"/>
          </p:nvPr>
        </p:nvSpPr>
        <p:spPr>
          <a:xfrm>
            <a:off x="1371600" y="540000"/>
            <a:ext cx="6400800" cy="8997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103" name="Google Shape;103;p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4" name="Shape 104"/>
        <p:cNvGrpSpPr/>
        <p:nvPr/>
      </p:nvGrpSpPr>
      <p:grpSpPr>
        <a:xfrm>
          <a:off x="0" y="0"/>
          <a:ext cx="0" cy="0"/>
          <a:chOff x="0" y="0"/>
          <a:chExt cx="0" cy="0"/>
        </a:xfrm>
      </p:grpSpPr>
      <p:pic>
        <p:nvPicPr>
          <p:cNvPr id="105" name="Google Shape;105;p7"/>
          <p:cNvPicPr preferRelativeResize="0"/>
          <p:nvPr/>
        </p:nvPicPr>
        <p:blipFill rotWithShape="1">
          <a:blip r:embed="rId2">
            <a:alphaModFix amt="70000"/>
          </a:blip>
          <a:srcRect b="0" l="68574" r="0" t="68024"/>
          <a:stretch/>
        </p:blipFill>
        <p:spPr>
          <a:xfrm flipH="1" rot="-5400000">
            <a:off x="22626" y="-30526"/>
            <a:ext cx="3494275" cy="3555326"/>
          </a:xfrm>
          <a:prstGeom prst="rect">
            <a:avLst/>
          </a:prstGeom>
          <a:noFill/>
          <a:ln>
            <a:noFill/>
          </a:ln>
        </p:spPr>
      </p:pic>
      <p:pic>
        <p:nvPicPr>
          <p:cNvPr id="106" name="Google Shape;106;p7"/>
          <p:cNvPicPr preferRelativeResize="0"/>
          <p:nvPr/>
        </p:nvPicPr>
        <p:blipFill rotWithShape="1">
          <a:blip r:embed="rId3">
            <a:alphaModFix amt="70000"/>
          </a:blip>
          <a:srcRect b="30400" l="80410" r="0" t="0"/>
          <a:stretch/>
        </p:blipFill>
        <p:spPr>
          <a:xfrm flipH="1" rot="5400000">
            <a:off x="2088186" y="1398186"/>
            <a:ext cx="1642176" cy="5834352"/>
          </a:xfrm>
          <a:prstGeom prst="rect">
            <a:avLst/>
          </a:prstGeom>
          <a:noFill/>
          <a:ln>
            <a:noFill/>
          </a:ln>
        </p:spPr>
      </p:pic>
      <p:pic>
        <p:nvPicPr>
          <p:cNvPr id="107" name="Google Shape;107;p7"/>
          <p:cNvPicPr preferRelativeResize="0"/>
          <p:nvPr/>
        </p:nvPicPr>
        <p:blipFill rotWithShape="1">
          <a:blip r:embed="rId4">
            <a:alphaModFix amt="70000"/>
          </a:blip>
          <a:srcRect b="13618" l="64209" r="0" t="40121"/>
          <a:stretch/>
        </p:blipFill>
        <p:spPr>
          <a:xfrm flipH="1">
            <a:off x="5164425" y="0"/>
            <a:ext cx="3979574" cy="5143498"/>
          </a:xfrm>
          <a:prstGeom prst="rect">
            <a:avLst/>
          </a:prstGeom>
          <a:noFill/>
          <a:ln>
            <a:noFill/>
          </a:ln>
        </p:spPr>
      </p:pic>
      <p:sp>
        <p:nvSpPr>
          <p:cNvPr id="108" name="Google Shape;108;p7"/>
          <p:cNvSpPr/>
          <p:nvPr/>
        </p:nvSpPr>
        <p:spPr>
          <a:xfrm flipH="1">
            <a:off x="8340897" y="232227"/>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7"/>
          <p:cNvSpPr/>
          <p:nvPr/>
        </p:nvSpPr>
        <p:spPr>
          <a:xfrm flipH="1">
            <a:off x="7907447" y="18375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7"/>
          <p:cNvSpPr/>
          <p:nvPr/>
        </p:nvSpPr>
        <p:spPr>
          <a:xfrm flipH="1">
            <a:off x="425597" y="99547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7"/>
          <p:cNvSpPr/>
          <p:nvPr/>
        </p:nvSpPr>
        <p:spPr>
          <a:xfrm flipH="1">
            <a:off x="356597" y="274352"/>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7"/>
          <p:cNvSpPr/>
          <p:nvPr/>
        </p:nvSpPr>
        <p:spPr>
          <a:xfrm flipH="1">
            <a:off x="8545297" y="90900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7"/>
          <p:cNvSpPr/>
          <p:nvPr/>
        </p:nvSpPr>
        <p:spPr>
          <a:xfrm flipH="1">
            <a:off x="560835" y="4704327"/>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7"/>
          <p:cNvSpPr/>
          <p:nvPr/>
        </p:nvSpPr>
        <p:spPr>
          <a:xfrm flipH="1">
            <a:off x="356310" y="411450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7"/>
          <p:cNvSpPr/>
          <p:nvPr/>
        </p:nvSpPr>
        <p:spPr>
          <a:xfrm flipH="1">
            <a:off x="1307860" y="464224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7"/>
          <p:cNvSpPr/>
          <p:nvPr/>
        </p:nvSpPr>
        <p:spPr>
          <a:xfrm flipH="1">
            <a:off x="989522" y="24010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7"/>
          <p:cNvSpPr txBox="1"/>
          <p:nvPr>
            <p:ph type="title"/>
          </p:nvPr>
        </p:nvSpPr>
        <p:spPr>
          <a:xfrm>
            <a:off x="5355638" y="1517325"/>
            <a:ext cx="2944500" cy="9864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118" name="Google Shape;118;p7"/>
          <p:cNvSpPr txBox="1"/>
          <p:nvPr>
            <p:ph idx="1" type="body"/>
          </p:nvPr>
        </p:nvSpPr>
        <p:spPr>
          <a:xfrm>
            <a:off x="5355638" y="2501475"/>
            <a:ext cx="2944500" cy="1124700"/>
          </a:xfrm>
          <a:prstGeom prst="rect">
            <a:avLst/>
          </a:prstGeom>
        </p:spPr>
        <p:txBody>
          <a:bodyPr anchorCtr="0" anchor="t" bIns="91425" lIns="91425" spcFirstLastPara="1" rIns="91425" wrap="square" tIns="91425">
            <a:noAutofit/>
          </a:bodyPr>
          <a:lstStyle>
            <a:lvl1pPr indent="-304800" lvl="0" marL="457200">
              <a:lnSpc>
                <a:spcPct val="100000"/>
              </a:lnSpc>
              <a:spcBef>
                <a:spcPts val="0"/>
              </a:spcBef>
              <a:spcAft>
                <a:spcPts val="0"/>
              </a:spcAft>
              <a:buSzPts val="1200"/>
              <a:buChar char="●"/>
              <a:defRPr/>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119" name="Google Shape;119;p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20" name="Shape 120"/>
        <p:cNvGrpSpPr/>
        <p:nvPr/>
      </p:nvGrpSpPr>
      <p:grpSpPr>
        <a:xfrm>
          <a:off x="0" y="0"/>
          <a:ext cx="0" cy="0"/>
          <a:chOff x="0" y="0"/>
          <a:chExt cx="0" cy="0"/>
        </a:xfrm>
      </p:grpSpPr>
      <p:pic>
        <p:nvPicPr>
          <p:cNvPr id="121" name="Google Shape;121;p8"/>
          <p:cNvPicPr preferRelativeResize="0"/>
          <p:nvPr/>
        </p:nvPicPr>
        <p:blipFill rotWithShape="1">
          <a:blip r:embed="rId2">
            <a:alphaModFix amt="70000"/>
          </a:blip>
          <a:srcRect b="27200" l="0" r="9362" t="12178"/>
          <a:stretch/>
        </p:blipFill>
        <p:spPr>
          <a:xfrm>
            <a:off x="1420475" y="-14150"/>
            <a:ext cx="7723526" cy="5165477"/>
          </a:xfrm>
          <a:prstGeom prst="rect">
            <a:avLst/>
          </a:prstGeom>
          <a:noFill/>
          <a:ln>
            <a:noFill/>
          </a:ln>
        </p:spPr>
      </p:pic>
      <p:pic>
        <p:nvPicPr>
          <p:cNvPr id="122" name="Google Shape;122;p8"/>
          <p:cNvPicPr preferRelativeResize="0"/>
          <p:nvPr/>
        </p:nvPicPr>
        <p:blipFill rotWithShape="1">
          <a:blip r:embed="rId3">
            <a:alphaModFix amt="70000"/>
          </a:blip>
          <a:srcRect b="0" l="56961" r="0" t="16149"/>
          <a:stretch/>
        </p:blipFill>
        <p:spPr>
          <a:xfrm rot="-5400000">
            <a:off x="1734286" y="-254987"/>
            <a:ext cx="3667301" cy="7145323"/>
          </a:xfrm>
          <a:prstGeom prst="rect">
            <a:avLst/>
          </a:prstGeom>
          <a:noFill/>
          <a:ln>
            <a:noFill/>
          </a:ln>
        </p:spPr>
      </p:pic>
      <p:pic>
        <p:nvPicPr>
          <p:cNvPr id="123" name="Google Shape;123;p8"/>
          <p:cNvPicPr preferRelativeResize="0"/>
          <p:nvPr/>
        </p:nvPicPr>
        <p:blipFill rotWithShape="1">
          <a:blip r:embed="rId4">
            <a:alphaModFix amt="70000"/>
          </a:blip>
          <a:srcRect b="0" l="65323" r="0" t="2884"/>
          <a:stretch/>
        </p:blipFill>
        <p:spPr>
          <a:xfrm flipH="1" rot="-5400000">
            <a:off x="2650974" y="-2674574"/>
            <a:ext cx="2954875" cy="8275723"/>
          </a:xfrm>
          <a:prstGeom prst="rect">
            <a:avLst/>
          </a:prstGeom>
          <a:noFill/>
          <a:ln>
            <a:noFill/>
          </a:ln>
        </p:spPr>
      </p:pic>
      <p:sp>
        <p:nvSpPr>
          <p:cNvPr id="124" name="Google Shape;124;p8"/>
          <p:cNvSpPr/>
          <p:nvPr/>
        </p:nvSpPr>
        <p:spPr>
          <a:xfrm flipH="1">
            <a:off x="361213" y="1124250"/>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8"/>
          <p:cNvSpPr/>
          <p:nvPr/>
        </p:nvSpPr>
        <p:spPr>
          <a:xfrm flipH="1">
            <a:off x="7592288" y="471575"/>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8"/>
          <p:cNvSpPr/>
          <p:nvPr/>
        </p:nvSpPr>
        <p:spPr>
          <a:xfrm flipH="1">
            <a:off x="8467163" y="119325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8"/>
          <p:cNvSpPr/>
          <p:nvPr/>
        </p:nvSpPr>
        <p:spPr>
          <a:xfrm flipH="1">
            <a:off x="1082663" y="561775"/>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8"/>
          <p:cNvSpPr/>
          <p:nvPr/>
        </p:nvSpPr>
        <p:spPr>
          <a:xfrm flipH="1">
            <a:off x="1932263" y="354625"/>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8"/>
          <p:cNvSpPr/>
          <p:nvPr/>
        </p:nvSpPr>
        <p:spPr>
          <a:xfrm>
            <a:off x="6208538" y="333575"/>
            <a:ext cx="138000" cy="1380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8"/>
          <p:cNvSpPr/>
          <p:nvPr/>
        </p:nvSpPr>
        <p:spPr>
          <a:xfrm>
            <a:off x="4879513" y="587200"/>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8"/>
          <p:cNvSpPr/>
          <p:nvPr/>
        </p:nvSpPr>
        <p:spPr>
          <a:xfrm>
            <a:off x="3252113" y="333425"/>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8"/>
          <p:cNvSpPr/>
          <p:nvPr/>
        </p:nvSpPr>
        <p:spPr>
          <a:xfrm flipH="1">
            <a:off x="8124063" y="243360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8"/>
          <p:cNvSpPr/>
          <p:nvPr/>
        </p:nvSpPr>
        <p:spPr>
          <a:xfrm flipH="1">
            <a:off x="7903013" y="3558750"/>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8"/>
          <p:cNvSpPr/>
          <p:nvPr/>
        </p:nvSpPr>
        <p:spPr>
          <a:xfrm flipH="1">
            <a:off x="8124063" y="453435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8"/>
          <p:cNvSpPr/>
          <p:nvPr/>
        </p:nvSpPr>
        <p:spPr>
          <a:xfrm flipH="1">
            <a:off x="976175" y="3061225"/>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8"/>
          <p:cNvSpPr/>
          <p:nvPr/>
        </p:nvSpPr>
        <p:spPr>
          <a:xfrm flipH="1">
            <a:off x="1492500" y="4335025"/>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8"/>
          <p:cNvSpPr/>
          <p:nvPr/>
        </p:nvSpPr>
        <p:spPr>
          <a:xfrm flipH="1">
            <a:off x="587400" y="4057525"/>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8"/>
          <p:cNvSpPr/>
          <p:nvPr/>
        </p:nvSpPr>
        <p:spPr>
          <a:xfrm flipH="1">
            <a:off x="499225" y="2120725"/>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8"/>
          <p:cNvSpPr/>
          <p:nvPr/>
        </p:nvSpPr>
        <p:spPr>
          <a:xfrm rot="10800000">
            <a:off x="3335150" y="4603488"/>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8"/>
          <p:cNvSpPr/>
          <p:nvPr/>
        </p:nvSpPr>
        <p:spPr>
          <a:xfrm flipH="1">
            <a:off x="6346550" y="4672638"/>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8"/>
          <p:cNvSpPr/>
          <p:nvPr/>
        </p:nvSpPr>
        <p:spPr>
          <a:xfrm rot="10800000">
            <a:off x="5155825" y="4335013"/>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8"/>
          <p:cNvSpPr txBox="1"/>
          <p:nvPr>
            <p:ph type="title"/>
          </p:nvPr>
        </p:nvSpPr>
        <p:spPr>
          <a:xfrm>
            <a:off x="2002500" y="1547550"/>
            <a:ext cx="5139000" cy="2048400"/>
          </a:xfrm>
          <a:prstGeom prst="rect">
            <a:avLst/>
          </a:prstGeom>
        </p:spPr>
        <p:txBody>
          <a:bodyPr anchorCtr="0" anchor="ctr" bIns="91425" lIns="91425" spcFirstLastPara="1" rIns="91425" wrap="square" tIns="91425">
            <a:noAutofit/>
          </a:bodyPr>
          <a:lstStyle>
            <a:lvl1pPr lvl="0" algn="ctr">
              <a:spcBef>
                <a:spcPts val="0"/>
              </a:spcBef>
              <a:spcAft>
                <a:spcPts val="0"/>
              </a:spcAft>
              <a:buSzPts val="7200"/>
              <a:buNone/>
              <a:defRPr sz="7200"/>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p:txBody>
      </p:sp>
      <p:sp>
        <p:nvSpPr>
          <p:cNvPr id="143" name="Google Shape;143;p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44" name="Shape 144"/>
        <p:cNvGrpSpPr/>
        <p:nvPr/>
      </p:nvGrpSpPr>
      <p:grpSpPr>
        <a:xfrm>
          <a:off x="0" y="0"/>
          <a:ext cx="0" cy="0"/>
          <a:chOff x="0" y="0"/>
          <a:chExt cx="0" cy="0"/>
        </a:xfrm>
      </p:grpSpPr>
      <p:pic>
        <p:nvPicPr>
          <p:cNvPr id="145" name="Google Shape;145;p9"/>
          <p:cNvPicPr preferRelativeResize="0"/>
          <p:nvPr/>
        </p:nvPicPr>
        <p:blipFill rotWithShape="1">
          <a:blip r:embed="rId2">
            <a:alphaModFix amt="70000"/>
          </a:blip>
          <a:srcRect b="69389" l="980" r="0" t="0"/>
          <a:stretch/>
        </p:blipFill>
        <p:spPr>
          <a:xfrm flipH="1">
            <a:off x="706802" y="2535100"/>
            <a:ext cx="8437200" cy="2608402"/>
          </a:xfrm>
          <a:prstGeom prst="rect">
            <a:avLst/>
          </a:prstGeom>
          <a:noFill/>
          <a:ln>
            <a:noFill/>
          </a:ln>
        </p:spPr>
      </p:pic>
      <p:sp>
        <p:nvSpPr>
          <p:cNvPr id="146" name="Google Shape;146;p9"/>
          <p:cNvSpPr txBox="1"/>
          <p:nvPr>
            <p:ph idx="1" type="subTitle"/>
          </p:nvPr>
        </p:nvSpPr>
        <p:spPr>
          <a:xfrm>
            <a:off x="713225" y="3169650"/>
            <a:ext cx="2816400" cy="7536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pic>
        <p:nvPicPr>
          <p:cNvPr id="147" name="Google Shape;147;p9"/>
          <p:cNvPicPr preferRelativeResize="0"/>
          <p:nvPr/>
        </p:nvPicPr>
        <p:blipFill rotWithShape="1">
          <a:blip r:embed="rId3">
            <a:alphaModFix amt="70000"/>
          </a:blip>
          <a:srcRect b="0" l="78719" r="0" t="50644"/>
          <a:stretch/>
        </p:blipFill>
        <p:spPr>
          <a:xfrm>
            <a:off x="0" y="0"/>
            <a:ext cx="1813349" cy="4205650"/>
          </a:xfrm>
          <a:prstGeom prst="rect">
            <a:avLst/>
          </a:prstGeom>
          <a:noFill/>
          <a:ln>
            <a:noFill/>
          </a:ln>
        </p:spPr>
      </p:pic>
      <p:sp>
        <p:nvSpPr>
          <p:cNvPr id="148" name="Google Shape;148;p9"/>
          <p:cNvSpPr txBox="1"/>
          <p:nvPr>
            <p:ph type="title"/>
          </p:nvPr>
        </p:nvSpPr>
        <p:spPr>
          <a:xfrm>
            <a:off x="713225" y="1220250"/>
            <a:ext cx="2816400" cy="19494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49" name="Google Shape;149;p9"/>
          <p:cNvSpPr/>
          <p:nvPr/>
        </p:nvSpPr>
        <p:spPr>
          <a:xfrm>
            <a:off x="422710" y="232227"/>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9"/>
          <p:cNvSpPr/>
          <p:nvPr/>
        </p:nvSpPr>
        <p:spPr>
          <a:xfrm>
            <a:off x="994160" y="18375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9"/>
          <p:cNvSpPr/>
          <p:nvPr/>
        </p:nvSpPr>
        <p:spPr>
          <a:xfrm>
            <a:off x="356310" y="90900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9"/>
          <p:cNvSpPr/>
          <p:nvPr/>
        </p:nvSpPr>
        <p:spPr>
          <a:xfrm>
            <a:off x="4091172" y="4704327"/>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9"/>
          <p:cNvSpPr/>
          <p:nvPr/>
        </p:nvSpPr>
        <p:spPr>
          <a:xfrm>
            <a:off x="4433697" y="411450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9"/>
          <p:cNvSpPr/>
          <p:nvPr/>
        </p:nvSpPr>
        <p:spPr>
          <a:xfrm>
            <a:off x="3482147" y="464224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56" name="Shape 156"/>
        <p:cNvGrpSpPr/>
        <p:nvPr/>
      </p:nvGrpSpPr>
      <p:grpSpPr>
        <a:xfrm>
          <a:off x="0" y="0"/>
          <a:ext cx="0" cy="0"/>
          <a:chOff x="0" y="0"/>
          <a:chExt cx="0" cy="0"/>
        </a:xfrm>
      </p:grpSpPr>
      <p:sp>
        <p:nvSpPr>
          <p:cNvPr id="157" name="Google Shape;157;p10"/>
          <p:cNvSpPr txBox="1"/>
          <p:nvPr>
            <p:ph type="title"/>
          </p:nvPr>
        </p:nvSpPr>
        <p:spPr>
          <a:xfrm>
            <a:off x="4243650" y="681350"/>
            <a:ext cx="4138500" cy="11826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000"/>
              <a:buNone/>
              <a:defRPr/>
            </a:lvl1pPr>
            <a:lvl2pPr lvl="1" rtl="0" algn="r">
              <a:spcBef>
                <a:spcPts val="0"/>
              </a:spcBef>
              <a:spcAft>
                <a:spcPts val="0"/>
              </a:spcAft>
              <a:buSzPts val="3000"/>
              <a:buNone/>
              <a:defRPr/>
            </a:lvl2pPr>
            <a:lvl3pPr lvl="2" rtl="0" algn="r">
              <a:spcBef>
                <a:spcPts val="0"/>
              </a:spcBef>
              <a:spcAft>
                <a:spcPts val="0"/>
              </a:spcAft>
              <a:buSzPts val="3000"/>
              <a:buNone/>
              <a:defRPr/>
            </a:lvl3pPr>
            <a:lvl4pPr lvl="3" rtl="0" algn="r">
              <a:spcBef>
                <a:spcPts val="0"/>
              </a:spcBef>
              <a:spcAft>
                <a:spcPts val="0"/>
              </a:spcAft>
              <a:buSzPts val="3000"/>
              <a:buNone/>
              <a:defRPr/>
            </a:lvl4pPr>
            <a:lvl5pPr lvl="4" rtl="0" algn="r">
              <a:spcBef>
                <a:spcPts val="0"/>
              </a:spcBef>
              <a:spcAft>
                <a:spcPts val="0"/>
              </a:spcAft>
              <a:buSzPts val="3000"/>
              <a:buNone/>
              <a:defRPr/>
            </a:lvl5pPr>
            <a:lvl6pPr lvl="5" rtl="0" algn="r">
              <a:spcBef>
                <a:spcPts val="0"/>
              </a:spcBef>
              <a:spcAft>
                <a:spcPts val="0"/>
              </a:spcAft>
              <a:buSzPts val="3000"/>
              <a:buNone/>
              <a:defRPr/>
            </a:lvl6pPr>
            <a:lvl7pPr lvl="6" rtl="0" algn="r">
              <a:spcBef>
                <a:spcPts val="0"/>
              </a:spcBef>
              <a:spcAft>
                <a:spcPts val="0"/>
              </a:spcAft>
              <a:buSzPts val="3000"/>
              <a:buNone/>
              <a:defRPr/>
            </a:lvl7pPr>
            <a:lvl8pPr lvl="7" rtl="0" algn="r">
              <a:spcBef>
                <a:spcPts val="0"/>
              </a:spcBef>
              <a:spcAft>
                <a:spcPts val="0"/>
              </a:spcAft>
              <a:buSzPts val="3000"/>
              <a:buNone/>
              <a:defRPr/>
            </a:lvl8pPr>
            <a:lvl9pPr lvl="8" rtl="0" algn="r">
              <a:spcBef>
                <a:spcPts val="0"/>
              </a:spcBef>
              <a:spcAft>
                <a:spcPts val="0"/>
              </a:spcAft>
              <a:buSzPts val="3000"/>
              <a:buNone/>
              <a:defRPr/>
            </a:lvl9pPr>
          </a:lstStyle>
          <a:p/>
        </p:txBody>
      </p:sp>
      <p:sp>
        <p:nvSpPr>
          <p:cNvPr id="158" name="Google Shape;158;p1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theme" Target="../theme/theme2.xml"/><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39" Type="http://schemas.openxmlformats.org/officeDocument/2006/relationships/slideLayout" Target="../slideLayouts/slideLayout39.xml"/><Relationship Id="rId16" Type="http://schemas.openxmlformats.org/officeDocument/2006/relationships/slideLayout" Target="../slideLayouts/slideLayout16.xml"/><Relationship Id="rId38" Type="http://schemas.openxmlformats.org/officeDocument/2006/relationships/slideLayout" Target="../slideLayouts/slideLayout38.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Titillium Web"/>
              <a:buNone/>
              <a:defRPr b="1" sz="3000">
                <a:solidFill>
                  <a:schemeClr val="dk1"/>
                </a:solidFill>
                <a:latin typeface="Titillium Web"/>
                <a:ea typeface="Titillium Web"/>
                <a:cs typeface="Titillium Web"/>
                <a:sym typeface="Titillium Web"/>
              </a:defRPr>
            </a:lvl1pPr>
            <a:lvl2pPr lvl="1">
              <a:spcBef>
                <a:spcPts val="0"/>
              </a:spcBef>
              <a:spcAft>
                <a:spcPts val="0"/>
              </a:spcAft>
              <a:buClr>
                <a:schemeClr val="dk1"/>
              </a:buClr>
              <a:buSzPts val="3000"/>
              <a:buFont typeface="Titillium Web"/>
              <a:buNone/>
              <a:defRPr b="1" sz="3000">
                <a:solidFill>
                  <a:schemeClr val="dk1"/>
                </a:solidFill>
                <a:latin typeface="Titillium Web"/>
                <a:ea typeface="Titillium Web"/>
                <a:cs typeface="Titillium Web"/>
                <a:sym typeface="Titillium Web"/>
              </a:defRPr>
            </a:lvl2pPr>
            <a:lvl3pPr lvl="2">
              <a:spcBef>
                <a:spcPts val="0"/>
              </a:spcBef>
              <a:spcAft>
                <a:spcPts val="0"/>
              </a:spcAft>
              <a:buClr>
                <a:schemeClr val="dk1"/>
              </a:buClr>
              <a:buSzPts val="3000"/>
              <a:buFont typeface="Titillium Web"/>
              <a:buNone/>
              <a:defRPr b="1" sz="3000">
                <a:solidFill>
                  <a:schemeClr val="dk1"/>
                </a:solidFill>
                <a:latin typeface="Titillium Web"/>
                <a:ea typeface="Titillium Web"/>
                <a:cs typeface="Titillium Web"/>
                <a:sym typeface="Titillium Web"/>
              </a:defRPr>
            </a:lvl3pPr>
            <a:lvl4pPr lvl="3">
              <a:spcBef>
                <a:spcPts val="0"/>
              </a:spcBef>
              <a:spcAft>
                <a:spcPts val="0"/>
              </a:spcAft>
              <a:buClr>
                <a:schemeClr val="dk1"/>
              </a:buClr>
              <a:buSzPts val="3000"/>
              <a:buFont typeface="Titillium Web"/>
              <a:buNone/>
              <a:defRPr b="1" sz="3000">
                <a:solidFill>
                  <a:schemeClr val="dk1"/>
                </a:solidFill>
                <a:latin typeface="Titillium Web"/>
                <a:ea typeface="Titillium Web"/>
                <a:cs typeface="Titillium Web"/>
                <a:sym typeface="Titillium Web"/>
              </a:defRPr>
            </a:lvl4pPr>
            <a:lvl5pPr lvl="4">
              <a:spcBef>
                <a:spcPts val="0"/>
              </a:spcBef>
              <a:spcAft>
                <a:spcPts val="0"/>
              </a:spcAft>
              <a:buClr>
                <a:schemeClr val="dk1"/>
              </a:buClr>
              <a:buSzPts val="3000"/>
              <a:buFont typeface="Titillium Web"/>
              <a:buNone/>
              <a:defRPr b="1" sz="3000">
                <a:solidFill>
                  <a:schemeClr val="dk1"/>
                </a:solidFill>
                <a:latin typeface="Titillium Web"/>
                <a:ea typeface="Titillium Web"/>
                <a:cs typeface="Titillium Web"/>
                <a:sym typeface="Titillium Web"/>
              </a:defRPr>
            </a:lvl5pPr>
            <a:lvl6pPr lvl="5">
              <a:spcBef>
                <a:spcPts val="0"/>
              </a:spcBef>
              <a:spcAft>
                <a:spcPts val="0"/>
              </a:spcAft>
              <a:buClr>
                <a:schemeClr val="dk1"/>
              </a:buClr>
              <a:buSzPts val="3000"/>
              <a:buFont typeface="Titillium Web"/>
              <a:buNone/>
              <a:defRPr b="1" sz="3000">
                <a:solidFill>
                  <a:schemeClr val="dk1"/>
                </a:solidFill>
                <a:latin typeface="Titillium Web"/>
                <a:ea typeface="Titillium Web"/>
                <a:cs typeface="Titillium Web"/>
                <a:sym typeface="Titillium Web"/>
              </a:defRPr>
            </a:lvl6pPr>
            <a:lvl7pPr lvl="6">
              <a:spcBef>
                <a:spcPts val="0"/>
              </a:spcBef>
              <a:spcAft>
                <a:spcPts val="0"/>
              </a:spcAft>
              <a:buClr>
                <a:schemeClr val="dk1"/>
              </a:buClr>
              <a:buSzPts val="3000"/>
              <a:buFont typeface="Titillium Web"/>
              <a:buNone/>
              <a:defRPr b="1" sz="3000">
                <a:solidFill>
                  <a:schemeClr val="dk1"/>
                </a:solidFill>
                <a:latin typeface="Titillium Web"/>
                <a:ea typeface="Titillium Web"/>
                <a:cs typeface="Titillium Web"/>
                <a:sym typeface="Titillium Web"/>
              </a:defRPr>
            </a:lvl7pPr>
            <a:lvl8pPr lvl="7">
              <a:spcBef>
                <a:spcPts val="0"/>
              </a:spcBef>
              <a:spcAft>
                <a:spcPts val="0"/>
              </a:spcAft>
              <a:buClr>
                <a:schemeClr val="dk1"/>
              </a:buClr>
              <a:buSzPts val="3000"/>
              <a:buFont typeface="Titillium Web"/>
              <a:buNone/>
              <a:defRPr b="1" sz="3000">
                <a:solidFill>
                  <a:schemeClr val="dk1"/>
                </a:solidFill>
                <a:latin typeface="Titillium Web"/>
                <a:ea typeface="Titillium Web"/>
                <a:cs typeface="Titillium Web"/>
                <a:sym typeface="Titillium Web"/>
              </a:defRPr>
            </a:lvl8pPr>
            <a:lvl9pPr lvl="8">
              <a:spcBef>
                <a:spcPts val="0"/>
              </a:spcBef>
              <a:spcAft>
                <a:spcPts val="0"/>
              </a:spcAft>
              <a:buClr>
                <a:schemeClr val="dk1"/>
              </a:buClr>
              <a:buSzPts val="3000"/>
              <a:buFont typeface="Titillium Web"/>
              <a:buNone/>
              <a:defRPr b="1" sz="3000">
                <a:solidFill>
                  <a:schemeClr val="dk1"/>
                </a:solidFill>
                <a:latin typeface="Titillium Web"/>
                <a:ea typeface="Titillium Web"/>
                <a:cs typeface="Titillium Web"/>
                <a:sym typeface="Titillium Web"/>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dk2"/>
              </a:buClr>
              <a:buSzPts val="1400"/>
              <a:buFont typeface="Titillium Web"/>
              <a:buChar char="●"/>
              <a:defRPr>
                <a:solidFill>
                  <a:schemeClr val="dk2"/>
                </a:solidFill>
                <a:latin typeface="Titillium Web"/>
                <a:ea typeface="Titillium Web"/>
                <a:cs typeface="Titillium Web"/>
                <a:sym typeface="Titillium Web"/>
              </a:defRPr>
            </a:lvl1pPr>
            <a:lvl2pPr indent="-317500" lvl="1" marL="914400">
              <a:lnSpc>
                <a:spcPct val="107000"/>
              </a:lnSpc>
              <a:spcBef>
                <a:spcPts val="1600"/>
              </a:spcBef>
              <a:spcAft>
                <a:spcPts val="0"/>
              </a:spcAft>
              <a:buClr>
                <a:schemeClr val="dk2"/>
              </a:buClr>
              <a:buSzPts val="1400"/>
              <a:buFont typeface="Titillium Web"/>
              <a:buChar char="○"/>
              <a:defRPr>
                <a:solidFill>
                  <a:schemeClr val="dk2"/>
                </a:solidFill>
                <a:latin typeface="Titillium Web"/>
                <a:ea typeface="Titillium Web"/>
                <a:cs typeface="Titillium Web"/>
                <a:sym typeface="Titillium Web"/>
              </a:defRPr>
            </a:lvl2pPr>
            <a:lvl3pPr indent="-317500" lvl="2" marL="1371600">
              <a:lnSpc>
                <a:spcPct val="115000"/>
              </a:lnSpc>
              <a:spcBef>
                <a:spcPts val="1600"/>
              </a:spcBef>
              <a:spcAft>
                <a:spcPts val="0"/>
              </a:spcAft>
              <a:buClr>
                <a:schemeClr val="dk2"/>
              </a:buClr>
              <a:buSzPts val="1400"/>
              <a:buFont typeface="Titillium Web"/>
              <a:buChar char="■"/>
              <a:defRPr>
                <a:solidFill>
                  <a:schemeClr val="dk2"/>
                </a:solidFill>
                <a:latin typeface="Titillium Web"/>
                <a:ea typeface="Titillium Web"/>
                <a:cs typeface="Titillium Web"/>
                <a:sym typeface="Titillium Web"/>
              </a:defRPr>
            </a:lvl3pPr>
            <a:lvl4pPr indent="-317500" lvl="3" marL="1828800">
              <a:lnSpc>
                <a:spcPct val="115000"/>
              </a:lnSpc>
              <a:spcBef>
                <a:spcPts val="1600"/>
              </a:spcBef>
              <a:spcAft>
                <a:spcPts val="0"/>
              </a:spcAft>
              <a:buClr>
                <a:schemeClr val="dk2"/>
              </a:buClr>
              <a:buSzPts val="1400"/>
              <a:buFont typeface="Titillium Web"/>
              <a:buChar char="●"/>
              <a:defRPr>
                <a:solidFill>
                  <a:schemeClr val="dk2"/>
                </a:solidFill>
                <a:latin typeface="Titillium Web"/>
                <a:ea typeface="Titillium Web"/>
                <a:cs typeface="Titillium Web"/>
                <a:sym typeface="Titillium Web"/>
              </a:defRPr>
            </a:lvl4pPr>
            <a:lvl5pPr indent="-317500" lvl="4" marL="2286000">
              <a:lnSpc>
                <a:spcPct val="115000"/>
              </a:lnSpc>
              <a:spcBef>
                <a:spcPts val="1600"/>
              </a:spcBef>
              <a:spcAft>
                <a:spcPts val="0"/>
              </a:spcAft>
              <a:buClr>
                <a:schemeClr val="dk2"/>
              </a:buClr>
              <a:buSzPts val="1400"/>
              <a:buFont typeface="Titillium Web"/>
              <a:buChar char="○"/>
              <a:defRPr>
                <a:solidFill>
                  <a:schemeClr val="dk2"/>
                </a:solidFill>
                <a:latin typeface="Titillium Web"/>
                <a:ea typeface="Titillium Web"/>
                <a:cs typeface="Titillium Web"/>
                <a:sym typeface="Titillium Web"/>
              </a:defRPr>
            </a:lvl5pPr>
            <a:lvl6pPr indent="-317500" lvl="5" marL="2743200">
              <a:lnSpc>
                <a:spcPct val="115000"/>
              </a:lnSpc>
              <a:spcBef>
                <a:spcPts val="1600"/>
              </a:spcBef>
              <a:spcAft>
                <a:spcPts val="0"/>
              </a:spcAft>
              <a:buClr>
                <a:schemeClr val="dk2"/>
              </a:buClr>
              <a:buSzPts val="1400"/>
              <a:buFont typeface="Titillium Web"/>
              <a:buChar char="■"/>
              <a:defRPr>
                <a:solidFill>
                  <a:schemeClr val="dk2"/>
                </a:solidFill>
                <a:latin typeface="Titillium Web"/>
                <a:ea typeface="Titillium Web"/>
                <a:cs typeface="Titillium Web"/>
                <a:sym typeface="Titillium Web"/>
              </a:defRPr>
            </a:lvl6pPr>
            <a:lvl7pPr indent="-317500" lvl="6" marL="3200400">
              <a:lnSpc>
                <a:spcPct val="115000"/>
              </a:lnSpc>
              <a:spcBef>
                <a:spcPts val="1600"/>
              </a:spcBef>
              <a:spcAft>
                <a:spcPts val="0"/>
              </a:spcAft>
              <a:buClr>
                <a:schemeClr val="dk2"/>
              </a:buClr>
              <a:buSzPts val="1400"/>
              <a:buFont typeface="Titillium Web"/>
              <a:buChar char="●"/>
              <a:defRPr>
                <a:solidFill>
                  <a:schemeClr val="dk2"/>
                </a:solidFill>
                <a:latin typeface="Titillium Web"/>
                <a:ea typeface="Titillium Web"/>
                <a:cs typeface="Titillium Web"/>
                <a:sym typeface="Titillium Web"/>
              </a:defRPr>
            </a:lvl7pPr>
            <a:lvl8pPr indent="-317500" lvl="7" marL="3657600">
              <a:lnSpc>
                <a:spcPct val="115000"/>
              </a:lnSpc>
              <a:spcBef>
                <a:spcPts val="1600"/>
              </a:spcBef>
              <a:spcAft>
                <a:spcPts val="0"/>
              </a:spcAft>
              <a:buClr>
                <a:schemeClr val="dk2"/>
              </a:buClr>
              <a:buSzPts val="1400"/>
              <a:buFont typeface="Titillium Web"/>
              <a:buChar char="○"/>
              <a:defRPr>
                <a:solidFill>
                  <a:schemeClr val="dk2"/>
                </a:solidFill>
                <a:latin typeface="Titillium Web"/>
                <a:ea typeface="Titillium Web"/>
                <a:cs typeface="Titillium Web"/>
                <a:sym typeface="Titillium Web"/>
              </a:defRPr>
            </a:lvl8pPr>
            <a:lvl9pPr indent="-317500" lvl="8" marL="4114800">
              <a:lnSpc>
                <a:spcPct val="115000"/>
              </a:lnSpc>
              <a:spcBef>
                <a:spcPts val="1600"/>
              </a:spcBef>
              <a:spcAft>
                <a:spcPts val="1600"/>
              </a:spcAft>
              <a:buClr>
                <a:schemeClr val="dk2"/>
              </a:buClr>
              <a:buSzPts val="1400"/>
              <a:buFont typeface="Titillium Web"/>
              <a:buChar char="■"/>
              <a:defRPr>
                <a:solidFill>
                  <a:schemeClr val="dk2"/>
                </a:solidFill>
                <a:latin typeface="Titillium Web"/>
                <a:ea typeface="Titillium Web"/>
                <a:cs typeface="Titillium Web"/>
                <a:sym typeface="Titillium Web"/>
              </a:defRPr>
            </a:lvl9pPr>
          </a:lstStyle>
          <a:p/>
        </p:txBody>
      </p:sp>
      <p:sp>
        <p:nvSpPr>
          <p:cNvPr id="8" name="Google Shape;8;p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lgn="r">
              <a:buNone/>
              <a:defRPr sz="1300">
                <a:solidFill>
                  <a:schemeClr val="dk2"/>
                </a:solidFill>
                <a:latin typeface="Titillium Web"/>
                <a:ea typeface="Titillium Web"/>
                <a:cs typeface="Titillium Web"/>
                <a:sym typeface="Titillium Web"/>
              </a:defRPr>
            </a:lvl1pPr>
            <a:lvl2pPr lvl="1" algn="r">
              <a:buNone/>
              <a:defRPr sz="1300">
                <a:solidFill>
                  <a:schemeClr val="dk2"/>
                </a:solidFill>
                <a:latin typeface="Titillium Web"/>
                <a:ea typeface="Titillium Web"/>
                <a:cs typeface="Titillium Web"/>
                <a:sym typeface="Titillium Web"/>
              </a:defRPr>
            </a:lvl2pPr>
            <a:lvl3pPr lvl="2" algn="r">
              <a:buNone/>
              <a:defRPr sz="1300">
                <a:solidFill>
                  <a:schemeClr val="dk2"/>
                </a:solidFill>
                <a:latin typeface="Titillium Web"/>
                <a:ea typeface="Titillium Web"/>
                <a:cs typeface="Titillium Web"/>
                <a:sym typeface="Titillium Web"/>
              </a:defRPr>
            </a:lvl3pPr>
            <a:lvl4pPr lvl="3" algn="r">
              <a:buNone/>
              <a:defRPr sz="1300">
                <a:solidFill>
                  <a:schemeClr val="dk2"/>
                </a:solidFill>
                <a:latin typeface="Titillium Web"/>
                <a:ea typeface="Titillium Web"/>
                <a:cs typeface="Titillium Web"/>
                <a:sym typeface="Titillium Web"/>
              </a:defRPr>
            </a:lvl4pPr>
            <a:lvl5pPr lvl="4" algn="r">
              <a:buNone/>
              <a:defRPr sz="1300">
                <a:solidFill>
                  <a:schemeClr val="dk2"/>
                </a:solidFill>
                <a:latin typeface="Titillium Web"/>
                <a:ea typeface="Titillium Web"/>
                <a:cs typeface="Titillium Web"/>
                <a:sym typeface="Titillium Web"/>
              </a:defRPr>
            </a:lvl5pPr>
            <a:lvl6pPr lvl="5" algn="r">
              <a:buNone/>
              <a:defRPr sz="1300">
                <a:solidFill>
                  <a:schemeClr val="dk2"/>
                </a:solidFill>
                <a:latin typeface="Titillium Web"/>
                <a:ea typeface="Titillium Web"/>
                <a:cs typeface="Titillium Web"/>
                <a:sym typeface="Titillium Web"/>
              </a:defRPr>
            </a:lvl6pPr>
            <a:lvl7pPr lvl="6" algn="r">
              <a:buNone/>
              <a:defRPr sz="1300">
                <a:solidFill>
                  <a:schemeClr val="dk2"/>
                </a:solidFill>
                <a:latin typeface="Titillium Web"/>
                <a:ea typeface="Titillium Web"/>
                <a:cs typeface="Titillium Web"/>
                <a:sym typeface="Titillium Web"/>
              </a:defRPr>
            </a:lvl7pPr>
            <a:lvl8pPr lvl="7" algn="r">
              <a:buNone/>
              <a:defRPr sz="1300">
                <a:solidFill>
                  <a:schemeClr val="dk2"/>
                </a:solidFill>
                <a:latin typeface="Titillium Web"/>
                <a:ea typeface="Titillium Web"/>
                <a:cs typeface="Titillium Web"/>
                <a:sym typeface="Titillium Web"/>
              </a:defRPr>
            </a:lvl8pPr>
            <a:lvl9pPr lvl="8" algn="r">
              <a:buNone/>
              <a:defRPr sz="1300">
                <a:solidFill>
                  <a:schemeClr val="dk2"/>
                </a:solidFill>
                <a:latin typeface="Titillium Web"/>
                <a:ea typeface="Titillium Web"/>
                <a:cs typeface="Titillium Web"/>
                <a:sym typeface="Titillium Web"/>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Lst>
  <mc:AlternateContent>
    <mc:Choice Requires="p14">
      <p:transition spd="slow" p14:dur="1000">
        <p:fade thruBlk="1"/>
      </p:transition>
    </mc:Choice>
    <mc:Fallback>
      <p:transition spd="slow">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0.xml"/><Relationship Id="rId3"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jpg"/><Relationship Id="rId4" Type="http://schemas.openxmlformats.org/officeDocument/2006/relationships/image" Target="../media/image12.png"/><Relationship Id="rId5"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14.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13.gif"/><Relationship Id="rId4" Type="http://schemas.openxmlformats.org/officeDocument/2006/relationships/image" Target="../media/image11.gif"/><Relationship Id="rId5"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13.gif"/><Relationship Id="rId4" Type="http://schemas.openxmlformats.org/officeDocument/2006/relationships/image" Target="../media/image17.jpg"/><Relationship Id="rId5"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13.gif"/><Relationship Id="rId4" Type="http://schemas.openxmlformats.org/officeDocument/2006/relationships/image" Target="../media/image16.jpg"/><Relationship Id="rId5"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13.gif"/><Relationship Id="rId4" Type="http://schemas.openxmlformats.org/officeDocument/2006/relationships/image" Target="../media/image15.jpg"/><Relationship Id="rId5"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image" Target="../media/image13.gif"/><Relationship Id="rId4" Type="http://schemas.openxmlformats.org/officeDocument/2006/relationships/image" Target="../media/image18.png"/><Relationship Id="rId5"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13.gif"/><Relationship Id="rId4" Type="http://schemas.openxmlformats.org/officeDocument/2006/relationships/image" Target="../media/image21.png"/><Relationship Id="rId5"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 Id="rId3" Type="http://schemas.openxmlformats.org/officeDocument/2006/relationships/image" Target="../media/image2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image" Target="../media/image13.gif"/><Relationship Id="rId4" Type="http://schemas.openxmlformats.org/officeDocument/2006/relationships/image" Target="../media/image20.jpg"/><Relationship Id="rId5"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2.xml"/><Relationship Id="rId3"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 Id="rId3" Type="http://schemas.openxmlformats.org/officeDocument/2006/relationships/image" Target="../media/image24.jp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4.xml"/><Relationship Id="rId3" Type="http://schemas.openxmlformats.org/officeDocument/2006/relationships/hyperlink" Target="https://docs.google.com/spreadsheets/d/1a4ez_a1rPkQr4YXNBJ9N2-Y0TcL5qDznvRJPsJK20sM/copy" TargetMode="External"/><Relationship Id="rId4" Type="http://schemas.openxmlformats.org/officeDocument/2006/relationships/image" Target="../media/image22.png"/><Relationship Id="rId5"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hyperlink" Target="https://bathastronomers.org.uk/contact/" TargetMode="External"/><Relationship Id="rId4" Type="http://schemas.openxmlformats.org/officeDocument/2006/relationships/image" Target="../media/image25.jpg"/><Relationship Id="rId5" Type="http://schemas.openxmlformats.org/officeDocument/2006/relationships/image" Target="../media/image23.jpg"/><Relationship Id="rId6"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7.xml"/><Relationship Id="rId3"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8.jp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 Id="rId3"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xml"/><Relationship Id="rId3"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xml"/><Relationship Id="rId3"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2" name="Shape 702"/>
        <p:cNvGrpSpPr/>
        <p:nvPr/>
      </p:nvGrpSpPr>
      <p:grpSpPr>
        <a:xfrm>
          <a:off x="0" y="0"/>
          <a:ext cx="0" cy="0"/>
          <a:chOff x="0" y="0"/>
          <a:chExt cx="0" cy="0"/>
        </a:xfrm>
      </p:grpSpPr>
      <p:sp>
        <p:nvSpPr>
          <p:cNvPr id="703" name="Google Shape;703;p41"/>
          <p:cNvSpPr/>
          <p:nvPr/>
        </p:nvSpPr>
        <p:spPr>
          <a:xfrm>
            <a:off x="812739" y="2509125"/>
            <a:ext cx="2022725" cy="2033650"/>
          </a:xfrm>
          <a:custGeom>
            <a:rect b="b" l="l" r="r" t="t"/>
            <a:pathLst>
              <a:path extrusionOk="0" h="81346" w="80909">
                <a:moveTo>
                  <a:pt x="26787" y="0"/>
                </a:moveTo>
                <a:cubicBezTo>
                  <a:pt x="15423" y="0"/>
                  <a:pt x="7143" y="9507"/>
                  <a:pt x="4995" y="15502"/>
                </a:cubicBezTo>
                <a:cubicBezTo>
                  <a:pt x="1" y="28851"/>
                  <a:pt x="4323" y="46890"/>
                  <a:pt x="12067" y="60988"/>
                </a:cubicBezTo>
                <a:cubicBezTo>
                  <a:pt x="20231" y="75960"/>
                  <a:pt x="33178" y="81346"/>
                  <a:pt x="45575" y="81346"/>
                </a:cubicBezTo>
                <a:cubicBezTo>
                  <a:pt x="63493" y="81346"/>
                  <a:pt x="80259" y="70093"/>
                  <a:pt x="79763" y="60270"/>
                </a:cubicBezTo>
                <a:cubicBezTo>
                  <a:pt x="80908" y="44400"/>
                  <a:pt x="66627" y="39696"/>
                  <a:pt x="61785" y="30791"/>
                </a:cubicBezTo>
                <a:cubicBezTo>
                  <a:pt x="49118" y="7327"/>
                  <a:pt x="36764" y="0"/>
                  <a:pt x="2678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41"/>
          <p:cNvSpPr/>
          <p:nvPr/>
        </p:nvSpPr>
        <p:spPr>
          <a:xfrm rot="196092">
            <a:off x="1637696" y="1149530"/>
            <a:ext cx="6747034" cy="3648463"/>
          </a:xfrm>
          <a:custGeom>
            <a:rect b="b" l="l" r="r" t="t"/>
            <a:pathLst>
              <a:path extrusionOk="0" fill="none" h="132733" w="236706">
                <a:moveTo>
                  <a:pt x="204064" y="0"/>
                </a:moveTo>
                <a:cubicBezTo>
                  <a:pt x="208860" y="4399"/>
                  <a:pt x="208860" y="10020"/>
                  <a:pt x="208860" y="14541"/>
                </a:cubicBezTo>
                <a:cubicBezTo>
                  <a:pt x="208860" y="20238"/>
                  <a:pt x="208860" y="24347"/>
                  <a:pt x="217460" y="23874"/>
                </a:cubicBezTo>
                <a:lnTo>
                  <a:pt x="217490" y="23874"/>
                </a:lnTo>
                <a:cubicBezTo>
                  <a:pt x="224104" y="23950"/>
                  <a:pt x="230351" y="24011"/>
                  <a:pt x="233605" y="25554"/>
                </a:cubicBezTo>
                <a:cubicBezTo>
                  <a:pt x="234979" y="26211"/>
                  <a:pt x="235804" y="27081"/>
                  <a:pt x="236110" y="28242"/>
                </a:cubicBezTo>
                <a:cubicBezTo>
                  <a:pt x="236705" y="30304"/>
                  <a:pt x="236308" y="32076"/>
                  <a:pt x="234918" y="33680"/>
                </a:cubicBezTo>
                <a:cubicBezTo>
                  <a:pt x="231359" y="37727"/>
                  <a:pt x="221691" y="39560"/>
                  <a:pt x="210495" y="41699"/>
                </a:cubicBezTo>
                <a:lnTo>
                  <a:pt x="210464" y="41699"/>
                </a:lnTo>
                <a:cubicBezTo>
                  <a:pt x="183016" y="45899"/>
                  <a:pt x="162992" y="53001"/>
                  <a:pt x="149260" y="63403"/>
                </a:cubicBezTo>
                <a:cubicBezTo>
                  <a:pt x="137224" y="72506"/>
                  <a:pt x="131435" y="82923"/>
                  <a:pt x="125814" y="92989"/>
                </a:cubicBezTo>
                <a:cubicBezTo>
                  <a:pt x="116360" y="109959"/>
                  <a:pt x="107440" y="125981"/>
                  <a:pt x="70293" y="131297"/>
                </a:cubicBezTo>
                <a:cubicBezTo>
                  <a:pt x="66031" y="132259"/>
                  <a:pt x="60624" y="132732"/>
                  <a:pt x="54728" y="132732"/>
                </a:cubicBezTo>
                <a:cubicBezTo>
                  <a:pt x="45274" y="132702"/>
                  <a:pt x="35849" y="131648"/>
                  <a:pt x="26639" y="129571"/>
                </a:cubicBezTo>
                <a:cubicBezTo>
                  <a:pt x="18651" y="127722"/>
                  <a:pt x="12067" y="125233"/>
                  <a:pt x="7577" y="122346"/>
                </a:cubicBezTo>
                <a:cubicBezTo>
                  <a:pt x="2368" y="119001"/>
                  <a:pt x="1" y="115198"/>
                  <a:pt x="520" y="111058"/>
                </a:cubicBezTo>
              </a:path>
            </a:pathLst>
          </a:custGeom>
          <a:noFill/>
          <a:ln cap="flat" cmpd="sng" w="28650">
            <a:solidFill>
              <a:schemeClr val="accent6"/>
            </a:solidFill>
            <a:prstDash val="solid"/>
            <a:miter lim="15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05" name="Google Shape;705;p41"/>
          <p:cNvGrpSpPr/>
          <p:nvPr/>
        </p:nvGrpSpPr>
        <p:grpSpPr>
          <a:xfrm>
            <a:off x="2254050" y="764775"/>
            <a:ext cx="560600" cy="536525"/>
            <a:chOff x="1689925" y="1045025"/>
            <a:chExt cx="560600" cy="536525"/>
          </a:xfrm>
        </p:grpSpPr>
        <p:sp>
          <p:nvSpPr>
            <p:cNvPr id="706" name="Google Shape;706;p41"/>
            <p:cNvSpPr/>
            <p:nvPr/>
          </p:nvSpPr>
          <p:spPr>
            <a:xfrm>
              <a:off x="1713975" y="1045025"/>
              <a:ext cx="536550" cy="536525"/>
            </a:xfrm>
            <a:custGeom>
              <a:rect b="b" l="l" r="r" t="t"/>
              <a:pathLst>
                <a:path extrusionOk="0" h="21461" w="21462">
                  <a:moveTo>
                    <a:pt x="10723" y="0"/>
                  </a:moveTo>
                  <a:cubicBezTo>
                    <a:pt x="4797" y="0"/>
                    <a:pt x="1" y="4796"/>
                    <a:pt x="1" y="10723"/>
                  </a:cubicBezTo>
                  <a:cubicBezTo>
                    <a:pt x="1" y="16649"/>
                    <a:pt x="4797" y="21461"/>
                    <a:pt x="10723" y="21461"/>
                  </a:cubicBezTo>
                  <a:cubicBezTo>
                    <a:pt x="16650" y="21461"/>
                    <a:pt x="21461" y="16649"/>
                    <a:pt x="21461" y="10723"/>
                  </a:cubicBezTo>
                  <a:cubicBezTo>
                    <a:pt x="21461" y="4796"/>
                    <a:pt x="16650" y="0"/>
                    <a:pt x="10723"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41"/>
            <p:cNvSpPr/>
            <p:nvPr/>
          </p:nvSpPr>
          <p:spPr>
            <a:xfrm>
              <a:off x="2094300" y="1132850"/>
              <a:ext cx="57325" cy="48825"/>
            </a:xfrm>
            <a:custGeom>
              <a:rect b="b" l="l" r="r" t="t"/>
              <a:pathLst>
                <a:path extrusionOk="0" h="1953" w="2293">
                  <a:moveTo>
                    <a:pt x="1315" y="0"/>
                  </a:moveTo>
                  <a:cubicBezTo>
                    <a:pt x="429" y="0"/>
                    <a:pt x="1" y="1054"/>
                    <a:pt x="612" y="1665"/>
                  </a:cubicBezTo>
                  <a:cubicBezTo>
                    <a:pt x="815" y="1863"/>
                    <a:pt x="1063" y="1952"/>
                    <a:pt x="1306" y="1952"/>
                  </a:cubicBezTo>
                  <a:cubicBezTo>
                    <a:pt x="1811" y="1952"/>
                    <a:pt x="2292" y="1566"/>
                    <a:pt x="2292" y="978"/>
                  </a:cubicBezTo>
                  <a:cubicBezTo>
                    <a:pt x="2292" y="428"/>
                    <a:pt x="1849" y="0"/>
                    <a:pt x="131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41"/>
            <p:cNvSpPr/>
            <p:nvPr/>
          </p:nvSpPr>
          <p:spPr>
            <a:xfrm>
              <a:off x="1689925" y="1110700"/>
              <a:ext cx="497575" cy="470825"/>
            </a:xfrm>
            <a:custGeom>
              <a:rect b="b" l="l" r="r" t="t"/>
              <a:pathLst>
                <a:path extrusionOk="0" h="18833" w="19903">
                  <a:moveTo>
                    <a:pt x="7974" y="1"/>
                  </a:moveTo>
                  <a:cubicBezTo>
                    <a:pt x="7974" y="1"/>
                    <a:pt x="7975" y="1"/>
                    <a:pt x="7975" y="1"/>
                  </a:cubicBezTo>
                  <a:lnTo>
                    <a:pt x="7975" y="1"/>
                  </a:lnTo>
                  <a:cubicBezTo>
                    <a:pt x="7980" y="1"/>
                    <a:pt x="7984" y="1"/>
                    <a:pt x="7989" y="1"/>
                  </a:cubicBezTo>
                  <a:close/>
                  <a:moveTo>
                    <a:pt x="5929" y="1856"/>
                  </a:moveTo>
                  <a:cubicBezTo>
                    <a:pt x="6433" y="1856"/>
                    <a:pt x="6920" y="2250"/>
                    <a:pt x="6920" y="2841"/>
                  </a:cubicBezTo>
                  <a:cubicBezTo>
                    <a:pt x="6920" y="3376"/>
                    <a:pt x="6492" y="3819"/>
                    <a:pt x="5942" y="3819"/>
                  </a:cubicBezTo>
                  <a:cubicBezTo>
                    <a:pt x="5072" y="3819"/>
                    <a:pt x="4629" y="2765"/>
                    <a:pt x="5255" y="2139"/>
                  </a:cubicBezTo>
                  <a:cubicBezTo>
                    <a:pt x="5451" y="1943"/>
                    <a:pt x="5692" y="1856"/>
                    <a:pt x="5929" y="1856"/>
                  </a:cubicBezTo>
                  <a:close/>
                  <a:moveTo>
                    <a:pt x="14882" y="7243"/>
                  </a:moveTo>
                  <a:cubicBezTo>
                    <a:pt x="15706" y="7243"/>
                    <a:pt x="16497" y="7882"/>
                    <a:pt x="16497" y="8844"/>
                  </a:cubicBezTo>
                  <a:cubicBezTo>
                    <a:pt x="16497" y="9745"/>
                    <a:pt x="15779" y="10463"/>
                    <a:pt x="14893" y="10463"/>
                  </a:cubicBezTo>
                  <a:cubicBezTo>
                    <a:pt x="13457" y="10463"/>
                    <a:pt x="12739" y="8722"/>
                    <a:pt x="13763" y="7714"/>
                  </a:cubicBezTo>
                  <a:cubicBezTo>
                    <a:pt x="14088" y="7388"/>
                    <a:pt x="14489" y="7243"/>
                    <a:pt x="14882" y="7243"/>
                  </a:cubicBezTo>
                  <a:close/>
                  <a:moveTo>
                    <a:pt x="9237" y="11277"/>
                  </a:moveTo>
                  <a:cubicBezTo>
                    <a:pt x="10341" y="11277"/>
                    <a:pt x="11395" y="12135"/>
                    <a:pt x="11395" y="13426"/>
                  </a:cubicBezTo>
                  <a:cubicBezTo>
                    <a:pt x="11395" y="14618"/>
                    <a:pt x="10433" y="15580"/>
                    <a:pt x="9257" y="15580"/>
                  </a:cubicBezTo>
                  <a:cubicBezTo>
                    <a:pt x="7347" y="15580"/>
                    <a:pt x="6385" y="13258"/>
                    <a:pt x="7729" y="11914"/>
                  </a:cubicBezTo>
                  <a:cubicBezTo>
                    <a:pt x="8169" y="11474"/>
                    <a:pt x="8709" y="11277"/>
                    <a:pt x="9237" y="11277"/>
                  </a:cubicBezTo>
                  <a:close/>
                  <a:moveTo>
                    <a:pt x="7975" y="1"/>
                  </a:moveTo>
                  <a:cubicBezTo>
                    <a:pt x="6514" y="2"/>
                    <a:pt x="5083" y="293"/>
                    <a:pt x="3743" y="871"/>
                  </a:cubicBezTo>
                  <a:cubicBezTo>
                    <a:pt x="337" y="4613"/>
                    <a:pt x="1" y="10219"/>
                    <a:pt x="2933" y="14328"/>
                  </a:cubicBezTo>
                  <a:cubicBezTo>
                    <a:pt x="4998" y="17232"/>
                    <a:pt x="8290" y="18833"/>
                    <a:pt x="11679" y="18833"/>
                  </a:cubicBezTo>
                  <a:cubicBezTo>
                    <a:pt x="13102" y="18833"/>
                    <a:pt x="14543" y="18550"/>
                    <a:pt x="15916" y="17963"/>
                  </a:cubicBezTo>
                  <a:cubicBezTo>
                    <a:pt x="19903" y="13564"/>
                    <a:pt x="19582" y="6782"/>
                    <a:pt x="15183" y="2796"/>
                  </a:cubicBezTo>
                  <a:cubicBezTo>
                    <a:pt x="13213" y="1009"/>
                    <a:pt x="10632" y="16"/>
                    <a:pt x="79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9" name="Google Shape;709;p41"/>
          <p:cNvGrpSpPr/>
          <p:nvPr/>
        </p:nvGrpSpPr>
        <p:grpSpPr>
          <a:xfrm>
            <a:off x="7005600" y="3501525"/>
            <a:ext cx="872875" cy="471225"/>
            <a:chOff x="6212875" y="3781775"/>
            <a:chExt cx="872875" cy="471225"/>
          </a:xfrm>
        </p:grpSpPr>
        <p:sp>
          <p:nvSpPr>
            <p:cNvPr id="710" name="Google Shape;710;p41"/>
            <p:cNvSpPr/>
            <p:nvPr/>
          </p:nvSpPr>
          <p:spPr>
            <a:xfrm>
              <a:off x="6367275" y="3781775"/>
              <a:ext cx="470850" cy="470850"/>
            </a:xfrm>
            <a:custGeom>
              <a:rect b="b" l="l" r="r" t="t"/>
              <a:pathLst>
                <a:path extrusionOk="0" h="18834" w="18834">
                  <a:moveTo>
                    <a:pt x="9409" y="0"/>
                  </a:moveTo>
                  <a:cubicBezTo>
                    <a:pt x="4216" y="0"/>
                    <a:pt x="0" y="4216"/>
                    <a:pt x="0" y="9424"/>
                  </a:cubicBezTo>
                  <a:cubicBezTo>
                    <a:pt x="0" y="14617"/>
                    <a:pt x="4216" y="18833"/>
                    <a:pt x="9409" y="18833"/>
                  </a:cubicBezTo>
                  <a:cubicBezTo>
                    <a:pt x="14618" y="18833"/>
                    <a:pt x="18834" y="14617"/>
                    <a:pt x="18834" y="9424"/>
                  </a:cubicBezTo>
                  <a:cubicBezTo>
                    <a:pt x="18834" y="4216"/>
                    <a:pt x="14618" y="0"/>
                    <a:pt x="940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41"/>
            <p:cNvSpPr/>
            <p:nvPr/>
          </p:nvSpPr>
          <p:spPr>
            <a:xfrm>
              <a:off x="6367275" y="3781775"/>
              <a:ext cx="470850" cy="470850"/>
            </a:xfrm>
            <a:custGeom>
              <a:rect b="b" l="l" r="r" t="t"/>
              <a:pathLst>
                <a:path extrusionOk="0" h="18834" w="18834">
                  <a:moveTo>
                    <a:pt x="9409" y="0"/>
                  </a:moveTo>
                  <a:cubicBezTo>
                    <a:pt x="4216" y="0"/>
                    <a:pt x="0" y="4216"/>
                    <a:pt x="0" y="9424"/>
                  </a:cubicBezTo>
                  <a:cubicBezTo>
                    <a:pt x="0" y="14617"/>
                    <a:pt x="4216" y="18833"/>
                    <a:pt x="9409" y="18833"/>
                  </a:cubicBezTo>
                  <a:cubicBezTo>
                    <a:pt x="14618" y="18833"/>
                    <a:pt x="18834" y="14617"/>
                    <a:pt x="18834" y="9424"/>
                  </a:cubicBezTo>
                  <a:cubicBezTo>
                    <a:pt x="18834" y="4216"/>
                    <a:pt x="14618" y="0"/>
                    <a:pt x="9409" y="0"/>
                  </a:cubicBezTo>
                  <a:close/>
                </a:path>
              </a:pathLst>
            </a:custGeom>
            <a:solidFill>
              <a:srgbClr val="FFFFFF">
                <a:alpha val="301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41"/>
            <p:cNvSpPr/>
            <p:nvPr/>
          </p:nvSpPr>
          <p:spPr>
            <a:xfrm>
              <a:off x="6422650" y="3824775"/>
              <a:ext cx="435325" cy="428225"/>
            </a:xfrm>
            <a:custGeom>
              <a:rect b="b" l="l" r="r" t="t"/>
              <a:pathLst>
                <a:path extrusionOk="0" h="17129" w="17413">
                  <a:moveTo>
                    <a:pt x="10430" y="1"/>
                  </a:moveTo>
                  <a:cubicBezTo>
                    <a:pt x="7017" y="1"/>
                    <a:pt x="3775" y="1864"/>
                    <a:pt x="2108" y="5016"/>
                  </a:cubicBezTo>
                  <a:cubicBezTo>
                    <a:pt x="0" y="8987"/>
                    <a:pt x="993" y="13905"/>
                    <a:pt x="4491" y="16731"/>
                  </a:cubicBezTo>
                  <a:cubicBezTo>
                    <a:pt x="5377" y="17006"/>
                    <a:pt x="6293" y="17128"/>
                    <a:pt x="7210" y="17128"/>
                  </a:cubicBezTo>
                  <a:cubicBezTo>
                    <a:pt x="11181" y="17128"/>
                    <a:pt x="14740" y="14623"/>
                    <a:pt x="16069" y="10866"/>
                  </a:cubicBezTo>
                  <a:cubicBezTo>
                    <a:pt x="17413" y="7124"/>
                    <a:pt x="16237" y="2923"/>
                    <a:pt x="13151" y="418"/>
                  </a:cubicBezTo>
                  <a:lnTo>
                    <a:pt x="13151" y="403"/>
                  </a:lnTo>
                  <a:cubicBezTo>
                    <a:pt x="12250" y="131"/>
                    <a:pt x="11334" y="1"/>
                    <a:pt x="10430" y="1"/>
                  </a:cubicBezTo>
                  <a:close/>
                </a:path>
              </a:pathLst>
            </a:custGeom>
            <a:solidFill>
              <a:srgbClr val="000000">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41"/>
            <p:cNvSpPr/>
            <p:nvPr/>
          </p:nvSpPr>
          <p:spPr>
            <a:xfrm>
              <a:off x="6212875" y="3941125"/>
              <a:ext cx="872875" cy="290575"/>
            </a:xfrm>
            <a:custGeom>
              <a:rect b="b" l="l" r="r" t="t"/>
              <a:pathLst>
                <a:path extrusionOk="0" h="11623" w="34915">
                  <a:moveTo>
                    <a:pt x="28290" y="1"/>
                  </a:moveTo>
                  <a:cubicBezTo>
                    <a:pt x="27317" y="1"/>
                    <a:pt x="26087" y="110"/>
                    <a:pt x="24582" y="347"/>
                  </a:cubicBezTo>
                  <a:cubicBezTo>
                    <a:pt x="25083" y="2327"/>
                    <a:pt x="14663" y="6823"/>
                    <a:pt x="9364" y="6823"/>
                  </a:cubicBezTo>
                  <a:cubicBezTo>
                    <a:pt x="8043" y="6823"/>
                    <a:pt x="7040" y="6543"/>
                    <a:pt x="6604" y="5876"/>
                  </a:cubicBezTo>
                  <a:cubicBezTo>
                    <a:pt x="1" y="8987"/>
                    <a:pt x="973" y="11623"/>
                    <a:pt x="6433" y="11623"/>
                  </a:cubicBezTo>
                  <a:cubicBezTo>
                    <a:pt x="9283" y="11623"/>
                    <a:pt x="13356" y="10904"/>
                    <a:pt x="18213" y="9160"/>
                  </a:cubicBezTo>
                  <a:cubicBezTo>
                    <a:pt x="29652" y="5045"/>
                    <a:pt x="34914" y="1"/>
                    <a:pt x="2829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4" name="Google Shape;714;p41"/>
          <p:cNvGrpSpPr/>
          <p:nvPr/>
        </p:nvGrpSpPr>
        <p:grpSpPr>
          <a:xfrm rot="-1231472">
            <a:off x="545023" y="2349318"/>
            <a:ext cx="2268996" cy="2200998"/>
            <a:chOff x="225100" y="2629700"/>
            <a:chExt cx="2269050" cy="2201050"/>
          </a:xfrm>
        </p:grpSpPr>
        <p:sp>
          <p:nvSpPr>
            <p:cNvPr id="715" name="Google Shape;715;p41"/>
            <p:cNvSpPr/>
            <p:nvPr/>
          </p:nvSpPr>
          <p:spPr>
            <a:xfrm>
              <a:off x="692900" y="3316450"/>
              <a:ext cx="814150" cy="581425"/>
            </a:xfrm>
            <a:custGeom>
              <a:rect b="b" l="l" r="r" t="t"/>
              <a:pathLst>
                <a:path extrusionOk="0" h="23257" w="32566">
                  <a:moveTo>
                    <a:pt x="28646" y="1"/>
                  </a:moveTo>
                  <a:cubicBezTo>
                    <a:pt x="19915" y="1"/>
                    <a:pt x="7060" y="7615"/>
                    <a:pt x="1" y="14688"/>
                  </a:cubicBezTo>
                  <a:lnTo>
                    <a:pt x="8569" y="23256"/>
                  </a:lnTo>
                  <a:lnTo>
                    <a:pt x="32565" y="651"/>
                  </a:lnTo>
                  <a:cubicBezTo>
                    <a:pt x="31399" y="205"/>
                    <a:pt x="30078" y="1"/>
                    <a:pt x="28646"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41"/>
            <p:cNvSpPr/>
            <p:nvPr/>
          </p:nvSpPr>
          <p:spPr>
            <a:xfrm>
              <a:off x="1225975" y="3616425"/>
              <a:ext cx="643450" cy="814125"/>
            </a:xfrm>
            <a:custGeom>
              <a:rect b="b" l="l" r="r" t="t"/>
              <a:pathLst>
                <a:path extrusionOk="0" h="32565" w="25738">
                  <a:moveTo>
                    <a:pt x="22606" y="0"/>
                  </a:moveTo>
                  <a:lnTo>
                    <a:pt x="0" y="23996"/>
                  </a:lnTo>
                  <a:cubicBezTo>
                    <a:pt x="0" y="23996"/>
                    <a:pt x="5820" y="29831"/>
                    <a:pt x="8569" y="32565"/>
                  </a:cubicBezTo>
                  <a:cubicBezTo>
                    <a:pt x="16771" y="24347"/>
                    <a:pt x="25737" y="8248"/>
                    <a:pt x="22606"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41"/>
            <p:cNvSpPr/>
            <p:nvPr/>
          </p:nvSpPr>
          <p:spPr>
            <a:xfrm>
              <a:off x="877725" y="2629700"/>
              <a:ext cx="1616425" cy="1616050"/>
            </a:xfrm>
            <a:custGeom>
              <a:rect b="b" l="l" r="r" t="t"/>
              <a:pathLst>
                <a:path extrusionOk="0" h="64642" w="64657">
                  <a:moveTo>
                    <a:pt x="64656" y="1"/>
                  </a:moveTo>
                  <a:lnTo>
                    <a:pt x="46617" y="9349"/>
                  </a:lnTo>
                  <a:cubicBezTo>
                    <a:pt x="40828" y="12358"/>
                    <a:pt x="35482" y="16146"/>
                    <a:pt x="30732" y="20621"/>
                  </a:cubicBezTo>
                  <a:lnTo>
                    <a:pt x="0" y="49550"/>
                  </a:lnTo>
                  <a:lnTo>
                    <a:pt x="15091" y="64641"/>
                  </a:lnTo>
                  <a:lnTo>
                    <a:pt x="44021" y="33910"/>
                  </a:lnTo>
                  <a:cubicBezTo>
                    <a:pt x="48496" y="29159"/>
                    <a:pt x="52284" y="23813"/>
                    <a:pt x="55293" y="18024"/>
                  </a:cubicBezTo>
                  <a:lnTo>
                    <a:pt x="64656"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41"/>
            <p:cNvSpPr/>
            <p:nvPr/>
          </p:nvSpPr>
          <p:spPr>
            <a:xfrm>
              <a:off x="1621950" y="3185300"/>
              <a:ext cx="316200" cy="315825"/>
            </a:xfrm>
            <a:custGeom>
              <a:rect b="b" l="l" r="r" t="t"/>
              <a:pathLst>
                <a:path extrusionOk="0" h="12633" w="12648">
                  <a:moveTo>
                    <a:pt x="6324" y="1"/>
                  </a:moveTo>
                  <a:cubicBezTo>
                    <a:pt x="2842" y="1"/>
                    <a:pt x="1" y="2827"/>
                    <a:pt x="1" y="6309"/>
                  </a:cubicBezTo>
                  <a:cubicBezTo>
                    <a:pt x="1" y="9807"/>
                    <a:pt x="2842" y="12633"/>
                    <a:pt x="6324" y="12633"/>
                  </a:cubicBezTo>
                  <a:cubicBezTo>
                    <a:pt x="9822" y="12633"/>
                    <a:pt x="12648" y="9807"/>
                    <a:pt x="12648" y="6309"/>
                  </a:cubicBezTo>
                  <a:cubicBezTo>
                    <a:pt x="12648" y="2827"/>
                    <a:pt x="9822" y="1"/>
                    <a:pt x="632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41"/>
            <p:cNvSpPr/>
            <p:nvPr/>
          </p:nvSpPr>
          <p:spPr>
            <a:xfrm>
              <a:off x="1678475" y="3241825"/>
              <a:ext cx="203175" cy="202775"/>
            </a:xfrm>
            <a:custGeom>
              <a:rect b="b" l="l" r="r" t="t"/>
              <a:pathLst>
                <a:path extrusionOk="0" h="8111" w="8127">
                  <a:moveTo>
                    <a:pt x="4063" y="0"/>
                  </a:moveTo>
                  <a:cubicBezTo>
                    <a:pt x="1818" y="0"/>
                    <a:pt x="0" y="1818"/>
                    <a:pt x="0" y="4048"/>
                  </a:cubicBezTo>
                  <a:cubicBezTo>
                    <a:pt x="0" y="6293"/>
                    <a:pt x="1818" y="8111"/>
                    <a:pt x="4063" y="8111"/>
                  </a:cubicBezTo>
                  <a:cubicBezTo>
                    <a:pt x="6309" y="8111"/>
                    <a:pt x="8126" y="6293"/>
                    <a:pt x="8126" y="4048"/>
                  </a:cubicBezTo>
                  <a:cubicBezTo>
                    <a:pt x="8126" y="1818"/>
                    <a:pt x="6309" y="0"/>
                    <a:pt x="406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41"/>
            <p:cNvSpPr/>
            <p:nvPr/>
          </p:nvSpPr>
          <p:spPr>
            <a:xfrm>
              <a:off x="1013275" y="3455650"/>
              <a:ext cx="654525" cy="654525"/>
            </a:xfrm>
            <a:custGeom>
              <a:rect b="b" l="l" r="r" t="t"/>
              <a:pathLst>
                <a:path extrusionOk="0" h="26181" w="26181">
                  <a:moveTo>
                    <a:pt x="12098" y="1"/>
                  </a:moveTo>
                  <a:lnTo>
                    <a:pt x="1" y="11395"/>
                  </a:lnTo>
                  <a:lnTo>
                    <a:pt x="14786" y="26181"/>
                  </a:lnTo>
                  <a:lnTo>
                    <a:pt x="26181" y="14084"/>
                  </a:lnTo>
                  <a:lnTo>
                    <a:pt x="12098" y="1"/>
                  </a:lnTo>
                  <a:close/>
                </a:path>
              </a:pathLst>
            </a:custGeom>
            <a:solidFill>
              <a:srgbClr val="FFFFFF">
                <a:alpha val="301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41"/>
            <p:cNvSpPr/>
            <p:nvPr/>
          </p:nvSpPr>
          <p:spPr>
            <a:xfrm>
              <a:off x="225100" y="4021950"/>
              <a:ext cx="876425" cy="808800"/>
            </a:xfrm>
            <a:custGeom>
              <a:rect b="b" l="l" r="r" t="t"/>
              <a:pathLst>
                <a:path extrusionOk="0" h="32352" w="35057">
                  <a:moveTo>
                    <a:pt x="22058" y="0"/>
                  </a:moveTo>
                  <a:cubicBezTo>
                    <a:pt x="10984" y="902"/>
                    <a:pt x="7318" y="7989"/>
                    <a:pt x="6066" y="17398"/>
                  </a:cubicBezTo>
                  <a:cubicBezTo>
                    <a:pt x="5424" y="22209"/>
                    <a:pt x="5149" y="27066"/>
                    <a:pt x="1117" y="29877"/>
                  </a:cubicBezTo>
                  <a:cubicBezTo>
                    <a:pt x="1" y="30631"/>
                    <a:pt x="537" y="32352"/>
                    <a:pt x="1859" y="32352"/>
                  </a:cubicBezTo>
                  <a:cubicBezTo>
                    <a:pt x="1876" y="32352"/>
                    <a:pt x="1893" y="32352"/>
                    <a:pt x="1911" y="32351"/>
                  </a:cubicBezTo>
                  <a:cubicBezTo>
                    <a:pt x="16773" y="31893"/>
                    <a:pt x="23707" y="24622"/>
                    <a:pt x="24578" y="21583"/>
                  </a:cubicBezTo>
                  <a:lnTo>
                    <a:pt x="24578" y="21583"/>
                  </a:lnTo>
                  <a:cubicBezTo>
                    <a:pt x="24349" y="23171"/>
                    <a:pt x="23936" y="24729"/>
                    <a:pt x="23356" y="26226"/>
                  </a:cubicBezTo>
                  <a:cubicBezTo>
                    <a:pt x="22970" y="27179"/>
                    <a:pt x="23718" y="28084"/>
                    <a:pt x="24598" y="28084"/>
                  </a:cubicBezTo>
                  <a:cubicBezTo>
                    <a:pt x="24833" y="28084"/>
                    <a:pt x="25077" y="28020"/>
                    <a:pt x="25311" y="27876"/>
                  </a:cubicBezTo>
                  <a:cubicBezTo>
                    <a:pt x="29481" y="25264"/>
                    <a:pt x="34705" y="20468"/>
                    <a:pt x="35056" y="12663"/>
                  </a:cubicBezTo>
                  <a:cubicBezTo>
                    <a:pt x="31986" y="8310"/>
                    <a:pt x="22058" y="0"/>
                    <a:pt x="22058" y="0"/>
                  </a:cubicBezTo>
                  <a:close/>
                </a:path>
              </a:pathLst>
            </a:custGeom>
            <a:solidFill>
              <a:srgbClr val="7E57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41"/>
            <p:cNvSpPr/>
            <p:nvPr/>
          </p:nvSpPr>
          <p:spPr>
            <a:xfrm>
              <a:off x="225100" y="4021950"/>
              <a:ext cx="876425" cy="808800"/>
            </a:xfrm>
            <a:custGeom>
              <a:rect b="b" l="l" r="r" t="t"/>
              <a:pathLst>
                <a:path extrusionOk="0" h="32352" w="35057">
                  <a:moveTo>
                    <a:pt x="22058" y="0"/>
                  </a:moveTo>
                  <a:cubicBezTo>
                    <a:pt x="10984" y="902"/>
                    <a:pt x="7318" y="7989"/>
                    <a:pt x="6066" y="17398"/>
                  </a:cubicBezTo>
                  <a:cubicBezTo>
                    <a:pt x="5424" y="22209"/>
                    <a:pt x="5149" y="27066"/>
                    <a:pt x="1117" y="29877"/>
                  </a:cubicBezTo>
                  <a:cubicBezTo>
                    <a:pt x="1" y="30631"/>
                    <a:pt x="537" y="32352"/>
                    <a:pt x="1859" y="32352"/>
                  </a:cubicBezTo>
                  <a:cubicBezTo>
                    <a:pt x="1876" y="32352"/>
                    <a:pt x="1893" y="32352"/>
                    <a:pt x="1911" y="32351"/>
                  </a:cubicBezTo>
                  <a:cubicBezTo>
                    <a:pt x="16773" y="31893"/>
                    <a:pt x="23707" y="24622"/>
                    <a:pt x="24578" y="21583"/>
                  </a:cubicBezTo>
                  <a:lnTo>
                    <a:pt x="24578" y="21583"/>
                  </a:lnTo>
                  <a:cubicBezTo>
                    <a:pt x="24349" y="23171"/>
                    <a:pt x="23936" y="24729"/>
                    <a:pt x="23356" y="26226"/>
                  </a:cubicBezTo>
                  <a:cubicBezTo>
                    <a:pt x="22970" y="27179"/>
                    <a:pt x="23718" y="28084"/>
                    <a:pt x="24598" y="28084"/>
                  </a:cubicBezTo>
                  <a:cubicBezTo>
                    <a:pt x="24833" y="28084"/>
                    <a:pt x="25077" y="28020"/>
                    <a:pt x="25311" y="27876"/>
                  </a:cubicBezTo>
                  <a:cubicBezTo>
                    <a:pt x="29481" y="25264"/>
                    <a:pt x="34705" y="20468"/>
                    <a:pt x="35056" y="12663"/>
                  </a:cubicBezTo>
                  <a:cubicBezTo>
                    <a:pt x="31986" y="8310"/>
                    <a:pt x="22058" y="0"/>
                    <a:pt x="2205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41"/>
            <p:cNvSpPr/>
            <p:nvPr/>
          </p:nvSpPr>
          <p:spPr>
            <a:xfrm>
              <a:off x="701300" y="3927625"/>
              <a:ext cx="494150" cy="494525"/>
            </a:xfrm>
            <a:custGeom>
              <a:rect b="b" l="l" r="r" t="t"/>
              <a:pathLst>
                <a:path extrusionOk="0" h="19781" w="19766">
                  <a:moveTo>
                    <a:pt x="9440" y="1"/>
                  </a:moveTo>
                  <a:lnTo>
                    <a:pt x="1" y="2047"/>
                  </a:lnTo>
                  <a:lnTo>
                    <a:pt x="17734" y="19781"/>
                  </a:lnTo>
                  <a:lnTo>
                    <a:pt x="19765" y="10341"/>
                  </a:lnTo>
                  <a:lnTo>
                    <a:pt x="944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4" name="Google Shape;724;p41"/>
          <p:cNvGrpSpPr/>
          <p:nvPr/>
        </p:nvGrpSpPr>
        <p:grpSpPr>
          <a:xfrm>
            <a:off x="6830114" y="593000"/>
            <a:ext cx="1292375" cy="1487650"/>
            <a:chOff x="5729575" y="873250"/>
            <a:chExt cx="1292375" cy="1487650"/>
          </a:xfrm>
        </p:grpSpPr>
        <p:sp>
          <p:nvSpPr>
            <p:cNvPr id="725" name="Google Shape;725;p41"/>
            <p:cNvSpPr/>
            <p:nvPr/>
          </p:nvSpPr>
          <p:spPr>
            <a:xfrm>
              <a:off x="6230175" y="1075950"/>
              <a:ext cx="316600" cy="446025"/>
            </a:xfrm>
            <a:custGeom>
              <a:rect b="b" l="l" r="r" t="t"/>
              <a:pathLst>
                <a:path extrusionOk="0" h="17841" w="12664">
                  <a:moveTo>
                    <a:pt x="1" y="1"/>
                  </a:moveTo>
                  <a:lnTo>
                    <a:pt x="8936" y="17841"/>
                  </a:lnTo>
                  <a:cubicBezTo>
                    <a:pt x="8936" y="17841"/>
                    <a:pt x="12449" y="14435"/>
                    <a:pt x="12663" y="12357"/>
                  </a:cubicBezTo>
                  <a:cubicBezTo>
                    <a:pt x="12037" y="10250"/>
                    <a:pt x="6645" y="1054"/>
                    <a:pt x="6645" y="1054"/>
                  </a:cubicBezTo>
                  <a:cubicBezTo>
                    <a:pt x="4492" y="367"/>
                    <a:pt x="2246" y="16"/>
                    <a:pt x="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41"/>
            <p:cNvSpPr/>
            <p:nvPr/>
          </p:nvSpPr>
          <p:spPr>
            <a:xfrm>
              <a:off x="6230175" y="1075950"/>
              <a:ext cx="316600" cy="446025"/>
            </a:xfrm>
            <a:custGeom>
              <a:rect b="b" l="l" r="r" t="t"/>
              <a:pathLst>
                <a:path extrusionOk="0" h="17841" w="12664">
                  <a:moveTo>
                    <a:pt x="1" y="1"/>
                  </a:moveTo>
                  <a:lnTo>
                    <a:pt x="8936" y="17841"/>
                  </a:lnTo>
                  <a:cubicBezTo>
                    <a:pt x="8936" y="17841"/>
                    <a:pt x="12449" y="14435"/>
                    <a:pt x="12663" y="12357"/>
                  </a:cubicBezTo>
                  <a:cubicBezTo>
                    <a:pt x="12037" y="10250"/>
                    <a:pt x="6645" y="1054"/>
                    <a:pt x="6645" y="1054"/>
                  </a:cubicBezTo>
                  <a:cubicBezTo>
                    <a:pt x="4492" y="367"/>
                    <a:pt x="2246" y="16"/>
                    <a:pt x="1" y="1"/>
                  </a:cubicBezTo>
                  <a:close/>
                </a:path>
              </a:pathLst>
            </a:custGeom>
            <a:solidFill>
              <a:srgbClr val="FFFFFF">
                <a:alpha val="14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41"/>
            <p:cNvSpPr/>
            <p:nvPr/>
          </p:nvSpPr>
          <p:spPr>
            <a:xfrm>
              <a:off x="6214150" y="1479200"/>
              <a:ext cx="427325" cy="881700"/>
            </a:xfrm>
            <a:custGeom>
              <a:rect b="b" l="l" r="r" t="t"/>
              <a:pathLst>
                <a:path extrusionOk="0" h="35268" w="17093">
                  <a:moveTo>
                    <a:pt x="8065" y="0"/>
                  </a:moveTo>
                  <a:lnTo>
                    <a:pt x="0" y="3147"/>
                  </a:lnTo>
                  <a:cubicBezTo>
                    <a:pt x="0" y="3147"/>
                    <a:pt x="688" y="12021"/>
                    <a:pt x="2246" y="17351"/>
                  </a:cubicBezTo>
                  <a:cubicBezTo>
                    <a:pt x="3239" y="20651"/>
                    <a:pt x="5423" y="23492"/>
                    <a:pt x="7546" y="26134"/>
                  </a:cubicBezTo>
                  <a:cubicBezTo>
                    <a:pt x="8203" y="26959"/>
                    <a:pt x="8844" y="27799"/>
                    <a:pt x="9501" y="28624"/>
                  </a:cubicBezTo>
                  <a:cubicBezTo>
                    <a:pt x="10173" y="29449"/>
                    <a:pt x="10845" y="30121"/>
                    <a:pt x="11471" y="30900"/>
                  </a:cubicBezTo>
                  <a:cubicBezTo>
                    <a:pt x="12418" y="32091"/>
                    <a:pt x="12739" y="33221"/>
                    <a:pt x="12006" y="34611"/>
                  </a:cubicBezTo>
                  <a:lnTo>
                    <a:pt x="11884" y="34825"/>
                  </a:lnTo>
                  <a:cubicBezTo>
                    <a:pt x="11768" y="35039"/>
                    <a:pt x="12046" y="35268"/>
                    <a:pt x="12420" y="35268"/>
                  </a:cubicBezTo>
                  <a:cubicBezTo>
                    <a:pt x="12687" y="35268"/>
                    <a:pt x="13003" y="35150"/>
                    <a:pt x="13258" y="34825"/>
                  </a:cubicBezTo>
                  <a:cubicBezTo>
                    <a:pt x="14236" y="33557"/>
                    <a:pt x="14099" y="33649"/>
                    <a:pt x="14954" y="32564"/>
                  </a:cubicBezTo>
                  <a:cubicBezTo>
                    <a:pt x="15458" y="31908"/>
                    <a:pt x="16054" y="31205"/>
                    <a:pt x="16573" y="30609"/>
                  </a:cubicBezTo>
                  <a:cubicBezTo>
                    <a:pt x="17077" y="29998"/>
                    <a:pt x="17092" y="29113"/>
                    <a:pt x="16588" y="28502"/>
                  </a:cubicBezTo>
                  <a:cubicBezTo>
                    <a:pt x="14511" y="25966"/>
                    <a:pt x="12632" y="23293"/>
                    <a:pt x="10937" y="20483"/>
                  </a:cubicBezTo>
                  <a:cubicBezTo>
                    <a:pt x="10524" y="19780"/>
                    <a:pt x="10127" y="19062"/>
                    <a:pt x="9761" y="18329"/>
                  </a:cubicBezTo>
                  <a:cubicBezTo>
                    <a:pt x="9547" y="17901"/>
                    <a:pt x="9348" y="17489"/>
                    <a:pt x="9150" y="17061"/>
                  </a:cubicBezTo>
                  <a:cubicBezTo>
                    <a:pt x="8890" y="16664"/>
                    <a:pt x="8691" y="16221"/>
                    <a:pt x="8554" y="15748"/>
                  </a:cubicBezTo>
                  <a:cubicBezTo>
                    <a:pt x="7974" y="9546"/>
                    <a:pt x="10097" y="4979"/>
                    <a:pt x="806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41"/>
            <p:cNvSpPr/>
            <p:nvPr/>
          </p:nvSpPr>
          <p:spPr>
            <a:xfrm>
              <a:off x="6214150" y="1479200"/>
              <a:ext cx="427325" cy="881700"/>
            </a:xfrm>
            <a:custGeom>
              <a:rect b="b" l="l" r="r" t="t"/>
              <a:pathLst>
                <a:path extrusionOk="0" h="35268" w="17093">
                  <a:moveTo>
                    <a:pt x="8065" y="0"/>
                  </a:moveTo>
                  <a:lnTo>
                    <a:pt x="0" y="3147"/>
                  </a:lnTo>
                  <a:cubicBezTo>
                    <a:pt x="0" y="3147"/>
                    <a:pt x="688" y="12021"/>
                    <a:pt x="2246" y="17351"/>
                  </a:cubicBezTo>
                  <a:cubicBezTo>
                    <a:pt x="3239" y="20651"/>
                    <a:pt x="5423" y="23492"/>
                    <a:pt x="7546" y="26134"/>
                  </a:cubicBezTo>
                  <a:cubicBezTo>
                    <a:pt x="8203" y="26959"/>
                    <a:pt x="8844" y="27799"/>
                    <a:pt x="9501" y="28624"/>
                  </a:cubicBezTo>
                  <a:cubicBezTo>
                    <a:pt x="10173" y="29449"/>
                    <a:pt x="10845" y="30121"/>
                    <a:pt x="11471" y="30900"/>
                  </a:cubicBezTo>
                  <a:cubicBezTo>
                    <a:pt x="12418" y="32091"/>
                    <a:pt x="12739" y="33221"/>
                    <a:pt x="12006" y="34611"/>
                  </a:cubicBezTo>
                  <a:lnTo>
                    <a:pt x="11884" y="34825"/>
                  </a:lnTo>
                  <a:cubicBezTo>
                    <a:pt x="11768" y="35039"/>
                    <a:pt x="12046" y="35268"/>
                    <a:pt x="12420" y="35268"/>
                  </a:cubicBezTo>
                  <a:cubicBezTo>
                    <a:pt x="12687" y="35268"/>
                    <a:pt x="13003" y="35150"/>
                    <a:pt x="13258" y="34825"/>
                  </a:cubicBezTo>
                  <a:cubicBezTo>
                    <a:pt x="14236" y="33557"/>
                    <a:pt x="14099" y="33649"/>
                    <a:pt x="14954" y="32564"/>
                  </a:cubicBezTo>
                  <a:cubicBezTo>
                    <a:pt x="15458" y="31908"/>
                    <a:pt x="16054" y="31205"/>
                    <a:pt x="16573" y="30609"/>
                  </a:cubicBezTo>
                  <a:cubicBezTo>
                    <a:pt x="17077" y="29998"/>
                    <a:pt x="17092" y="29113"/>
                    <a:pt x="16588" y="28502"/>
                  </a:cubicBezTo>
                  <a:cubicBezTo>
                    <a:pt x="14511" y="25966"/>
                    <a:pt x="12632" y="23293"/>
                    <a:pt x="10937" y="20483"/>
                  </a:cubicBezTo>
                  <a:cubicBezTo>
                    <a:pt x="10524" y="19780"/>
                    <a:pt x="10127" y="19062"/>
                    <a:pt x="9761" y="18329"/>
                  </a:cubicBezTo>
                  <a:cubicBezTo>
                    <a:pt x="9547" y="17901"/>
                    <a:pt x="9348" y="17489"/>
                    <a:pt x="9150" y="17061"/>
                  </a:cubicBezTo>
                  <a:cubicBezTo>
                    <a:pt x="8890" y="16664"/>
                    <a:pt x="8691" y="16221"/>
                    <a:pt x="8554" y="15748"/>
                  </a:cubicBezTo>
                  <a:cubicBezTo>
                    <a:pt x="7974" y="9546"/>
                    <a:pt x="10097" y="4979"/>
                    <a:pt x="8065" y="0"/>
                  </a:cubicBezTo>
                  <a:close/>
                </a:path>
              </a:pathLst>
            </a:custGeom>
            <a:solidFill>
              <a:srgbClr val="FFFFFF">
                <a:alpha val="34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41"/>
            <p:cNvSpPr/>
            <p:nvPr/>
          </p:nvSpPr>
          <p:spPr>
            <a:xfrm>
              <a:off x="6473425" y="2127950"/>
              <a:ext cx="119925" cy="110000"/>
            </a:xfrm>
            <a:custGeom>
              <a:rect b="b" l="l" r="r" t="t"/>
              <a:pathLst>
                <a:path extrusionOk="0" h="4400" w="4797">
                  <a:moveTo>
                    <a:pt x="4247" y="1"/>
                  </a:moveTo>
                  <a:cubicBezTo>
                    <a:pt x="2964" y="1375"/>
                    <a:pt x="1543" y="2613"/>
                    <a:pt x="1" y="3682"/>
                  </a:cubicBezTo>
                  <a:cubicBezTo>
                    <a:pt x="214" y="3926"/>
                    <a:pt x="428" y="4171"/>
                    <a:pt x="627" y="4400"/>
                  </a:cubicBezTo>
                  <a:cubicBezTo>
                    <a:pt x="2170" y="3361"/>
                    <a:pt x="3575" y="2124"/>
                    <a:pt x="4797" y="719"/>
                  </a:cubicBezTo>
                  <a:lnTo>
                    <a:pt x="424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41"/>
            <p:cNvSpPr/>
            <p:nvPr/>
          </p:nvSpPr>
          <p:spPr>
            <a:xfrm>
              <a:off x="6611275" y="2190200"/>
              <a:ext cx="29825" cy="67225"/>
            </a:xfrm>
            <a:custGeom>
              <a:rect b="b" l="l" r="r" t="t"/>
              <a:pathLst>
                <a:path extrusionOk="0" h="2689" w="1193">
                  <a:moveTo>
                    <a:pt x="642" y="0"/>
                  </a:moveTo>
                  <a:cubicBezTo>
                    <a:pt x="276" y="428"/>
                    <a:pt x="46" y="978"/>
                    <a:pt x="31" y="1543"/>
                  </a:cubicBezTo>
                  <a:cubicBezTo>
                    <a:pt x="1" y="1940"/>
                    <a:pt x="62" y="2337"/>
                    <a:pt x="214" y="2689"/>
                  </a:cubicBezTo>
                  <a:lnTo>
                    <a:pt x="688" y="2139"/>
                  </a:lnTo>
                  <a:cubicBezTo>
                    <a:pt x="1177" y="1543"/>
                    <a:pt x="1192" y="673"/>
                    <a:pt x="703" y="62"/>
                  </a:cubicBezTo>
                  <a:lnTo>
                    <a:pt x="64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41"/>
            <p:cNvSpPr/>
            <p:nvPr/>
          </p:nvSpPr>
          <p:spPr>
            <a:xfrm>
              <a:off x="5764025" y="1131025"/>
              <a:ext cx="432575" cy="236975"/>
            </a:xfrm>
            <a:custGeom>
              <a:rect b="b" l="l" r="r" t="t"/>
              <a:pathLst>
                <a:path extrusionOk="0" h="9479" w="17303">
                  <a:moveTo>
                    <a:pt x="8676" y="5111"/>
                  </a:moveTo>
                  <a:cubicBezTo>
                    <a:pt x="8787" y="5111"/>
                    <a:pt x="8806" y="5144"/>
                    <a:pt x="8780" y="5144"/>
                  </a:cubicBezTo>
                  <a:cubicBezTo>
                    <a:pt x="8716" y="5139"/>
                    <a:pt x="8650" y="5128"/>
                    <a:pt x="8584" y="5114"/>
                  </a:cubicBezTo>
                  <a:lnTo>
                    <a:pt x="8612" y="5114"/>
                  </a:lnTo>
                  <a:cubicBezTo>
                    <a:pt x="8636" y="5112"/>
                    <a:pt x="8657" y="5111"/>
                    <a:pt x="8676" y="5111"/>
                  </a:cubicBezTo>
                  <a:close/>
                  <a:moveTo>
                    <a:pt x="14557" y="0"/>
                  </a:moveTo>
                  <a:cubicBezTo>
                    <a:pt x="13891" y="0"/>
                    <a:pt x="13229" y="270"/>
                    <a:pt x="12751" y="791"/>
                  </a:cubicBezTo>
                  <a:cubicBezTo>
                    <a:pt x="12003" y="1784"/>
                    <a:pt x="11208" y="2731"/>
                    <a:pt x="10338" y="3632"/>
                  </a:cubicBezTo>
                  <a:cubicBezTo>
                    <a:pt x="9971" y="4014"/>
                    <a:pt x="9559" y="4365"/>
                    <a:pt x="9116" y="4671"/>
                  </a:cubicBezTo>
                  <a:cubicBezTo>
                    <a:pt x="8917" y="4808"/>
                    <a:pt x="8703" y="4931"/>
                    <a:pt x="8490" y="5053"/>
                  </a:cubicBezTo>
                  <a:lnTo>
                    <a:pt x="8440" y="5075"/>
                  </a:lnTo>
                  <a:lnTo>
                    <a:pt x="8440" y="5075"/>
                  </a:lnTo>
                  <a:cubicBezTo>
                    <a:pt x="8379" y="5056"/>
                    <a:pt x="8319" y="5033"/>
                    <a:pt x="8261" y="5007"/>
                  </a:cubicBezTo>
                  <a:cubicBezTo>
                    <a:pt x="8001" y="4915"/>
                    <a:pt x="7741" y="4793"/>
                    <a:pt x="7482" y="4656"/>
                  </a:cubicBezTo>
                  <a:cubicBezTo>
                    <a:pt x="6947" y="4381"/>
                    <a:pt x="6367" y="4045"/>
                    <a:pt x="5801" y="3709"/>
                  </a:cubicBezTo>
                  <a:cubicBezTo>
                    <a:pt x="4656" y="3006"/>
                    <a:pt x="3495" y="2242"/>
                    <a:pt x="2334" y="1509"/>
                  </a:cubicBezTo>
                  <a:lnTo>
                    <a:pt x="2304" y="1509"/>
                  </a:lnTo>
                  <a:cubicBezTo>
                    <a:pt x="2080" y="1368"/>
                    <a:pt x="1851" y="1306"/>
                    <a:pt x="1633" y="1306"/>
                  </a:cubicBezTo>
                  <a:cubicBezTo>
                    <a:pt x="721" y="1306"/>
                    <a:pt x="0" y="2393"/>
                    <a:pt x="654" y="3281"/>
                  </a:cubicBezTo>
                  <a:cubicBezTo>
                    <a:pt x="1540" y="4457"/>
                    <a:pt x="2533" y="5557"/>
                    <a:pt x="3602" y="6580"/>
                  </a:cubicBezTo>
                  <a:cubicBezTo>
                    <a:pt x="4152" y="7100"/>
                    <a:pt x="4732" y="7588"/>
                    <a:pt x="5358" y="8047"/>
                  </a:cubicBezTo>
                  <a:cubicBezTo>
                    <a:pt x="5694" y="8291"/>
                    <a:pt x="6046" y="8520"/>
                    <a:pt x="6397" y="8734"/>
                  </a:cubicBezTo>
                  <a:cubicBezTo>
                    <a:pt x="6855" y="9009"/>
                    <a:pt x="7344" y="9223"/>
                    <a:pt x="7848" y="9360"/>
                  </a:cubicBezTo>
                  <a:cubicBezTo>
                    <a:pt x="8149" y="9441"/>
                    <a:pt x="8458" y="9478"/>
                    <a:pt x="8770" y="9478"/>
                  </a:cubicBezTo>
                  <a:cubicBezTo>
                    <a:pt x="8870" y="9478"/>
                    <a:pt x="8970" y="9474"/>
                    <a:pt x="9070" y="9467"/>
                  </a:cubicBezTo>
                  <a:cubicBezTo>
                    <a:pt x="9223" y="9467"/>
                    <a:pt x="9360" y="9436"/>
                    <a:pt x="9498" y="9406"/>
                  </a:cubicBezTo>
                  <a:lnTo>
                    <a:pt x="9727" y="9345"/>
                  </a:lnTo>
                  <a:lnTo>
                    <a:pt x="9849" y="9314"/>
                  </a:lnTo>
                  <a:lnTo>
                    <a:pt x="10170" y="9207"/>
                  </a:lnTo>
                  <a:cubicBezTo>
                    <a:pt x="10613" y="9055"/>
                    <a:pt x="11025" y="8871"/>
                    <a:pt x="11438" y="8673"/>
                  </a:cubicBezTo>
                  <a:cubicBezTo>
                    <a:pt x="12217" y="8260"/>
                    <a:pt x="12934" y="7772"/>
                    <a:pt x="13606" y="7206"/>
                  </a:cubicBezTo>
                  <a:cubicBezTo>
                    <a:pt x="14798" y="6168"/>
                    <a:pt x="15852" y="4992"/>
                    <a:pt x="16722" y="3678"/>
                  </a:cubicBezTo>
                  <a:lnTo>
                    <a:pt x="16677" y="3678"/>
                  </a:lnTo>
                  <a:cubicBezTo>
                    <a:pt x="17303" y="2609"/>
                    <a:pt x="17013" y="1219"/>
                    <a:pt x="16005" y="471"/>
                  </a:cubicBezTo>
                  <a:cubicBezTo>
                    <a:pt x="15570" y="155"/>
                    <a:pt x="15062" y="0"/>
                    <a:pt x="1455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41"/>
            <p:cNvSpPr/>
            <p:nvPr/>
          </p:nvSpPr>
          <p:spPr>
            <a:xfrm>
              <a:off x="5764025" y="1131025"/>
              <a:ext cx="432575" cy="236975"/>
            </a:xfrm>
            <a:custGeom>
              <a:rect b="b" l="l" r="r" t="t"/>
              <a:pathLst>
                <a:path extrusionOk="0" h="9479" w="17303">
                  <a:moveTo>
                    <a:pt x="8676" y="5111"/>
                  </a:moveTo>
                  <a:cubicBezTo>
                    <a:pt x="8787" y="5111"/>
                    <a:pt x="8806" y="5144"/>
                    <a:pt x="8780" y="5144"/>
                  </a:cubicBezTo>
                  <a:cubicBezTo>
                    <a:pt x="8716" y="5139"/>
                    <a:pt x="8650" y="5128"/>
                    <a:pt x="8584" y="5114"/>
                  </a:cubicBezTo>
                  <a:lnTo>
                    <a:pt x="8612" y="5114"/>
                  </a:lnTo>
                  <a:cubicBezTo>
                    <a:pt x="8636" y="5112"/>
                    <a:pt x="8657" y="5111"/>
                    <a:pt x="8676" y="5111"/>
                  </a:cubicBezTo>
                  <a:close/>
                  <a:moveTo>
                    <a:pt x="14557" y="0"/>
                  </a:moveTo>
                  <a:cubicBezTo>
                    <a:pt x="13891" y="0"/>
                    <a:pt x="13229" y="270"/>
                    <a:pt x="12751" y="791"/>
                  </a:cubicBezTo>
                  <a:cubicBezTo>
                    <a:pt x="12003" y="1784"/>
                    <a:pt x="11208" y="2731"/>
                    <a:pt x="10338" y="3632"/>
                  </a:cubicBezTo>
                  <a:cubicBezTo>
                    <a:pt x="9971" y="4014"/>
                    <a:pt x="9559" y="4365"/>
                    <a:pt x="9116" y="4671"/>
                  </a:cubicBezTo>
                  <a:cubicBezTo>
                    <a:pt x="8917" y="4808"/>
                    <a:pt x="8703" y="4931"/>
                    <a:pt x="8490" y="5053"/>
                  </a:cubicBezTo>
                  <a:lnTo>
                    <a:pt x="8440" y="5075"/>
                  </a:lnTo>
                  <a:lnTo>
                    <a:pt x="8440" y="5075"/>
                  </a:lnTo>
                  <a:cubicBezTo>
                    <a:pt x="8379" y="5056"/>
                    <a:pt x="8319" y="5033"/>
                    <a:pt x="8261" y="5007"/>
                  </a:cubicBezTo>
                  <a:cubicBezTo>
                    <a:pt x="8001" y="4915"/>
                    <a:pt x="7741" y="4793"/>
                    <a:pt x="7482" y="4656"/>
                  </a:cubicBezTo>
                  <a:cubicBezTo>
                    <a:pt x="6947" y="4381"/>
                    <a:pt x="6367" y="4045"/>
                    <a:pt x="5801" y="3709"/>
                  </a:cubicBezTo>
                  <a:cubicBezTo>
                    <a:pt x="4656" y="3006"/>
                    <a:pt x="3495" y="2242"/>
                    <a:pt x="2334" y="1509"/>
                  </a:cubicBezTo>
                  <a:lnTo>
                    <a:pt x="2304" y="1509"/>
                  </a:lnTo>
                  <a:cubicBezTo>
                    <a:pt x="2080" y="1368"/>
                    <a:pt x="1851" y="1306"/>
                    <a:pt x="1633" y="1306"/>
                  </a:cubicBezTo>
                  <a:cubicBezTo>
                    <a:pt x="721" y="1306"/>
                    <a:pt x="0" y="2393"/>
                    <a:pt x="654" y="3281"/>
                  </a:cubicBezTo>
                  <a:cubicBezTo>
                    <a:pt x="1540" y="4457"/>
                    <a:pt x="2533" y="5557"/>
                    <a:pt x="3602" y="6580"/>
                  </a:cubicBezTo>
                  <a:cubicBezTo>
                    <a:pt x="4152" y="7100"/>
                    <a:pt x="4732" y="7588"/>
                    <a:pt x="5358" y="8047"/>
                  </a:cubicBezTo>
                  <a:cubicBezTo>
                    <a:pt x="5694" y="8291"/>
                    <a:pt x="6046" y="8520"/>
                    <a:pt x="6397" y="8734"/>
                  </a:cubicBezTo>
                  <a:cubicBezTo>
                    <a:pt x="6855" y="9009"/>
                    <a:pt x="7344" y="9223"/>
                    <a:pt x="7848" y="9360"/>
                  </a:cubicBezTo>
                  <a:cubicBezTo>
                    <a:pt x="8149" y="9441"/>
                    <a:pt x="8458" y="9478"/>
                    <a:pt x="8770" y="9478"/>
                  </a:cubicBezTo>
                  <a:cubicBezTo>
                    <a:pt x="8870" y="9478"/>
                    <a:pt x="8970" y="9474"/>
                    <a:pt x="9070" y="9467"/>
                  </a:cubicBezTo>
                  <a:cubicBezTo>
                    <a:pt x="9223" y="9467"/>
                    <a:pt x="9360" y="9436"/>
                    <a:pt x="9498" y="9406"/>
                  </a:cubicBezTo>
                  <a:lnTo>
                    <a:pt x="9727" y="9345"/>
                  </a:lnTo>
                  <a:lnTo>
                    <a:pt x="9849" y="9314"/>
                  </a:lnTo>
                  <a:lnTo>
                    <a:pt x="10170" y="9207"/>
                  </a:lnTo>
                  <a:cubicBezTo>
                    <a:pt x="10613" y="9055"/>
                    <a:pt x="11025" y="8871"/>
                    <a:pt x="11438" y="8673"/>
                  </a:cubicBezTo>
                  <a:cubicBezTo>
                    <a:pt x="12217" y="8260"/>
                    <a:pt x="12934" y="7772"/>
                    <a:pt x="13606" y="7206"/>
                  </a:cubicBezTo>
                  <a:cubicBezTo>
                    <a:pt x="14798" y="6168"/>
                    <a:pt x="15852" y="4992"/>
                    <a:pt x="16722" y="3678"/>
                  </a:cubicBezTo>
                  <a:lnTo>
                    <a:pt x="16677" y="3678"/>
                  </a:lnTo>
                  <a:cubicBezTo>
                    <a:pt x="17303" y="2609"/>
                    <a:pt x="17013" y="1219"/>
                    <a:pt x="16005" y="471"/>
                  </a:cubicBezTo>
                  <a:cubicBezTo>
                    <a:pt x="15570" y="155"/>
                    <a:pt x="15062" y="0"/>
                    <a:pt x="14557" y="0"/>
                  </a:cubicBezTo>
                  <a:close/>
                </a:path>
              </a:pathLst>
            </a:custGeom>
            <a:solidFill>
              <a:srgbClr val="FFFFFF">
                <a:alpha val="34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41"/>
            <p:cNvSpPr/>
            <p:nvPr/>
          </p:nvSpPr>
          <p:spPr>
            <a:xfrm>
              <a:off x="5729575" y="1099000"/>
              <a:ext cx="111525" cy="106050"/>
            </a:xfrm>
            <a:custGeom>
              <a:rect b="b" l="l" r="r" t="t"/>
              <a:pathLst>
                <a:path extrusionOk="0" h="4242" w="4461">
                  <a:moveTo>
                    <a:pt x="1508" y="0"/>
                  </a:moveTo>
                  <a:cubicBezTo>
                    <a:pt x="1309" y="0"/>
                    <a:pt x="1109" y="69"/>
                    <a:pt x="947" y="209"/>
                  </a:cubicBezTo>
                  <a:lnTo>
                    <a:pt x="352" y="713"/>
                  </a:lnTo>
                  <a:cubicBezTo>
                    <a:pt x="77" y="973"/>
                    <a:pt x="0" y="1400"/>
                    <a:pt x="199" y="1736"/>
                  </a:cubicBezTo>
                  <a:lnTo>
                    <a:pt x="779" y="2714"/>
                  </a:lnTo>
                  <a:cubicBezTo>
                    <a:pt x="779" y="2714"/>
                    <a:pt x="1207" y="3997"/>
                    <a:pt x="2078" y="4241"/>
                  </a:cubicBezTo>
                  <a:lnTo>
                    <a:pt x="4461" y="3478"/>
                  </a:lnTo>
                  <a:lnTo>
                    <a:pt x="4338" y="3279"/>
                  </a:lnTo>
                  <a:cubicBezTo>
                    <a:pt x="4033" y="2821"/>
                    <a:pt x="4079" y="1920"/>
                    <a:pt x="4170" y="1186"/>
                  </a:cubicBezTo>
                  <a:cubicBezTo>
                    <a:pt x="4243" y="679"/>
                    <a:pt x="4091" y="509"/>
                    <a:pt x="3899" y="509"/>
                  </a:cubicBezTo>
                  <a:cubicBezTo>
                    <a:pt x="3809" y="509"/>
                    <a:pt x="3709" y="547"/>
                    <a:pt x="3620" y="606"/>
                  </a:cubicBezTo>
                  <a:cubicBezTo>
                    <a:pt x="3407" y="835"/>
                    <a:pt x="3269" y="1110"/>
                    <a:pt x="3208" y="1416"/>
                  </a:cubicBezTo>
                  <a:cubicBezTo>
                    <a:pt x="3086" y="1247"/>
                    <a:pt x="2964" y="1095"/>
                    <a:pt x="2826" y="957"/>
                  </a:cubicBezTo>
                  <a:lnTo>
                    <a:pt x="2093" y="239"/>
                  </a:lnTo>
                  <a:cubicBezTo>
                    <a:pt x="1934" y="81"/>
                    <a:pt x="1722" y="0"/>
                    <a:pt x="150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41"/>
            <p:cNvSpPr/>
            <p:nvPr/>
          </p:nvSpPr>
          <p:spPr>
            <a:xfrm>
              <a:off x="5729575" y="1099000"/>
              <a:ext cx="111525" cy="106050"/>
            </a:xfrm>
            <a:custGeom>
              <a:rect b="b" l="l" r="r" t="t"/>
              <a:pathLst>
                <a:path extrusionOk="0" h="4242" w="4461">
                  <a:moveTo>
                    <a:pt x="1508" y="0"/>
                  </a:moveTo>
                  <a:cubicBezTo>
                    <a:pt x="1309" y="0"/>
                    <a:pt x="1109" y="69"/>
                    <a:pt x="947" y="209"/>
                  </a:cubicBezTo>
                  <a:lnTo>
                    <a:pt x="352" y="713"/>
                  </a:lnTo>
                  <a:cubicBezTo>
                    <a:pt x="77" y="973"/>
                    <a:pt x="0" y="1400"/>
                    <a:pt x="199" y="1736"/>
                  </a:cubicBezTo>
                  <a:lnTo>
                    <a:pt x="779" y="2714"/>
                  </a:lnTo>
                  <a:cubicBezTo>
                    <a:pt x="779" y="2714"/>
                    <a:pt x="1207" y="3997"/>
                    <a:pt x="2078" y="4241"/>
                  </a:cubicBezTo>
                  <a:lnTo>
                    <a:pt x="4461" y="3478"/>
                  </a:lnTo>
                  <a:lnTo>
                    <a:pt x="4338" y="3279"/>
                  </a:lnTo>
                  <a:cubicBezTo>
                    <a:pt x="4033" y="2821"/>
                    <a:pt x="4079" y="1920"/>
                    <a:pt x="4170" y="1186"/>
                  </a:cubicBezTo>
                  <a:cubicBezTo>
                    <a:pt x="4243" y="679"/>
                    <a:pt x="4091" y="509"/>
                    <a:pt x="3899" y="509"/>
                  </a:cubicBezTo>
                  <a:cubicBezTo>
                    <a:pt x="3809" y="509"/>
                    <a:pt x="3709" y="547"/>
                    <a:pt x="3620" y="606"/>
                  </a:cubicBezTo>
                  <a:cubicBezTo>
                    <a:pt x="3407" y="835"/>
                    <a:pt x="3269" y="1110"/>
                    <a:pt x="3208" y="1416"/>
                  </a:cubicBezTo>
                  <a:cubicBezTo>
                    <a:pt x="3086" y="1247"/>
                    <a:pt x="2964" y="1095"/>
                    <a:pt x="2826" y="957"/>
                  </a:cubicBezTo>
                  <a:lnTo>
                    <a:pt x="2093" y="239"/>
                  </a:lnTo>
                  <a:cubicBezTo>
                    <a:pt x="1934" y="81"/>
                    <a:pt x="1722" y="0"/>
                    <a:pt x="1508" y="0"/>
                  </a:cubicBezTo>
                  <a:close/>
                </a:path>
              </a:pathLst>
            </a:custGeom>
            <a:solidFill>
              <a:srgbClr val="FFFFFF">
                <a:alpha val="34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41"/>
            <p:cNvSpPr/>
            <p:nvPr/>
          </p:nvSpPr>
          <p:spPr>
            <a:xfrm>
              <a:off x="6074000" y="1052825"/>
              <a:ext cx="412425" cy="505050"/>
            </a:xfrm>
            <a:custGeom>
              <a:rect b="b" l="l" r="r" t="t"/>
              <a:pathLst>
                <a:path extrusionOk="0" h="20202" w="16497">
                  <a:moveTo>
                    <a:pt x="9092" y="1"/>
                  </a:moveTo>
                  <a:cubicBezTo>
                    <a:pt x="8948" y="1"/>
                    <a:pt x="8799" y="18"/>
                    <a:pt x="8646" y="55"/>
                  </a:cubicBezTo>
                  <a:cubicBezTo>
                    <a:pt x="6004" y="758"/>
                    <a:pt x="3483" y="1827"/>
                    <a:pt x="1131" y="3232"/>
                  </a:cubicBezTo>
                  <a:cubicBezTo>
                    <a:pt x="383" y="3690"/>
                    <a:pt x="1" y="4576"/>
                    <a:pt x="184" y="5447"/>
                  </a:cubicBezTo>
                  <a:cubicBezTo>
                    <a:pt x="1131" y="10075"/>
                    <a:pt x="3270" y="16261"/>
                    <a:pt x="5591" y="20202"/>
                  </a:cubicBezTo>
                  <a:lnTo>
                    <a:pt x="16436" y="15726"/>
                  </a:lnTo>
                  <a:cubicBezTo>
                    <a:pt x="16497" y="13817"/>
                    <a:pt x="13870" y="7631"/>
                    <a:pt x="11197" y="1659"/>
                  </a:cubicBezTo>
                  <a:cubicBezTo>
                    <a:pt x="10773" y="732"/>
                    <a:pt x="10029" y="1"/>
                    <a:pt x="909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41"/>
            <p:cNvSpPr/>
            <p:nvPr/>
          </p:nvSpPr>
          <p:spPr>
            <a:xfrm>
              <a:off x="6074000" y="1052825"/>
              <a:ext cx="412425" cy="505050"/>
            </a:xfrm>
            <a:custGeom>
              <a:rect b="b" l="l" r="r" t="t"/>
              <a:pathLst>
                <a:path extrusionOk="0" h="20202" w="16497">
                  <a:moveTo>
                    <a:pt x="9092" y="1"/>
                  </a:moveTo>
                  <a:cubicBezTo>
                    <a:pt x="8948" y="1"/>
                    <a:pt x="8799" y="18"/>
                    <a:pt x="8646" y="55"/>
                  </a:cubicBezTo>
                  <a:cubicBezTo>
                    <a:pt x="6004" y="758"/>
                    <a:pt x="3483" y="1827"/>
                    <a:pt x="1131" y="3232"/>
                  </a:cubicBezTo>
                  <a:cubicBezTo>
                    <a:pt x="383" y="3690"/>
                    <a:pt x="1" y="4576"/>
                    <a:pt x="184" y="5447"/>
                  </a:cubicBezTo>
                  <a:cubicBezTo>
                    <a:pt x="1131" y="10075"/>
                    <a:pt x="3270" y="16261"/>
                    <a:pt x="5591" y="20202"/>
                  </a:cubicBezTo>
                  <a:lnTo>
                    <a:pt x="16436" y="15726"/>
                  </a:lnTo>
                  <a:cubicBezTo>
                    <a:pt x="16497" y="13817"/>
                    <a:pt x="13870" y="7631"/>
                    <a:pt x="11197" y="1659"/>
                  </a:cubicBezTo>
                  <a:cubicBezTo>
                    <a:pt x="10773" y="732"/>
                    <a:pt x="10029" y="1"/>
                    <a:pt x="9092" y="1"/>
                  </a:cubicBez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41"/>
            <p:cNvSpPr/>
            <p:nvPr/>
          </p:nvSpPr>
          <p:spPr>
            <a:xfrm>
              <a:off x="6342075" y="1170650"/>
              <a:ext cx="85950" cy="94725"/>
            </a:xfrm>
            <a:custGeom>
              <a:rect b="b" l="l" r="r" t="t"/>
              <a:pathLst>
                <a:path extrusionOk="0" h="3789" w="3438">
                  <a:moveTo>
                    <a:pt x="0" y="1"/>
                  </a:moveTo>
                  <a:lnTo>
                    <a:pt x="0" y="1"/>
                  </a:lnTo>
                  <a:cubicBezTo>
                    <a:pt x="489" y="1268"/>
                    <a:pt x="2215" y="2857"/>
                    <a:pt x="3437" y="3789"/>
                  </a:cubicBezTo>
                  <a:cubicBezTo>
                    <a:pt x="3040" y="2811"/>
                    <a:pt x="2597" y="1788"/>
                    <a:pt x="2154" y="734"/>
                  </a:cubicBez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41"/>
            <p:cNvSpPr/>
            <p:nvPr/>
          </p:nvSpPr>
          <p:spPr>
            <a:xfrm>
              <a:off x="6051100" y="873250"/>
              <a:ext cx="250525" cy="256950"/>
            </a:xfrm>
            <a:custGeom>
              <a:rect b="b" l="l" r="r" t="t"/>
              <a:pathLst>
                <a:path extrusionOk="0" h="10278" w="10021">
                  <a:moveTo>
                    <a:pt x="4348" y="0"/>
                  </a:moveTo>
                  <a:cubicBezTo>
                    <a:pt x="4135" y="0"/>
                    <a:pt x="3917" y="10"/>
                    <a:pt x="3697" y="29"/>
                  </a:cubicBezTo>
                  <a:cubicBezTo>
                    <a:pt x="1742" y="197"/>
                    <a:pt x="0" y="2182"/>
                    <a:pt x="214" y="3267"/>
                  </a:cubicBezTo>
                  <a:cubicBezTo>
                    <a:pt x="413" y="4351"/>
                    <a:pt x="2062" y="4809"/>
                    <a:pt x="2383" y="5176"/>
                  </a:cubicBezTo>
                  <a:lnTo>
                    <a:pt x="1024" y="6153"/>
                  </a:lnTo>
                  <a:cubicBezTo>
                    <a:pt x="367" y="6642"/>
                    <a:pt x="214" y="7559"/>
                    <a:pt x="688" y="8215"/>
                  </a:cubicBezTo>
                  <a:lnTo>
                    <a:pt x="734" y="8261"/>
                  </a:lnTo>
                  <a:cubicBezTo>
                    <a:pt x="1299" y="8979"/>
                    <a:pt x="2062" y="9728"/>
                    <a:pt x="2490" y="10277"/>
                  </a:cubicBezTo>
                  <a:cubicBezTo>
                    <a:pt x="6248" y="10186"/>
                    <a:pt x="9027" y="8750"/>
                    <a:pt x="10020" y="7375"/>
                  </a:cubicBezTo>
                  <a:cubicBezTo>
                    <a:pt x="9638" y="5634"/>
                    <a:pt x="9730" y="4091"/>
                    <a:pt x="8859" y="2396"/>
                  </a:cubicBezTo>
                  <a:cubicBezTo>
                    <a:pt x="8044" y="848"/>
                    <a:pt x="6378" y="0"/>
                    <a:pt x="434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41"/>
            <p:cNvSpPr/>
            <p:nvPr/>
          </p:nvSpPr>
          <p:spPr>
            <a:xfrm>
              <a:off x="6051100" y="873250"/>
              <a:ext cx="250525" cy="256950"/>
            </a:xfrm>
            <a:custGeom>
              <a:rect b="b" l="l" r="r" t="t"/>
              <a:pathLst>
                <a:path extrusionOk="0" h="10278" w="10021">
                  <a:moveTo>
                    <a:pt x="4348" y="0"/>
                  </a:moveTo>
                  <a:cubicBezTo>
                    <a:pt x="4135" y="0"/>
                    <a:pt x="3917" y="10"/>
                    <a:pt x="3697" y="29"/>
                  </a:cubicBezTo>
                  <a:cubicBezTo>
                    <a:pt x="1742" y="197"/>
                    <a:pt x="0" y="2182"/>
                    <a:pt x="214" y="3267"/>
                  </a:cubicBezTo>
                  <a:cubicBezTo>
                    <a:pt x="413" y="4351"/>
                    <a:pt x="2062" y="4809"/>
                    <a:pt x="2383" y="5176"/>
                  </a:cubicBezTo>
                  <a:lnTo>
                    <a:pt x="1024" y="6153"/>
                  </a:lnTo>
                  <a:cubicBezTo>
                    <a:pt x="367" y="6642"/>
                    <a:pt x="214" y="7559"/>
                    <a:pt x="688" y="8215"/>
                  </a:cubicBezTo>
                  <a:lnTo>
                    <a:pt x="734" y="8261"/>
                  </a:lnTo>
                  <a:cubicBezTo>
                    <a:pt x="1299" y="8979"/>
                    <a:pt x="2062" y="9728"/>
                    <a:pt x="2490" y="10277"/>
                  </a:cubicBezTo>
                  <a:cubicBezTo>
                    <a:pt x="6248" y="10186"/>
                    <a:pt x="9027" y="8750"/>
                    <a:pt x="10020" y="7375"/>
                  </a:cubicBezTo>
                  <a:cubicBezTo>
                    <a:pt x="9638" y="5634"/>
                    <a:pt x="9730" y="4091"/>
                    <a:pt x="8859" y="2396"/>
                  </a:cubicBezTo>
                  <a:cubicBezTo>
                    <a:pt x="8044" y="848"/>
                    <a:pt x="6378" y="0"/>
                    <a:pt x="4348" y="0"/>
                  </a:cubicBez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41"/>
            <p:cNvSpPr/>
            <p:nvPr/>
          </p:nvSpPr>
          <p:spPr>
            <a:xfrm>
              <a:off x="6027425" y="900700"/>
              <a:ext cx="224075" cy="185675"/>
            </a:xfrm>
            <a:custGeom>
              <a:rect b="b" l="l" r="r" t="t"/>
              <a:pathLst>
                <a:path extrusionOk="0" h="7427" w="8963">
                  <a:moveTo>
                    <a:pt x="4507" y="1"/>
                  </a:moveTo>
                  <a:cubicBezTo>
                    <a:pt x="4055" y="1"/>
                    <a:pt x="3594" y="84"/>
                    <a:pt x="3147" y="259"/>
                  </a:cubicBezTo>
                  <a:cubicBezTo>
                    <a:pt x="77" y="1451"/>
                    <a:pt x="0" y="5773"/>
                    <a:pt x="3025" y="7102"/>
                  </a:cubicBezTo>
                  <a:cubicBezTo>
                    <a:pt x="3531" y="7325"/>
                    <a:pt x="4040" y="7426"/>
                    <a:pt x="4531" y="7426"/>
                  </a:cubicBezTo>
                  <a:cubicBezTo>
                    <a:pt x="6971" y="7426"/>
                    <a:pt x="8963" y="4921"/>
                    <a:pt x="7958" y="2352"/>
                  </a:cubicBezTo>
                  <a:cubicBezTo>
                    <a:pt x="7385" y="890"/>
                    <a:pt x="5988" y="1"/>
                    <a:pt x="4507"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41"/>
            <p:cNvSpPr/>
            <p:nvPr/>
          </p:nvSpPr>
          <p:spPr>
            <a:xfrm>
              <a:off x="6298925" y="1445975"/>
              <a:ext cx="723025" cy="643250"/>
            </a:xfrm>
            <a:custGeom>
              <a:rect b="b" l="l" r="r" t="t"/>
              <a:pathLst>
                <a:path extrusionOk="0" h="25730" w="28921">
                  <a:moveTo>
                    <a:pt x="7424" y="0"/>
                  </a:moveTo>
                  <a:lnTo>
                    <a:pt x="0" y="3361"/>
                  </a:lnTo>
                  <a:cubicBezTo>
                    <a:pt x="0" y="3361"/>
                    <a:pt x="5453" y="13044"/>
                    <a:pt x="9165" y="17138"/>
                  </a:cubicBezTo>
                  <a:cubicBezTo>
                    <a:pt x="11303" y="19505"/>
                    <a:pt x="14664" y="20574"/>
                    <a:pt x="17642" y="21338"/>
                  </a:cubicBezTo>
                  <a:cubicBezTo>
                    <a:pt x="19811" y="21903"/>
                    <a:pt x="21995" y="22331"/>
                    <a:pt x="24179" y="22728"/>
                  </a:cubicBezTo>
                  <a:cubicBezTo>
                    <a:pt x="25035" y="22881"/>
                    <a:pt x="25967" y="22942"/>
                    <a:pt x="26700" y="23461"/>
                  </a:cubicBezTo>
                  <a:cubicBezTo>
                    <a:pt x="27250" y="23874"/>
                    <a:pt x="27616" y="24469"/>
                    <a:pt x="27754" y="25141"/>
                  </a:cubicBezTo>
                  <a:cubicBezTo>
                    <a:pt x="27784" y="25279"/>
                    <a:pt x="27815" y="25416"/>
                    <a:pt x="27830" y="25554"/>
                  </a:cubicBezTo>
                  <a:cubicBezTo>
                    <a:pt x="27856" y="25672"/>
                    <a:pt x="27958" y="25730"/>
                    <a:pt x="28088" y="25730"/>
                  </a:cubicBezTo>
                  <a:cubicBezTo>
                    <a:pt x="28414" y="25730"/>
                    <a:pt x="28921" y="25370"/>
                    <a:pt x="28899" y="24683"/>
                  </a:cubicBezTo>
                  <a:cubicBezTo>
                    <a:pt x="28838" y="23064"/>
                    <a:pt x="28762" y="23202"/>
                    <a:pt x="28716" y="21857"/>
                  </a:cubicBezTo>
                  <a:cubicBezTo>
                    <a:pt x="28701" y="21017"/>
                    <a:pt x="28685" y="20086"/>
                    <a:pt x="28685" y="19291"/>
                  </a:cubicBezTo>
                  <a:cubicBezTo>
                    <a:pt x="28685" y="18512"/>
                    <a:pt x="28135" y="17840"/>
                    <a:pt x="27356" y="17688"/>
                  </a:cubicBezTo>
                  <a:cubicBezTo>
                    <a:pt x="26715" y="17550"/>
                    <a:pt x="26058" y="17428"/>
                    <a:pt x="25401" y="17306"/>
                  </a:cubicBezTo>
                  <a:cubicBezTo>
                    <a:pt x="24561" y="17122"/>
                    <a:pt x="23721" y="16924"/>
                    <a:pt x="22896" y="16695"/>
                  </a:cubicBezTo>
                  <a:cubicBezTo>
                    <a:pt x="22240" y="16496"/>
                    <a:pt x="21613" y="16298"/>
                    <a:pt x="20987" y="16069"/>
                  </a:cubicBezTo>
                  <a:cubicBezTo>
                    <a:pt x="20346" y="15839"/>
                    <a:pt x="19643" y="15580"/>
                    <a:pt x="18986" y="15274"/>
                  </a:cubicBezTo>
                  <a:cubicBezTo>
                    <a:pt x="18207" y="14938"/>
                    <a:pt x="17443" y="14587"/>
                    <a:pt x="16695" y="14220"/>
                  </a:cubicBezTo>
                  <a:cubicBezTo>
                    <a:pt x="15840" y="13823"/>
                    <a:pt x="15000" y="13396"/>
                    <a:pt x="14175" y="12983"/>
                  </a:cubicBezTo>
                  <a:cubicBezTo>
                    <a:pt x="10952" y="7637"/>
                    <a:pt x="10876" y="4124"/>
                    <a:pt x="742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41"/>
            <p:cNvSpPr/>
            <p:nvPr/>
          </p:nvSpPr>
          <p:spPr>
            <a:xfrm>
              <a:off x="6298925" y="1445975"/>
              <a:ext cx="723025" cy="643250"/>
            </a:xfrm>
            <a:custGeom>
              <a:rect b="b" l="l" r="r" t="t"/>
              <a:pathLst>
                <a:path extrusionOk="0" h="25730" w="28921">
                  <a:moveTo>
                    <a:pt x="7424" y="0"/>
                  </a:moveTo>
                  <a:lnTo>
                    <a:pt x="0" y="3361"/>
                  </a:lnTo>
                  <a:cubicBezTo>
                    <a:pt x="0" y="3361"/>
                    <a:pt x="5453" y="13044"/>
                    <a:pt x="9165" y="17138"/>
                  </a:cubicBezTo>
                  <a:cubicBezTo>
                    <a:pt x="11303" y="19505"/>
                    <a:pt x="14664" y="20574"/>
                    <a:pt x="17642" y="21338"/>
                  </a:cubicBezTo>
                  <a:cubicBezTo>
                    <a:pt x="19811" y="21903"/>
                    <a:pt x="21995" y="22331"/>
                    <a:pt x="24179" y="22728"/>
                  </a:cubicBezTo>
                  <a:cubicBezTo>
                    <a:pt x="25035" y="22881"/>
                    <a:pt x="25967" y="22942"/>
                    <a:pt x="26700" y="23461"/>
                  </a:cubicBezTo>
                  <a:cubicBezTo>
                    <a:pt x="27250" y="23874"/>
                    <a:pt x="27616" y="24469"/>
                    <a:pt x="27754" y="25141"/>
                  </a:cubicBezTo>
                  <a:cubicBezTo>
                    <a:pt x="27784" y="25279"/>
                    <a:pt x="27815" y="25416"/>
                    <a:pt x="27830" y="25554"/>
                  </a:cubicBezTo>
                  <a:cubicBezTo>
                    <a:pt x="27856" y="25672"/>
                    <a:pt x="27958" y="25730"/>
                    <a:pt x="28088" y="25730"/>
                  </a:cubicBezTo>
                  <a:cubicBezTo>
                    <a:pt x="28414" y="25730"/>
                    <a:pt x="28921" y="25370"/>
                    <a:pt x="28899" y="24683"/>
                  </a:cubicBezTo>
                  <a:cubicBezTo>
                    <a:pt x="28838" y="23064"/>
                    <a:pt x="28762" y="23202"/>
                    <a:pt x="28716" y="21857"/>
                  </a:cubicBezTo>
                  <a:cubicBezTo>
                    <a:pt x="28701" y="21017"/>
                    <a:pt x="28685" y="20086"/>
                    <a:pt x="28685" y="19291"/>
                  </a:cubicBezTo>
                  <a:cubicBezTo>
                    <a:pt x="28685" y="18512"/>
                    <a:pt x="28135" y="17840"/>
                    <a:pt x="27356" y="17688"/>
                  </a:cubicBezTo>
                  <a:cubicBezTo>
                    <a:pt x="26715" y="17550"/>
                    <a:pt x="26058" y="17428"/>
                    <a:pt x="25401" y="17306"/>
                  </a:cubicBezTo>
                  <a:cubicBezTo>
                    <a:pt x="24561" y="17122"/>
                    <a:pt x="23721" y="16924"/>
                    <a:pt x="22896" y="16695"/>
                  </a:cubicBezTo>
                  <a:cubicBezTo>
                    <a:pt x="22240" y="16496"/>
                    <a:pt x="21613" y="16298"/>
                    <a:pt x="20987" y="16069"/>
                  </a:cubicBezTo>
                  <a:cubicBezTo>
                    <a:pt x="20346" y="15839"/>
                    <a:pt x="19643" y="15580"/>
                    <a:pt x="18986" y="15274"/>
                  </a:cubicBezTo>
                  <a:cubicBezTo>
                    <a:pt x="18207" y="14938"/>
                    <a:pt x="17443" y="14587"/>
                    <a:pt x="16695" y="14220"/>
                  </a:cubicBezTo>
                  <a:cubicBezTo>
                    <a:pt x="15840" y="13823"/>
                    <a:pt x="15000" y="13396"/>
                    <a:pt x="14175" y="12983"/>
                  </a:cubicBezTo>
                  <a:cubicBezTo>
                    <a:pt x="10952" y="7637"/>
                    <a:pt x="10876" y="4124"/>
                    <a:pt x="7424" y="0"/>
                  </a:cubicBez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41"/>
            <p:cNvSpPr/>
            <p:nvPr/>
          </p:nvSpPr>
          <p:spPr>
            <a:xfrm>
              <a:off x="6878575" y="1871725"/>
              <a:ext cx="48525" cy="142075"/>
            </a:xfrm>
            <a:custGeom>
              <a:rect b="b" l="l" r="r" t="t"/>
              <a:pathLst>
                <a:path extrusionOk="0" h="5683" w="1941">
                  <a:moveTo>
                    <a:pt x="1055" y="1"/>
                  </a:moveTo>
                  <a:lnTo>
                    <a:pt x="1055" y="1"/>
                  </a:lnTo>
                  <a:cubicBezTo>
                    <a:pt x="1085" y="1696"/>
                    <a:pt x="291" y="4614"/>
                    <a:pt x="1" y="5500"/>
                  </a:cubicBezTo>
                  <a:lnTo>
                    <a:pt x="932" y="5683"/>
                  </a:lnTo>
                  <a:cubicBezTo>
                    <a:pt x="1543" y="3911"/>
                    <a:pt x="1879" y="2063"/>
                    <a:pt x="1940" y="199"/>
                  </a:cubicBezTo>
                  <a:cubicBezTo>
                    <a:pt x="1650" y="138"/>
                    <a:pt x="1360" y="77"/>
                    <a:pt x="105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41"/>
            <p:cNvSpPr/>
            <p:nvPr/>
          </p:nvSpPr>
          <p:spPr>
            <a:xfrm>
              <a:off x="6971375" y="1885850"/>
              <a:ext cx="45450" cy="49300"/>
            </a:xfrm>
            <a:custGeom>
              <a:rect b="b" l="l" r="r" t="t"/>
              <a:pathLst>
                <a:path extrusionOk="0" h="1972" w="1818">
                  <a:moveTo>
                    <a:pt x="0" y="1"/>
                  </a:moveTo>
                  <a:lnTo>
                    <a:pt x="0" y="1"/>
                  </a:lnTo>
                  <a:cubicBezTo>
                    <a:pt x="77" y="551"/>
                    <a:pt x="367" y="1070"/>
                    <a:pt x="794" y="1421"/>
                  </a:cubicBezTo>
                  <a:cubicBezTo>
                    <a:pt x="1069" y="1681"/>
                    <a:pt x="1405" y="1864"/>
                    <a:pt x="1772" y="1971"/>
                  </a:cubicBezTo>
                  <a:cubicBezTo>
                    <a:pt x="1803" y="1880"/>
                    <a:pt x="1818" y="1788"/>
                    <a:pt x="1803" y="1696"/>
                  </a:cubicBezTo>
                  <a:cubicBezTo>
                    <a:pt x="1803" y="917"/>
                    <a:pt x="1253" y="245"/>
                    <a:pt x="489" y="93"/>
                  </a:cubicBez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41"/>
            <p:cNvSpPr/>
            <p:nvPr/>
          </p:nvSpPr>
          <p:spPr>
            <a:xfrm>
              <a:off x="6111825" y="913550"/>
              <a:ext cx="100775" cy="74825"/>
            </a:xfrm>
            <a:custGeom>
              <a:rect b="b" l="l" r="r" t="t"/>
              <a:pathLst>
                <a:path extrusionOk="0" h="2993" w="4031">
                  <a:moveTo>
                    <a:pt x="1396" y="1"/>
                  </a:moveTo>
                  <a:cubicBezTo>
                    <a:pt x="563" y="1"/>
                    <a:pt x="0" y="589"/>
                    <a:pt x="580" y="937"/>
                  </a:cubicBezTo>
                  <a:cubicBezTo>
                    <a:pt x="1298" y="1487"/>
                    <a:pt x="1970" y="2082"/>
                    <a:pt x="2597" y="2754"/>
                  </a:cubicBezTo>
                  <a:cubicBezTo>
                    <a:pt x="2768" y="2921"/>
                    <a:pt x="2950" y="2992"/>
                    <a:pt x="3123" y="2992"/>
                  </a:cubicBezTo>
                  <a:cubicBezTo>
                    <a:pt x="3615" y="2992"/>
                    <a:pt x="4030" y="2422"/>
                    <a:pt x="3895" y="1869"/>
                  </a:cubicBezTo>
                  <a:cubicBezTo>
                    <a:pt x="3559" y="967"/>
                    <a:pt x="2810" y="295"/>
                    <a:pt x="1879" y="66"/>
                  </a:cubicBezTo>
                  <a:cubicBezTo>
                    <a:pt x="1712" y="21"/>
                    <a:pt x="1549" y="1"/>
                    <a:pt x="139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41"/>
            <p:cNvSpPr/>
            <p:nvPr/>
          </p:nvSpPr>
          <p:spPr>
            <a:xfrm>
              <a:off x="6201925" y="1431450"/>
              <a:ext cx="291375" cy="138275"/>
            </a:xfrm>
            <a:custGeom>
              <a:rect b="b" l="l" r="r" t="t"/>
              <a:pathLst>
                <a:path extrusionOk="0" h="5531" w="11655">
                  <a:moveTo>
                    <a:pt x="11319" y="1"/>
                  </a:moveTo>
                  <a:cubicBezTo>
                    <a:pt x="7745" y="1818"/>
                    <a:pt x="4079" y="3422"/>
                    <a:pt x="337" y="4812"/>
                  </a:cubicBezTo>
                  <a:cubicBezTo>
                    <a:pt x="1" y="4950"/>
                    <a:pt x="627" y="5530"/>
                    <a:pt x="627" y="5530"/>
                  </a:cubicBezTo>
                  <a:cubicBezTo>
                    <a:pt x="627" y="5530"/>
                    <a:pt x="7485" y="3193"/>
                    <a:pt x="11640" y="764"/>
                  </a:cubicBezTo>
                  <a:cubicBezTo>
                    <a:pt x="11655" y="474"/>
                    <a:pt x="11533" y="199"/>
                    <a:pt x="1131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41"/>
            <p:cNvSpPr/>
            <p:nvPr/>
          </p:nvSpPr>
          <p:spPr>
            <a:xfrm>
              <a:off x="6201925" y="1431450"/>
              <a:ext cx="291375" cy="138275"/>
            </a:xfrm>
            <a:custGeom>
              <a:rect b="b" l="l" r="r" t="t"/>
              <a:pathLst>
                <a:path extrusionOk="0" h="5531" w="11655">
                  <a:moveTo>
                    <a:pt x="11319" y="1"/>
                  </a:moveTo>
                  <a:cubicBezTo>
                    <a:pt x="7745" y="1818"/>
                    <a:pt x="4079" y="3422"/>
                    <a:pt x="337" y="4812"/>
                  </a:cubicBezTo>
                  <a:cubicBezTo>
                    <a:pt x="1" y="4950"/>
                    <a:pt x="627" y="5530"/>
                    <a:pt x="627" y="5530"/>
                  </a:cubicBezTo>
                  <a:cubicBezTo>
                    <a:pt x="627" y="5530"/>
                    <a:pt x="7485" y="3193"/>
                    <a:pt x="11640" y="764"/>
                  </a:cubicBezTo>
                  <a:cubicBezTo>
                    <a:pt x="11655" y="474"/>
                    <a:pt x="11533" y="199"/>
                    <a:pt x="11319" y="1"/>
                  </a:cubicBezTo>
                  <a:close/>
                </a:path>
              </a:pathLst>
            </a:custGeom>
            <a:solidFill>
              <a:srgbClr val="FFFFFF">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41"/>
            <p:cNvSpPr/>
            <p:nvPr/>
          </p:nvSpPr>
          <p:spPr>
            <a:xfrm>
              <a:off x="6240500" y="1038750"/>
              <a:ext cx="421700" cy="370075"/>
            </a:xfrm>
            <a:custGeom>
              <a:rect b="b" l="l" r="r" t="t"/>
              <a:pathLst>
                <a:path extrusionOk="0" h="14803" w="16868">
                  <a:moveTo>
                    <a:pt x="2790" y="1"/>
                  </a:moveTo>
                  <a:cubicBezTo>
                    <a:pt x="1911" y="1"/>
                    <a:pt x="1059" y="473"/>
                    <a:pt x="627" y="1305"/>
                  </a:cubicBezTo>
                  <a:cubicBezTo>
                    <a:pt x="0" y="2481"/>
                    <a:pt x="428" y="3932"/>
                    <a:pt x="1574" y="4574"/>
                  </a:cubicBezTo>
                  <a:lnTo>
                    <a:pt x="5285" y="6636"/>
                  </a:lnTo>
                  <a:cubicBezTo>
                    <a:pt x="6507" y="7308"/>
                    <a:pt x="7744" y="8011"/>
                    <a:pt x="8859" y="8698"/>
                  </a:cubicBezTo>
                  <a:cubicBezTo>
                    <a:pt x="9669" y="9156"/>
                    <a:pt x="10631" y="10195"/>
                    <a:pt x="11578" y="11218"/>
                  </a:cubicBezTo>
                  <a:cubicBezTo>
                    <a:pt x="12525" y="12242"/>
                    <a:pt x="13472" y="13341"/>
                    <a:pt x="14450" y="14380"/>
                  </a:cubicBezTo>
                  <a:lnTo>
                    <a:pt x="14480" y="14410"/>
                  </a:lnTo>
                  <a:cubicBezTo>
                    <a:pt x="14738" y="14685"/>
                    <a:pt x="15049" y="14803"/>
                    <a:pt x="15353" y="14803"/>
                  </a:cubicBezTo>
                  <a:cubicBezTo>
                    <a:pt x="16133" y="14803"/>
                    <a:pt x="16868" y="14028"/>
                    <a:pt x="16527" y="13127"/>
                  </a:cubicBezTo>
                  <a:cubicBezTo>
                    <a:pt x="15977" y="11707"/>
                    <a:pt x="15320" y="10348"/>
                    <a:pt x="14572" y="9034"/>
                  </a:cubicBezTo>
                  <a:cubicBezTo>
                    <a:pt x="14190" y="8362"/>
                    <a:pt x="13762" y="7705"/>
                    <a:pt x="13304" y="7079"/>
                  </a:cubicBezTo>
                  <a:cubicBezTo>
                    <a:pt x="13197" y="6926"/>
                    <a:pt x="13060" y="6743"/>
                    <a:pt x="12922" y="6590"/>
                  </a:cubicBezTo>
                  <a:cubicBezTo>
                    <a:pt x="12800" y="6437"/>
                    <a:pt x="12663" y="6269"/>
                    <a:pt x="12510" y="6101"/>
                  </a:cubicBezTo>
                  <a:cubicBezTo>
                    <a:pt x="12357" y="5918"/>
                    <a:pt x="12189" y="5765"/>
                    <a:pt x="12021" y="5613"/>
                  </a:cubicBezTo>
                  <a:lnTo>
                    <a:pt x="11731" y="5338"/>
                  </a:lnTo>
                  <a:lnTo>
                    <a:pt x="11502" y="5154"/>
                  </a:lnTo>
                  <a:cubicBezTo>
                    <a:pt x="10876" y="4650"/>
                    <a:pt x="10265" y="4192"/>
                    <a:pt x="9638" y="3749"/>
                  </a:cubicBezTo>
                  <a:cubicBezTo>
                    <a:pt x="9012" y="3306"/>
                    <a:pt x="8386" y="2909"/>
                    <a:pt x="7760" y="2497"/>
                  </a:cubicBezTo>
                  <a:cubicBezTo>
                    <a:pt x="6461" y="1702"/>
                    <a:pt x="5194" y="985"/>
                    <a:pt x="3849" y="297"/>
                  </a:cubicBezTo>
                  <a:lnTo>
                    <a:pt x="3865" y="251"/>
                  </a:lnTo>
                  <a:cubicBezTo>
                    <a:pt x="3521" y="82"/>
                    <a:pt x="3153" y="1"/>
                    <a:pt x="279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41"/>
            <p:cNvSpPr/>
            <p:nvPr/>
          </p:nvSpPr>
          <p:spPr>
            <a:xfrm>
              <a:off x="6240500" y="1038750"/>
              <a:ext cx="421700" cy="370075"/>
            </a:xfrm>
            <a:custGeom>
              <a:rect b="b" l="l" r="r" t="t"/>
              <a:pathLst>
                <a:path extrusionOk="0" h="14803" w="16868">
                  <a:moveTo>
                    <a:pt x="2790" y="1"/>
                  </a:moveTo>
                  <a:cubicBezTo>
                    <a:pt x="1911" y="1"/>
                    <a:pt x="1059" y="473"/>
                    <a:pt x="627" y="1305"/>
                  </a:cubicBezTo>
                  <a:cubicBezTo>
                    <a:pt x="0" y="2481"/>
                    <a:pt x="428" y="3932"/>
                    <a:pt x="1574" y="4574"/>
                  </a:cubicBezTo>
                  <a:lnTo>
                    <a:pt x="5285" y="6636"/>
                  </a:lnTo>
                  <a:cubicBezTo>
                    <a:pt x="6507" y="7308"/>
                    <a:pt x="7744" y="8011"/>
                    <a:pt x="8859" y="8698"/>
                  </a:cubicBezTo>
                  <a:cubicBezTo>
                    <a:pt x="9669" y="9156"/>
                    <a:pt x="10631" y="10195"/>
                    <a:pt x="11578" y="11218"/>
                  </a:cubicBezTo>
                  <a:cubicBezTo>
                    <a:pt x="12525" y="12242"/>
                    <a:pt x="13472" y="13341"/>
                    <a:pt x="14450" y="14380"/>
                  </a:cubicBezTo>
                  <a:lnTo>
                    <a:pt x="14480" y="14410"/>
                  </a:lnTo>
                  <a:cubicBezTo>
                    <a:pt x="14738" y="14685"/>
                    <a:pt x="15049" y="14803"/>
                    <a:pt x="15353" y="14803"/>
                  </a:cubicBezTo>
                  <a:cubicBezTo>
                    <a:pt x="16133" y="14803"/>
                    <a:pt x="16868" y="14028"/>
                    <a:pt x="16527" y="13127"/>
                  </a:cubicBezTo>
                  <a:cubicBezTo>
                    <a:pt x="15977" y="11707"/>
                    <a:pt x="15320" y="10348"/>
                    <a:pt x="14572" y="9034"/>
                  </a:cubicBezTo>
                  <a:cubicBezTo>
                    <a:pt x="14190" y="8362"/>
                    <a:pt x="13762" y="7705"/>
                    <a:pt x="13304" y="7079"/>
                  </a:cubicBezTo>
                  <a:cubicBezTo>
                    <a:pt x="13197" y="6926"/>
                    <a:pt x="13060" y="6743"/>
                    <a:pt x="12922" y="6590"/>
                  </a:cubicBezTo>
                  <a:cubicBezTo>
                    <a:pt x="12800" y="6437"/>
                    <a:pt x="12663" y="6269"/>
                    <a:pt x="12510" y="6101"/>
                  </a:cubicBezTo>
                  <a:cubicBezTo>
                    <a:pt x="12357" y="5918"/>
                    <a:pt x="12189" y="5765"/>
                    <a:pt x="12021" y="5613"/>
                  </a:cubicBezTo>
                  <a:lnTo>
                    <a:pt x="11731" y="5338"/>
                  </a:lnTo>
                  <a:lnTo>
                    <a:pt x="11502" y="5154"/>
                  </a:lnTo>
                  <a:cubicBezTo>
                    <a:pt x="10876" y="4650"/>
                    <a:pt x="10265" y="4192"/>
                    <a:pt x="9638" y="3749"/>
                  </a:cubicBezTo>
                  <a:cubicBezTo>
                    <a:pt x="9012" y="3306"/>
                    <a:pt x="8386" y="2909"/>
                    <a:pt x="7760" y="2497"/>
                  </a:cubicBezTo>
                  <a:cubicBezTo>
                    <a:pt x="6461" y="1702"/>
                    <a:pt x="5194" y="985"/>
                    <a:pt x="3849" y="297"/>
                  </a:cubicBezTo>
                  <a:lnTo>
                    <a:pt x="3865" y="251"/>
                  </a:lnTo>
                  <a:cubicBezTo>
                    <a:pt x="3521" y="82"/>
                    <a:pt x="3153" y="1"/>
                    <a:pt x="2790" y="1"/>
                  </a:cubicBez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41"/>
            <p:cNvSpPr/>
            <p:nvPr/>
          </p:nvSpPr>
          <p:spPr>
            <a:xfrm>
              <a:off x="6578225" y="1359275"/>
              <a:ext cx="107925" cy="107425"/>
            </a:xfrm>
            <a:custGeom>
              <a:rect b="b" l="l" r="r" t="t"/>
              <a:pathLst>
                <a:path extrusionOk="0" h="4297" w="4317">
                  <a:moveTo>
                    <a:pt x="2697" y="1"/>
                  </a:moveTo>
                  <a:lnTo>
                    <a:pt x="253" y="383"/>
                  </a:lnTo>
                  <a:lnTo>
                    <a:pt x="330" y="612"/>
                  </a:lnTo>
                  <a:cubicBezTo>
                    <a:pt x="559" y="1101"/>
                    <a:pt x="391" y="1987"/>
                    <a:pt x="162" y="2704"/>
                  </a:cubicBezTo>
                  <a:cubicBezTo>
                    <a:pt x="1" y="3245"/>
                    <a:pt x="169" y="3430"/>
                    <a:pt x="399" y="3430"/>
                  </a:cubicBezTo>
                  <a:cubicBezTo>
                    <a:pt x="474" y="3430"/>
                    <a:pt x="556" y="3411"/>
                    <a:pt x="635" y="3377"/>
                  </a:cubicBezTo>
                  <a:cubicBezTo>
                    <a:pt x="803" y="3300"/>
                    <a:pt x="971" y="2979"/>
                    <a:pt x="1170" y="2643"/>
                  </a:cubicBezTo>
                  <a:cubicBezTo>
                    <a:pt x="1246" y="2811"/>
                    <a:pt x="1353" y="2964"/>
                    <a:pt x="1475" y="3132"/>
                  </a:cubicBezTo>
                  <a:lnTo>
                    <a:pt x="2071" y="3957"/>
                  </a:lnTo>
                  <a:cubicBezTo>
                    <a:pt x="2235" y="4178"/>
                    <a:pt x="2489" y="4296"/>
                    <a:pt x="2750" y="4296"/>
                  </a:cubicBezTo>
                  <a:cubicBezTo>
                    <a:pt x="2904" y="4296"/>
                    <a:pt x="3060" y="4256"/>
                    <a:pt x="3201" y="4171"/>
                  </a:cubicBezTo>
                  <a:lnTo>
                    <a:pt x="3873" y="3743"/>
                  </a:lnTo>
                  <a:cubicBezTo>
                    <a:pt x="4194" y="3529"/>
                    <a:pt x="4316" y="3117"/>
                    <a:pt x="4179" y="2750"/>
                  </a:cubicBezTo>
                  <a:lnTo>
                    <a:pt x="3767" y="1712"/>
                  </a:lnTo>
                  <a:cubicBezTo>
                    <a:pt x="3767" y="1712"/>
                    <a:pt x="3537" y="368"/>
                    <a:pt x="269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41"/>
            <p:cNvSpPr/>
            <p:nvPr/>
          </p:nvSpPr>
          <p:spPr>
            <a:xfrm>
              <a:off x="6578225" y="1359275"/>
              <a:ext cx="107925" cy="107425"/>
            </a:xfrm>
            <a:custGeom>
              <a:rect b="b" l="l" r="r" t="t"/>
              <a:pathLst>
                <a:path extrusionOk="0" h="4297" w="4317">
                  <a:moveTo>
                    <a:pt x="2697" y="1"/>
                  </a:moveTo>
                  <a:lnTo>
                    <a:pt x="253" y="383"/>
                  </a:lnTo>
                  <a:lnTo>
                    <a:pt x="330" y="612"/>
                  </a:lnTo>
                  <a:cubicBezTo>
                    <a:pt x="559" y="1101"/>
                    <a:pt x="391" y="1987"/>
                    <a:pt x="162" y="2704"/>
                  </a:cubicBezTo>
                  <a:cubicBezTo>
                    <a:pt x="1" y="3245"/>
                    <a:pt x="169" y="3430"/>
                    <a:pt x="399" y="3430"/>
                  </a:cubicBezTo>
                  <a:cubicBezTo>
                    <a:pt x="474" y="3430"/>
                    <a:pt x="556" y="3411"/>
                    <a:pt x="635" y="3377"/>
                  </a:cubicBezTo>
                  <a:cubicBezTo>
                    <a:pt x="803" y="3300"/>
                    <a:pt x="971" y="2979"/>
                    <a:pt x="1170" y="2643"/>
                  </a:cubicBezTo>
                  <a:cubicBezTo>
                    <a:pt x="1246" y="2811"/>
                    <a:pt x="1353" y="2964"/>
                    <a:pt x="1475" y="3132"/>
                  </a:cubicBezTo>
                  <a:lnTo>
                    <a:pt x="2071" y="3957"/>
                  </a:lnTo>
                  <a:cubicBezTo>
                    <a:pt x="2235" y="4178"/>
                    <a:pt x="2489" y="4296"/>
                    <a:pt x="2750" y="4296"/>
                  </a:cubicBezTo>
                  <a:cubicBezTo>
                    <a:pt x="2904" y="4296"/>
                    <a:pt x="3060" y="4256"/>
                    <a:pt x="3201" y="4171"/>
                  </a:cubicBezTo>
                  <a:lnTo>
                    <a:pt x="3873" y="3743"/>
                  </a:lnTo>
                  <a:cubicBezTo>
                    <a:pt x="4194" y="3529"/>
                    <a:pt x="4316" y="3117"/>
                    <a:pt x="4179" y="2750"/>
                  </a:cubicBezTo>
                  <a:lnTo>
                    <a:pt x="3767" y="1712"/>
                  </a:lnTo>
                  <a:cubicBezTo>
                    <a:pt x="3767" y="1712"/>
                    <a:pt x="3537" y="368"/>
                    <a:pt x="2697" y="1"/>
                  </a:cubicBez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41"/>
            <p:cNvSpPr/>
            <p:nvPr/>
          </p:nvSpPr>
          <p:spPr>
            <a:xfrm>
              <a:off x="6178250" y="1187075"/>
              <a:ext cx="170725" cy="222775"/>
            </a:xfrm>
            <a:custGeom>
              <a:rect b="b" l="l" r="r" t="t"/>
              <a:pathLst>
                <a:path extrusionOk="0" h="8911" w="6829">
                  <a:moveTo>
                    <a:pt x="4262" y="0"/>
                  </a:moveTo>
                  <a:lnTo>
                    <a:pt x="3666" y="46"/>
                  </a:lnTo>
                  <a:lnTo>
                    <a:pt x="1" y="8905"/>
                  </a:lnTo>
                  <a:cubicBezTo>
                    <a:pt x="48" y="8909"/>
                    <a:pt x="94" y="8911"/>
                    <a:pt x="141" y="8911"/>
                  </a:cubicBezTo>
                  <a:cubicBezTo>
                    <a:pt x="293" y="8911"/>
                    <a:pt x="445" y="8891"/>
                    <a:pt x="596" y="8844"/>
                  </a:cubicBezTo>
                  <a:cubicBezTo>
                    <a:pt x="596" y="8844"/>
                    <a:pt x="5377" y="7072"/>
                    <a:pt x="6828" y="6400"/>
                  </a:cubicBezTo>
                  <a:cubicBezTo>
                    <a:pt x="5851" y="4399"/>
                    <a:pt x="4262" y="0"/>
                    <a:pt x="426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41"/>
            <p:cNvSpPr/>
            <p:nvPr/>
          </p:nvSpPr>
          <p:spPr>
            <a:xfrm>
              <a:off x="6117550" y="1188225"/>
              <a:ext cx="216900" cy="221500"/>
            </a:xfrm>
            <a:custGeom>
              <a:rect b="b" l="l" r="r" t="t"/>
              <a:pathLst>
                <a:path extrusionOk="0" h="8860" w="8676">
                  <a:moveTo>
                    <a:pt x="6094" y="0"/>
                  </a:moveTo>
                  <a:cubicBezTo>
                    <a:pt x="4552" y="107"/>
                    <a:pt x="1191" y="1390"/>
                    <a:pt x="0" y="2276"/>
                  </a:cubicBezTo>
                  <a:cubicBezTo>
                    <a:pt x="443" y="4582"/>
                    <a:pt x="1268" y="6812"/>
                    <a:pt x="2444" y="8859"/>
                  </a:cubicBezTo>
                  <a:cubicBezTo>
                    <a:pt x="4246" y="8233"/>
                    <a:pt x="7225" y="7072"/>
                    <a:pt x="8676" y="6400"/>
                  </a:cubicBezTo>
                  <a:cubicBezTo>
                    <a:pt x="7698" y="4323"/>
                    <a:pt x="6843" y="2184"/>
                    <a:pt x="609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41"/>
            <p:cNvSpPr/>
            <p:nvPr/>
          </p:nvSpPr>
          <p:spPr>
            <a:xfrm>
              <a:off x="6138575" y="1252150"/>
              <a:ext cx="74825" cy="63425"/>
            </a:xfrm>
            <a:custGeom>
              <a:rect b="b" l="l" r="r" t="t"/>
              <a:pathLst>
                <a:path extrusionOk="0" h="2537" w="2993">
                  <a:moveTo>
                    <a:pt x="1582" y="0"/>
                  </a:moveTo>
                  <a:cubicBezTo>
                    <a:pt x="672" y="0"/>
                    <a:pt x="1" y="996"/>
                    <a:pt x="473" y="1873"/>
                  </a:cubicBezTo>
                  <a:cubicBezTo>
                    <a:pt x="715" y="2322"/>
                    <a:pt x="1147" y="2537"/>
                    <a:pt x="1578" y="2537"/>
                  </a:cubicBezTo>
                  <a:cubicBezTo>
                    <a:pt x="2100" y="2537"/>
                    <a:pt x="2619" y="2222"/>
                    <a:pt x="2794" y="1628"/>
                  </a:cubicBezTo>
                  <a:cubicBezTo>
                    <a:pt x="2993" y="956"/>
                    <a:pt x="2611" y="254"/>
                    <a:pt x="1954" y="55"/>
                  </a:cubicBezTo>
                  <a:cubicBezTo>
                    <a:pt x="1827" y="18"/>
                    <a:pt x="1703" y="0"/>
                    <a:pt x="158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41"/>
            <p:cNvSpPr/>
            <p:nvPr/>
          </p:nvSpPr>
          <p:spPr>
            <a:xfrm>
              <a:off x="6208475" y="1238000"/>
              <a:ext cx="24800" cy="20975"/>
            </a:xfrm>
            <a:custGeom>
              <a:rect b="b" l="l" r="r" t="t"/>
              <a:pathLst>
                <a:path extrusionOk="0" h="839" w="992">
                  <a:moveTo>
                    <a:pt x="531" y="0"/>
                  </a:moveTo>
                  <a:cubicBezTo>
                    <a:pt x="213" y="0"/>
                    <a:pt x="0" y="344"/>
                    <a:pt x="182" y="636"/>
                  </a:cubicBezTo>
                  <a:cubicBezTo>
                    <a:pt x="260" y="774"/>
                    <a:pt x="395" y="838"/>
                    <a:pt x="529" y="838"/>
                  </a:cubicBezTo>
                  <a:cubicBezTo>
                    <a:pt x="708" y="838"/>
                    <a:pt x="886" y="724"/>
                    <a:pt x="930" y="514"/>
                  </a:cubicBezTo>
                  <a:cubicBezTo>
                    <a:pt x="991" y="300"/>
                    <a:pt x="869" y="86"/>
                    <a:pt x="670" y="25"/>
                  </a:cubicBezTo>
                  <a:cubicBezTo>
                    <a:pt x="655" y="25"/>
                    <a:pt x="640" y="10"/>
                    <a:pt x="625" y="10"/>
                  </a:cubicBezTo>
                  <a:cubicBezTo>
                    <a:pt x="592" y="3"/>
                    <a:pt x="561" y="0"/>
                    <a:pt x="53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41"/>
            <p:cNvSpPr/>
            <p:nvPr/>
          </p:nvSpPr>
          <p:spPr>
            <a:xfrm>
              <a:off x="6237000" y="1226775"/>
              <a:ext cx="23750" cy="22125"/>
            </a:xfrm>
            <a:custGeom>
              <a:rect b="b" l="l" r="r" t="t"/>
              <a:pathLst>
                <a:path extrusionOk="0" h="885" w="950">
                  <a:moveTo>
                    <a:pt x="502" y="0"/>
                  </a:moveTo>
                  <a:cubicBezTo>
                    <a:pt x="325" y="0"/>
                    <a:pt x="158" y="114"/>
                    <a:pt x="95" y="291"/>
                  </a:cubicBezTo>
                  <a:cubicBezTo>
                    <a:pt x="95" y="322"/>
                    <a:pt x="79" y="337"/>
                    <a:pt x="79" y="367"/>
                  </a:cubicBezTo>
                  <a:cubicBezTo>
                    <a:pt x="1" y="691"/>
                    <a:pt x="248" y="885"/>
                    <a:pt x="490" y="885"/>
                  </a:cubicBezTo>
                  <a:cubicBezTo>
                    <a:pt x="671" y="885"/>
                    <a:pt x="850" y="777"/>
                    <a:pt x="889" y="535"/>
                  </a:cubicBezTo>
                  <a:cubicBezTo>
                    <a:pt x="950" y="322"/>
                    <a:pt x="828" y="92"/>
                    <a:pt x="614" y="16"/>
                  </a:cubicBezTo>
                  <a:cubicBezTo>
                    <a:pt x="577" y="5"/>
                    <a:pt x="539" y="0"/>
                    <a:pt x="50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41"/>
            <p:cNvSpPr/>
            <p:nvPr/>
          </p:nvSpPr>
          <p:spPr>
            <a:xfrm>
              <a:off x="6177875" y="1313075"/>
              <a:ext cx="119925" cy="67250"/>
            </a:xfrm>
            <a:custGeom>
              <a:rect b="b" l="l" r="r" t="t"/>
              <a:pathLst>
                <a:path extrusionOk="0" h="2690" w="4797">
                  <a:moveTo>
                    <a:pt x="4522" y="1"/>
                  </a:moveTo>
                  <a:lnTo>
                    <a:pt x="0" y="1788"/>
                  </a:lnTo>
                  <a:lnTo>
                    <a:pt x="260" y="2689"/>
                  </a:lnTo>
                  <a:lnTo>
                    <a:pt x="4797" y="902"/>
                  </a:lnTo>
                  <a:lnTo>
                    <a:pt x="452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58" name="Google Shape;758;p41"/>
          <p:cNvSpPr txBox="1"/>
          <p:nvPr>
            <p:ph type="ctrTitle"/>
          </p:nvPr>
        </p:nvSpPr>
        <p:spPr>
          <a:xfrm>
            <a:off x="2138300" y="2356575"/>
            <a:ext cx="4867200" cy="1065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Tellurium</a:t>
            </a:r>
            <a:endParaRPr/>
          </a:p>
        </p:txBody>
      </p:sp>
      <p:sp>
        <p:nvSpPr>
          <p:cNvPr id="759" name="Google Shape;759;p41"/>
          <p:cNvSpPr txBox="1"/>
          <p:nvPr>
            <p:ph idx="1" type="subTitle"/>
          </p:nvPr>
        </p:nvSpPr>
        <p:spPr>
          <a:xfrm>
            <a:off x="3369601" y="3340835"/>
            <a:ext cx="24048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Lesson kit </a:t>
            </a:r>
            <a:endParaRPr/>
          </a:p>
        </p:txBody>
      </p:sp>
      <p:sp>
        <p:nvSpPr>
          <p:cNvPr id="760" name="Google Shape;760;p4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761" name="Google Shape;761;p41"/>
          <p:cNvPicPr preferRelativeResize="0"/>
          <p:nvPr/>
        </p:nvPicPr>
        <p:blipFill>
          <a:blip r:embed="rId3">
            <a:alphaModFix/>
          </a:blip>
          <a:stretch>
            <a:fillRect/>
          </a:stretch>
        </p:blipFill>
        <p:spPr>
          <a:xfrm>
            <a:off x="3307931" y="-5137"/>
            <a:ext cx="2527950" cy="26839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1" name="Shape 1041"/>
        <p:cNvGrpSpPr/>
        <p:nvPr/>
      </p:nvGrpSpPr>
      <p:grpSpPr>
        <a:xfrm>
          <a:off x="0" y="0"/>
          <a:ext cx="0" cy="0"/>
          <a:chOff x="0" y="0"/>
          <a:chExt cx="0" cy="0"/>
        </a:xfrm>
      </p:grpSpPr>
      <p:sp>
        <p:nvSpPr>
          <p:cNvPr id="1042" name="Google Shape;1042;p50"/>
          <p:cNvSpPr txBox="1"/>
          <p:nvPr>
            <p:ph type="title"/>
          </p:nvPr>
        </p:nvSpPr>
        <p:spPr>
          <a:xfrm>
            <a:off x="178175" y="1568450"/>
            <a:ext cx="1836000" cy="1145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000"/>
              <a:t>The Tilt - Seasons</a:t>
            </a:r>
            <a:endParaRPr sz="3000"/>
          </a:p>
        </p:txBody>
      </p:sp>
      <p:sp>
        <p:nvSpPr>
          <p:cNvPr id="1043" name="Google Shape;1043;p50"/>
          <p:cNvSpPr txBox="1"/>
          <p:nvPr>
            <p:ph idx="3" type="body"/>
          </p:nvPr>
        </p:nvSpPr>
        <p:spPr>
          <a:xfrm>
            <a:off x="5014100" y="2602250"/>
            <a:ext cx="3983100" cy="555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The Northern Hemisphere tilts away and that’s why Scotland is colder than Cornwall.</a:t>
            </a:r>
            <a:endParaRPr/>
          </a:p>
        </p:txBody>
      </p:sp>
      <p:sp>
        <p:nvSpPr>
          <p:cNvPr id="1044" name="Google Shape;1044;p50"/>
          <p:cNvSpPr txBox="1"/>
          <p:nvPr>
            <p:ph idx="4" type="subTitle"/>
          </p:nvPr>
        </p:nvSpPr>
        <p:spPr>
          <a:xfrm>
            <a:off x="5014100" y="1975494"/>
            <a:ext cx="1710000" cy="439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Alex</a:t>
            </a:r>
            <a:endParaRPr/>
          </a:p>
        </p:txBody>
      </p:sp>
      <p:cxnSp>
        <p:nvCxnSpPr>
          <p:cNvPr id="1045" name="Google Shape;1045;p50"/>
          <p:cNvCxnSpPr/>
          <p:nvPr/>
        </p:nvCxnSpPr>
        <p:spPr>
          <a:xfrm>
            <a:off x="4821338" y="2507450"/>
            <a:ext cx="2358300" cy="900"/>
          </a:xfrm>
          <a:prstGeom prst="straightConnector1">
            <a:avLst/>
          </a:prstGeom>
          <a:noFill/>
          <a:ln cap="flat" cmpd="sng" w="76200">
            <a:solidFill>
              <a:schemeClr val="accent6"/>
            </a:solidFill>
            <a:prstDash val="solid"/>
            <a:round/>
            <a:headEnd len="med" w="med" type="none"/>
            <a:tailEnd len="med" w="med" type="none"/>
          </a:ln>
        </p:spPr>
      </p:cxnSp>
      <p:cxnSp>
        <p:nvCxnSpPr>
          <p:cNvPr id="1046" name="Google Shape;1046;p50"/>
          <p:cNvCxnSpPr/>
          <p:nvPr/>
        </p:nvCxnSpPr>
        <p:spPr>
          <a:xfrm>
            <a:off x="3497413" y="873325"/>
            <a:ext cx="2484000" cy="0"/>
          </a:xfrm>
          <a:prstGeom prst="straightConnector1">
            <a:avLst/>
          </a:prstGeom>
          <a:noFill/>
          <a:ln cap="flat" cmpd="sng" w="76200">
            <a:solidFill>
              <a:schemeClr val="accent4"/>
            </a:solidFill>
            <a:prstDash val="solid"/>
            <a:round/>
            <a:headEnd len="med" w="med" type="none"/>
            <a:tailEnd len="med" w="med" type="none"/>
          </a:ln>
        </p:spPr>
      </p:cxnSp>
      <p:sp>
        <p:nvSpPr>
          <p:cNvPr id="1047" name="Google Shape;1047;p50"/>
          <p:cNvSpPr txBox="1"/>
          <p:nvPr>
            <p:ph idx="1" type="body"/>
          </p:nvPr>
        </p:nvSpPr>
        <p:spPr>
          <a:xfrm>
            <a:off x="3787400" y="967100"/>
            <a:ext cx="4026300" cy="907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We get closer to the sun at Summer, so our Earth feels warmer.  No orbit is a perfect circle after all!</a:t>
            </a:r>
            <a:endParaRPr/>
          </a:p>
        </p:txBody>
      </p:sp>
      <p:sp>
        <p:nvSpPr>
          <p:cNvPr id="1048" name="Google Shape;1048;p50"/>
          <p:cNvSpPr txBox="1"/>
          <p:nvPr>
            <p:ph idx="2" type="subTitle"/>
          </p:nvPr>
        </p:nvSpPr>
        <p:spPr>
          <a:xfrm>
            <a:off x="3787400" y="340350"/>
            <a:ext cx="1710000" cy="439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Cari H</a:t>
            </a:r>
            <a:endParaRPr/>
          </a:p>
        </p:txBody>
      </p:sp>
      <p:grpSp>
        <p:nvGrpSpPr>
          <p:cNvPr id="1049" name="Google Shape;1049;p50"/>
          <p:cNvGrpSpPr/>
          <p:nvPr/>
        </p:nvGrpSpPr>
        <p:grpSpPr>
          <a:xfrm>
            <a:off x="1353498" y="7"/>
            <a:ext cx="2518986" cy="1746593"/>
            <a:chOff x="-55400" y="248050"/>
            <a:chExt cx="7435025" cy="5172025"/>
          </a:xfrm>
        </p:grpSpPr>
        <p:sp>
          <p:nvSpPr>
            <p:cNvPr id="1050" name="Google Shape;1050;p50"/>
            <p:cNvSpPr/>
            <p:nvPr/>
          </p:nvSpPr>
          <p:spPr>
            <a:xfrm>
              <a:off x="506800" y="934650"/>
              <a:ext cx="4775300" cy="4379375"/>
            </a:xfrm>
            <a:custGeom>
              <a:rect b="b" l="l" r="r" t="t"/>
              <a:pathLst>
                <a:path extrusionOk="0" h="175175" w="191012">
                  <a:moveTo>
                    <a:pt x="98737" y="0"/>
                  </a:moveTo>
                  <a:cubicBezTo>
                    <a:pt x="82435" y="0"/>
                    <a:pt x="66016" y="10712"/>
                    <a:pt x="64303" y="19746"/>
                  </a:cubicBezTo>
                  <a:cubicBezTo>
                    <a:pt x="71246" y="12424"/>
                    <a:pt x="80792" y="8455"/>
                    <a:pt x="90535" y="8455"/>
                  </a:cubicBezTo>
                  <a:cubicBezTo>
                    <a:pt x="94733" y="8455"/>
                    <a:pt x="98968" y="9192"/>
                    <a:pt x="103047" y="10715"/>
                  </a:cubicBezTo>
                  <a:cubicBezTo>
                    <a:pt x="116594" y="15682"/>
                    <a:pt x="125896" y="28326"/>
                    <a:pt x="126619" y="42776"/>
                  </a:cubicBezTo>
                  <a:cubicBezTo>
                    <a:pt x="127612" y="61200"/>
                    <a:pt x="114607" y="77366"/>
                    <a:pt x="96454" y="80346"/>
                  </a:cubicBezTo>
                  <a:cubicBezTo>
                    <a:pt x="94428" y="80689"/>
                    <a:pt x="92409" y="80855"/>
                    <a:pt x="90413" y="80855"/>
                  </a:cubicBezTo>
                  <a:cubicBezTo>
                    <a:pt x="74528" y="80855"/>
                    <a:pt x="60136" y="70332"/>
                    <a:pt x="55723" y="54607"/>
                  </a:cubicBezTo>
                  <a:cubicBezTo>
                    <a:pt x="52924" y="58310"/>
                    <a:pt x="52020" y="63096"/>
                    <a:pt x="53465" y="67521"/>
                  </a:cubicBezTo>
                  <a:lnTo>
                    <a:pt x="53646" y="68063"/>
                  </a:lnTo>
                  <a:cubicBezTo>
                    <a:pt x="56536" y="76101"/>
                    <a:pt x="60961" y="84862"/>
                    <a:pt x="63400" y="91183"/>
                  </a:cubicBezTo>
                  <a:cubicBezTo>
                    <a:pt x="62045" y="91454"/>
                    <a:pt x="60691" y="91725"/>
                    <a:pt x="59336" y="92087"/>
                  </a:cubicBezTo>
                  <a:cubicBezTo>
                    <a:pt x="57349" y="92538"/>
                    <a:pt x="55452" y="93261"/>
                    <a:pt x="53646" y="94344"/>
                  </a:cubicBezTo>
                  <a:cubicBezTo>
                    <a:pt x="52382" y="94796"/>
                    <a:pt x="51208" y="95338"/>
                    <a:pt x="50034" y="95970"/>
                  </a:cubicBezTo>
                  <a:cubicBezTo>
                    <a:pt x="40099" y="102924"/>
                    <a:pt x="29713" y="109246"/>
                    <a:pt x="19056" y="114936"/>
                  </a:cubicBezTo>
                  <a:cubicBezTo>
                    <a:pt x="14450" y="117284"/>
                    <a:pt x="9573" y="119271"/>
                    <a:pt x="4516" y="120806"/>
                  </a:cubicBezTo>
                  <a:cubicBezTo>
                    <a:pt x="3071" y="121258"/>
                    <a:pt x="1536" y="121619"/>
                    <a:pt x="0" y="121890"/>
                  </a:cubicBezTo>
                  <a:cubicBezTo>
                    <a:pt x="7587" y="137153"/>
                    <a:pt x="18876" y="150338"/>
                    <a:pt x="32694" y="160273"/>
                  </a:cubicBezTo>
                  <a:cubicBezTo>
                    <a:pt x="34590" y="159641"/>
                    <a:pt x="36396" y="158918"/>
                    <a:pt x="38203" y="158105"/>
                  </a:cubicBezTo>
                  <a:cubicBezTo>
                    <a:pt x="39015" y="157834"/>
                    <a:pt x="39828" y="157473"/>
                    <a:pt x="40641" y="157112"/>
                  </a:cubicBezTo>
                  <a:lnTo>
                    <a:pt x="40641" y="157112"/>
                  </a:lnTo>
                  <a:cubicBezTo>
                    <a:pt x="40551" y="159821"/>
                    <a:pt x="40551" y="162531"/>
                    <a:pt x="40460" y="165330"/>
                  </a:cubicBezTo>
                  <a:cubicBezTo>
                    <a:pt x="43531" y="167046"/>
                    <a:pt x="46602" y="168672"/>
                    <a:pt x="49763" y="170117"/>
                  </a:cubicBezTo>
                  <a:cubicBezTo>
                    <a:pt x="49492" y="164337"/>
                    <a:pt x="49492" y="158647"/>
                    <a:pt x="49763" y="152867"/>
                  </a:cubicBezTo>
                  <a:cubicBezTo>
                    <a:pt x="49943" y="147087"/>
                    <a:pt x="50485" y="141217"/>
                    <a:pt x="51388" y="135346"/>
                  </a:cubicBezTo>
                  <a:cubicBezTo>
                    <a:pt x="57891" y="133179"/>
                    <a:pt x="69451" y="131644"/>
                    <a:pt x="81192" y="131102"/>
                  </a:cubicBezTo>
                  <a:cubicBezTo>
                    <a:pt x="84729" y="130927"/>
                    <a:pt x="88287" y="130835"/>
                    <a:pt x="91744" y="130835"/>
                  </a:cubicBezTo>
                  <a:cubicBezTo>
                    <a:pt x="100821" y="130835"/>
                    <a:pt x="109204" y="131469"/>
                    <a:pt x="114698" y="132908"/>
                  </a:cubicBezTo>
                  <a:lnTo>
                    <a:pt x="114698" y="133089"/>
                  </a:lnTo>
                  <a:lnTo>
                    <a:pt x="114788" y="132908"/>
                  </a:lnTo>
                  <a:lnTo>
                    <a:pt x="120478" y="134353"/>
                  </a:lnTo>
                  <a:cubicBezTo>
                    <a:pt x="120478" y="134353"/>
                    <a:pt x="121020" y="155035"/>
                    <a:pt x="122284" y="175174"/>
                  </a:cubicBezTo>
                  <a:cubicBezTo>
                    <a:pt x="123729" y="174723"/>
                    <a:pt x="125174" y="174271"/>
                    <a:pt x="126529" y="173820"/>
                  </a:cubicBezTo>
                  <a:cubicBezTo>
                    <a:pt x="135650" y="170659"/>
                    <a:pt x="144140" y="166233"/>
                    <a:pt x="151997" y="160815"/>
                  </a:cubicBezTo>
                  <a:cubicBezTo>
                    <a:pt x="149649" y="156028"/>
                    <a:pt x="147572" y="151151"/>
                    <a:pt x="145856" y="146094"/>
                  </a:cubicBezTo>
                  <a:lnTo>
                    <a:pt x="145856" y="146094"/>
                  </a:lnTo>
                  <a:lnTo>
                    <a:pt x="150823" y="151512"/>
                  </a:lnTo>
                  <a:cubicBezTo>
                    <a:pt x="152719" y="153499"/>
                    <a:pt x="154526" y="155486"/>
                    <a:pt x="156422" y="157473"/>
                  </a:cubicBezTo>
                  <a:cubicBezTo>
                    <a:pt x="158228" y="156118"/>
                    <a:pt x="159944" y="154673"/>
                    <a:pt x="161751" y="153138"/>
                  </a:cubicBezTo>
                  <a:cubicBezTo>
                    <a:pt x="163105" y="151783"/>
                    <a:pt x="164550" y="150519"/>
                    <a:pt x="165905" y="149164"/>
                  </a:cubicBezTo>
                  <a:cubicBezTo>
                    <a:pt x="169427" y="145552"/>
                    <a:pt x="173040" y="142120"/>
                    <a:pt x="176743" y="138778"/>
                  </a:cubicBezTo>
                  <a:cubicBezTo>
                    <a:pt x="181349" y="134534"/>
                    <a:pt x="186135" y="130470"/>
                    <a:pt x="191012" y="126496"/>
                  </a:cubicBezTo>
                  <a:lnTo>
                    <a:pt x="186406" y="120896"/>
                  </a:lnTo>
                  <a:cubicBezTo>
                    <a:pt x="176833" y="109517"/>
                    <a:pt x="167260" y="98950"/>
                    <a:pt x="156874" y="88474"/>
                  </a:cubicBezTo>
                  <a:lnTo>
                    <a:pt x="157325" y="88022"/>
                  </a:lnTo>
                  <a:cubicBezTo>
                    <a:pt x="153622" y="84139"/>
                    <a:pt x="148836" y="81701"/>
                    <a:pt x="143598" y="80888"/>
                  </a:cubicBezTo>
                  <a:cubicBezTo>
                    <a:pt x="145856" y="66799"/>
                    <a:pt x="149378" y="54336"/>
                    <a:pt x="146939" y="38621"/>
                  </a:cubicBezTo>
                  <a:cubicBezTo>
                    <a:pt x="143959" y="20107"/>
                    <a:pt x="128515" y="6289"/>
                    <a:pt x="106479" y="871"/>
                  </a:cubicBezTo>
                  <a:cubicBezTo>
                    <a:pt x="103942" y="274"/>
                    <a:pt x="101341" y="0"/>
                    <a:pt x="9873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50"/>
            <p:cNvSpPr/>
            <p:nvPr/>
          </p:nvSpPr>
          <p:spPr>
            <a:xfrm>
              <a:off x="-55400" y="248050"/>
              <a:ext cx="7435025" cy="3851275"/>
            </a:xfrm>
            <a:custGeom>
              <a:rect b="b" l="l" r="r" t="t"/>
              <a:pathLst>
                <a:path extrusionOk="0" h="154051" w="297401">
                  <a:moveTo>
                    <a:pt x="115238" y="0"/>
                  </a:moveTo>
                  <a:cubicBezTo>
                    <a:pt x="94173" y="0"/>
                    <a:pt x="73001" y="6407"/>
                    <a:pt x="54820" y="19484"/>
                  </a:cubicBezTo>
                  <a:cubicBezTo>
                    <a:pt x="13728" y="49016"/>
                    <a:pt x="0" y="104107"/>
                    <a:pt x="22579" y="149444"/>
                  </a:cubicBezTo>
                  <a:cubicBezTo>
                    <a:pt x="24114" y="149173"/>
                    <a:pt x="25649" y="148812"/>
                    <a:pt x="27094" y="148360"/>
                  </a:cubicBezTo>
                  <a:cubicBezTo>
                    <a:pt x="32061" y="146825"/>
                    <a:pt x="36938" y="144838"/>
                    <a:pt x="41635" y="142490"/>
                  </a:cubicBezTo>
                  <a:cubicBezTo>
                    <a:pt x="52291" y="136800"/>
                    <a:pt x="62677" y="130478"/>
                    <a:pt x="72612" y="123524"/>
                  </a:cubicBezTo>
                  <a:cubicBezTo>
                    <a:pt x="73696" y="122802"/>
                    <a:pt x="74960" y="122260"/>
                    <a:pt x="76224" y="121808"/>
                  </a:cubicBezTo>
                  <a:cubicBezTo>
                    <a:pt x="78031" y="120815"/>
                    <a:pt x="79927" y="120002"/>
                    <a:pt x="81914" y="119551"/>
                  </a:cubicBezTo>
                  <a:cubicBezTo>
                    <a:pt x="83269" y="119280"/>
                    <a:pt x="84624" y="119009"/>
                    <a:pt x="85978" y="118647"/>
                  </a:cubicBezTo>
                  <a:cubicBezTo>
                    <a:pt x="83540" y="112326"/>
                    <a:pt x="79114" y="103656"/>
                    <a:pt x="76224" y="95618"/>
                  </a:cubicBezTo>
                  <a:lnTo>
                    <a:pt x="75953" y="94985"/>
                  </a:lnTo>
                  <a:cubicBezTo>
                    <a:pt x="74599" y="90560"/>
                    <a:pt x="75412" y="85774"/>
                    <a:pt x="78211" y="82071"/>
                  </a:cubicBezTo>
                  <a:cubicBezTo>
                    <a:pt x="74779" y="69788"/>
                    <a:pt x="78031" y="56512"/>
                    <a:pt x="86881" y="47300"/>
                  </a:cubicBezTo>
                  <a:cubicBezTo>
                    <a:pt x="88590" y="38213"/>
                    <a:pt x="104928" y="27522"/>
                    <a:pt x="121187" y="27522"/>
                  </a:cubicBezTo>
                  <a:cubicBezTo>
                    <a:pt x="123834" y="27522"/>
                    <a:pt x="126478" y="27805"/>
                    <a:pt x="129057" y="28425"/>
                  </a:cubicBezTo>
                  <a:cubicBezTo>
                    <a:pt x="151094" y="33753"/>
                    <a:pt x="166447" y="47571"/>
                    <a:pt x="169518" y="66176"/>
                  </a:cubicBezTo>
                  <a:cubicBezTo>
                    <a:pt x="171956" y="81800"/>
                    <a:pt x="168344" y="94353"/>
                    <a:pt x="166086" y="108442"/>
                  </a:cubicBezTo>
                  <a:cubicBezTo>
                    <a:pt x="171324" y="109165"/>
                    <a:pt x="176201" y="111693"/>
                    <a:pt x="179904" y="115486"/>
                  </a:cubicBezTo>
                  <a:lnTo>
                    <a:pt x="179452" y="115938"/>
                  </a:lnTo>
                  <a:cubicBezTo>
                    <a:pt x="189838" y="126414"/>
                    <a:pt x="199411" y="136981"/>
                    <a:pt x="208984" y="148360"/>
                  </a:cubicBezTo>
                  <a:lnTo>
                    <a:pt x="213590" y="154050"/>
                  </a:lnTo>
                  <a:cubicBezTo>
                    <a:pt x="239059" y="133368"/>
                    <a:pt x="267236" y="116390"/>
                    <a:pt x="297401" y="103385"/>
                  </a:cubicBezTo>
                  <a:cubicBezTo>
                    <a:pt x="255044" y="84961"/>
                    <a:pt x="218738" y="60576"/>
                    <a:pt x="188393" y="30231"/>
                  </a:cubicBezTo>
                  <a:cubicBezTo>
                    <a:pt x="168367" y="10256"/>
                    <a:pt x="141889" y="0"/>
                    <a:pt x="11523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50"/>
            <p:cNvSpPr/>
            <p:nvPr/>
          </p:nvSpPr>
          <p:spPr>
            <a:xfrm>
              <a:off x="1324125" y="4862425"/>
              <a:ext cx="198725" cy="205500"/>
            </a:xfrm>
            <a:custGeom>
              <a:rect b="b" l="l" r="r" t="t"/>
              <a:pathLst>
                <a:path extrusionOk="0" h="8220" w="7949">
                  <a:moveTo>
                    <a:pt x="7948" y="1"/>
                  </a:moveTo>
                  <a:cubicBezTo>
                    <a:pt x="7135" y="362"/>
                    <a:pt x="6322" y="723"/>
                    <a:pt x="5510" y="994"/>
                  </a:cubicBezTo>
                  <a:cubicBezTo>
                    <a:pt x="3703" y="1807"/>
                    <a:pt x="1897" y="2530"/>
                    <a:pt x="1" y="3162"/>
                  </a:cubicBezTo>
                  <a:cubicBezTo>
                    <a:pt x="2529" y="4968"/>
                    <a:pt x="5148" y="6684"/>
                    <a:pt x="7767" y="8219"/>
                  </a:cubicBezTo>
                  <a:cubicBezTo>
                    <a:pt x="7767" y="5420"/>
                    <a:pt x="7858" y="2710"/>
                    <a:pt x="794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50"/>
            <p:cNvSpPr/>
            <p:nvPr/>
          </p:nvSpPr>
          <p:spPr>
            <a:xfrm>
              <a:off x="509050" y="3293250"/>
              <a:ext cx="1341175" cy="1648225"/>
            </a:xfrm>
            <a:custGeom>
              <a:rect b="b" l="l" r="r" t="t"/>
              <a:pathLst>
                <a:path extrusionOk="0" h="65929" w="53647">
                  <a:moveTo>
                    <a:pt x="53646" y="0"/>
                  </a:moveTo>
                  <a:cubicBezTo>
                    <a:pt x="52382" y="452"/>
                    <a:pt x="51118" y="994"/>
                    <a:pt x="50034" y="1716"/>
                  </a:cubicBezTo>
                  <a:cubicBezTo>
                    <a:pt x="40099" y="8580"/>
                    <a:pt x="29713" y="14902"/>
                    <a:pt x="19057" y="20592"/>
                  </a:cubicBezTo>
                  <a:cubicBezTo>
                    <a:pt x="14360" y="23030"/>
                    <a:pt x="9574" y="24927"/>
                    <a:pt x="4516" y="26462"/>
                  </a:cubicBezTo>
                  <a:cubicBezTo>
                    <a:pt x="2981" y="26914"/>
                    <a:pt x="1536" y="27275"/>
                    <a:pt x="1" y="27636"/>
                  </a:cubicBezTo>
                  <a:cubicBezTo>
                    <a:pt x="7587" y="42899"/>
                    <a:pt x="18786" y="55994"/>
                    <a:pt x="32604" y="65929"/>
                  </a:cubicBezTo>
                  <a:cubicBezTo>
                    <a:pt x="34500" y="65297"/>
                    <a:pt x="36306" y="64574"/>
                    <a:pt x="38113" y="63761"/>
                  </a:cubicBezTo>
                  <a:cubicBezTo>
                    <a:pt x="38925" y="63490"/>
                    <a:pt x="39738" y="63129"/>
                    <a:pt x="40551" y="62768"/>
                  </a:cubicBezTo>
                  <a:cubicBezTo>
                    <a:pt x="40912" y="45970"/>
                    <a:pt x="41996" y="29804"/>
                    <a:pt x="43622" y="15354"/>
                  </a:cubicBezTo>
                  <a:cubicBezTo>
                    <a:pt x="44434" y="8941"/>
                    <a:pt x="48137" y="3252"/>
                    <a:pt x="5364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50"/>
            <p:cNvSpPr/>
            <p:nvPr/>
          </p:nvSpPr>
          <p:spPr>
            <a:xfrm>
              <a:off x="4153175" y="4586975"/>
              <a:ext cx="264200" cy="368050"/>
            </a:xfrm>
            <a:custGeom>
              <a:rect b="b" l="l" r="r" t="t"/>
              <a:pathLst>
                <a:path extrusionOk="0" h="14722" w="10568">
                  <a:moveTo>
                    <a:pt x="1" y="1"/>
                  </a:moveTo>
                  <a:cubicBezTo>
                    <a:pt x="1717" y="5058"/>
                    <a:pt x="3794" y="9935"/>
                    <a:pt x="6142" y="14722"/>
                  </a:cubicBezTo>
                  <a:cubicBezTo>
                    <a:pt x="7677" y="13638"/>
                    <a:pt x="9122" y="12554"/>
                    <a:pt x="10567" y="11470"/>
                  </a:cubicBezTo>
                  <a:cubicBezTo>
                    <a:pt x="8671" y="9393"/>
                    <a:pt x="6864" y="7406"/>
                    <a:pt x="4968" y="5419"/>
                  </a:cubicBez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50"/>
            <p:cNvSpPr/>
            <p:nvPr/>
          </p:nvSpPr>
          <p:spPr>
            <a:xfrm>
              <a:off x="1793750" y="1148325"/>
              <a:ext cx="1905625" cy="1809650"/>
            </a:xfrm>
            <a:custGeom>
              <a:rect b="b" l="l" r="r" t="t"/>
              <a:pathLst>
                <a:path extrusionOk="0" h="72386" w="76225">
                  <a:moveTo>
                    <a:pt x="46167" y="6744"/>
                  </a:moveTo>
                  <a:cubicBezTo>
                    <a:pt x="48948" y="6744"/>
                    <a:pt x="52246" y="7607"/>
                    <a:pt x="55362" y="9664"/>
                  </a:cubicBezTo>
                  <a:cubicBezTo>
                    <a:pt x="63220" y="14631"/>
                    <a:pt x="68187" y="23120"/>
                    <a:pt x="68638" y="32422"/>
                  </a:cubicBezTo>
                  <a:cubicBezTo>
                    <a:pt x="68353" y="37155"/>
                    <a:pt x="64216" y="40772"/>
                    <a:pt x="60158" y="40772"/>
                  </a:cubicBezTo>
                  <a:cubicBezTo>
                    <a:pt x="57790" y="40772"/>
                    <a:pt x="55449" y="39540"/>
                    <a:pt x="53917" y="36577"/>
                  </a:cubicBezTo>
                  <a:cubicBezTo>
                    <a:pt x="50215" y="28629"/>
                    <a:pt x="45789" y="21043"/>
                    <a:pt x="40732" y="13818"/>
                  </a:cubicBezTo>
                  <a:cubicBezTo>
                    <a:pt x="37478" y="9855"/>
                    <a:pt x="40889" y="6744"/>
                    <a:pt x="46167" y="6744"/>
                  </a:cubicBezTo>
                  <a:close/>
                  <a:moveTo>
                    <a:pt x="38999" y="0"/>
                  </a:moveTo>
                  <a:cubicBezTo>
                    <a:pt x="28909" y="0"/>
                    <a:pt x="19059" y="4192"/>
                    <a:pt x="12103" y="11921"/>
                  </a:cubicBezTo>
                  <a:cubicBezTo>
                    <a:pt x="2349" y="22849"/>
                    <a:pt x="1" y="38564"/>
                    <a:pt x="6322" y="51749"/>
                  </a:cubicBezTo>
                  <a:cubicBezTo>
                    <a:pt x="12384" y="64392"/>
                    <a:pt x="25171" y="72385"/>
                    <a:pt x="39110" y="72385"/>
                  </a:cubicBezTo>
                  <a:cubicBezTo>
                    <a:pt x="39709" y="72385"/>
                    <a:pt x="40310" y="72371"/>
                    <a:pt x="40912" y="72341"/>
                  </a:cubicBezTo>
                  <a:cubicBezTo>
                    <a:pt x="60871" y="71257"/>
                    <a:pt x="76225" y="54188"/>
                    <a:pt x="75141" y="34229"/>
                  </a:cubicBezTo>
                  <a:cubicBezTo>
                    <a:pt x="74418" y="19598"/>
                    <a:pt x="64845" y="6954"/>
                    <a:pt x="51118" y="2077"/>
                  </a:cubicBezTo>
                  <a:cubicBezTo>
                    <a:pt x="47154" y="678"/>
                    <a:pt x="43057" y="0"/>
                    <a:pt x="38999"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50"/>
            <p:cNvSpPr/>
            <p:nvPr/>
          </p:nvSpPr>
          <p:spPr>
            <a:xfrm>
              <a:off x="2729225" y="1316900"/>
              <a:ext cx="780500" cy="850750"/>
            </a:xfrm>
            <a:custGeom>
              <a:rect b="b" l="l" r="r" t="t"/>
              <a:pathLst>
                <a:path extrusionOk="0" h="34030" w="31220">
                  <a:moveTo>
                    <a:pt x="8793" y="1"/>
                  </a:moveTo>
                  <a:cubicBezTo>
                    <a:pt x="3468" y="1"/>
                    <a:pt x="0" y="3112"/>
                    <a:pt x="3313" y="7075"/>
                  </a:cubicBezTo>
                  <a:cubicBezTo>
                    <a:pt x="8370" y="14300"/>
                    <a:pt x="12796" y="21886"/>
                    <a:pt x="16498" y="29834"/>
                  </a:cubicBezTo>
                  <a:cubicBezTo>
                    <a:pt x="18030" y="32797"/>
                    <a:pt x="20371" y="34029"/>
                    <a:pt x="22739" y="34029"/>
                  </a:cubicBezTo>
                  <a:cubicBezTo>
                    <a:pt x="26797" y="34029"/>
                    <a:pt x="30934" y="30412"/>
                    <a:pt x="31219" y="25679"/>
                  </a:cubicBezTo>
                  <a:cubicBezTo>
                    <a:pt x="30768" y="16377"/>
                    <a:pt x="25801" y="7888"/>
                    <a:pt x="18034" y="2921"/>
                  </a:cubicBezTo>
                  <a:cubicBezTo>
                    <a:pt x="14918" y="864"/>
                    <a:pt x="11597" y="1"/>
                    <a:pt x="879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50"/>
            <p:cNvSpPr/>
            <p:nvPr/>
          </p:nvSpPr>
          <p:spPr>
            <a:xfrm>
              <a:off x="1516050" y="934650"/>
              <a:ext cx="3766075" cy="4379375"/>
            </a:xfrm>
            <a:custGeom>
              <a:rect b="b" l="l" r="r" t="t"/>
              <a:pathLst>
                <a:path extrusionOk="0" h="175175" w="150643">
                  <a:moveTo>
                    <a:pt x="58367" y="0"/>
                  </a:moveTo>
                  <a:cubicBezTo>
                    <a:pt x="42065" y="0"/>
                    <a:pt x="25646" y="10712"/>
                    <a:pt x="23933" y="19746"/>
                  </a:cubicBezTo>
                  <a:cubicBezTo>
                    <a:pt x="30876" y="12424"/>
                    <a:pt x="40422" y="8455"/>
                    <a:pt x="50165" y="8455"/>
                  </a:cubicBezTo>
                  <a:cubicBezTo>
                    <a:pt x="54363" y="8455"/>
                    <a:pt x="58598" y="9192"/>
                    <a:pt x="62677" y="10715"/>
                  </a:cubicBezTo>
                  <a:cubicBezTo>
                    <a:pt x="76224" y="15682"/>
                    <a:pt x="85526" y="28326"/>
                    <a:pt x="86249" y="42776"/>
                  </a:cubicBezTo>
                  <a:cubicBezTo>
                    <a:pt x="87242" y="61200"/>
                    <a:pt x="74237" y="77366"/>
                    <a:pt x="56084" y="80346"/>
                  </a:cubicBezTo>
                  <a:cubicBezTo>
                    <a:pt x="54058" y="80689"/>
                    <a:pt x="52039" y="80855"/>
                    <a:pt x="50043" y="80855"/>
                  </a:cubicBezTo>
                  <a:cubicBezTo>
                    <a:pt x="34158" y="80855"/>
                    <a:pt x="19766" y="70332"/>
                    <a:pt x="15353" y="54607"/>
                  </a:cubicBezTo>
                  <a:cubicBezTo>
                    <a:pt x="12554" y="58310"/>
                    <a:pt x="11650" y="63096"/>
                    <a:pt x="13095" y="67521"/>
                  </a:cubicBezTo>
                  <a:lnTo>
                    <a:pt x="13276" y="68063"/>
                  </a:lnTo>
                  <a:cubicBezTo>
                    <a:pt x="16166" y="76101"/>
                    <a:pt x="20591" y="84862"/>
                    <a:pt x="23030" y="91183"/>
                  </a:cubicBezTo>
                  <a:cubicBezTo>
                    <a:pt x="21675" y="91454"/>
                    <a:pt x="20321" y="91725"/>
                    <a:pt x="18966" y="92087"/>
                  </a:cubicBezTo>
                  <a:cubicBezTo>
                    <a:pt x="16979" y="92538"/>
                    <a:pt x="15082" y="93261"/>
                    <a:pt x="13276" y="94344"/>
                  </a:cubicBezTo>
                  <a:cubicBezTo>
                    <a:pt x="7767" y="97596"/>
                    <a:pt x="4064" y="103285"/>
                    <a:pt x="3342" y="109607"/>
                  </a:cubicBezTo>
                  <a:cubicBezTo>
                    <a:pt x="1626" y="124057"/>
                    <a:pt x="542" y="140223"/>
                    <a:pt x="181" y="157112"/>
                  </a:cubicBezTo>
                  <a:cubicBezTo>
                    <a:pt x="90" y="159821"/>
                    <a:pt x="90" y="162531"/>
                    <a:pt x="0" y="165240"/>
                  </a:cubicBezTo>
                  <a:cubicBezTo>
                    <a:pt x="3071" y="167046"/>
                    <a:pt x="6141" y="168582"/>
                    <a:pt x="9302" y="170027"/>
                  </a:cubicBezTo>
                  <a:cubicBezTo>
                    <a:pt x="9031" y="164337"/>
                    <a:pt x="9031" y="158557"/>
                    <a:pt x="9302" y="152777"/>
                  </a:cubicBezTo>
                  <a:cubicBezTo>
                    <a:pt x="9483" y="146997"/>
                    <a:pt x="10115" y="141217"/>
                    <a:pt x="11018" y="135346"/>
                  </a:cubicBezTo>
                  <a:cubicBezTo>
                    <a:pt x="17521" y="133179"/>
                    <a:pt x="29081" y="131644"/>
                    <a:pt x="40822" y="131102"/>
                  </a:cubicBezTo>
                  <a:cubicBezTo>
                    <a:pt x="44359" y="130927"/>
                    <a:pt x="47917" y="130835"/>
                    <a:pt x="51374" y="130835"/>
                  </a:cubicBezTo>
                  <a:cubicBezTo>
                    <a:pt x="60451" y="130835"/>
                    <a:pt x="68834" y="131469"/>
                    <a:pt x="74328" y="132908"/>
                  </a:cubicBezTo>
                  <a:lnTo>
                    <a:pt x="74328" y="133089"/>
                  </a:lnTo>
                  <a:lnTo>
                    <a:pt x="74418" y="132908"/>
                  </a:lnTo>
                  <a:lnTo>
                    <a:pt x="80108" y="134353"/>
                  </a:lnTo>
                  <a:cubicBezTo>
                    <a:pt x="80108" y="134353"/>
                    <a:pt x="80650" y="155035"/>
                    <a:pt x="81914" y="175174"/>
                  </a:cubicBezTo>
                  <a:cubicBezTo>
                    <a:pt x="83359" y="174723"/>
                    <a:pt x="84804" y="174271"/>
                    <a:pt x="86159" y="173820"/>
                  </a:cubicBezTo>
                  <a:cubicBezTo>
                    <a:pt x="95280" y="170659"/>
                    <a:pt x="103770" y="166233"/>
                    <a:pt x="111627" y="160815"/>
                  </a:cubicBezTo>
                  <a:cubicBezTo>
                    <a:pt x="109279" y="156028"/>
                    <a:pt x="107202" y="151151"/>
                    <a:pt x="105486" y="146094"/>
                  </a:cubicBezTo>
                  <a:lnTo>
                    <a:pt x="105486" y="146094"/>
                  </a:lnTo>
                  <a:lnTo>
                    <a:pt x="110453" y="151512"/>
                  </a:lnTo>
                  <a:cubicBezTo>
                    <a:pt x="112349" y="153499"/>
                    <a:pt x="114156" y="155486"/>
                    <a:pt x="116052" y="157473"/>
                  </a:cubicBezTo>
                  <a:cubicBezTo>
                    <a:pt x="117858" y="156118"/>
                    <a:pt x="119574" y="154673"/>
                    <a:pt x="121381" y="153138"/>
                  </a:cubicBezTo>
                  <a:cubicBezTo>
                    <a:pt x="122735" y="151783"/>
                    <a:pt x="124180" y="150519"/>
                    <a:pt x="125535" y="149164"/>
                  </a:cubicBezTo>
                  <a:cubicBezTo>
                    <a:pt x="129057" y="145552"/>
                    <a:pt x="132670" y="142120"/>
                    <a:pt x="136373" y="138778"/>
                  </a:cubicBezTo>
                  <a:cubicBezTo>
                    <a:pt x="140979" y="134534"/>
                    <a:pt x="145765" y="130470"/>
                    <a:pt x="150642" y="126496"/>
                  </a:cubicBezTo>
                  <a:lnTo>
                    <a:pt x="146036" y="120896"/>
                  </a:lnTo>
                  <a:cubicBezTo>
                    <a:pt x="136463" y="109517"/>
                    <a:pt x="126890" y="98950"/>
                    <a:pt x="116504" y="88474"/>
                  </a:cubicBezTo>
                  <a:lnTo>
                    <a:pt x="116955" y="88022"/>
                  </a:lnTo>
                  <a:cubicBezTo>
                    <a:pt x="113252" y="84139"/>
                    <a:pt x="108466" y="81701"/>
                    <a:pt x="103228" y="80888"/>
                  </a:cubicBezTo>
                  <a:cubicBezTo>
                    <a:pt x="105486" y="66799"/>
                    <a:pt x="109008" y="54336"/>
                    <a:pt x="106569" y="38621"/>
                  </a:cubicBezTo>
                  <a:cubicBezTo>
                    <a:pt x="103589" y="20107"/>
                    <a:pt x="88145" y="6289"/>
                    <a:pt x="66109" y="871"/>
                  </a:cubicBezTo>
                  <a:cubicBezTo>
                    <a:pt x="63572" y="274"/>
                    <a:pt x="60971" y="0"/>
                    <a:pt x="583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50"/>
            <p:cNvSpPr/>
            <p:nvPr/>
          </p:nvSpPr>
          <p:spPr>
            <a:xfrm>
              <a:off x="1744075" y="4205525"/>
              <a:ext cx="1682100" cy="1214550"/>
            </a:xfrm>
            <a:custGeom>
              <a:rect b="b" l="l" r="r" t="t"/>
              <a:pathLst>
                <a:path extrusionOk="0" h="48582" w="67284">
                  <a:moveTo>
                    <a:pt x="51540" y="13638"/>
                  </a:moveTo>
                  <a:cubicBezTo>
                    <a:pt x="52334" y="13638"/>
                    <a:pt x="53134" y="13870"/>
                    <a:pt x="53827" y="14356"/>
                  </a:cubicBezTo>
                  <a:cubicBezTo>
                    <a:pt x="54008" y="14536"/>
                    <a:pt x="54279" y="14717"/>
                    <a:pt x="54459" y="14807"/>
                  </a:cubicBezTo>
                  <a:cubicBezTo>
                    <a:pt x="55814" y="16162"/>
                    <a:pt x="56085" y="18239"/>
                    <a:pt x="55092" y="19865"/>
                  </a:cubicBezTo>
                  <a:lnTo>
                    <a:pt x="55001" y="20045"/>
                  </a:lnTo>
                  <a:cubicBezTo>
                    <a:pt x="54262" y="21339"/>
                    <a:pt x="52892" y="22087"/>
                    <a:pt x="51464" y="22087"/>
                  </a:cubicBezTo>
                  <a:cubicBezTo>
                    <a:pt x="50800" y="22087"/>
                    <a:pt x="50123" y="21925"/>
                    <a:pt x="49492" y="21581"/>
                  </a:cubicBezTo>
                  <a:cubicBezTo>
                    <a:pt x="49312" y="21490"/>
                    <a:pt x="49131" y="21310"/>
                    <a:pt x="48950" y="21129"/>
                  </a:cubicBezTo>
                  <a:cubicBezTo>
                    <a:pt x="47415" y="19955"/>
                    <a:pt x="46963" y="17787"/>
                    <a:pt x="47957" y="16071"/>
                  </a:cubicBezTo>
                  <a:cubicBezTo>
                    <a:pt x="48047" y="15801"/>
                    <a:pt x="48047" y="15620"/>
                    <a:pt x="48228" y="15349"/>
                  </a:cubicBezTo>
                  <a:cubicBezTo>
                    <a:pt x="49007" y="14236"/>
                    <a:pt x="50266" y="13638"/>
                    <a:pt x="51540" y="13638"/>
                  </a:cubicBezTo>
                  <a:close/>
                  <a:moveTo>
                    <a:pt x="40016" y="14616"/>
                  </a:moveTo>
                  <a:cubicBezTo>
                    <a:pt x="40721" y="14616"/>
                    <a:pt x="41436" y="14796"/>
                    <a:pt x="42087" y="15168"/>
                  </a:cubicBezTo>
                  <a:lnTo>
                    <a:pt x="42448" y="15259"/>
                  </a:lnTo>
                  <a:cubicBezTo>
                    <a:pt x="44164" y="16433"/>
                    <a:pt x="44706" y="18781"/>
                    <a:pt x="43532" y="20677"/>
                  </a:cubicBezTo>
                  <a:cubicBezTo>
                    <a:pt x="42760" y="21924"/>
                    <a:pt x="41441" y="22625"/>
                    <a:pt x="40090" y="22625"/>
                  </a:cubicBezTo>
                  <a:cubicBezTo>
                    <a:pt x="39386" y="22625"/>
                    <a:pt x="38672" y="22434"/>
                    <a:pt x="38022" y="22032"/>
                  </a:cubicBezTo>
                  <a:cubicBezTo>
                    <a:pt x="36126" y="20858"/>
                    <a:pt x="35494" y="18420"/>
                    <a:pt x="36577" y="16523"/>
                  </a:cubicBezTo>
                  <a:cubicBezTo>
                    <a:pt x="37349" y="15277"/>
                    <a:pt x="38665" y="14616"/>
                    <a:pt x="40016" y="14616"/>
                  </a:cubicBezTo>
                  <a:close/>
                  <a:moveTo>
                    <a:pt x="19653" y="13859"/>
                  </a:moveTo>
                  <a:cubicBezTo>
                    <a:pt x="22104" y="13859"/>
                    <a:pt x="24579" y="14577"/>
                    <a:pt x="26733" y="16071"/>
                  </a:cubicBezTo>
                  <a:cubicBezTo>
                    <a:pt x="32062" y="20045"/>
                    <a:pt x="33326" y="27541"/>
                    <a:pt x="29443" y="33050"/>
                  </a:cubicBezTo>
                  <a:cubicBezTo>
                    <a:pt x="27070" y="36497"/>
                    <a:pt x="23248" y="38353"/>
                    <a:pt x="19347" y="38353"/>
                  </a:cubicBezTo>
                  <a:cubicBezTo>
                    <a:pt x="17013" y="38353"/>
                    <a:pt x="14651" y="37688"/>
                    <a:pt x="12554" y="36302"/>
                  </a:cubicBezTo>
                  <a:cubicBezTo>
                    <a:pt x="6955" y="32418"/>
                    <a:pt x="5600" y="24742"/>
                    <a:pt x="9484" y="19142"/>
                  </a:cubicBezTo>
                  <a:cubicBezTo>
                    <a:pt x="11873" y="15697"/>
                    <a:pt x="15732" y="13859"/>
                    <a:pt x="19653" y="13859"/>
                  </a:cubicBezTo>
                  <a:close/>
                  <a:moveTo>
                    <a:pt x="42179" y="0"/>
                  </a:moveTo>
                  <a:cubicBezTo>
                    <a:pt x="38712" y="0"/>
                    <a:pt x="35147" y="92"/>
                    <a:pt x="31610" y="267"/>
                  </a:cubicBezTo>
                  <a:cubicBezTo>
                    <a:pt x="19870" y="809"/>
                    <a:pt x="8400" y="2344"/>
                    <a:pt x="1807" y="4511"/>
                  </a:cubicBezTo>
                  <a:cubicBezTo>
                    <a:pt x="1084" y="10291"/>
                    <a:pt x="543" y="16162"/>
                    <a:pt x="272" y="22032"/>
                  </a:cubicBezTo>
                  <a:cubicBezTo>
                    <a:pt x="1" y="27902"/>
                    <a:pt x="1" y="33592"/>
                    <a:pt x="272" y="39282"/>
                  </a:cubicBezTo>
                  <a:cubicBezTo>
                    <a:pt x="13920" y="45432"/>
                    <a:pt x="28632" y="48581"/>
                    <a:pt x="43397" y="48581"/>
                  </a:cubicBezTo>
                  <a:cubicBezTo>
                    <a:pt x="51397" y="48581"/>
                    <a:pt x="59413" y="47657"/>
                    <a:pt x="67284" y="45784"/>
                  </a:cubicBezTo>
                  <a:cubicBezTo>
                    <a:pt x="66110" y="31334"/>
                    <a:pt x="65387" y="16794"/>
                    <a:pt x="65207" y="2254"/>
                  </a:cubicBezTo>
                  <a:lnTo>
                    <a:pt x="65207" y="2073"/>
                  </a:lnTo>
                  <a:cubicBezTo>
                    <a:pt x="59713" y="634"/>
                    <a:pt x="51282" y="0"/>
                    <a:pt x="4217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50"/>
            <p:cNvSpPr/>
            <p:nvPr/>
          </p:nvSpPr>
          <p:spPr>
            <a:xfrm>
              <a:off x="3374225" y="4257325"/>
              <a:ext cx="189675" cy="1092825"/>
            </a:xfrm>
            <a:custGeom>
              <a:rect b="b" l="l" r="r" t="t"/>
              <a:pathLst>
                <a:path extrusionOk="0" h="43713" w="7587">
                  <a:moveTo>
                    <a:pt x="91" y="1"/>
                  </a:moveTo>
                  <a:lnTo>
                    <a:pt x="1" y="182"/>
                  </a:lnTo>
                  <a:cubicBezTo>
                    <a:pt x="272" y="14722"/>
                    <a:pt x="904" y="29172"/>
                    <a:pt x="2078" y="43712"/>
                  </a:cubicBezTo>
                  <a:cubicBezTo>
                    <a:pt x="3974" y="43261"/>
                    <a:pt x="5781" y="42809"/>
                    <a:pt x="7587" y="42267"/>
                  </a:cubicBezTo>
                  <a:cubicBezTo>
                    <a:pt x="6323" y="22128"/>
                    <a:pt x="5781" y="1446"/>
                    <a:pt x="5781" y="1446"/>
                  </a:cubicBezTo>
                  <a:lnTo>
                    <a:pt x="9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50"/>
            <p:cNvSpPr/>
            <p:nvPr/>
          </p:nvSpPr>
          <p:spPr>
            <a:xfrm>
              <a:off x="1894150" y="4550500"/>
              <a:ext cx="692125" cy="618475"/>
            </a:xfrm>
            <a:custGeom>
              <a:rect b="b" l="l" r="r" t="t"/>
              <a:pathLst>
                <a:path extrusionOk="0" h="24739" w="27685">
                  <a:moveTo>
                    <a:pt x="13678" y="0"/>
                  </a:moveTo>
                  <a:cubicBezTo>
                    <a:pt x="6515" y="0"/>
                    <a:pt x="1" y="6411"/>
                    <a:pt x="1494" y="14555"/>
                  </a:cubicBezTo>
                  <a:cubicBezTo>
                    <a:pt x="2628" y="21035"/>
                    <a:pt x="8120" y="24738"/>
                    <a:pt x="13686" y="24738"/>
                  </a:cubicBezTo>
                  <a:cubicBezTo>
                    <a:pt x="17429" y="24738"/>
                    <a:pt x="21205" y="23063"/>
                    <a:pt x="23711" y="19432"/>
                  </a:cubicBezTo>
                  <a:cubicBezTo>
                    <a:pt x="27684" y="13833"/>
                    <a:pt x="26239" y="6156"/>
                    <a:pt x="20730" y="2272"/>
                  </a:cubicBezTo>
                  <a:cubicBezTo>
                    <a:pt x="18486" y="701"/>
                    <a:pt x="16046" y="0"/>
                    <a:pt x="1367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50"/>
            <p:cNvSpPr/>
            <p:nvPr/>
          </p:nvSpPr>
          <p:spPr>
            <a:xfrm>
              <a:off x="2631400" y="4570925"/>
              <a:ext cx="228075" cy="198700"/>
            </a:xfrm>
            <a:custGeom>
              <a:rect b="b" l="l" r="r" t="t"/>
              <a:pathLst>
                <a:path extrusionOk="0" h="7948" w="9123">
                  <a:moveTo>
                    <a:pt x="4523" y="0"/>
                  </a:moveTo>
                  <a:cubicBezTo>
                    <a:pt x="3172" y="0"/>
                    <a:pt x="1856" y="661"/>
                    <a:pt x="1084" y="1907"/>
                  </a:cubicBezTo>
                  <a:cubicBezTo>
                    <a:pt x="1" y="3804"/>
                    <a:pt x="633" y="6242"/>
                    <a:pt x="2529" y="7416"/>
                  </a:cubicBezTo>
                  <a:cubicBezTo>
                    <a:pt x="3132" y="7777"/>
                    <a:pt x="3804" y="7948"/>
                    <a:pt x="4476" y="7948"/>
                  </a:cubicBezTo>
                  <a:cubicBezTo>
                    <a:pt x="5821" y="7948"/>
                    <a:pt x="7165" y="7266"/>
                    <a:pt x="7948" y="6061"/>
                  </a:cubicBezTo>
                  <a:cubicBezTo>
                    <a:pt x="9122" y="4255"/>
                    <a:pt x="8671" y="1817"/>
                    <a:pt x="6955" y="643"/>
                  </a:cubicBezTo>
                  <a:lnTo>
                    <a:pt x="6594" y="552"/>
                  </a:lnTo>
                  <a:cubicBezTo>
                    <a:pt x="5943" y="180"/>
                    <a:pt x="5228" y="0"/>
                    <a:pt x="452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50"/>
            <p:cNvSpPr/>
            <p:nvPr/>
          </p:nvSpPr>
          <p:spPr>
            <a:xfrm>
              <a:off x="2918150" y="4544700"/>
              <a:ext cx="228075" cy="210750"/>
            </a:xfrm>
            <a:custGeom>
              <a:rect b="b" l="l" r="r" t="t"/>
              <a:pathLst>
                <a:path extrusionOk="0" h="8430" w="9123">
                  <a:moveTo>
                    <a:pt x="4441" y="1"/>
                  </a:moveTo>
                  <a:cubicBezTo>
                    <a:pt x="3169" y="1"/>
                    <a:pt x="1940" y="598"/>
                    <a:pt x="1174" y="1692"/>
                  </a:cubicBezTo>
                  <a:cubicBezTo>
                    <a:pt x="1084" y="1963"/>
                    <a:pt x="994" y="2143"/>
                    <a:pt x="994" y="2414"/>
                  </a:cubicBezTo>
                  <a:cubicBezTo>
                    <a:pt x="0" y="4130"/>
                    <a:pt x="362" y="6298"/>
                    <a:pt x="1897" y="7562"/>
                  </a:cubicBezTo>
                  <a:cubicBezTo>
                    <a:pt x="2078" y="7652"/>
                    <a:pt x="2258" y="7833"/>
                    <a:pt x="2529" y="7923"/>
                  </a:cubicBezTo>
                  <a:cubicBezTo>
                    <a:pt x="3132" y="8268"/>
                    <a:pt x="3789" y="8430"/>
                    <a:pt x="4440" y="8430"/>
                  </a:cubicBezTo>
                  <a:cubicBezTo>
                    <a:pt x="5838" y="8430"/>
                    <a:pt x="7208" y="7682"/>
                    <a:pt x="7948" y="6388"/>
                  </a:cubicBezTo>
                  <a:lnTo>
                    <a:pt x="8038" y="6207"/>
                  </a:lnTo>
                  <a:cubicBezTo>
                    <a:pt x="9122" y="4582"/>
                    <a:pt x="8761" y="2414"/>
                    <a:pt x="7316" y="1150"/>
                  </a:cubicBezTo>
                  <a:cubicBezTo>
                    <a:pt x="7135" y="969"/>
                    <a:pt x="6955" y="879"/>
                    <a:pt x="6864" y="789"/>
                  </a:cubicBezTo>
                  <a:cubicBezTo>
                    <a:pt x="6116" y="254"/>
                    <a:pt x="5270" y="1"/>
                    <a:pt x="444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63" name="Google Shape;1063;p50"/>
          <p:cNvGrpSpPr/>
          <p:nvPr/>
        </p:nvGrpSpPr>
        <p:grpSpPr>
          <a:xfrm>
            <a:off x="2603900" y="1634690"/>
            <a:ext cx="2497680" cy="1746411"/>
            <a:chOff x="-1225" y="245200"/>
            <a:chExt cx="7380850" cy="5174550"/>
          </a:xfrm>
        </p:grpSpPr>
        <p:sp>
          <p:nvSpPr>
            <p:cNvPr id="1064" name="Google Shape;1064;p50"/>
            <p:cNvSpPr/>
            <p:nvPr/>
          </p:nvSpPr>
          <p:spPr>
            <a:xfrm>
              <a:off x="-1225" y="245200"/>
              <a:ext cx="7380850" cy="5160575"/>
            </a:xfrm>
            <a:custGeom>
              <a:rect b="b" l="l" r="r" t="t"/>
              <a:pathLst>
                <a:path extrusionOk="0" h="206423" w="295234">
                  <a:moveTo>
                    <a:pt x="113084" y="0"/>
                  </a:moveTo>
                  <a:cubicBezTo>
                    <a:pt x="86588" y="0"/>
                    <a:pt x="60104" y="10115"/>
                    <a:pt x="39919" y="30345"/>
                  </a:cubicBezTo>
                  <a:cubicBezTo>
                    <a:pt x="1" y="70805"/>
                    <a:pt x="272" y="135921"/>
                    <a:pt x="40461" y="176110"/>
                  </a:cubicBezTo>
                  <a:cubicBezTo>
                    <a:pt x="60658" y="196307"/>
                    <a:pt x="87149" y="206422"/>
                    <a:pt x="113655" y="206422"/>
                  </a:cubicBezTo>
                  <a:cubicBezTo>
                    <a:pt x="139892" y="206422"/>
                    <a:pt x="166144" y="196510"/>
                    <a:pt x="186316" y="176652"/>
                  </a:cubicBezTo>
                  <a:cubicBezTo>
                    <a:pt x="216661" y="146307"/>
                    <a:pt x="252967" y="121922"/>
                    <a:pt x="295234" y="103499"/>
                  </a:cubicBezTo>
                  <a:cubicBezTo>
                    <a:pt x="252967" y="85075"/>
                    <a:pt x="216661" y="60690"/>
                    <a:pt x="186316" y="30345"/>
                  </a:cubicBezTo>
                  <a:cubicBezTo>
                    <a:pt x="166086" y="10115"/>
                    <a:pt x="139579" y="0"/>
                    <a:pt x="11308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50"/>
            <p:cNvSpPr/>
            <p:nvPr/>
          </p:nvSpPr>
          <p:spPr>
            <a:xfrm>
              <a:off x="969650" y="4051875"/>
              <a:ext cx="1551150" cy="1228275"/>
            </a:xfrm>
            <a:custGeom>
              <a:rect b="b" l="l" r="r" t="t"/>
              <a:pathLst>
                <a:path extrusionOk="0" h="49131" w="62046">
                  <a:moveTo>
                    <a:pt x="27004" y="1"/>
                  </a:moveTo>
                  <a:lnTo>
                    <a:pt x="22669" y="4245"/>
                  </a:lnTo>
                  <a:cubicBezTo>
                    <a:pt x="20140" y="6503"/>
                    <a:pt x="17702" y="8761"/>
                    <a:pt x="15173" y="10928"/>
                  </a:cubicBezTo>
                  <a:cubicBezTo>
                    <a:pt x="10206" y="15354"/>
                    <a:pt x="5058" y="19508"/>
                    <a:pt x="0" y="23392"/>
                  </a:cubicBezTo>
                  <a:cubicBezTo>
                    <a:pt x="362" y="23753"/>
                    <a:pt x="633" y="24114"/>
                    <a:pt x="994" y="24475"/>
                  </a:cubicBezTo>
                  <a:cubicBezTo>
                    <a:pt x="12102" y="35584"/>
                    <a:pt x="25559" y="43983"/>
                    <a:pt x="40370" y="49131"/>
                  </a:cubicBezTo>
                  <a:cubicBezTo>
                    <a:pt x="41815" y="47957"/>
                    <a:pt x="43170" y="46963"/>
                    <a:pt x="44434" y="45789"/>
                  </a:cubicBezTo>
                  <a:cubicBezTo>
                    <a:pt x="47415" y="43260"/>
                    <a:pt x="50395" y="40732"/>
                    <a:pt x="53285" y="38022"/>
                  </a:cubicBezTo>
                  <a:lnTo>
                    <a:pt x="57710" y="33868"/>
                  </a:lnTo>
                  <a:lnTo>
                    <a:pt x="59788" y="31791"/>
                  </a:lnTo>
                  <a:lnTo>
                    <a:pt x="62045" y="29352"/>
                  </a:lnTo>
                  <a:lnTo>
                    <a:pt x="2700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50"/>
            <p:cNvSpPr/>
            <p:nvPr/>
          </p:nvSpPr>
          <p:spPr>
            <a:xfrm>
              <a:off x="1473150" y="3830600"/>
              <a:ext cx="2862925" cy="1589150"/>
            </a:xfrm>
            <a:custGeom>
              <a:rect b="b" l="l" r="r" t="t"/>
              <a:pathLst>
                <a:path extrusionOk="0" h="63566" w="114517">
                  <a:moveTo>
                    <a:pt x="80017" y="1"/>
                  </a:moveTo>
                  <a:cubicBezTo>
                    <a:pt x="65296" y="91"/>
                    <a:pt x="50575" y="904"/>
                    <a:pt x="36035" y="2530"/>
                  </a:cubicBezTo>
                  <a:cubicBezTo>
                    <a:pt x="26010" y="3975"/>
                    <a:pt x="16166" y="6142"/>
                    <a:pt x="6503" y="9032"/>
                  </a:cubicBezTo>
                  <a:cubicBezTo>
                    <a:pt x="6503" y="9032"/>
                    <a:pt x="1445" y="22579"/>
                    <a:pt x="0" y="48318"/>
                  </a:cubicBezTo>
                  <a:cubicBezTo>
                    <a:pt x="16618" y="58483"/>
                    <a:pt x="35376" y="63566"/>
                    <a:pt x="54128" y="63566"/>
                  </a:cubicBezTo>
                  <a:cubicBezTo>
                    <a:pt x="73694" y="63566"/>
                    <a:pt x="93253" y="58032"/>
                    <a:pt x="110363" y="46964"/>
                  </a:cubicBezTo>
                  <a:cubicBezTo>
                    <a:pt x="110724" y="32604"/>
                    <a:pt x="112169" y="18244"/>
                    <a:pt x="114517" y="3975"/>
                  </a:cubicBezTo>
                  <a:cubicBezTo>
                    <a:pt x="103228" y="1356"/>
                    <a:pt x="91577" y="1"/>
                    <a:pt x="8001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50"/>
            <p:cNvSpPr/>
            <p:nvPr/>
          </p:nvSpPr>
          <p:spPr>
            <a:xfrm>
              <a:off x="2051150" y="4583400"/>
              <a:ext cx="1239575" cy="796100"/>
            </a:xfrm>
            <a:custGeom>
              <a:rect b="b" l="l" r="r" t="t"/>
              <a:pathLst>
                <a:path extrusionOk="0" h="31844" w="49583">
                  <a:moveTo>
                    <a:pt x="24503" y="0"/>
                  </a:moveTo>
                  <a:cubicBezTo>
                    <a:pt x="17469" y="0"/>
                    <a:pt x="10585" y="3430"/>
                    <a:pt x="6412" y="9717"/>
                  </a:cubicBezTo>
                  <a:cubicBezTo>
                    <a:pt x="2439" y="15226"/>
                    <a:pt x="181" y="21909"/>
                    <a:pt x="0" y="28683"/>
                  </a:cubicBezTo>
                  <a:lnTo>
                    <a:pt x="632" y="28953"/>
                  </a:lnTo>
                  <a:cubicBezTo>
                    <a:pt x="813" y="22090"/>
                    <a:pt x="2981" y="15497"/>
                    <a:pt x="6954" y="9988"/>
                  </a:cubicBezTo>
                  <a:cubicBezTo>
                    <a:pt x="9212" y="6827"/>
                    <a:pt x="12373" y="4208"/>
                    <a:pt x="15895" y="2492"/>
                  </a:cubicBezTo>
                  <a:cubicBezTo>
                    <a:pt x="18334" y="1318"/>
                    <a:pt x="20953" y="686"/>
                    <a:pt x="23662" y="595"/>
                  </a:cubicBezTo>
                  <a:cubicBezTo>
                    <a:pt x="23857" y="590"/>
                    <a:pt x="24051" y="587"/>
                    <a:pt x="24244" y="587"/>
                  </a:cubicBezTo>
                  <a:cubicBezTo>
                    <a:pt x="30802" y="587"/>
                    <a:pt x="36970" y="3545"/>
                    <a:pt x="41093" y="8633"/>
                  </a:cubicBezTo>
                  <a:cubicBezTo>
                    <a:pt x="46060" y="14503"/>
                    <a:pt x="48860" y="21909"/>
                    <a:pt x="49130" y="29586"/>
                  </a:cubicBezTo>
                  <a:lnTo>
                    <a:pt x="49130" y="31843"/>
                  </a:lnTo>
                  <a:lnTo>
                    <a:pt x="49582" y="31843"/>
                  </a:lnTo>
                  <a:cubicBezTo>
                    <a:pt x="49582" y="31031"/>
                    <a:pt x="49582" y="30308"/>
                    <a:pt x="49492" y="29586"/>
                  </a:cubicBezTo>
                  <a:cubicBezTo>
                    <a:pt x="49311" y="21819"/>
                    <a:pt x="46511" y="14323"/>
                    <a:pt x="41544" y="8362"/>
                  </a:cubicBezTo>
                  <a:cubicBezTo>
                    <a:pt x="40009" y="6466"/>
                    <a:pt x="38293" y="4930"/>
                    <a:pt x="36396" y="3576"/>
                  </a:cubicBezTo>
                  <a:cubicBezTo>
                    <a:pt x="32716" y="1155"/>
                    <a:pt x="28584" y="0"/>
                    <a:pt x="2450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50"/>
            <p:cNvSpPr/>
            <p:nvPr/>
          </p:nvSpPr>
          <p:spPr>
            <a:xfrm>
              <a:off x="2354050" y="2751375"/>
              <a:ext cx="970525" cy="1258375"/>
            </a:xfrm>
            <a:custGeom>
              <a:rect b="b" l="l" r="r" t="t"/>
              <a:pathLst>
                <a:path extrusionOk="0" h="50335" w="38821">
                  <a:moveTo>
                    <a:pt x="32409" y="0"/>
                  </a:moveTo>
                  <a:lnTo>
                    <a:pt x="9830" y="21675"/>
                  </a:lnTo>
                  <a:cubicBezTo>
                    <a:pt x="12811" y="31249"/>
                    <a:pt x="13714" y="41544"/>
                    <a:pt x="76" y="45699"/>
                  </a:cubicBezTo>
                  <a:cubicBezTo>
                    <a:pt x="76" y="45699"/>
                    <a:pt x="1" y="50334"/>
                    <a:pt x="13302" y="50334"/>
                  </a:cubicBezTo>
                  <a:cubicBezTo>
                    <a:pt x="14501" y="50334"/>
                    <a:pt x="15809" y="50296"/>
                    <a:pt x="17236" y="50214"/>
                  </a:cubicBezTo>
                  <a:cubicBezTo>
                    <a:pt x="38279" y="48950"/>
                    <a:pt x="38821" y="43441"/>
                    <a:pt x="38821" y="43441"/>
                  </a:cubicBezTo>
                  <a:cubicBezTo>
                    <a:pt x="29609" y="35584"/>
                    <a:pt x="30783" y="12644"/>
                    <a:pt x="32409" y="0"/>
                  </a:cubicBezTo>
                  <a:close/>
                </a:path>
              </a:pathLst>
            </a:custGeom>
            <a:solidFill>
              <a:srgbClr val="E489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50"/>
            <p:cNvSpPr/>
            <p:nvPr/>
          </p:nvSpPr>
          <p:spPr>
            <a:xfrm>
              <a:off x="2599800" y="2974900"/>
              <a:ext cx="354500" cy="487700"/>
            </a:xfrm>
            <a:custGeom>
              <a:rect b="b" l="l" r="r" t="t"/>
              <a:pathLst>
                <a:path extrusionOk="0" h="19508" w="14180">
                  <a:moveTo>
                    <a:pt x="13367" y="0"/>
                  </a:moveTo>
                  <a:lnTo>
                    <a:pt x="0" y="12734"/>
                  </a:lnTo>
                  <a:cubicBezTo>
                    <a:pt x="723" y="14902"/>
                    <a:pt x="1265" y="17250"/>
                    <a:pt x="1536" y="19508"/>
                  </a:cubicBezTo>
                  <a:cubicBezTo>
                    <a:pt x="6864" y="18424"/>
                    <a:pt x="13728" y="12193"/>
                    <a:pt x="13999" y="6593"/>
                  </a:cubicBezTo>
                  <a:cubicBezTo>
                    <a:pt x="14179" y="4335"/>
                    <a:pt x="13908" y="2077"/>
                    <a:pt x="13367" y="0"/>
                  </a:cubicBezTo>
                  <a:close/>
                </a:path>
              </a:pathLst>
            </a:custGeom>
            <a:solidFill>
              <a:srgbClr val="CE6F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50"/>
            <p:cNvSpPr/>
            <p:nvPr/>
          </p:nvSpPr>
          <p:spPr>
            <a:xfrm>
              <a:off x="1924700" y="1589000"/>
              <a:ext cx="772125" cy="911500"/>
            </a:xfrm>
            <a:custGeom>
              <a:rect b="b" l="l" r="r" t="t"/>
              <a:pathLst>
                <a:path extrusionOk="0" h="36460" w="30885">
                  <a:moveTo>
                    <a:pt x="18663" y="1"/>
                  </a:moveTo>
                  <a:cubicBezTo>
                    <a:pt x="17990" y="1"/>
                    <a:pt x="17249" y="112"/>
                    <a:pt x="16438" y="345"/>
                  </a:cubicBezTo>
                  <a:cubicBezTo>
                    <a:pt x="7677" y="2964"/>
                    <a:pt x="1" y="29336"/>
                    <a:pt x="9935" y="35838"/>
                  </a:cubicBezTo>
                  <a:cubicBezTo>
                    <a:pt x="10589" y="36262"/>
                    <a:pt x="11255" y="36460"/>
                    <a:pt x="11926" y="36460"/>
                  </a:cubicBezTo>
                  <a:cubicBezTo>
                    <a:pt x="21039" y="36460"/>
                    <a:pt x="30884" y="1"/>
                    <a:pt x="18663"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50"/>
            <p:cNvSpPr/>
            <p:nvPr/>
          </p:nvSpPr>
          <p:spPr>
            <a:xfrm>
              <a:off x="1945025" y="1658775"/>
              <a:ext cx="1309575" cy="1656850"/>
            </a:xfrm>
            <a:custGeom>
              <a:rect b="b" l="l" r="r" t="t"/>
              <a:pathLst>
                <a:path extrusionOk="0" h="66274" w="52383">
                  <a:moveTo>
                    <a:pt x="29153" y="0"/>
                  </a:moveTo>
                  <a:cubicBezTo>
                    <a:pt x="27522" y="0"/>
                    <a:pt x="25865" y="174"/>
                    <a:pt x="24204" y="535"/>
                  </a:cubicBezTo>
                  <a:cubicBezTo>
                    <a:pt x="6684" y="4238"/>
                    <a:pt x="1" y="28532"/>
                    <a:pt x="904" y="44156"/>
                  </a:cubicBezTo>
                  <a:cubicBezTo>
                    <a:pt x="1696" y="56831"/>
                    <a:pt x="12092" y="66274"/>
                    <a:pt x="23519" y="66274"/>
                  </a:cubicBezTo>
                  <a:cubicBezTo>
                    <a:pt x="27724" y="66274"/>
                    <a:pt x="32069" y="64995"/>
                    <a:pt x="36126" y="62128"/>
                  </a:cubicBezTo>
                  <a:cubicBezTo>
                    <a:pt x="45970" y="55084"/>
                    <a:pt x="47505" y="45240"/>
                    <a:pt x="51479" y="28803"/>
                  </a:cubicBezTo>
                  <a:cubicBezTo>
                    <a:pt x="52382" y="25280"/>
                    <a:pt x="52382" y="21668"/>
                    <a:pt x="51660" y="18146"/>
                  </a:cubicBezTo>
                  <a:cubicBezTo>
                    <a:pt x="49311" y="7343"/>
                    <a:pt x="39770" y="0"/>
                    <a:pt x="29153" y="0"/>
                  </a:cubicBezTo>
                  <a:close/>
                </a:path>
              </a:pathLst>
            </a:custGeom>
            <a:solidFill>
              <a:srgbClr val="E489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50"/>
            <p:cNvSpPr/>
            <p:nvPr/>
          </p:nvSpPr>
          <p:spPr>
            <a:xfrm>
              <a:off x="2674150" y="1842900"/>
              <a:ext cx="1288400" cy="940075"/>
            </a:xfrm>
            <a:custGeom>
              <a:rect b="b" l="l" r="r" t="t"/>
              <a:pathLst>
                <a:path extrusionOk="0" h="37603" w="51536">
                  <a:moveTo>
                    <a:pt x="29116" y="1"/>
                  </a:moveTo>
                  <a:cubicBezTo>
                    <a:pt x="27611" y="1"/>
                    <a:pt x="25921" y="156"/>
                    <a:pt x="24030" y="485"/>
                  </a:cubicBezTo>
                  <a:cubicBezTo>
                    <a:pt x="1" y="4695"/>
                    <a:pt x="8332" y="37603"/>
                    <a:pt x="17434" y="37603"/>
                  </a:cubicBezTo>
                  <a:cubicBezTo>
                    <a:pt x="17706" y="37603"/>
                    <a:pt x="17978" y="37574"/>
                    <a:pt x="18250" y="37513"/>
                  </a:cubicBezTo>
                  <a:cubicBezTo>
                    <a:pt x="32553" y="34382"/>
                    <a:pt x="51536" y="1"/>
                    <a:pt x="29116"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50"/>
            <p:cNvSpPr/>
            <p:nvPr/>
          </p:nvSpPr>
          <p:spPr>
            <a:xfrm>
              <a:off x="2114100" y="1180400"/>
              <a:ext cx="1658000" cy="883850"/>
            </a:xfrm>
            <a:custGeom>
              <a:rect b="b" l="l" r="r" t="t"/>
              <a:pathLst>
                <a:path extrusionOk="0" h="35354" w="66320">
                  <a:moveTo>
                    <a:pt x="28143" y="1"/>
                  </a:moveTo>
                  <a:cubicBezTo>
                    <a:pt x="14733" y="1"/>
                    <a:pt x="0" y="6052"/>
                    <a:pt x="1275" y="15064"/>
                  </a:cubicBezTo>
                  <a:cubicBezTo>
                    <a:pt x="3825" y="31981"/>
                    <a:pt x="29632" y="35353"/>
                    <a:pt x="44561" y="35353"/>
                  </a:cubicBezTo>
                  <a:cubicBezTo>
                    <a:pt x="47086" y="35353"/>
                    <a:pt x="49300" y="35257"/>
                    <a:pt x="51038" y="35113"/>
                  </a:cubicBezTo>
                  <a:cubicBezTo>
                    <a:pt x="66319" y="33918"/>
                    <a:pt x="62152" y="11580"/>
                    <a:pt x="42961" y="11580"/>
                  </a:cubicBezTo>
                  <a:cubicBezTo>
                    <a:pt x="41850" y="11580"/>
                    <a:pt x="40688" y="11654"/>
                    <a:pt x="39478" y="11813"/>
                  </a:cubicBezTo>
                  <a:cubicBezTo>
                    <a:pt x="37465" y="12079"/>
                    <a:pt x="35464" y="12210"/>
                    <a:pt x="33572" y="12210"/>
                  </a:cubicBezTo>
                  <a:cubicBezTo>
                    <a:pt x="22649" y="12210"/>
                    <a:pt x="15385" y="7847"/>
                    <a:pt x="30627" y="72"/>
                  </a:cubicBezTo>
                  <a:cubicBezTo>
                    <a:pt x="29807" y="24"/>
                    <a:pt x="28977" y="1"/>
                    <a:pt x="28143"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50"/>
            <p:cNvSpPr/>
            <p:nvPr/>
          </p:nvSpPr>
          <p:spPr>
            <a:xfrm>
              <a:off x="3405825" y="1870225"/>
              <a:ext cx="313875" cy="158675"/>
            </a:xfrm>
            <a:custGeom>
              <a:rect b="b" l="l" r="r" t="t"/>
              <a:pathLst>
                <a:path extrusionOk="0" h="6347" w="12555">
                  <a:moveTo>
                    <a:pt x="6143" y="1"/>
                  </a:moveTo>
                  <a:cubicBezTo>
                    <a:pt x="3014" y="1"/>
                    <a:pt x="1" y="1921"/>
                    <a:pt x="1" y="1921"/>
                  </a:cubicBezTo>
                  <a:cubicBezTo>
                    <a:pt x="774" y="1787"/>
                    <a:pt x="1547" y="1722"/>
                    <a:pt x="2313" y="1722"/>
                  </a:cubicBezTo>
                  <a:cubicBezTo>
                    <a:pt x="6202" y="1722"/>
                    <a:pt x="9914" y="3404"/>
                    <a:pt x="12554" y="6346"/>
                  </a:cubicBezTo>
                  <a:cubicBezTo>
                    <a:pt x="11482" y="1356"/>
                    <a:pt x="8772" y="1"/>
                    <a:pt x="6143"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50"/>
            <p:cNvSpPr/>
            <p:nvPr/>
          </p:nvSpPr>
          <p:spPr>
            <a:xfrm>
              <a:off x="3408100" y="1753425"/>
              <a:ext cx="302575" cy="171900"/>
            </a:xfrm>
            <a:custGeom>
              <a:rect b="b" l="l" r="r" t="t"/>
              <a:pathLst>
                <a:path extrusionOk="0" h="6876" w="12103">
                  <a:moveTo>
                    <a:pt x="12102" y="0"/>
                  </a:moveTo>
                  <a:lnTo>
                    <a:pt x="12102" y="0"/>
                  </a:lnTo>
                  <a:cubicBezTo>
                    <a:pt x="9556" y="3449"/>
                    <a:pt x="5516" y="5480"/>
                    <a:pt x="1273" y="5480"/>
                  </a:cubicBezTo>
                  <a:cubicBezTo>
                    <a:pt x="851" y="5480"/>
                    <a:pt x="426" y="5460"/>
                    <a:pt x="0" y="5419"/>
                  </a:cubicBezTo>
                  <a:lnTo>
                    <a:pt x="0" y="5419"/>
                  </a:lnTo>
                  <a:cubicBezTo>
                    <a:pt x="0" y="5419"/>
                    <a:pt x="2729" y="6876"/>
                    <a:pt x="5612" y="6876"/>
                  </a:cubicBezTo>
                  <a:cubicBezTo>
                    <a:pt x="8427" y="6876"/>
                    <a:pt x="11388" y="5487"/>
                    <a:pt x="12102"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50"/>
            <p:cNvSpPr/>
            <p:nvPr/>
          </p:nvSpPr>
          <p:spPr>
            <a:xfrm>
              <a:off x="2883100" y="2562000"/>
              <a:ext cx="549850" cy="437875"/>
            </a:xfrm>
            <a:custGeom>
              <a:rect b="b" l="l" r="r" t="t"/>
              <a:pathLst>
                <a:path extrusionOk="0" h="17515" w="21994">
                  <a:moveTo>
                    <a:pt x="13528" y="1"/>
                  </a:moveTo>
                  <a:cubicBezTo>
                    <a:pt x="9045" y="1"/>
                    <a:pt x="4643" y="4235"/>
                    <a:pt x="2576" y="7756"/>
                  </a:cubicBezTo>
                  <a:cubicBezTo>
                    <a:pt x="1" y="12286"/>
                    <a:pt x="1443" y="17514"/>
                    <a:pt x="6817" y="17514"/>
                  </a:cubicBezTo>
                  <a:cubicBezTo>
                    <a:pt x="6908" y="17514"/>
                    <a:pt x="6999" y="17513"/>
                    <a:pt x="7092" y="17510"/>
                  </a:cubicBezTo>
                  <a:cubicBezTo>
                    <a:pt x="11337" y="17329"/>
                    <a:pt x="15311" y="15433"/>
                    <a:pt x="18201" y="12362"/>
                  </a:cubicBezTo>
                  <a:cubicBezTo>
                    <a:pt x="21994" y="8659"/>
                    <a:pt x="20820" y="2337"/>
                    <a:pt x="15943" y="441"/>
                  </a:cubicBezTo>
                  <a:cubicBezTo>
                    <a:pt x="15144" y="138"/>
                    <a:pt x="14335" y="1"/>
                    <a:pt x="13528" y="1"/>
                  </a:cubicBezTo>
                  <a:close/>
                </a:path>
              </a:pathLst>
            </a:custGeom>
            <a:solidFill>
              <a:srgbClr val="E489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50"/>
            <p:cNvSpPr/>
            <p:nvPr/>
          </p:nvSpPr>
          <p:spPr>
            <a:xfrm>
              <a:off x="2493675" y="2312825"/>
              <a:ext cx="94850" cy="123000"/>
            </a:xfrm>
            <a:custGeom>
              <a:rect b="b" l="l" r="r" t="t"/>
              <a:pathLst>
                <a:path extrusionOk="0" h="4920" w="3794">
                  <a:moveTo>
                    <a:pt x="1951" y="0"/>
                  </a:moveTo>
                  <a:cubicBezTo>
                    <a:pt x="1100" y="0"/>
                    <a:pt x="174" y="942"/>
                    <a:pt x="91" y="2189"/>
                  </a:cubicBezTo>
                  <a:cubicBezTo>
                    <a:pt x="1" y="3544"/>
                    <a:pt x="542" y="4718"/>
                    <a:pt x="1446" y="4898"/>
                  </a:cubicBezTo>
                  <a:cubicBezTo>
                    <a:pt x="1517" y="4913"/>
                    <a:pt x="1588" y="4920"/>
                    <a:pt x="1660" y="4920"/>
                  </a:cubicBezTo>
                  <a:cubicBezTo>
                    <a:pt x="2488" y="4920"/>
                    <a:pt x="3273" y="3979"/>
                    <a:pt x="3523" y="2731"/>
                  </a:cubicBezTo>
                  <a:cubicBezTo>
                    <a:pt x="3794" y="1557"/>
                    <a:pt x="3162" y="473"/>
                    <a:pt x="2168" y="22"/>
                  </a:cubicBezTo>
                  <a:cubicBezTo>
                    <a:pt x="2097" y="7"/>
                    <a:pt x="2024" y="0"/>
                    <a:pt x="1951"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50"/>
            <p:cNvSpPr/>
            <p:nvPr/>
          </p:nvSpPr>
          <p:spPr>
            <a:xfrm>
              <a:off x="2112100" y="2247350"/>
              <a:ext cx="92600" cy="120750"/>
            </a:xfrm>
            <a:custGeom>
              <a:rect b="b" l="l" r="r" t="t"/>
              <a:pathLst>
                <a:path extrusionOk="0" h="4830" w="3704">
                  <a:moveTo>
                    <a:pt x="1953" y="0"/>
                  </a:moveTo>
                  <a:cubicBezTo>
                    <a:pt x="1113" y="0"/>
                    <a:pt x="257" y="941"/>
                    <a:pt x="91" y="2189"/>
                  </a:cubicBezTo>
                  <a:cubicBezTo>
                    <a:pt x="1" y="3453"/>
                    <a:pt x="452" y="4627"/>
                    <a:pt x="1355" y="4808"/>
                  </a:cubicBezTo>
                  <a:cubicBezTo>
                    <a:pt x="1427" y="4822"/>
                    <a:pt x="1498" y="4829"/>
                    <a:pt x="1569" y="4829"/>
                  </a:cubicBezTo>
                  <a:cubicBezTo>
                    <a:pt x="2397" y="4829"/>
                    <a:pt x="3183" y="3888"/>
                    <a:pt x="3433" y="2641"/>
                  </a:cubicBezTo>
                  <a:cubicBezTo>
                    <a:pt x="3704" y="1557"/>
                    <a:pt x="3162" y="473"/>
                    <a:pt x="2168" y="22"/>
                  </a:cubicBezTo>
                  <a:cubicBezTo>
                    <a:pt x="2097" y="7"/>
                    <a:pt x="2025" y="0"/>
                    <a:pt x="1953"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50"/>
            <p:cNvSpPr/>
            <p:nvPr/>
          </p:nvSpPr>
          <p:spPr>
            <a:xfrm>
              <a:off x="2103075" y="2356250"/>
              <a:ext cx="214525" cy="318775"/>
            </a:xfrm>
            <a:custGeom>
              <a:rect b="b" l="l" r="r" t="t"/>
              <a:pathLst>
                <a:path extrusionOk="0" h="12751" w="8581">
                  <a:moveTo>
                    <a:pt x="8580" y="1"/>
                  </a:moveTo>
                  <a:lnTo>
                    <a:pt x="8580" y="1"/>
                  </a:lnTo>
                  <a:cubicBezTo>
                    <a:pt x="6232" y="3794"/>
                    <a:pt x="3342" y="7316"/>
                    <a:pt x="0" y="10387"/>
                  </a:cubicBezTo>
                  <a:cubicBezTo>
                    <a:pt x="1569" y="12526"/>
                    <a:pt x="4545" y="12751"/>
                    <a:pt x="5728" y="12751"/>
                  </a:cubicBezTo>
                  <a:cubicBezTo>
                    <a:pt x="6044" y="12751"/>
                    <a:pt x="6232" y="12735"/>
                    <a:pt x="6232" y="12735"/>
                  </a:cubicBezTo>
                  <a:lnTo>
                    <a:pt x="8580" y="1"/>
                  </a:lnTo>
                  <a:close/>
                </a:path>
              </a:pathLst>
            </a:custGeom>
            <a:solidFill>
              <a:srgbClr val="DE57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50"/>
            <p:cNvSpPr/>
            <p:nvPr/>
          </p:nvSpPr>
          <p:spPr>
            <a:xfrm>
              <a:off x="2331125" y="2696050"/>
              <a:ext cx="266425" cy="94025"/>
            </a:xfrm>
            <a:custGeom>
              <a:rect b="b" l="l" r="r" t="t"/>
              <a:pathLst>
                <a:path extrusionOk="0" h="3761" w="10657">
                  <a:moveTo>
                    <a:pt x="10262" y="1"/>
                  </a:moveTo>
                  <a:cubicBezTo>
                    <a:pt x="10160" y="1"/>
                    <a:pt x="10070" y="46"/>
                    <a:pt x="10025" y="136"/>
                  </a:cubicBezTo>
                  <a:cubicBezTo>
                    <a:pt x="7926" y="1945"/>
                    <a:pt x="5248" y="2942"/>
                    <a:pt x="2548" y="2942"/>
                  </a:cubicBezTo>
                  <a:cubicBezTo>
                    <a:pt x="1878" y="2942"/>
                    <a:pt x="1206" y="2881"/>
                    <a:pt x="542" y="2755"/>
                  </a:cubicBezTo>
                  <a:cubicBezTo>
                    <a:pt x="271" y="2755"/>
                    <a:pt x="90" y="2936"/>
                    <a:pt x="90" y="3116"/>
                  </a:cubicBezTo>
                  <a:cubicBezTo>
                    <a:pt x="0" y="3297"/>
                    <a:pt x="181" y="3568"/>
                    <a:pt x="452" y="3568"/>
                  </a:cubicBezTo>
                  <a:cubicBezTo>
                    <a:pt x="1151" y="3698"/>
                    <a:pt x="1858" y="3760"/>
                    <a:pt x="2566" y="3760"/>
                  </a:cubicBezTo>
                  <a:cubicBezTo>
                    <a:pt x="4326" y="3760"/>
                    <a:pt x="6093" y="3373"/>
                    <a:pt x="7767" y="2665"/>
                  </a:cubicBezTo>
                  <a:cubicBezTo>
                    <a:pt x="8760" y="2123"/>
                    <a:pt x="9754" y="1491"/>
                    <a:pt x="10567" y="678"/>
                  </a:cubicBezTo>
                  <a:cubicBezTo>
                    <a:pt x="10657" y="497"/>
                    <a:pt x="10657" y="317"/>
                    <a:pt x="10567" y="136"/>
                  </a:cubicBezTo>
                  <a:cubicBezTo>
                    <a:pt x="10476" y="46"/>
                    <a:pt x="10363" y="1"/>
                    <a:pt x="10262"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50"/>
            <p:cNvSpPr/>
            <p:nvPr/>
          </p:nvSpPr>
          <p:spPr>
            <a:xfrm>
              <a:off x="2565925" y="2139500"/>
              <a:ext cx="176125" cy="139525"/>
            </a:xfrm>
            <a:custGeom>
              <a:rect b="b" l="l" r="r" t="t"/>
              <a:pathLst>
                <a:path extrusionOk="0" h="5581" w="7045">
                  <a:moveTo>
                    <a:pt x="994" y="1"/>
                  </a:moveTo>
                  <a:cubicBezTo>
                    <a:pt x="542" y="1"/>
                    <a:pt x="91" y="271"/>
                    <a:pt x="91" y="723"/>
                  </a:cubicBezTo>
                  <a:cubicBezTo>
                    <a:pt x="1" y="1175"/>
                    <a:pt x="362" y="1626"/>
                    <a:pt x="813" y="1626"/>
                  </a:cubicBezTo>
                  <a:cubicBezTo>
                    <a:pt x="2891" y="1987"/>
                    <a:pt x="4607" y="3252"/>
                    <a:pt x="5510" y="5148"/>
                  </a:cubicBezTo>
                  <a:cubicBezTo>
                    <a:pt x="5642" y="5413"/>
                    <a:pt x="5919" y="5580"/>
                    <a:pt x="6236" y="5580"/>
                  </a:cubicBezTo>
                  <a:cubicBezTo>
                    <a:pt x="6351" y="5580"/>
                    <a:pt x="6472" y="5558"/>
                    <a:pt x="6593" y="5510"/>
                  </a:cubicBezTo>
                  <a:cubicBezTo>
                    <a:pt x="6955" y="5329"/>
                    <a:pt x="7045" y="4877"/>
                    <a:pt x="6864" y="4516"/>
                  </a:cubicBezTo>
                  <a:cubicBezTo>
                    <a:pt x="5690" y="2168"/>
                    <a:pt x="3523" y="452"/>
                    <a:pt x="994"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50"/>
            <p:cNvSpPr/>
            <p:nvPr/>
          </p:nvSpPr>
          <p:spPr>
            <a:xfrm>
              <a:off x="2033075" y="2033375"/>
              <a:ext cx="189700" cy="119900"/>
            </a:xfrm>
            <a:custGeom>
              <a:rect b="b" l="l" r="r" t="t"/>
              <a:pathLst>
                <a:path extrusionOk="0" h="4796" w="7588">
                  <a:moveTo>
                    <a:pt x="6774" y="1"/>
                  </a:moveTo>
                  <a:cubicBezTo>
                    <a:pt x="4245" y="91"/>
                    <a:pt x="1807" y="1355"/>
                    <a:pt x="272" y="3523"/>
                  </a:cubicBezTo>
                  <a:cubicBezTo>
                    <a:pt x="1" y="3884"/>
                    <a:pt x="91" y="4336"/>
                    <a:pt x="452" y="4607"/>
                  </a:cubicBezTo>
                  <a:cubicBezTo>
                    <a:pt x="620" y="4718"/>
                    <a:pt x="787" y="4796"/>
                    <a:pt x="955" y="4796"/>
                  </a:cubicBezTo>
                  <a:cubicBezTo>
                    <a:pt x="1058" y="4796"/>
                    <a:pt x="1162" y="4766"/>
                    <a:pt x="1265" y="4697"/>
                  </a:cubicBezTo>
                  <a:cubicBezTo>
                    <a:pt x="1446" y="4607"/>
                    <a:pt x="1536" y="4516"/>
                    <a:pt x="1626" y="4426"/>
                  </a:cubicBezTo>
                  <a:cubicBezTo>
                    <a:pt x="2710" y="2710"/>
                    <a:pt x="4697" y="1626"/>
                    <a:pt x="6774" y="1626"/>
                  </a:cubicBezTo>
                  <a:cubicBezTo>
                    <a:pt x="7135" y="1626"/>
                    <a:pt x="7497" y="1265"/>
                    <a:pt x="7587" y="904"/>
                  </a:cubicBezTo>
                  <a:cubicBezTo>
                    <a:pt x="7587" y="452"/>
                    <a:pt x="7226" y="91"/>
                    <a:pt x="6774"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50"/>
            <p:cNvSpPr/>
            <p:nvPr/>
          </p:nvSpPr>
          <p:spPr>
            <a:xfrm>
              <a:off x="960625" y="870050"/>
              <a:ext cx="3547050" cy="3231525"/>
            </a:xfrm>
            <a:custGeom>
              <a:rect b="b" l="l" r="r" t="t"/>
              <a:pathLst>
                <a:path extrusionOk="0" h="129261" w="141882">
                  <a:moveTo>
                    <a:pt x="70930" y="0"/>
                  </a:moveTo>
                  <a:cubicBezTo>
                    <a:pt x="54391" y="0"/>
                    <a:pt x="37841" y="6299"/>
                    <a:pt x="25197" y="18898"/>
                  </a:cubicBezTo>
                  <a:cubicBezTo>
                    <a:pt x="0" y="44186"/>
                    <a:pt x="0" y="85097"/>
                    <a:pt x="25197" y="110295"/>
                  </a:cubicBezTo>
                  <a:cubicBezTo>
                    <a:pt x="37841" y="122939"/>
                    <a:pt x="54391" y="129260"/>
                    <a:pt x="70930" y="129260"/>
                  </a:cubicBezTo>
                  <a:cubicBezTo>
                    <a:pt x="87468" y="129260"/>
                    <a:pt x="103995" y="122939"/>
                    <a:pt x="116594" y="110295"/>
                  </a:cubicBezTo>
                  <a:cubicBezTo>
                    <a:pt x="141882" y="85097"/>
                    <a:pt x="141882" y="44186"/>
                    <a:pt x="116594" y="18898"/>
                  </a:cubicBezTo>
                  <a:cubicBezTo>
                    <a:pt x="103995" y="6299"/>
                    <a:pt x="87468" y="0"/>
                    <a:pt x="70930" y="0"/>
                  </a:cubicBezTo>
                  <a:close/>
                </a:path>
              </a:pathLst>
            </a:custGeom>
            <a:solidFill>
              <a:schemeClr val="accent5">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50"/>
            <p:cNvSpPr/>
            <p:nvPr/>
          </p:nvSpPr>
          <p:spPr>
            <a:xfrm>
              <a:off x="1967875" y="3772425"/>
              <a:ext cx="1733750" cy="385600"/>
            </a:xfrm>
            <a:custGeom>
              <a:rect b="b" l="l" r="r" t="t"/>
              <a:pathLst>
                <a:path extrusionOk="0" h="15424" w="69350">
                  <a:moveTo>
                    <a:pt x="66711" y="1"/>
                  </a:moveTo>
                  <a:cubicBezTo>
                    <a:pt x="66289" y="1"/>
                    <a:pt x="65860" y="111"/>
                    <a:pt x="65467" y="341"/>
                  </a:cubicBezTo>
                  <a:cubicBezTo>
                    <a:pt x="54995" y="7374"/>
                    <a:pt x="42841" y="10951"/>
                    <a:pt x="30634" y="10951"/>
                  </a:cubicBezTo>
                  <a:cubicBezTo>
                    <a:pt x="21679" y="10951"/>
                    <a:pt x="12694" y="9026"/>
                    <a:pt x="4325" y="5128"/>
                  </a:cubicBezTo>
                  <a:cubicBezTo>
                    <a:pt x="3953" y="4942"/>
                    <a:pt x="3594" y="4859"/>
                    <a:pt x="3260" y="4859"/>
                  </a:cubicBezTo>
                  <a:cubicBezTo>
                    <a:pt x="1158" y="4859"/>
                    <a:pt x="1" y="8101"/>
                    <a:pt x="2338" y="9192"/>
                  </a:cubicBezTo>
                  <a:cubicBezTo>
                    <a:pt x="11324" y="13346"/>
                    <a:pt x="20987" y="15423"/>
                    <a:pt x="30640" y="15423"/>
                  </a:cubicBezTo>
                  <a:cubicBezTo>
                    <a:pt x="40292" y="15423"/>
                    <a:pt x="49933" y="13346"/>
                    <a:pt x="58874" y="9192"/>
                  </a:cubicBezTo>
                  <a:cubicBezTo>
                    <a:pt x="62035" y="7747"/>
                    <a:pt x="65105" y="6031"/>
                    <a:pt x="68086" y="4134"/>
                  </a:cubicBezTo>
                  <a:cubicBezTo>
                    <a:pt x="69079" y="3412"/>
                    <a:pt x="69350" y="1967"/>
                    <a:pt x="68627" y="973"/>
                  </a:cubicBezTo>
                  <a:cubicBezTo>
                    <a:pt x="68167" y="341"/>
                    <a:pt x="67451" y="1"/>
                    <a:pt x="66711"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50"/>
            <p:cNvSpPr/>
            <p:nvPr/>
          </p:nvSpPr>
          <p:spPr>
            <a:xfrm>
              <a:off x="3796450" y="3932200"/>
              <a:ext cx="1203425" cy="1160550"/>
            </a:xfrm>
            <a:custGeom>
              <a:rect b="b" l="l" r="r" t="t"/>
              <a:pathLst>
                <a:path extrusionOk="0" h="46422" w="48137">
                  <a:moveTo>
                    <a:pt x="21675" y="1"/>
                  </a:moveTo>
                  <a:lnTo>
                    <a:pt x="0" y="39468"/>
                  </a:lnTo>
                  <a:lnTo>
                    <a:pt x="7677" y="43983"/>
                  </a:lnTo>
                  <a:lnTo>
                    <a:pt x="11650" y="46422"/>
                  </a:lnTo>
                  <a:cubicBezTo>
                    <a:pt x="19959" y="41816"/>
                    <a:pt x="27636" y="35945"/>
                    <a:pt x="34409" y="29262"/>
                  </a:cubicBezTo>
                  <a:cubicBezTo>
                    <a:pt x="38835" y="24747"/>
                    <a:pt x="43441" y="20412"/>
                    <a:pt x="48137" y="16257"/>
                  </a:cubicBezTo>
                  <a:cubicBezTo>
                    <a:pt x="45518" y="14270"/>
                    <a:pt x="42899" y="12374"/>
                    <a:pt x="40280" y="10658"/>
                  </a:cubicBezTo>
                  <a:cubicBezTo>
                    <a:pt x="37209" y="8581"/>
                    <a:pt x="34138" y="6684"/>
                    <a:pt x="30977" y="4788"/>
                  </a:cubicBezTo>
                  <a:lnTo>
                    <a:pt x="26101" y="2078"/>
                  </a:lnTo>
                  <a:lnTo>
                    <a:pt x="23662" y="723"/>
                  </a:lnTo>
                  <a:lnTo>
                    <a:pt x="21675"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86" name="Google Shape;1086;p50"/>
          <p:cNvSpPr txBox="1"/>
          <p:nvPr>
            <p:ph idx="1" type="body"/>
          </p:nvPr>
        </p:nvSpPr>
        <p:spPr>
          <a:xfrm>
            <a:off x="178175" y="2619350"/>
            <a:ext cx="2604600" cy="114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teacher asks - What causes the seasons?</a:t>
            </a:r>
            <a:endParaRPr/>
          </a:p>
          <a:p>
            <a:pPr indent="0" lvl="0" marL="0" rtl="0" algn="l">
              <a:spcBef>
                <a:spcPts val="1600"/>
              </a:spcBef>
              <a:spcAft>
                <a:spcPts val="1600"/>
              </a:spcAft>
              <a:buNone/>
            </a:pPr>
            <a:r>
              <a:rPr lang="en"/>
              <a:t>What do you think of the pupils’ answers?</a:t>
            </a:r>
            <a:endParaRPr/>
          </a:p>
        </p:txBody>
      </p:sp>
      <p:cxnSp>
        <p:nvCxnSpPr>
          <p:cNvPr id="1087" name="Google Shape;1087;p50"/>
          <p:cNvCxnSpPr/>
          <p:nvPr/>
        </p:nvCxnSpPr>
        <p:spPr>
          <a:xfrm>
            <a:off x="6248663" y="4124475"/>
            <a:ext cx="2484000" cy="0"/>
          </a:xfrm>
          <a:prstGeom prst="straightConnector1">
            <a:avLst/>
          </a:prstGeom>
          <a:noFill/>
          <a:ln cap="flat" cmpd="sng" w="76200">
            <a:solidFill>
              <a:schemeClr val="accent4"/>
            </a:solidFill>
            <a:prstDash val="solid"/>
            <a:round/>
            <a:headEnd len="med" w="med" type="none"/>
            <a:tailEnd len="med" w="med" type="none"/>
          </a:ln>
        </p:spPr>
      </p:cxnSp>
      <p:sp>
        <p:nvSpPr>
          <p:cNvPr id="1088" name="Google Shape;1088;p50"/>
          <p:cNvSpPr txBox="1"/>
          <p:nvPr>
            <p:ph idx="1" type="body"/>
          </p:nvPr>
        </p:nvSpPr>
        <p:spPr>
          <a:xfrm>
            <a:off x="6538650" y="4218250"/>
            <a:ext cx="2604600" cy="90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solar wind affects our atmosphere, our winds and temperatures change.</a:t>
            </a:r>
            <a:endParaRPr/>
          </a:p>
          <a:p>
            <a:pPr indent="0" lvl="0" marL="0" rtl="0" algn="l">
              <a:spcBef>
                <a:spcPts val="1600"/>
              </a:spcBef>
              <a:spcAft>
                <a:spcPts val="1600"/>
              </a:spcAft>
              <a:buNone/>
            </a:pPr>
            <a:r>
              <a:t/>
            </a:r>
            <a:endParaRPr/>
          </a:p>
        </p:txBody>
      </p:sp>
      <p:sp>
        <p:nvSpPr>
          <p:cNvPr id="1089" name="Google Shape;1089;p50"/>
          <p:cNvSpPr txBox="1"/>
          <p:nvPr>
            <p:ph idx="2" type="subTitle"/>
          </p:nvPr>
        </p:nvSpPr>
        <p:spPr>
          <a:xfrm>
            <a:off x="6538650" y="3591500"/>
            <a:ext cx="1710000" cy="439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Will</a:t>
            </a:r>
            <a:endParaRPr/>
          </a:p>
        </p:txBody>
      </p:sp>
      <p:grpSp>
        <p:nvGrpSpPr>
          <p:cNvPr id="1090" name="Google Shape;1090;p50"/>
          <p:cNvGrpSpPr/>
          <p:nvPr/>
        </p:nvGrpSpPr>
        <p:grpSpPr>
          <a:xfrm>
            <a:off x="4104748" y="3251157"/>
            <a:ext cx="2518986" cy="1746593"/>
            <a:chOff x="-55400" y="248050"/>
            <a:chExt cx="7435025" cy="5172025"/>
          </a:xfrm>
        </p:grpSpPr>
        <p:sp>
          <p:nvSpPr>
            <p:cNvPr id="1091" name="Google Shape;1091;p50"/>
            <p:cNvSpPr/>
            <p:nvPr/>
          </p:nvSpPr>
          <p:spPr>
            <a:xfrm>
              <a:off x="506800" y="934650"/>
              <a:ext cx="4775300" cy="4379375"/>
            </a:xfrm>
            <a:custGeom>
              <a:rect b="b" l="l" r="r" t="t"/>
              <a:pathLst>
                <a:path extrusionOk="0" h="175175" w="191012">
                  <a:moveTo>
                    <a:pt x="98737" y="0"/>
                  </a:moveTo>
                  <a:cubicBezTo>
                    <a:pt x="82435" y="0"/>
                    <a:pt x="66016" y="10712"/>
                    <a:pt x="64303" y="19746"/>
                  </a:cubicBezTo>
                  <a:cubicBezTo>
                    <a:pt x="71246" y="12424"/>
                    <a:pt x="80792" y="8455"/>
                    <a:pt x="90535" y="8455"/>
                  </a:cubicBezTo>
                  <a:cubicBezTo>
                    <a:pt x="94733" y="8455"/>
                    <a:pt x="98968" y="9192"/>
                    <a:pt x="103047" y="10715"/>
                  </a:cubicBezTo>
                  <a:cubicBezTo>
                    <a:pt x="116594" y="15682"/>
                    <a:pt x="125896" y="28326"/>
                    <a:pt x="126619" y="42776"/>
                  </a:cubicBezTo>
                  <a:cubicBezTo>
                    <a:pt x="127612" y="61200"/>
                    <a:pt x="114607" y="77366"/>
                    <a:pt x="96454" y="80346"/>
                  </a:cubicBezTo>
                  <a:cubicBezTo>
                    <a:pt x="94428" y="80689"/>
                    <a:pt x="92409" y="80855"/>
                    <a:pt x="90413" y="80855"/>
                  </a:cubicBezTo>
                  <a:cubicBezTo>
                    <a:pt x="74528" y="80855"/>
                    <a:pt x="60136" y="70332"/>
                    <a:pt x="55723" y="54607"/>
                  </a:cubicBezTo>
                  <a:cubicBezTo>
                    <a:pt x="52924" y="58310"/>
                    <a:pt x="52020" y="63096"/>
                    <a:pt x="53465" y="67521"/>
                  </a:cubicBezTo>
                  <a:lnTo>
                    <a:pt x="53646" y="68063"/>
                  </a:lnTo>
                  <a:cubicBezTo>
                    <a:pt x="56536" y="76101"/>
                    <a:pt x="60961" y="84862"/>
                    <a:pt x="63400" y="91183"/>
                  </a:cubicBezTo>
                  <a:cubicBezTo>
                    <a:pt x="62045" y="91454"/>
                    <a:pt x="60691" y="91725"/>
                    <a:pt x="59336" y="92087"/>
                  </a:cubicBezTo>
                  <a:cubicBezTo>
                    <a:pt x="57349" y="92538"/>
                    <a:pt x="55452" y="93261"/>
                    <a:pt x="53646" y="94344"/>
                  </a:cubicBezTo>
                  <a:cubicBezTo>
                    <a:pt x="52382" y="94796"/>
                    <a:pt x="51208" y="95338"/>
                    <a:pt x="50034" y="95970"/>
                  </a:cubicBezTo>
                  <a:cubicBezTo>
                    <a:pt x="40099" y="102924"/>
                    <a:pt x="29713" y="109246"/>
                    <a:pt x="19056" y="114936"/>
                  </a:cubicBezTo>
                  <a:cubicBezTo>
                    <a:pt x="14450" y="117284"/>
                    <a:pt x="9573" y="119271"/>
                    <a:pt x="4516" y="120806"/>
                  </a:cubicBezTo>
                  <a:cubicBezTo>
                    <a:pt x="3071" y="121258"/>
                    <a:pt x="1536" y="121619"/>
                    <a:pt x="0" y="121890"/>
                  </a:cubicBezTo>
                  <a:cubicBezTo>
                    <a:pt x="7587" y="137153"/>
                    <a:pt x="18876" y="150338"/>
                    <a:pt x="32694" y="160273"/>
                  </a:cubicBezTo>
                  <a:cubicBezTo>
                    <a:pt x="34590" y="159641"/>
                    <a:pt x="36396" y="158918"/>
                    <a:pt x="38203" y="158105"/>
                  </a:cubicBezTo>
                  <a:cubicBezTo>
                    <a:pt x="39015" y="157834"/>
                    <a:pt x="39828" y="157473"/>
                    <a:pt x="40641" y="157112"/>
                  </a:cubicBezTo>
                  <a:lnTo>
                    <a:pt x="40641" y="157112"/>
                  </a:lnTo>
                  <a:cubicBezTo>
                    <a:pt x="40551" y="159821"/>
                    <a:pt x="40551" y="162531"/>
                    <a:pt x="40460" y="165330"/>
                  </a:cubicBezTo>
                  <a:cubicBezTo>
                    <a:pt x="43531" y="167046"/>
                    <a:pt x="46602" y="168672"/>
                    <a:pt x="49763" y="170117"/>
                  </a:cubicBezTo>
                  <a:cubicBezTo>
                    <a:pt x="49492" y="164337"/>
                    <a:pt x="49492" y="158647"/>
                    <a:pt x="49763" y="152867"/>
                  </a:cubicBezTo>
                  <a:cubicBezTo>
                    <a:pt x="49943" y="147087"/>
                    <a:pt x="50485" y="141217"/>
                    <a:pt x="51388" y="135346"/>
                  </a:cubicBezTo>
                  <a:cubicBezTo>
                    <a:pt x="57891" y="133179"/>
                    <a:pt x="69451" y="131644"/>
                    <a:pt x="81192" y="131102"/>
                  </a:cubicBezTo>
                  <a:cubicBezTo>
                    <a:pt x="84729" y="130927"/>
                    <a:pt x="88287" y="130835"/>
                    <a:pt x="91744" y="130835"/>
                  </a:cubicBezTo>
                  <a:cubicBezTo>
                    <a:pt x="100821" y="130835"/>
                    <a:pt x="109204" y="131469"/>
                    <a:pt x="114698" y="132908"/>
                  </a:cubicBezTo>
                  <a:lnTo>
                    <a:pt x="114698" y="133089"/>
                  </a:lnTo>
                  <a:lnTo>
                    <a:pt x="114788" y="132908"/>
                  </a:lnTo>
                  <a:lnTo>
                    <a:pt x="120478" y="134353"/>
                  </a:lnTo>
                  <a:cubicBezTo>
                    <a:pt x="120478" y="134353"/>
                    <a:pt x="121020" y="155035"/>
                    <a:pt x="122284" y="175174"/>
                  </a:cubicBezTo>
                  <a:cubicBezTo>
                    <a:pt x="123729" y="174723"/>
                    <a:pt x="125174" y="174271"/>
                    <a:pt x="126529" y="173820"/>
                  </a:cubicBezTo>
                  <a:cubicBezTo>
                    <a:pt x="135650" y="170659"/>
                    <a:pt x="144140" y="166233"/>
                    <a:pt x="151997" y="160815"/>
                  </a:cubicBezTo>
                  <a:cubicBezTo>
                    <a:pt x="149649" y="156028"/>
                    <a:pt x="147572" y="151151"/>
                    <a:pt x="145856" y="146094"/>
                  </a:cubicBezTo>
                  <a:lnTo>
                    <a:pt x="145856" y="146094"/>
                  </a:lnTo>
                  <a:lnTo>
                    <a:pt x="150823" y="151512"/>
                  </a:lnTo>
                  <a:cubicBezTo>
                    <a:pt x="152719" y="153499"/>
                    <a:pt x="154526" y="155486"/>
                    <a:pt x="156422" y="157473"/>
                  </a:cubicBezTo>
                  <a:cubicBezTo>
                    <a:pt x="158228" y="156118"/>
                    <a:pt x="159944" y="154673"/>
                    <a:pt x="161751" y="153138"/>
                  </a:cubicBezTo>
                  <a:cubicBezTo>
                    <a:pt x="163105" y="151783"/>
                    <a:pt x="164550" y="150519"/>
                    <a:pt x="165905" y="149164"/>
                  </a:cubicBezTo>
                  <a:cubicBezTo>
                    <a:pt x="169427" y="145552"/>
                    <a:pt x="173040" y="142120"/>
                    <a:pt x="176743" y="138778"/>
                  </a:cubicBezTo>
                  <a:cubicBezTo>
                    <a:pt x="181349" y="134534"/>
                    <a:pt x="186135" y="130470"/>
                    <a:pt x="191012" y="126496"/>
                  </a:cubicBezTo>
                  <a:lnTo>
                    <a:pt x="186406" y="120896"/>
                  </a:lnTo>
                  <a:cubicBezTo>
                    <a:pt x="176833" y="109517"/>
                    <a:pt x="167260" y="98950"/>
                    <a:pt x="156874" y="88474"/>
                  </a:cubicBezTo>
                  <a:lnTo>
                    <a:pt x="157325" y="88022"/>
                  </a:lnTo>
                  <a:cubicBezTo>
                    <a:pt x="153622" y="84139"/>
                    <a:pt x="148836" y="81701"/>
                    <a:pt x="143598" y="80888"/>
                  </a:cubicBezTo>
                  <a:cubicBezTo>
                    <a:pt x="145856" y="66799"/>
                    <a:pt x="149378" y="54336"/>
                    <a:pt x="146939" y="38621"/>
                  </a:cubicBezTo>
                  <a:cubicBezTo>
                    <a:pt x="143959" y="20107"/>
                    <a:pt x="128515" y="6289"/>
                    <a:pt x="106479" y="871"/>
                  </a:cubicBezTo>
                  <a:cubicBezTo>
                    <a:pt x="103942" y="274"/>
                    <a:pt x="101341" y="0"/>
                    <a:pt x="9873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50"/>
            <p:cNvSpPr/>
            <p:nvPr/>
          </p:nvSpPr>
          <p:spPr>
            <a:xfrm>
              <a:off x="-55400" y="248050"/>
              <a:ext cx="7435025" cy="3851275"/>
            </a:xfrm>
            <a:custGeom>
              <a:rect b="b" l="l" r="r" t="t"/>
              <a:pathLst>
                <a:path extrusionOk="0" h="154051" w="297401">
                  <a:moveTo>
                    <a:pt x="115238" y="0"/>
                  </a:moveTo>
                  <a:cubicBezTo>
                    <a:pt x="94173" y="0"/>
                    <a:pt x="73001" y="6407"/>
                    <a:pt x="54820" y="19484"/>
                  </a:cubicBezTo>
                  <a:cubicBezTo>
                    <a:pt x="13728" y="49016"/>
                    <a:pt x="0" y="104107"/>
                    <a:pt x="22579" y="149444"/>
                  </a:cubicBezTo>
                  <a:cubicBezTo>
                    <a:pt x="24114" y="149173"/>
                    <a:pt x="25649" y="148812"/>
                    <a:pt x="27094" y="148360"/>
                  </a:cubicBezTo>
                  <a:cubicBezTo>
                    <a:pt x="32061" y="146825"/>
                    <a:pt x="36938" y="144838"/>
                    <a:pt x="41635" y="142490"/>
                  </a:cubicBezTo>
                  <a:cubicBezTo>
                    <a:pt x="52291" y="136800"/>
                    <a:pt x="62677" y="130478"/>
                    <a:pt x="72612" y="123524"/>
                  </a:cubicBezTo>
                  <a:cubicBezTo>
                    <a:pt x="73696" y="122802"/>
                    <a:pt x="74960" y="122260"/>
                    <a:pt x="76224" y="121808"/>
                  </a:cubicBezTo>
                  <a:cubicBezTo>
                    <a:pt x="78031" y="120815"/>
                    <a:pt x="79927" y="120002"/>
                    <a:pt x="81914" y="119551"/>
                  </a:cubicBezTo>
                  <a:cubicBezTo>
                    <a:pt x="83269" y="119280"/>
                    <a:pt x="84624" y="119009"/>
                    <a:pt x="85978" y="118647"/>
                  </a:cubicBezTo>
                  <a:cubicBezTo>
                    <a:pt x="83540" y="112326"/>
                    <a:pt x="79114" y="103656"/>
                    <a:pt x="76224" y="95618"/>
                  </a:cubicBezTo>
                  <a:lnTo>
                    <a:pt x="75953" y="94985"/>
                  </a:lnTo>
                  <a:cubicBezTo>
                    <a:pt x="74599" y="90560"/>
                    <a:pt x="75412" y="85774"/>
                    <a:pt x="78211" y="82071"/>
                  </a:cubicBezTo>
                  <a:cubicBezTo>
                    <a:pt x="74779" y="69788"/>
                    <a:pt x="78031" y="56512"/>
                    <a:pt x="86881" y="47300"/>
                  </a:cubicBezTo>
                  <a:cubicBezTo>
                    <a:pt x="88590" y="38213"/>
                    <a:pt x="104928" y="27522"/>
                    <a:pt x="121187" y="27522"/>
                  </a:cubicBezTo>
                  <a:cubicBezTo>
                    <a:pt x="123834" y="27522"/>
                    <a:pt x="126478" y="27805"/>
                    <a:pt x="129057" y="28425"/>
                  </a:cubicBezTo>
                  <a:cubicBezTo>
                    <a:pt x="151094" y="33753"/>
                    <a:pt x="166447" y="47571"/>
                    <a:pt x="169518" y="66176"/>
                  </a:cubicBezTo>
                  <a:cubicBezTo>
                    <a:pt x="171956" y="81800"/>
                    <a:pt x="168344" y="94353"/>
                    <a:pt x="166086" y="108442"/>
                  </a:cubicBezTo>
                  <a:cubicBezTo>
                    <a:pt x="171324" y="109165"/>
                    <a:pt x="176201" y="111693"/>
                    <a:pt x="179904" y="115486"/>
                  </a:cubicBezTo>
                  <a:lnTo>
                    <a:pt x="179452" y="115938"/>
                  </a:lnTo>
                  <a:cubicBezTo>
                    <a:pt x="189838" y="126414"/>
                    <a:pt x="199411" y="136981"/>
                    <a:pt x="208984" y="148360"/>
                  </a:cubicBezTo>
                  <a:lnTo>
                    <a:pt x="213590" y="154050"/>
                  </a:lnTo>
                  <a:cubicBezTo>
                    <a:pt x="239059" y="133368"/>
                    <a:pt x="267236" y="116390"/>
                    <a:pt x="297401" y="103385"/>
                  </a:cubicBezTo>
                  <a:cubicBezTo>
                    <a:pt x="255044" y="84961"/>
                    <a:pt x="218738" y="60576"/>
                    <a:pt x="188393" y="30231"/>
                  </a:cubicBezTo>
                  <a:cubicBezTo>
                    <a:pt x="168367" y="10256"/>
                    <a:pt x="141889" y="0"/>
                    <a:pt x="11523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50"/>
            <p:cNvSpPr/>
            <p:nvPr/>
          </p:nvSpPr>
          <p:spPr>
            <a:xfrm>
              <a:off x="1324125" y="4862425"/>
              <a:ext cx="198725" cy="205500"/>
            </a:xfrm>
            <a:custGeom>
              <a:rect b="b" l="l" r="r" t="t"/>
              <a:pathLst>
                <a:path extrusionOk="0" h="8220" w="7949">
                  <a:moveTo>
                    <a:pt x="7948" y="1"/>
                  </a:moveTo>
                  <a:cubicBezTo>
                    <a:pt x="7135" y="362"/>
                    <a:pt x="6322" y="723"/>
                    <a:pt x="5510" y="994"/>
                  </a:cubicBezTo>
                  <a:cubicBezTo>
                    <a:pt x="3703" y="1807"/>
                    <a:pt x="1897" y="2530"/>
                    <a:pt x="1" y="3162"/>
                  </a:cubicBezTo>
                  <a:cubicBezTo>
                    <a:pt x="2529" y="4968"/>
                    <a:pt x="5148" y="6684"/>
                    <a:pt x="7767" y="8219"/>
                  </a:cubicBezTo>
                  <a:cubicBezTo>
                    <a:pt x="7767" y="5420"/>
                    <a:pt x="7858" y="2710"/>
                    <a:pt x="794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50"/>
            <p:cNvSpPr/>
            <p:nvPr/>
          </p:nvSpPr>
          <p:spPr>
            <a:xfrm>
              <a:off x="509050" y="3293250"/>
              <a:ext cx="1341175" cy="1648225"/>
            </a:xfrm>
            <a:custGeom>
              <a:rect b="b" l="l" r="r" t="t"/>
              <a:pathLst>
                <a:path extrusionOk="0" h="65929" w="53647">
                  <a:moveTo>
                    <a:pt x="53646" y="0"/>
                  </a:moveTo>
                  <a:cubicBezTo>
                    <a:pt x="52382" y="452"/>
                    <a:pt x="51118" y="994"/>
                    <a:pt x="50034" y="1716"/>
                  </a:cubicBezTo>
                  <a:cubicBezTo>
                    <a:pt x="40099" y="8580"/>
                    <a:pt x="29713" y="14902"/>
                    <a:pt x="19057" y="20592"/>
                  </a:cubicBezTo>
                  <a:cubicBezTo>
                    <a:pt x="14360" y="23030"/>
                    <a:pt x="9574" y="24927"/>
                    <a:pt x="4516" y="26462"/>
                  </a:cubicBezTo>
                  <a:cubicBezTo>
                    <a:pt x="2981" y="26914"/>
                    <a:pt x="1536" y="27275"/>
                    <a:pt x="1" y="27636"/>
                  </a:cubicBezTo>
                  <a:cubicBezTo>
                    <a:pt x="7587" y="42899"/>
                    <a:pt x="18786" y="55994"/>
                    <a:pt x="32604" y="65929"/>
                  </a:cubicBezTo>
                  <a:cubicBezTo>
                    <a:pt x="34500" y="65297"/>
                    <a:pt x="36306" y="64574"/>
                    <a:pt x="38113" y="63761"/>
                  </a:cubicBezTo>
                  <a:cubicBezTo>
                    <a:pt x="38925" y="63490"/>
                    <a:pt x="39738" y="63129"/>
                    <a:pt x="40551" y="62768"/>
                  </a:cubicBezTo>
                  <a:cubicBezTo>
                    <a:pt x="40912" y="45970"/>
                    <a:pt x="41996" y="29804"/>
                    <a:pt x="43622" y="15354"/>
                  </a:cubicBezTo>
                  <a:cubicBezTo>
                    <a:pt x="44434" y="8941"/>
                    <a:pt x="48137" y="3252"/>
                    <a:pt x="53646" y="0"/>
                  </a:cubicBezTo>
                  <a:close/>
                </a:path>
              </a:pathLst>
            </a:custGeom>
            <a:solidFill>
              <a:srgbClr val="EAD1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50"/>
            <p:cNvSpPr/>
            <p:nvPr/>
          </p:nvSpPr>
          <p:spPr>
            <a:xfrm>
              <a:off x="4153175" y="4586975"/>
              <a:ext cx="264200" cy="368050"/>
            </a:xfrm>
            <a:custGeom>
              <a:rect b="b" l="l" r="r" t="t"/>
              <a:pathLst>
                <a:path extrusionOk="0" h="14722" w="10568">
                  <a:moveTo>
                    <a:pt x="1" y="1"/>
                  </a:moveTo>
                  <a:cubicBezTo>
                    <a:pt x="1717" y="5058"/>
                    <a:pt x="3794" y="9935"/>
                    <a:pt x="6142" y="14722"/>
                  </a:cubicBezTo>
                  <a:cubicBezTo>
                    <a:pt x="7677" y="13638"/>
                    <a:pt x="9122" y="12554"/>
                    <a:pt x="10567" y="11470"/>
                  </a:cubicBezTo>
                  <a:cubicBezTo>
                    <a:pt x="8671" y="9393"/>
                    <a:pt x="6864" y="7406"/>
                    <a:pt x="4968" y="5419"/>
                  </a:cubicBez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50"/>
            <p:cNvSpPr/>
            <p:nvPr/>
          </p:nvSpPr>
          <p:spPr>
            <a:xfrm>
              <a:off x="1793750" y="1148325"/>
              <a:ext cx="1905625" cy="1809650"/>
            </a:xfrm>
            <a:custGeom>
              <a:rect b="b" l="l" r="r" t="t"/>
              <a:pathLst>
                <a:path extrusionOk="0" h="72386" w="76225">
                  <a:moveTo>
                    <a:pt x="46167" y="6744"/>
                  </a:moveTo>
                  <a:cubicBezTo>
                    <a:pt x="48948" y="6744"/>
                    <a:pt x="52246" y="7607"/>
                    <a:pt x="55362" y="9664"/>
                  </a:cubicBezTo>
                  <a:cubicBezTo>
                    <a:pt x="63220" y="14631"/>
                    <a:pt x="68187" y="23120"/>
                    <a:pt x="68638" y="32422"/>
                  </a:cubicBezTo>
                  <a:cubicBezTo>
                    <a:pt x="68353" y="37155"/>
                    <a:pt x="64216" y="40772"/>
                    <a:pt x="60158" y="40772"/>
                  </a:cubicBezTo>
                  <a:cubicBezTo>
                    <a:pt x="57790" y="40772"/>
                    <a:pt x="55449" y="39540"/>
                    <a:pt x="53917" y="36577"/>
                  </a:cubicBezTo>
                  <a:cubicBezTo>
                    <a:pt x="50215" y="28629"/>
                    <a:pt x="45789" y="21043"/>
                    <a:pt x="40732" y="13818"/>
                  </a:cubicBezTo>
                  <a:cubicBezTo>
                    <a:pt x="37478" y="9855"/>
                    <a:pt x="40889" y="6744"/>
                    <a:pt x="46167" y="6744"/>
                  </a:cubicBezTo>
                  <a:close/>
                  <a:moveTo>
                    <a:pt x="38999" y="0"/>
                  </a:moveTo>
                  <a:cubicBezTo>
                    <a:pt x="28909" y="0"/>
                    <a:pt x="19059" y="4192"/>
                    <a:pt x="12103" y="11921"/>
                  </a:cubicBezTo>
                  <a:cubicBezTo>
                    <a:pt x="2349" y="22849"/>
                    <a:pt x="1" y="38564"/>
                    <a:pt x="6322" y="51749"/>
                  </a:cubicBezTo>
                  <a:cubicBezTo>
                    <a:pt x="12384" y="64392"/>
                    <a:pt x="25171" y="72385"/>
                    <a:pt x="39110" y="72385"/>
                  </a:cubicBezTo>
                  <a:cubicBezTo>
                    <a:pt x="39709" y="72385"/>
                    <a:pt x="40310" y="72371"/>
                    <a:pt x="40912" y="72341"/>
                  </a:cubicBezTo>
                  <a:cubicBezTo>
                    <a:pt x="60871" y="71257"/>
                    <a:pt x="76225" y="54188"/>
                    <a:pt x="75141" y="34229"/>
                  </a:cubicBezTo>
                  <a:cubicBezTo>
                    <a:pt x="74418" y="19598"/>
                    <a:pt x="64845" y="6954"/>
                    <a:pt x="51118" y="2077"/>
                  </a:cubicBezTo>
                  <a:cubicBezTo>
                    <a:pt x="47154" y="678"/>
                    <a:pt x="43057" y="0"/>
                    <a:pt x="38999"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50"/>
            <p:cNvSpPr/>
            <p:nvPr/>
          </p:nvSpPr>
          <p:spPr>
            <a:xfrm>
              <a:off x="2729225" y="1316900"/>
              <a:ext cx="780500" cy="850750"/>
            </a:xfrm>
            <a:custGeom>
              <a:rect b="b" l="l" r="r" t="t"/>
              <a:pathLst>
                <a:path extrusionOk="0" h="34030" w="31220">
                  <a:moveTo>
                    <a:pt x="8793" y="1"/>
                  </a:moveTo>
                  <a:cubicBezTo>
                    <a:pt x="3468" y="1"/>
                    <a:pt x="0" y="3112"/>
                    <a:pt x="3313" y="7075"/>
                  </a:cubicBezTo>
                  <a:cubicBezTo>
                    <a:pt x="8370" y="14300"/>
                    <a:pt x="12796" y="21886"/>
                    <a:pt x="16498" y="29834"/>
                  </a:cubicBezTo>
                  <a:cubicBezTo>
                    <a:pt x="18030" y="32797"/>
                    <a:pt x="20371" y="34029"/>
                    <a:pt x="22739" y="34029"/>
                  </a:cubicBezTo>
                  <a:cubicBezTo>
                    <a:pt x="26797" y="34029"/>
                    <a:pt x="30934" y="30412"/>
                    <a:pt x="31219" y="25679"/>
                  </a:cubicBezTo>
                  <a:cubicBezTo>
                    <a:pt x="30768" y="16377"/>
                    <a:pt x="25801" y="7888"/>
                    <a:pt x="18034" y="2921"/>
                  </a:cubicBezTo>
                  <a:cubicBezTo>
                    <a:pt x="14918" y="864"/>
                    <a:pt x="11597" y="1"/>
                    <a:pt x="879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50"/>
            <p:cNvSpPr/>
            <p:nvPr/>
          </p:nvSpPr>
          <p:spPr>
            <a:xfrm>
              <a:off x="1516050" y="934650"/>
              <a:ext cx="3766075" cy="4379375"/>
            </a:xfrm>
            <a:custGeom>
              <a:rect b="b" l="l" r="r" t="t"/>
              <a:pathLst>
                <a:path extrusionOk="0" h="175175" w="150643">
                  <a:moveTo>
                    <a:pt x="58367" y="0"/>
                  </a:moveTo>
                  <a:cubicBezTo>
                    <a:pt x="42065" y="0"/>
                    <a:pt x="25646" y="10712"/>
                    <a:pt x="23933" y="19746"/>
                  </a:cubicBezTo>
                  <a:cubicBezTo>
                    <a:pt x="30876" y="12424"/>
                    <a:pt x="40422" y="8455"/>
                    <a:pt x="50165" y="8455"/>
                  </a:cubicBezTo>
                  <a:cubicBezTo>
                    <a:pt x="54363" y="8455"/>
                    <a:pt x="58598" y="9192"/>
                    <a:pt x="62677" y="10715"/>
                  </a:cubicBezTo>
                  <a:cubicBezTo>
                    <a:pt x="76224" y="15682"/>
                    <a:pt x="85526" y="28326"/>
                    <a:pt x="86249" y="42776"/>
                  </a:cubicBezTo>
                  <a:cubicBezTo>
                    <a:pt x="87242" y="61200"/>
                    <a:pt x="74237" y="77366"/>
                    <a:pt x="56084" y="80346"/>
                  </a:cubicBezTo>
                  <a:cubicBezTo>
                    <a:pt x="54058" y="80689"/>
                    <a:pt x="52039" y="80855"/>
                    <a:pt x="50043" y="80855"/>
                  </a:cubicBezTo>
                  <a:cubicBezTo>
                    <a:pt x="34158" y="80855"/>
                    <a:pt x="19766" y="70332"/>
                    <a:pt x="15353" y="54607"/>
                  </a:cubicBezTo>
                  <a:cubicBezTo>
                    <a:pt x="12554" y="58310"/>
                    <a:pt x="11650" y="63096"/>
                    <a:pt x="13095" y="67521"/>
                  </a:cubicBezTo>
                  <a:lnTo>
                    <a:pt x="13276" y="68063"/>
                  </a:lnTo>
                  <a:cubicBezTo>
                    <a:pt x="16166" y="76101"/>
                    <a:pt x="20591" y="84862"/>
                    <a:pt x="23030" y="91183"/>
                  </a:cubicBezTo>
                  <a:cubicBezTo>
                    <a:pt x="21675" y="91454"/>
                    <a:pt x="20321" y="91725"/>
                    <a:pt x="18966" y="92087"/>
                  </a:cubicBezTo>
                  <a:cubicBezTo>
                    <a:pt x="16979" y="92538"/>
                    <a:pt x="15082" y="93261"/>
                    <a:pt x="13276" y="94344"/>
                  </a:cubicBezTo>
                  <a:cubicBezTo>
                    <a:pt x="7767" y="97596"/>
                    <a:pt x="4064" y="103285"/>
                    <a:pt x="3342" y="109607"/>
                  </a:cubicBezTo>
                  <a:cubicBezTo>
                    <a:pt x="1626" y="124057"/>
                    <a:pt x="542" y="140223"/>
                    <a:pt x="181" y="157112"/>
                  </a:cubicBezTo>
                  <a:cubicBezTo>
                    <a:pt x="90" y="159821"/>
                    <a:pt x="90" y="162531"/>
                    <a:pt x="0" y="165240"/>
                  </a:cubicBezTo>
                  <a:cubicBezTo>
                    <a:pt x="3071" y="167046"/>
                    <a:pt x="6141" y="168582"/>
                    <a:pt x="9302" y="170027"/>
                  </a:cubicBezTo>
                  <a:cubicBezTo>
                    <a:pt x="9031" y="164337"/>
                    <a:pt x="9031" y="158557"/>
                    <a:pt x="9302" y="152777"/>
                  </a:cubicBezTo>
                  <a:cubicBezTo>
                    <a:pt x="9483" y="146997"/>
                    <a:pt x="10115" y="141217"/>
                    <a:pt x="11018" y="135346"/>
                  </a:cubicBezTo>
                  <a:cubicBezTo>
                    <a:pt x="17521" y="133179"/>
                    <a:pt x="29081" y="131644"/>
                    <a:pt x="40822" y="131102"/>
                  </a:cubicBezTo>
                  <a:cubicBezTo>
                    <a:pt x="44359" y="130927"/>
                    <a:pt x="47917" y="130835"/>
                    <a:pt x="51374" y="130835"/>
                  </a:cubicBezTo>
                  <a:cubicBezTo>
                    <a:pt x="60451" y="130835"/>
                    <a:pt x="68834" y="131469"/>
                    <a:pt x="74328" y="132908"/>
                  </a:cubicBezTo>
                  <a:lnTo>
                    <a:pt x="74328" y="133089"/>
                  </a:lnTo>
                  <a:lnTo>
                    <a:pt x="74418" y="132908"/>
                  </a:lnTo>
                  <a:lnTo>
                    <a:pt x="80108" y="134353"/>
                  </a:lnTo>
                  <a:cubicBezTo>
                    <a:pt x="80108" y="134353"/>
                    <a:pt x="80650" y="155035"/>
                    <a:pt x="81914" y="175174"/>
                  </a:cubicBezTo>
                  <a:cubicBezTo>
                    <a:pt x="83359" y="174723"/>
                    <a:pt x="84804" y="174271"/>
                    <a:pt x="86159" y="173820"/>
                  </a:cubicBezTo>
                  <a:cubicBezTo>
                    <a:pt x="95280" y="170659"/>
                    <a:pt x="103770" y="166233"/>
                    <a:pt x="111627" y="160815"/>
                  </a:cubicBezTo>
                  <a:cubicBezTo>
                    <a:pt x="109279" y="156028"/>
                    <a:pt x="107202" y="151151"/>
                    <a:pt x="105486" y="146094"/>
                  </a:cubicBezTo>
                  <a:lnTo>
                    <a:pt x="105486" y="146094"/>
                  </a:lnTo>
                  <a:lnTo>
                    <a:pt x="110453" y="151512"/>
                  </a:lnTo>
                  <a:cubicBezTo>
                    <a:pt x="112349" y="153499"/>
                    <a:pt x="114156" y="155486"/>
                    <a:pt x="116052" y="157473"/>
                  </a:cubicBezTo>
                  <a:cubicBezTo>
                    <a:pt x="117858" y="156118"/>
                    <a:pt x="119574" y="154673"/>
                    <a:pt x="121381" y="153138"/>
                  </a:cubicBezTo>
                  <a:cubicBezTo>
                    <a:pt x="122735" y="151783"/>
                    <a:pt x="124180" y="150519"/>
                    <a:pt x="125535" y="149164"/>
                  </a:cubicBezTo>
                  <a:cubicBezTo>
                    <a:pt x="129057" y="145552"/>
                    <a:pt x="132670" y="142120"/>
                    <a:pt x="136373" y="138778"/>
                  </a:cubicBezTo>
                  <a:cubicBezTo>
                    <a:pt x="140979" y="134534"/>
                    <a:pt x="145765" y="130470"/>
                    <a:pt x="150642" y="126496"/>
                  </a:cubicBezTo>
                  <a:lnTo>
                    <a:pt x="146036" y="120896"/>
                  </a:lnTo>
                  <a:cubicBezTo>
                    <a:pt x="136463" y="109517"/>
                    <a:pt x="126890" y="98950"/>
                    <a:pt x="116504" y="88474"/>
                  </a:cubicBezTo>
                  <a:lnTo>
                    <a:pt x="116955" y="88022"/>
                  </a:lnTo>
                  <a:cubicBezTo>
                    <a:pt x="113252" y="84139"/>
                    <a:pt x="108466" y="81701"/>
                    <a:pt x="103228" y="80888"/>
                  </a:cubicBezTo>
                  <a:cubicBezTo>
                    <a:pt x="105486" y="66799"/>
                    <a:pt x="109008" y="54336"/>
                    <a:pt x="106569" y="38621"/>
                  </a:cubicBezTo>
                  <a:cubicBezTo>
                    <a:pt x="103589" y="20107"/>
                    <a:pt x="88145" y="6289"/>
                    <a:pt x="66109" y="871"/>
                  </a:cubicBezTo>
                  <a:cubicBezTo>
                    <a:pt x="63572" y="274"/>
                    <a:pt x="60971" y="0"/>
                    <a:pt x="58367" y="0"/>
                  </a:cubicBezTo>
                  <a:close/>
                </a:path>
              </a:pathLst>
            </a:custGeom>
            <a:solidFill>
              <a:srgbClr val="EAD1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50"/>
            <p:cNvSpPr/>
            <p:nvPr/>
          </p:nvSpPr>
          <p:spPr>
            <a:xfrm>
              <a:off x="1744075" y="4205525"/>
              <a:ext cx="1682100" cy="1214550"/>
            </a:xfrm>
            <a:custGeom>
              <a:rect b="b" l="l" r="r" t="t"/>
              <a:pathLst>
                <a:path extrusionOk="0" h="48582" w="67284">
                  <a:moveTo>
                    <a:pt x="51540" y="13638"/>
                  </a:moveTo>
                  <a:cubicBezTo>
                    <a:pt x="52334" y="13638"/>
                    <a:pt x="53134" y="13870"/>
                    <a:pt x="53827" y="14356"/>
                  </a:cubicBezTo>
                  <a:cubicBezTo>
                    <a:pt x="54008" y="14536"/>
                    <a:pt x="54279" y="14717"/>
                    <a:pt x="54459" y="14807"/>
                  </a:cubicBezTo>
                  <a:cubicBezTo>
                    <a:pt x="55814" y="16162"/>
                    <a:pt x="56085" y="18239"/>
                    <a:pt x="55092" y="19865"/>
                  </a:cubicBezTo>
                  <a:lnTo>
                    <a:pt x="55001" y="20045"/>
                  </a:lnTo>
                  <a:cubicBezTo>
                    <a:pt x="54262" y="21339"/>
                    <a:pt x="52892" y="22087"/>
                    <a:pt x="51464" y="22087"/>
                  </a:cubicBezTo>
                  <a:cubicBezTo>
                    <a:pt x="50800" y="22087"/>
                    <a:pt x="50123" y="21925"/>
                    <a:pt x="49492" y="21581"/>
                  </a:cubicBezTo>
                  <a:cubicBezTo>
                    <a:pt x="49312" y="21490"/>
                    <a:pt x="49131" y="21310"/>
                    <a:pt x="48950" y="21129"/>
                  </a:cubicBezTo>
                  <a:cubicBezTo>
                    <a:pt x="47415" y="19955"/>
                    <a:pt x="46963" y="17787"/>
                    <a:pt x="47957" y="16071"/>
                  </a:cubicBezTo>
                  <a:cubicBezTo>
                    <a:pt x="48047" y="15801"/>
                    <a:pt x="48047" y="15620"/>
                    <a:pt x="48228" y="15349"/>
                  </a:cubicBezTo>
                  <a:cubicBezTo>
                    <a:pt x="49007" y="14236"/>
                    <a:pt x="50266" y="13638"/>
                    <a:pt x="51540" y="13638"/>
                  </a:cubicBezTo>
                  <a:close/>
                  <a:moveTo>
                    <a:pt x="40016" y="14616"/>
                  </a:moveTo>
                  <a:cubicBezTo>
                    <a:pt x="40721" y="14616"/>
                    <a:pt x="41436" y="14796"/>
                    <a:pt x="42087" y="15168"/>
                  </a:cubicBezTo>
                  <a:lnTo>
                    <a:pt x="42448" y="15259"/>
                  </a:lnTo>
                  <a:cubicBezTo>
                    <a:pt x="44164" y="16433"/>
                    <a:pt x="44706" y="18781"/>
                    <a:pt x="43532" y="20677"/>
                  </a:cubicBezTo>
                  <a:cubicBezTo>
                    <a:pt x="42760" y="21924"/>
                    <a:pt x="41441" y="22625"/>
                    <a:pt x="40090" y="22625"/>
                  </a:cubicBezTo>
                  <a:cubicBezTo>
                    <a:pt x="39386" y="22625"/>
                    <a:pt x="38672" y="22434"/>
                    <a:pt x="38022" y="22032"/>
                  </a:cubicBezTo>
                  <a:cubicBezTo>
                    <a:pt x="36126" y="20858"/>
                    <a:pt x="35494" y="18420"/>
                    <a:pt x="36577" y="16523"/>
                  </a:cubicBezTo>
                  <a:cubicBezTo>
                    <a:pt x="37349" y="15277"/>
                    <a:pt x="38665" y="14616"/>
                    <a:pt x="40016" y="14616"/>
                  </a:cubicBezTo>
                  <a:close/>
                  <a:moveTo>
                    <a:pt x="19653" y="13859"/>
                  </a:moveTo>
                  <a:cubicBezTo>
                    <a:pt x="22104" y="13859"/>
                    <a:pt x="24579" y="14577"/>
                    <a:pt x="26733" y="16071"/>
                  </a:cubicBezTo>
                  <a:cubicBezTo>
                    <a:pt x="32062" y="20045"/>
                    <a:pt x="33326" y="27541"/>
                    <a:pt x="29443" y="33050"/>
                  </a:cubicBezTo>
                  <a:cubicBezTo>
                    <a:pt x="27070" y="36497"/>
                    <a:pt x="23248" y="38353"/>
                    <a:pt x="19347" y="38353"/>
                  </a:cubicBezTo>
                  <a:cubicBezTo>
                    <a:pt x="17013" y="38353"/>
                    <a:pt x="14651" y="37688"/>
                    <a:pt x="12554" y="36302"/>
                  </a:cubicBezTo>
                  <a:cubicBezTo>
                    <a:pt x="6955" y="32418"/>
                    <a:pt x="5600" y="24742"/>
                    <a:pt x="9484" y="19142"/>
                  </a:cubicBezTo>
                  <a:cubicBezTo>
                    <a:pt x="11873" y="15697"/>
                    <a:pt x="15732" y="13859"/>
                    <a:pt x="19653" y="13859"/>
                  </a:cubicBezTo>
                  <a:close/>
                  <a:moveTo>
                    <a:pt x="42179" y="0"/>
                  </a:moveTo>
                  <a:cubicBezTo>
                    <a:pt x="38712" y="0"/>
                    <a:pt x="35147" y="92"/>
                    <a:pt x="31610" y="267"/>
                  </a:cubicBezTo>
                  <a:cubicBezTo>
                    <a:pt x="19870" y="809"/>
                    <a:pt x="8400" y="2344"/>
                    <a:pt x="1807" y="4511"/>
                  </a:cubicBezTo>
                  <a:cubicBezTo>
                    <a:pt x="1084" y="10291"/>
                    <a:pt x="543" y="16162"/>
                    <a:pt x="272" y="22032"/>
                  </a:cubicBezTo>
                  <a:cubicBezTo>
                    <a:pt x="1" y="27902"/>
                    <a:pt x="1" y="33592"/>
                    <a:pt x="272" y="39282"/>
                  </a:cubicBezTo>
                  <a:cubicBezTo>
                    <a:pt x="13920" y="45432"/>
                    <a:pt x="28632" y="48581"/>
                    <a:pt x="43397" y="48581"/>
                  </a:cubicBezTo>
                  <a:cubicBezTo>
                    <a:pt x="51397" y="48581"/>
                    <a:pt x="59413" y="47657"/>
                    <a:pt x="67284" y="45784"/>
                  </a:cubicBezTo>
                  <a:cubicBezTo>
                    <a:pt x="66110" y="31334"/>
                    <a:pt x="65387" y="16794"/>
                    <a:pt x="65207" y="2254"/>
                  </a:cubicBezTo>
                  <a:lnTo>
                    <a:pt x="65207" y="2073"/>
                  </a:lnTo>
                  <a:cubicBezTo>
                    <a:pt x="59713" y="634"/>
                    <a:pt x="51282" y="0"/>
                    <a:pt x="4217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50"/>
            <p:cNvSpPr/>
            <p:nvPr/>
          </p:nvSpPr>
          <p:spPr>
            <a:xfrm>
              <a:off x="3374225" y="4257325"/>
              <a:ext cx="189675" cy="1092825"/>
            </a:xfrm>
            <a:custGeom>
              <a:rect b="b" l="l" r="r" t="t"/>
              <a:pathLst>
                <a:path extrusionOk="0" h="43713" w="7587">
                  <a:moveTo>
                    <a:pt x="91" y="1"/>
                  </a:moveTo>
                  <a:lnTo>
                    <a:pt x="1" y="182"/>
                  </a:lnTo>
                  <a:cubicBezTo>
                    <a:pt x="272" y="14722"/>
                    <a:pt x="904" y="29172"/>
                    <a:pt x="2078" y="43712"/>
                  </a:cubicBezTo>
                  <a:cubicBezTo>
                    <a:pt x="3974" y="43261"/>
                    <a:pt x="5781" y="42809"/>
                    <a:pt x="7587" y="42267"/>
                  </a:cubicBezTo>
                  <a:cubicBezTo>
                    <a:pt x="6323" y="22128"/>
                    <a:pt x="5781" y="1446"/>
                    <a:pt x="5781" y="1446"/>
                  </a:cubicBezTo>
                  <a:lnTo>
                    <a:pt x="9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50"/>
            <p:cNvSpPr/>
            <p:nvPr/>
          </p:nvSpPr>
          <p:spPr>
            <a:xfrm>
              <a:off x="1894150" y="4550500"/>
              <a:ext cx="692125" cy="618475"/>
            </a:xfrm>
            <a:custGeom>
              <a:rect b="b" l="l" r="r" t="t"/>
              <a:pathLst>
                <a:path extrusionOk="0" h="24739" w="27685">
                  <a:moveTo>
                    <a:pt x="13678" y="0"/>
                  </a:moveTo>
                  <a:cubicBezTo>
                    <a:pt x="6515" y="0"/>
                    <a:pt x="1" y="6411"/>
                    <a:pt x="1494" y="14555"/>
                  </a:cubicBezTo>
                  <a:cubicBezTo>
                    <a:pt x="2628" y="21035"/>
                    <a:pt x="8120" y="24738"/>
                    <a:pt x="13686" y="24738"/>
                  </a:cubicBezTo>
                  <a:cubicBezTo>
                    <a:pt x="17429" y="24738"/>
                    <a:pt x="21205" y="23063"/>
                    <a:pt x="23711" y="19432"/>
                  </a:cubicBezTo>
                  <a:cubicBezTo>
                    <a:pt x="27684" y="13833"/>
                    <a:pt x="26239" y="6156"/>
                    <a:pt x="20730" y="2272"/>
                  </a:cubicBezTo>
                  <a:cubicBezTo>
                    <a:pt x="18486" y="701"/>
                    <a:pt x="16046" y="0"/>
                    <a:pt x="1367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50"/>
            <p:cNvSpPr/>
            <p:nvPr/>
          </p:nvSpPr>
          <p:spPr>
            <a:xfrm>
              <a:off x="2631400" y="4570925"/>
              <a:ext cx="228075" cy="198700"/>
            </a:xfrm>
            <a:custGeom>
              <a:rect b="b" l="l" r="r" t="t"/>
              <a:pathLst>
                <a:path extrusionOk="0" h="7948" w="9123">
                  <a:moveTo>
                    <a:pt x="4523" y="0"/>
                  </a:moveTo>
                  <a:cubicBezTo>
                    <a:pt x="3172" y="0"/>
                    <a:pt x="1856" y="661"/>
                    <a:pt x="1084" y="1907"/>
                  </a:cubicBezTo>
                  <a:cubicBezTo>
                    <a:pt x="1" y="3804"/>
                    <a:pt x="633" y="6242"/>
                    <a:pt x="2529" y="7416"/>
                  </a:cubicBezTo>
                  <a:cubicBezTo>
                    <a:pt x="3132" y="7777"/>
                    <a:pt x="3804" y="7948"/>
                    <a:pt x="4476" y="7948"/>
                  </a:cubicBezTo>
                  <a:cubicBezTo>
                    <a:pt x="5821" y="7948"/>
                    <a:pt x="7165" y="7266"/>
                    <a:pt x="7948" y="6061"/>
                  </a:cubicBezTo>
                  <a:cubicBezTo>
                    <a:pt x="9122" y="4255"/>
                    <a:pt x="8671" y="1817"/>
                    <a:pt x="6955" y="643"/>
                  </a:cubicBezTo>
                  <a:lnTo>
                    <a:pt x="6594" y="552"/>
                  </a:lnTo>
                  <a:cubicBezTo>
                    <a:pt x="5943" y="180"/>
                    <a:pt x="5228" y="0"/>
                    <a:pt x="452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50"/>
            <p:cNvSpPr/>
            <p:nvPr/>
          </p:nvSpPr>
          <p:spPr>
            <a:xfrm>
              <a:off x="2918150" y="4544700"/>
              <a:ext cx="228075" cy="210750"/>
            </a:xfrm>
            <a:custGeom>
              <a:rect b="b" l="l" r="r" t="t"/>
              <a:pathLst>
                <a:path extrusionOk="0" h="8430" w="9123">
                  <a:moveTo>
                    <a:pt x="4441" y="1"/>
                  </a:moveTo>
                  <a:cubicBezTo>
                    <a:pt x="3169" y="1"/>
                    <a:pt x="1940" y="598"/>
                    <a:pt x="1174" y="1692"/>
                  </a:cubicBezTo>
                  <a:cubicBezTo>
                    <a:pt x="1084" y="1963"/>
                    <a:pt x="994" y="2143"/>
                    <a:pt x="994" y="2414"/>
                  </a:cubicBezTo>
                  <a:cubicBezTo>
                    <a:pt x="0" y="4130"/>
                    <a:pt x="362" y="6298"/>
                    <a:pt x="1897" y="7562"/>
                  </a:cubicBezTo>
                  <a:cubicBezTo>
                    <a:pt x="2078" y="7652"/>
                    <a:pt x="2258" y="7833"/>
                    <a:pt x="2529" y="7923"/>
                  </a:cubicBezTo>
                  <a:cubicBezTo>
                    <a:pt x="3132" y="8268"/>
                    <a:pt x="3789" y="8430"/>
                    <a:pt x="4440" y="8430"/>
                  </a:cubicBezTo>
                  <a:cubicBezTo>
                    <a:pt x="5838" y="8430"/>
                    <a:pt x="7208" y="7682"/>
                    <a:pt x="7948" y="6388"/>
                  </a:cubicBezTo>
                  <a:lnTo>
                    <a:pt x="8038" y="6207"/>
                  </a:lnTo>
                  <a:cubicBezTo>
                    <a:pt x="9122" y="4582"/>
                    <a:pt x="8761" y="2414"/>
                    <a:pt x="7316" y="1150"/>
                  </a:cubicBezTo>
                  <a:cubicBezTo>
                    <a:pt x="7135" y="969"/>
                    <a:pt x="6955" y="879"/>
                    <a:pt x="6864" y="789"/>
                  </a:cubicBezTo>
                  <a:cubicBezTo>
                    <a:pt x="6116" y="254"/>
                    <a:pt x="5270" y="1"/>
                    <a:pt x="444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04" name="Google Shape;1104;p50"/>
          <p:cNvSpPr txBox="1"/>
          <p:nvPr/>
        </p:nvSpPr>
        <p:spPr>
          <a:xfrm>
            <a:off x="922150" y="3837875"/>
            <a:ext cx="32952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600"/>
              </a:spcAft>
              <a:buNone/>
            </a:pPr>
            <a:r>
              <a:rPr lang="en">
                <a:solidFill>
                  <a:schemeClr val="dk2"/>
                </a:solidFill>
                <a:latin typeface="Titillium Web"/>
                <a:ea typeface="Titillium Web"/>
                <a:cs typeface="Titillium Web"/>
                <a:sym typeface="Titillium Web"/>
              </a:rPr>
              <a:t>I</a:t>
            </a:r>
            <a:r>
              <a:rPr lang="en">
                <a:solidFill>
                  <a:schemeClr val="dk2"/>
                </a:solidFill>
                <a:latin typeface="Titillium Web"/>
                <a:ea typeface="Titillium Web"/>
                <a:cs typeface="Titillium Web"/>
                <a:sym typeface="Titillium Web"/>
              </a:rPr>
              <a:t>f the distance between the Earth and Sun did cause a temperature change, why do the hemispheres have opposite seasons to one another?</a:t>
            </a:r>
            <a:endParaRPr>
              <a:solidFill>
                <a:schemeClr val="dk2"/>
              </a:solidFill>
              <a:latin typeface="Titillium Web"/>
              <a:ea typeface="Titillium Web"/>
              <a:cs typeface="Titillium Web"/>
              <a:sym typeface="Titillium Web"/>
            </a:endParaRPr>
          </a:p>
        </p:txBody>
      </p:sp>
      <p:sp>
        <p:nvSpPr>
          <p:cNvPr id="1105" name="Google Shape;1105;p5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106" name="Google Shape;1106;p50"/>
          <p:cNvPicPr preferRelativeResize="0"/>
          <p:nvPr/>
        </p:nvPicPr>
        <p:blipFill>
          <a:blip r:embed="rId3">
            <a:alphaModFix/>
          </a:blip>
          <a:stretch>
            <a:fillRect/>
          </a:stretch>
        </p:blipFill>
        <p:spPr>
          <a:xfrm>
            <a:off x="-3" y="4267225"/>
            <a:ext cx="825299" cy="87622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7"/>
                                        </p:tgtEl>
                                        <p:attrNameLst>
                                          <p:attrName>style.visibility</p:attrName>
                                        </p:attrNameLst>
                                      </p:cBhvr>
                                      <p:to>
                                        <p:strVal val="visible"/>
                                      </p:to>
                                    </p:set>
                                    <p:animEffect filter="fade" transition="in">
                                      <p:cBhvr>
                                        <p:cTn dur="1000"/>
                                        <p:tgtEl>
                                          <p:spTgt spid="10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3"/>
                                        </p:tgtEl>
                                        <p:attrNameLst>
                                          <p:attrName>style.visibility</p:attrName>
                                        </p:attrNameLst>
                                      </p:cBhvr>
                                      <p:to>
                                        <p:strVal val="visible"/>
                                      </p:to>
                                    </p:set>
                                    <p:animEffect filter="fade" transition="in">
                                      <p:cBhvr>
                                        <p:cTn dur="1000"/>
                                        <p:tgtEl>
                                          <p:spTgt spid="10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8"/>
                                        </p:tgtEl>
                                        <p:attrNameLst>
                                          <p:attrName>style.visibility</p:attrName>
                                        </p:attrNameLst>
                                      </p:cBhvr>
                                      <p:to>
                                        <p:strVal val="visible"/>
                                      </p:to>
                                    </p:set>
                                    <p:animEffect filter="fade" transition="in">
                                      <p:cBhvr>
                                        <p:cTn dur="1000"/>
                                        <p:tgtEl>
                                          <p:spTgt spid="10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4"/>
                                        </p:tgtEl>
                                        <p:attrNameLst>
                                          <p:attrName>style.visibility</p:attrName>
                                        </p:attrNameLst>
                                      </p:cBhvr>
                                      <p:to>
                                        <p:strVal val="visible"/>
                                      </p:to>
                                    </p:set>
                                    <p:animEffect filter="fade" transition="in">
                                      <p:cBhvr>
                                        <p:cTn dur="1000"/>
                                        <p:tgtEl>
                                          <p:spTgt spid="11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0" name="Shape 1110"/>
        <p:cNvGrpSpPr/>
        <p:nvPr/>
      </p:nvGrpSpPr>
      <p:grpSpPr>
        <a:xfrm>
          <a:off x="0" y="0"/>
          <a:ext cx="0" cy="0"/>
          <a:chOff x="0" y="0"/>
          <a:chExt cx="0" cy="0"/>
        </a:xfrm>
      </p:grpSpPr>
      <p:sp>
        <p:nvSpPr>
          <p:cNvPr id="1111" name="Google Shape;1111;p51"/>
          <p:cNvSpPr txBox="1"/>
          <p:nvPr>
            <p:ph type="title"/>
          </p:nvPr>
        </p:nvSpPr>
        <p:spPr>
          <a:xfrm>
            <a:off x="3056025" y="194394"/>
            <a:ext cx="1143000" cy="93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01</a:t>
            </a:r>
            <a:endParaRPr/>
          </a:p>
        </p:txBody>
      </p:sp>
      <p:sp>
        <p:nvSpPr>
          <p:cNvPr id="1112" name="Google Shape;1112;p51"/>
          <p:cNvSpPr txBox="1"/>
          <p:nvPr>
            <p:ph idx="2" type="subTitle"/>
          </p:nvPr>
        </p:nvSpPr>
        <p:spPr>
          <a:xfrm>
            <a:off x="3056025" y="1301827"/>
            <a:ext cx="2194200" cy="454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Summer Solstice</a:t>
            </a:r>
            <a:endParaRPr/>
          </a:p>
        </p:txBody>
      </p:sp>
      <p:sp>
        <p:nvSpPr>
          <p:cNvPr id="1113" name="Google Shape;1113;p51"/>
          <p:cNvSpPr txBox="1"/>
          <p:nvPr>
            <p:ph idx="3" type="title"/>
          </p:nvPr>
        </p:nvSpPr>
        <p:spPr>
          <a:xfrm>
            <a:off x="6104450" y="194394"/>
            <a:ext cx="1143000" cy="93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02</a:t>
            </a:r>
            <a:endParaRPr/>
          </a:p>
        </p:txBody>
      </p:sp>
      <p:sp>
        <p:nvSpPr>
          <p:cNvPr id="1114" name="Google Shape;1114;p51"/>
          <p:cNvSpPr txBox="1"/>
          <p:nvPr>
            <p:ph idx="15" type="title"/>
          </p:nvPr>
        </p:nvSpPr>
        <p:spPr>
          <a:xfrm>
            <a:off x="795700" y="194400"/>
            <a:ext cx="2194200" cy="2052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The Tilt - Equinox and Solstice</a:t>
            </a:r>
            <a:endParaRPr/>
          </a:p>
        </p:txBody>
      </p:sp>
      <p:sp>
        <p:nvSpPr>
          <p:cNvPr id="1115" name="Google Shape;1115;p51"/>
          <p:cNvSpPr txBox="1"/>
          <p:nvPr>
            <p:ph idx="13" type="body"/>
          </p:nvPr>
        </p:nvSpPr>
        <p:spPr>
          <a:xfrm>
            <a:off x="3052575" y="1670400"/>
            <a:ext cx="2989200" cy="573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Rotate your Earth around the sun, to where the Northern hemisphere experiences the most direct sunlight.</a:t>
            </a:r>
            <a:endParaRPr/>
          </a:p>
        </p:txBody>
      </p:sp>
      <p:sp>
        <p:nvSpPr>
          <p:cNvPr id="1116" name="Google Shape;1116;p51"/>
          <p:cNvSpPr txBox="1"/>
          <p:nvPr>
            <p:ph idx="4" type="subTitle"/>
          </p:nvPr>
        </p:nvSpPr>
        <p:spPr>
          <a:xfrm>
            <a:off x="6104450" y="1301827"/>
            <a:ext cx="2194200" cy="454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Winter Solstice</a:t>
            </a:r>
            <a:endParaRPr/>
          </a:p>
        </p:txBody>
      </p:sp>
      <p:sp>
        <p:nvSpPr>
          <p:cNvPr id="1117" name="Google Shape;1117;p51"/>
          <p:cNvSpPr txBox="1"/>
          <p:nvPr>
            <p:ph idx="9" type="body"/>
          </p:nvPr>
        </p:nvSpPr>
        <p:spPr>
          <a:xfrm>
            <a:off x="6104450" y="1604225"/>
            <a:ext cx="2801400" cy="573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Observe how much direct and indirect sunlight the Northern and Summer hemisphere experience in this position.</a:t>
            </a:r>
            <a:endParaRPr/>
          </a:p>
        </p:txBody>
      </p:sp>
      <p:sp>
        <p:nvSpPr>
          <p:cNvPr id="1118" name="Google Shape;1118;p51"/>
          <p:cNvSpPr txBox="1"/>
          <p:nvPr>
            <p:ph idx="14" type="body"/>
          </p:nvPr>
        </p:nvSpPr>
        <p:spPr>
          <a:xfrm>
            <a:off x="3057825" y="3986200"/>
            <a:ext cx="2870100" cy="573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Is there a point in our orbit of the sun, where North and South </a:t>
            </a:r>
            <a:r>
              <a:rPr lang="en"/>
              <a:t>receive</a:t>
            </a:r>
            <a:r>
              <a:rPr lang="en"/>
              <a:t> equal amounts of direct sunlight? </a:t>
            </a:r>
            <a:endParaRPr/>
          </a:p>
        </p:txBody>
      </p:sp>
      <p:sp>
        <p:nvSpPr>
          <p:cNvPr id="1119" name="Google Shape;1119;p51"/>
          <p:cNvSpPr txBox="1"/>
          <p:nvPr>
            <p:ph idx="5" type="title"/>
          </p:nvPr>
        </p:nvSpPr>
        <p:spPr>
          <a:xfrm>
            <a:off x="3057825" y="2576368"/>
            <a:ext cx="1143000" cy="93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03</a:t>
            </a:r>
            <a:endParaRPr/>
          </a:p>
        </p:txBody>
      </p:sp>
      <p:sp>
        <p:nvSpPr>
          <p:cNvPr id="1120" name="Google Shape;1120;p51"/>
          <p:cNvSpPr txBox="1"/>
          <p:nvPr>
            <p:ph idx="6" type="subTitle"/>
          </p:nvPr>
        </p:nvSpPr>
        <p:spPr>
          <a:xfrm>
            <a:off x="3057825" y="3683800"/>
            <a:ext cx="2194200" cy="454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Equinox</a:t>
            </a:r>
            <a:endParaRPr/>
          </a:p>
        </p:txBody>
      </p:sp>
      <p:sp>
        <p:nvSpPr>
          <p:cNvPr id="1121" name="Google Shape;1121;p51"/>
          <p:cNvSpPr txBox="1"/>
          <p:nvPr>
            <p:ph idx="7" type="title"/>
          </p:nvPr>
        </p:nvSpPr>
        <p:spPr>
          <a:xfrm>
            <a:off x="6106250" y="2576368"/>
            <a:ext cx="1143000" cy="93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04</a:t>
            </a:r>
            <a:endParaRPr/>
          </a:p>
        </p:txBody>
      </p:sp>
      <p:sp>
        <p:nvSpPr>
          <p:cNvPr id="1122" name="Google Shape;1122;p51"/>
          <p:cNvSpPr txBox="1"/>
          <p:nvPr>
            <p:ph idx="8" type="subTitle"/>
          </p:nvPr>
        </p:nvSpPr>
        <p:spPr>
          <a:xfrm>
            <a:off x="6106250" y="3683800"/>
            <a:ext cx="2566800" cy="454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Spring or Summer?</a:t>
            </a:r>
            <a:endParaRPr/>
          </a:p>
        </p:txBody>
      </p:sp>
      <p:sp>
        <p:nvSpPr>
          <p:cNvPr id="1123" name="Google Shape;1123;p51"/>
          <p:cNvSpPr txBox="1"/>
          <p:nvPr>
            <p:ph idx="1" type="body"/>
          </p:nvPr>
        </p:nvSpPr>
        <p:spPr>
          <a:xfrm>
            <a:off x="6106250" y="3986200"/>
            <a:ext cx="2870100" cy="573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When the North experiences a Spring equinox, what would the South experience?</a:t>
            </a:r>
            <a:endParaRPr/>
          </a:p>
        </p:txBody>
      </p:sp>
      <p:cxnSp>
        <p:nvCxnSpPr>
          <p:cNvPr id="1124" name="Google Shape;1124;p51"/>
          <p:cNvCxnSpPr/>
          <p:nvPr/>
        </p:nvCxnSpPr>
        <p:spPr>
          <a:xfrm>
            <a:off x="3150425" y="1137025"/>
            <a:ext cx="709200" cy="0"/>
          </a:xfrm>
          <a:prstGeom prst="straightConnector1">
            <a:avLst/>
          </a:prstGeom>
          <a:noFill/>
          <a:ln cap="flat" cmpd="sng" w="76200">
            <a:solidFill>
              <a:schemeClr val="accent5"/>
            </a:solidFill>
            <a:prstDash val="solid"/>
            <a:round/>
            <a:headEnd len="med" w="med" type="none"/>
            <a:tailEnd len="med" w="med" type="none"/>
          </a:ln>
        </p:spPr>
      </p:cxnSp>
      <p:cxnSp>
        <p:nvCxnSpPr>
          <p:cNvPr id="1125" name="Google Shape;1125;p51"/>
          <p:cNvCxnSpPr/>
          <p:nvPr/>
        </p:nvCxnSpPr>
        <p:spPr>
          <a:xfrm>
            <a:off x="6184125" y="3520200"/>
            <a:ext cx="709200" cy="0"/>
          </a:xfrm>
          <a:prstGeom prst="straightConnector1">
            <a:avLst/>
          </a:prstGeom>
          <a:noFill/>
          <a:ln cap="flat" cmpd="sng" w="76200">
            <a:solidFill>
              <a:schemeClr val="accent5"/>
            </a:solidFill>
            <a:prstDash val="solid"/>
            <a:round/>
            <a:headEnd len="med" w="med" type="none"/>
            <a:tailEnd len="med" w="med" type="none"/>
          </a:ln>
        </p:spPr>
      </p:cxnSp>
      <p:cxnSp>
        <p:nvCxnSpPr>
          <p:cNvPr id="1126" name="Google Shape;1126;p51"/>
          <p:cNvCxnSpPr/>
          <p:nvPr/>
        </p:nvCxnSpPr>
        <p:spPr>
          <a:xfrm rot="10800000">
            <a:off x="6182325" y="1137025"/>
            <a:ext cx="709200" cy="0"/>
          </a:xfrm>
          <a:prstGeom prst="straightConnector1">
            <a:avLst/>
          </a:prstGeom>
          <a:noFill/>
          <a:ln cap="flat" cmpd="sng" w="76200">
            <a:solidFill>
              <a:schemeClr val="accent4"/>
            </a:solidFill>
            <a:prstDash val="solid"/>
            <a:round/>
            <a:headEnd len="med" w="med" type="none"/>
            <a:tailEnd len="med" w="med" type="none"/>
          </a:ln>
        </p:spPr>
      </p:cxnSp>
      <p:cxnSp>
        <p:nvCxnSpPr>
          <p:cNvPr id="1127" name="Google Shape;1127;p51"/>
          <p:cNvCxnSpPr/>
          <p:nvPr/>
        </p:nvCxnSpPr>
        <p:spPr>
          <a:xfrm rot="10800000">
            <a:off x="3152225" y="3520200"/>
            <a:ext cx="709200" cy="0"/>
          </a:xfrm>
          <a:prstGeom prst="straightConnector1">
            <a:avLst/>
          </a:prstGeom>
          <a:noFill/>
          <a:ln cap="flat" cmpd="sng" w="76200">
            <a:solidFill>
              <a:schemeClr val="accent6"/>
            </a:solidFill>
            <a:prstDash val="solid"/>
            <a:round/>
            <a:headEnd len="med" w="med" type="none"/>
            <a:tailEnd len="med" w="med" type="none"/>
          </a:ln>
        </p:spPr>
      </p:cxnSp>
      <p:sp>
        <p:nvSpPr>
          <p:cNvPr id="1128" name="Google Shape;1128;p51"/>
          <p:cNvSpPr txBox="1"/>
          <p:nvPr>
            <p:ph idx="14" type="body"/>
          </p:nvPr>
        </p:nvSpPr>
        <p:spPr>
          <a:xfrm>
            <a:off x="795700" y="3342300"/>
            <a:ext cx="1742700" cy="796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What do the North and South poles experience at the solstices?</a:t>
            </a:r>
            <a:endParaRPr/>
          </a:p>
        </p:txBody>
      </p:sp>
      <p:sp>
        <p:nvSpPr>
          <p:cNvPr id="1129" name="Google Shape;1129;p51"/>
          <p:cNvSpPr txBox="1"/>
          <p:nvPr>
            <p:ph idx="6" type="subTitle"/>
          </p:nvPr>
        </p:nvSpPr>
        <p:spPr>
          <a:xfrm>
            <a:off x="795700" y="2887500"/>
            <a:ext cx="1332000" cy="454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Research it!</a:t>
            </a:r>
            <a:endParaRPr/>
          </a:p>
        </p:txBody>
      </p:sp>
      <p:sp>
        <p:nvSpPr>
          <p:cNvPr id="1130" name="Google Shape;1130;p5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131" name="Google Shape;1131;p51"/>
          <p:cNvPicPr preferRelativeResize="0"/>
          <p:nvPr/>
        </p:nvPicPr>
        <p:blipFill>
          <a:blip r:embed="rId3">
            <a:alphaModFix/>
          </a:blip>
          <a:stretch>
            <a:fillRect/>
          </a:stretch>
        </p:blipFill>
        <p:spPr>
          <a:xfrm>
            <a:off x="-3" y="4267225"/>
            <a:ext cx="825299" cy="87622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5"/>
                                        </p:tgtEl>
                                        <p:attrNameLst>
                                          <p:attrName>style.visibility</p:attrName>
                                        </p:attrNameLst>
                                      </p:cBhvr>
                                      <p:to>
                                        <p:strVal val="visible"/>
                                      </p:to>
                                    </p:set>
                                    <p:animEffect filter="fade" transition="in">
                                      <p:cBhvr>
                                        <p:cTn dur="1000"/>
                                        <p:tgtEl>
                                          <p:spTgt spid="11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7"/>
                                        </p:tgtEl>
                                        <p:attrNameLst>
                                          <p:attrName>style.visibility</p:attrName>
                                        </p:attrNameLst>
                                      </p:cBhvr>
                                      <p:to>
                                        <p:strVal val="visible"/>
                                      </p:to>
                                    </p:set>
                                    <p:animEffect filter="fade" transition="in">
                                      <p:cBhvr>
                                        <p:cTn dur="1000"/>
                                        <p:tgtEl>
                                          <p:spTgt spid="11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8"/>
                                        </p:tgtEl>
                                        <p:attrNameLst>
                                          <p:attrName>style.visibility</p:attrName>
                                        </p:attrNameLst>
                                      </p:cBhvr>
                                      <p:to>
                                        <p:strVal val="visible"/>
                                      </p:to>
                                    </p:set>
                                    <p:animEffect filter="fade" transition="in">
                                      <p:cBhvr>
                                        <p:cTn dur="1000"/>
                                        <p:tgtEl>
                                          <p:spTgt spid="11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3"/>
                                        </p:tgtEl>
                                        <p:attrNameLst>
                                          <p:attrName>style.visibility</p:attrName>
                                        </p:attrNameLst>
                                      </p:cBhvr>
                                      <p:to>
                                        <p:strVal val="visible"/>
                                      </p:to>
                                    </p:set>
                                    <p:animEffect filter="fade" transition="in">
                                      <p:cBhvr>
                                        <p:cTn dur="1000"/>
                                        <p:tgtEl>
                                          <p:spTgt spid="11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8"/>
                                        </p:tgtEl>
                                        <p:attrNameLst>
                                          <p:attrName>style.visibility</p:attrName>
                                        </p:attrNameLst>
                                      </p:cBhvr>
                                      <p:to>
                                        <p:strVal val="visible"/>
                                      </p:to>
                                    </p:set>
                                    <p:animEffect filter="fade" transition="in">
                                      <p:cBhvr>
                                        <p:cTn dur="1000"/>
                                        <p:tgtEl>
                                          <p:spTgt spid="11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5" name="Shape 1135"/>
        <p:cNvGrpSpPr/>
        <p:nvPr/>
      </p:nvGrpSpPr>
      <p:grpSpPr>
        <a:xfrm>
          <a:off x="0" y="0"/>
          <a:ext cx="0" cy="0"/>
          <a:chOff x="0" y="0"/>
          <a:chExt cx="0" cy="0"/>
        </a:xfrm>
      </p:grpSpPr>
      <p:sp>
        <p:nvSpPr>
          <p:cNvPr id="1136" name="Google Shape;1136;p52"/>
          <p:cNvSpPr txBox="1"/>
          <p:nvPr>
            <p:ph type="title"/>
          </p:nvPr>
        </p:nvSpPr>
        <p:spPr>
          <a:xfrm>
            <a:off x="1559850" y="786025"/>
            <a:ext cx="60243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Phases of the Moon</a:t>
            </a:r>
            <a:endParaRPr/>
          </a:p>
        </p:txBody>
      </p:sp>
      <p:sp>
        <p:nvSpPr>
          <p:cNvPr id="1137" name="Google Shape;1137;p52"/>
          <p:cNvSpPr txBox="1"/>
          <p:nvPr>
            <p:ph idx="1" type="subTitle"/>
          </p:nvPr>
        </p:nvSpPr>
        <p:spPr>
          <a:xfrm>
            <a:off x="1643550" y="1745250"/>
            <a:ext cx="5856900" cy="134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Quick sketch: What does the moon look like? </a:t>
            </a:r>
            <a:endParaRPr/>
          </a:p>
          <a:p>
            <a:pPr indent="0" lvl="0" marL="0" rtl="0" algn="ctr">
              <a:spcBef>
                <a:spcPts val="0"/>
              </a:spcBef>
              <a:spcAft>
                <a:spcPts val="0"/>
              </a:spcAft>
              <a:buNone/>
            </a:pPr>
            <a:r>
              <a:rPr lang="en"/>
              <a:t> Compare your sketches!</a:t>
            </a:r>
            <a:endParaRPr/>
          </a:p>
          <a:p>
            <a:pPr indent="0" lvl="0" marL="0" rtl="0" algn="ctr">
              <a:spcBef>
                <a:spcPts val="0"/>
              </a:spcBef>
              <a:spcAft>
                <a:spcPts val="0"/>
              </a:spcAft>
              <a:buNone/>
            </a:pPr>
            <a:r>
              <a:rPr lang="en"/>
              <a:t>Does the moon ‘make’ these shapes?  </a:t>
            </a:r>
            <a:endParaRPr/>
          </a:p>
          <a:p>
            <a:pPr indent="0" lvl="0" marL="0" rtl="0" algn="ctr">
              <a:spcBef>
                <a:spcPts val="0"/>
              </a:spcBef>
              <a:spcAft>
                <a:spcPts val="0"/>
              </a:spcAft>
              <a:buNone/>
            </a:pPr>
            <a:r>
              <a:rPr lang="en"/>
              <a:t>Does it shapeshift? </a:t>
            </a:r>
            <a:endParaRPr/>
          </a:p>
        </p:txBody>
      </p:sp>
      <p:cxnSp>
        <p:nvCxnSpPr>
          <p:cNvPr id="1138" name="Google Shape;1138;p52"/>
          <p:cNvCxnSpPr/>
          <p:nvPr/>
        </p:nvCxnSpPr>
        <p:spPr>
          <a:xfrm rot="10800000">
            <a:off x="4152750" y="1627823"/>
            <a:ext cx="838500" cy="0"/>
          </a:xfrm>
          <a:prstGeom prst="straightConnector1">
            <a:avLst/>
          </a:prstGeom>
          <a:noFill/>
          <a:ln cap="flat" cmpd="sng" w="76200">
            <a:solidFill>
              <a:schemeClr val="accent6"/>
            </a:solidFill>
            <a:prstDash val="solid"/>
            <a:round/>
            <a:headEnd len="med" w="med" type="none"/>
            <a:tailEnd len="med" w="med" type="none"/>
          </a:ln>
        </p:spPr>
      </p:cxnSp>
      <p:cxnSp>
        <p:nvCxnSpPr>
          <p:cNvPr id="1139" name="Google Shape;1139;p52"/>
          <p:cNvCxnSpPr/>
          <p:nvPr/>
        </p:nvCxnSpPr>
        <p:spPr>
          <a:xfrm rot="10800000">
            <a:off x="4152750" y="3091648"/>
            <a:ext cx="838500" cy="0"/>
          </a:xfrm>
          <a:prstGeom prst="straightConnector1">
            <a:avLst/>
          </a:prstGeom>
          <a:noFill/>
          <a:ln cap="flat" cmpd="sng" w="76200">
            <a:solidFill>
              <a:schemeClr val="accent6"/>
            </a:solidFill>
            <a:prstDash val="solid"/>
            <a:round/>
            <a:headEnd len="med" w="med" type="none"/>
            <a:tailEnd len="med" w="med" type="none"/>
          </a:ln>
        </p:spPr>
      </p:cxnSp>
      <p:pic>
        <p:nvPicPr>
          <p:cNvPr id="1140" name="Google Shape;1140;p52"/>
          <p:cNvPicPr preferRelativeResize="0"/>
          <p:nvPr/>
        </p:nvPicPr>
        <p:blipFill rotWithShape="1">
          <a:blip r:embed="rId3">
            <a:alphaModFix/>
          </a:blip>
          <a:srcRect b="16888" l="3414" r="10356" t="7781"/>
          <a:stretch/>
        </p:blipFill>
        <p:spPr>
          <a:xfrm>
            <a:off x="1831325" y="3209075"/>
            <a:ext cx="1818650" cy="1191652"/>
          </a:xfrm>
          <a:prstGeom prst="rect">
            <a:avLst/>
          </a:prstGeom>
          <a:noFill/>
          <a:ln cap="flat" cmpd="sng" w="38100">
            <a:solidFill>
              <a:schemeClr val="accent1"/>
            </a:solidFill>
            <a:prstDash val="solid"/>
            <a:round/>
            <a:headEnd len="sm" w="sm" type="none"/>
            <a:tailEnd len="sm" w="sm" type="none"/>
          </a:ln>
        </p:spPr>
      </p:pic>
      <p:pic>
        <p:nvPicPr>
          <p:cNvPr id="1141" name="Google Shape;1141;p52"/>
          <p:cNvPicPr preferRelativeResize="0"/>
          <p:nvPr/>
        </p:nvPicPr>
        <p:blipFill>
          <a:blip r:embed="rId4">
            <a:alphaModFix/>
          </a:blip>
          <a:stretch>
            <a:fillRect/>
          </a:stretch>
        </p:blipFill>
        <p:spPr>
          <a:xfrm>
            <a:off x="5718173" y="3209075"/>
            <a:ext cx="1191653" cy="1191650"/>
          </a:xfrm>
          <a:prstGeom prst="rect">
            <a:avLst/>
          </a:prstGeom>
          <a:noFill/>
          <a:ln cap="flat" cmpd="sng" w="38100">
            <a:solidFill>
              <a:schemeClr val="accent1"/>
            </a:solidFill>
            <a:prstDash val="solid"/>
            <a:round/>
            <a:headEnd len="sm" w="sm" type="none"/>
            <a:tailEnd len="sm" w="sm" type="none"/>
          </a:ln>
        </p:spPr>
      </p:pic>
      <p:sp>
        <p:nvSpPr>
          <p:cNvPr id="1142" name="Google Shape;1142;p52"/>
          <p:cNvSpPr txBox="1"/>
          <p:nvPr/>
        </p:nvSpPr>
        <p:spPr>
          <a:xfrm>
            <a:off x="3867625" y="3389250"/>
            <a:ext cx="16329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a:solidFill>
                  <a:schemeClr val="dk2"/>
                </a:solidFill>
                <a:latin typeface="Titillium Web"/>
                <a:ea typeface="Titillium Web"/>
                <a:cs typeface="Titillium Web"/>
                <a:sym typeface="Titillium Web"/>
              </a:rPr>
              <a:t>Prepare a sun, moon and Earth.  </a:t>
            </a:r>
            <a:endParaRPr i="1">
              <a:solidFill>
                <a:schemeClr val="dk2"/>
              </a:solidFill>
              <a:latin typeface="Titillium Web"/>
              <a:ea typeface="Titillium Web"/>
              <a:cs typeface="Titillium Web"/>
              <a:sym typeface="Titillium Web"/>
            </a:endParaRPr>
          </a:p>
          <a:p>
            <a:pPr indent="0" lvl="0" marL="0" rtl="0" algn="ctr">
              <a:spcBef>
                <a:spcPts val="0"/>
              </a:spcBef>
              <a:spcAft>
                <a:spcPts val="0"/>
              </a:spcAft>
              <a:buNone/>
            </a:pPr>
            <a:r>
              <a:rPr i="1" lang="en">
                <a:solidFill>
                  <a:schemeClr val="dk2"/>
                </a:solidFill>
                <a:latin typeface="Titillium Web"/>
                <a:ea typeface="Titillium Web"/>
                <a:cs typeface="Titillium Web"/>
                <a:sym typeface="Titillium Web"/>
              </a:rPr>
              <a:t>Switch on the sun!</a:t>
            </a:r>
            <a:endParaRPr i="1" sz="1000"/>
          </a:p>
        </p:txBody>
      </p:sp>
      <p:sp>
        <p:nvSpPr>
          <p:cNvPr id="1143" name="Google Shape;1143;p5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144" name="Google Shape;1144;p52"/>
          <p:cNvPicPr preferRelativeResize="0"/>
          <p:nvPr/>
        </p:nvPicPr>
        <p:blipFill>
          <a:blip r:embed="rId5">
            <a:alphaModFix/>
          </a:blip>
          <a:stretch>
            <a:fillRect/>
          </a:stretch>
        </p:blipFill>
        <p:spPr>
          <a:xfrm>
            <a:off x="-3" y="4267225"/>
            <a:ext cx="825299" cy="87622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148" name="Shape 1148"/>
        <p:cNvGrpSpPr/>
        <p:nvPr/>
      </p:nvGrpSpPr>
      <p:grpSpPr>
        <a:xfrm>
          <a:off x="0" y="0"/>
          <a:ext cx="0" cy="0"/>
          <a:chOff x="0" y="0"/>
          <a:chExt cx="0" cy="0"/>
        </a:xfrm>
      </p:grpSpPr>
      <p:pic>
        <p:nvPicPr>
          <p:cNvPr id="1149" name="Google Shape;1149;p53"/>
          <p:cNvPicPr preferRelativeResize="0"/>
          <p:nvPr/>
        </p:nvPicPr>
        <p:blipFill>
          <a:blip r:embed="rId3">
            <a:alphaModFix/>
          </a:blip>
          <a:stretch>
            <a:fillRect/>
          </a:stretch>
        </p:blipFill>
        <p:spPr>
          <a:xfrm>
            <a:off x="152400" y="152400"/>
            <a:ext cx="3693175" cy="4838700"/>
          </a:xfrm>
          <a:prstGeom prst="rect">
            <a:avLst/>
          </a:prstGeom>
          <a:noFill/>
          <a:ln>
            <a:noFill/>
          </a:ln>
        </p:spPr>
      </p:pic>
      <p:sp>
        <p:nvSpPr>
          <p:cNvPr id="1150" name="Google Shape;1150;p53"/>
          <p:cNvSpPr txBox="1"/>
          <p:nvPr>
            <p:ph idx="4294967295" type="ctrTitle"/>
          </p:nvPr>
        </p:nvSpPr>
        <p:spPr>
          <a:xfrm>
            <a:off x="2946400" y="416650"/>
            <a:ext cx="5841900" cy="71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Phases of the Moon - A Half Moon</a:t>
            </a:r>
            <a:endParaRPr b="1">
              <a:latin typeface="Titillium Web"/>
              <a:ea typeface="Titillium Web"/>
              <a:cs typeface="Titillium Web"/>
              <a:sym typeface="Titillium Web"/>
            </a:endParaRPr>
          </a:p>
        </p:txBody>
      </p:sp>
      <p:sp>
        <p:nvSpPr>
          <p:cNvPr id="1151" name="Google Shape;1151;p53"/>
          <p:cNvSpPr txBox="1"/>
          <p:nvPr>
            <p:ph idx="4294967295" type="subTitle"/>
          </p:nvPr>
        </p:nvSpPr>
        <p:spPr>
          <a:xfrm>
            <a:off x="3260350" y="1170550"/>
            <a:ext cx="5658900" cy="3426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Darken the room and illuminate your Earth and moon model.</a:t>
            </a:r>
            <a:endParaRPr/>
          </a:p>
          <a:p>
            <a:pPr indent="0" lvl="0" marL="0" rtl="0" algn="l">
              <a:spcBef>
                <a:spcPts val="500"/>
              </a:spcBef>
              <a:spcAft>
                <a:spcPts val="0"/>
              </a:spcAft>
              <a:buNone/>
            </a:pPr>
            <a:r>
              <a:rPr lang="en"/>
              <a:t>How much of the Earth is covered by sunlight at any one time?</a:t>
            </a:r>
            <a:endParaRPr/>
          </a:p>
          <a:p>
            <a:pPr indent="0" lvl="0" marL="0" rtl="0" algn="l">
              <a:spcBef>
                <a:spcPts val="500"/>
              </a:spcBef>
              <a:spcAft>
                <a:spcPts val="0"/>
              </a:spcAft>
              <a:buNone/>
            </a:pPr>
            <a:r>
              <a:rPr lang="en"/>
              <a:t>Half of the Earth is always covered by sunlight.  </a:t>
            </a:r>
            <a:endParaRPr i="1"/>
          </a:p>
          <a:p>
            <a:pPr indent="0" lvl="0" marL="0" rtl="0" algn="l">
              <a:spcBef>
                <a:spcPts val="500"/>
              </a:spcBef>
              <a:spcAft>
                <a:spcPts val="0"/>
              </a:spcAft>
              <a:buNone/>
            </a:pPr>
            <a:r>
              <a:rPr lang="en"/>
              <a:t>Is this true of the moon?</a:t>
            </a:r>
            <a:endParaRPr/>
          </a:p>
          <a:p>
            <a:pPr indent="0" lvl="0" marL="0" rtl="0" algn="l">
              <a:spcBef>
                <a:spcPts val="500"/>
              </a:spcBef>
              <a:spcAft>
                <a:spcPts val="0"/>
              </a:spcAft>
              <a:buNone/>
            </a:pPr>
            <a:r>
              <a:rPr lang="en"/>
              <a:t>Half of the moon is always covered by sunlight.  There isn’t a real ‘dark side’, just like Earth, all parts of the moon do see sunlight.</a:t>
            </a:r>
            <a:endParaRPr/>
          </a:p>
          <a:p>
            <a:pPr indent="0" lvl="0" marL="0" rtl="0" algn="l">
              <a:spcBef>
                <a:spcPts val="500"/>
              </a:spcBef>
              <a:spcAft>
                <a:spcPts val="0"/>
              </a:spcAft>
              <a:buNone/>
            </a:pPr>
            <a:r>
              <a:rPr lang="en"/>
              <a:t>A ‘moon day’ is 28 Earth days long however, and it also takes 28 days to orbit the Earth, so we always see the same ‘face’ of the moon.</a:t>
            </a:r>
            <a:endParaRPr/>
          </a:p>
          <a:p>
            <a:pPr indent="0" lvl="0" marL="0" rtl="0" algn="l">
              <a:spcBef>
                <a:spcPts val="500"/>
              </a:spcBef>
              <a:spcAft>
                <a:spcPts val="0"/>
              </a:spcAft>
              <a:buNone/>
            </a:pPr>
            <a:r>
              <a:rPr lang="en"/>
              <a:t>Why can’t we always see ‘half’ of the moon illuminated?  Why does it look ‘full’ or crescent shaped?  In the classroom, we can walk around the moon model and see only half of it is ever illuminated.  But we can’t walk around the moon when we are looking from Earth.</a:t>
            </a:r>
            <a:endParaRPr/>
          </a:p>
          <a:p>
            <a:pPr indent="0" lvl="0" marL="0" rtl="0" algn="l">
              <a:spcBef>
                <a:spcPts val="500"/>
              </a:spcBef>
              <a:spcAft>
                <a:spcPts val="0"/>
              </a:spcAft>
              <a:buNone/>
            </a:pPr>
            <a:r>
              <a:rPr lang="en"/>
              <a:t>Let’s find out what is going on from our perspective down on the ground.  </a:t>
            </a:r>
            <a:endParaRPr/>
          </a:p>
          <a:p>
            <a:pPr indent="0" lvl="0" marL="0" rtl="0" algn="l">
              <a:spcBef>
                <a:spcPts val="500"/>
              </a:spcBef>
              <a:spcAft>
                <a:spcPts val="0"/>
              </a:spcAft>
              <a:buNone/>
            </a:pPr>
            <a:r>
              <a:t/>
            </a:r>
            <a:endParaRPr/>
          </a:p>
          <a:p>
            <a:pPr indent="0" lvl="0" marL="0" rtl="0" algn="l">
              <a:spcBef>
                <a:spcPts val="500"/>
              </a:spcBef>
              <a:spcAft>
                <a:spcPts val="500"/>
              </a:spcAft>
              <a:buClr>
                <a:schemeClr val="dk1"/>
              </a:buClr>
              <a:buSzPts val="1100"/>
              <a:buFont typeface="Arial"/>
              <a:buNone/>
            </a:pPr>
            <a:r>
              <a:t/>
            </a:r>
            <a:endParaRPr/>
          </a:p>
        </p:txBody>
      </p:sp>
      <p:sp>
        <p:nvSpPr>
          <p:cNvPr id="1152" name="Google Shape;1152;p5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153" name="Google Shape;1153;p53"/>
          <p:cNvPicPr preferRelativeResize="0"/>
          <p:nvPr/>
        </p:nvPicPr>
        <p:blipFill>
          <a:blip r:embed="rId4">
            <a:alphaModFix/>
          </a:blip>
          <a:stretch>
            <a:fillRect/>
          </a:stretch>
        </p:blipFill>
        <p:spPr>
          <a:xfrm>
            <a:off x="-3" y="4267225"/>
            <a:ext cx="825299" cy="87622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1">
                                            <p:txEl>
                                              <p:pRg end="0" st="0"/>
                                            </p:txEl>
                                          </p:spTgt>
                                        </p:tgtEl>
                                        <p:attrNameLst>
                                          <p:attrName>style.visibility</p:attrName>
                                        </p:attrNameLst>
                                      </p:cBhvr>
                                      <p:to>
                                        <p:strVal val="visible"/>
                                      </p:to>
                                    </p:set>
                                    <p:animEffect filter="fade" transition="in">
                                      <p:cBhvr>
                                        <p:cTn dur="1000"/>
                                        <p:tgtEl>
                                          <p:spTgt spid="115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1">
                                            <p:txEl>
                                              <p:pRg end="1" st="1"/>
                                            </p:txEl>
                                          </p:spTgt>
                                        </p:tgtEl>
                                        <p:attrNameLst>
                                          <p:attrName>style.visibility</p:attrName>
                                        </p:attrNameLst>
                                      </p:cBhvr>
                                      <p:to>
                                        <p:strVal val="visible"/>
                                      </p:to>
                                    </p:set>
                                    <p:animEffect filter="fade" transition="in">
                                      <p:cBhvr>
                                        <p:cTn dur="1000"/>
                                        <p:tgtEl>
                                          <p:spTgt spid="115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1">
                                            <p:txEl>
                                              <p:pRg end="2" st="2"/>
                                            </p:txEl>
                                          </p:spTgt>
                                        </p:tgtEl>
                                        <p:attrNameLst>
                                          <p:attrName>style.visibility</p:attrName>
                                        </p:attrNameLst>
                                      </p:cBhvr>
                                      <p:to>
                                        <p:strVal val="visible"/>
                                      </p:to>
                                    </p:set>
                                    <p:animEffect filter="fade" transition="in">
                                      <p:cBhvr>
                                        <p:cTn dur="1000"/>
                                        <p:tgtEl>
                                          <p:spTgt spid="115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1">
                                            <p:txEl>
                                              <p:pRg end="3" st="3"/>
                                            </p:txEl>
                                          </p:spTgt>
                                        </p:tgtEl>
                                        <p:attrNameLst>
                                          <p:attrName>style.visibility</p:attrName>
                                        </p:attrNameLst>
                                      </p:cBhvr>
                                      <p:to>
                                        <p:strVal val="visible"/>
                                      </p:to>
                                    </p:set>
                                    <p:animEffect filter="fade" transition="in">
                                      <p:cBhvr>
                                        <p:cTn dur="1000"/>
                                        <p:tgtEl>
                                          <p:spTgt spid="115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1">
                                            <p:txEl>
                                              <p:pRg end="4" st="4"/>
                                            </p:txEl>
                                          </p:spTgt>
                                        </p:tgtEl>
                                        <p:attrNameLst>
                                          <p:attrName>style.visibility</p:attrName>
                                        </p:attrNameLst>
                                      </p:cBhvr>
                                      <p:to>
                                        <p:strVal val="visible"/>
                                      </p:to>
                                    </p:set>
                                    <p:animEffect filter="fade" transition="in">
                                      <p:cBhvr>
                                        <p:cTn dur="1000"/>
                                        <p:tgtEl>
                                          <p:spTgt spid="115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1">
                                            <p:txEl>
                                              <p:pRg end="5" st="5"/>
                                            </p:txEl>
                                          </p:spTgt>
                                        </p:tgtEl>
                                        <p:attrNameLst>
                                          <p:attrName>style.visibility</p:attrName>
                                        </p:attrNameLst>
                                      </p:cBhvr>
                                      <p:to>
                                        <p:strVal val="visible"/>
                                      </p:to>
                                    </p:set>
                                    <p:animEffect filter="fade" transition="in">
                                      <p:cBhvr>
                                        <p:cTn dur="1000"/>
                                        <p:tgtEl>
                                          <p:spTgt spid="115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1">
                                            <p:txEl>
                                              <p:pRg end="6" st="6"/>
                                            </p:txEl>
                                          </p:spTgt>
                                        </p:tgtEl>
                                        <p:attrNameLst>
                                          <p:attrName>style.visibility</p:attrName>
                                        </p:attrNameLst>
                                      </p:cBhvr>
                                      <p:to>
                                        <p:strVal val="visible"/>
                                      </p:to>
                                    </p:set>
                                    <p:animEffect filter="fade" transition="in">
                                      <p:cBhvr>
                                        <p:cTn dur="1000"/>
                                        <p:tgtEl>
                                          <p:spTgt spid="1151">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1">
                                            <p:txEl>
                                              <p:pRg end="7" st="7"/>
                                            </p:txEl>
                                          </p:spTgt>
                                        </p:tgtEl>
                                        <p:attrNameLst>
                                          <p:attrName>style.visibility</p:attrName>
                                        </p:attrNameLst>
                                      </p:cBhvr>
                                      <p:to>
                                        <p:strVal val="visible"/>
                                      </p:to>
                                    </p:set>
                                    <p:animEffect filter="fade" transition="in">
                                      <p:cBhvr>
                                        <p:cTn dur="1000"/>
                                        <p:tgtEl>
                                          <p:spTgt spid="1151">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1">
                                            <p:txEl>
                                              <p:pRg end="8" st="8"/>
                                            </p:txEl>
                                          </p:spTgt>
                                        </p:tgtEl>
                                        <p:attrNameLst>
                                          <p:attrName>style.visibility</p:attrName>
                                        </p:attrNameLst>
                                      </p:cBhvr>
                                      <p:to>
                                        <p:strVal val="visible"/>
                                      </p:to>
                                    </p:set>
                                    <p:animEffect filter="fade" transition="in">
                                      <p:cBhvr>
                                        <p:cTn dur="1000"/>
                                        <p:tgtEl>
                                          <p:spTgt spid="1151">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1">
                                            <p:txEl>
                                              <p:pRg end="9" st="9"/>
                                            </p:txEl>
                                          </p:spTgt>
                                        </p:tgtEl>
                                        <p:attrNameLst>
                                          <p:attrName>style.visibility</p:attrName>
                                        </p:attrNameLst>
                                      </p:cBhvr>
                                      <p:to>
                                        <p:strVal val="visible"/>
                                      </p:to>
                                    </p:set>
                                    <p:animEffect filter="fade" transition="in">
                                      <p:cBhvr>
                                        <p:cTn dur="1000"/>
                                        <p:tgtEl>
                                          <p:spTgt spid="1151">
                                            <p:txEl>
                                              <p:pRg end="9" st="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7" name="Shape 1157"/>
        <p:cNvGrpSpPr/>
        <p:nvPr/>
      </p:nvGrpSpPr>
      <p:grpSpPr>
        <a:xfrm>
          <a:off x="0" y="0"/>
          <a:ext cx="0" cy="0"/>
          <a:chOff x="0" y="0"/>
          <a:chExt cx="0" cy="0"/>
        </a:xfrm>
      </p:grpSpPr>
      <p:sp>
        <p:nvSpPr>
          <p:cNvPr id="1158" name="Google Shape;1158;p54"/>
          <p:cNvSpPr txBox="1"/>
          <p:nvPr>
            <p:ph type="ctrTitle"/>
          </p:nvPr>
        </p:nvSpPr>
        <p:spPr>
          <a:xfrm>
            <a:off x="368525" y="462625"/>
            <a:ext cx="5824200" cy="567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100"/>
              <a:t>Phases of the Moon - Wobbles!</a:t>
            </a:r>
            <a:endParaRPr sz="3100"/>
          </a:p>
        </p:txBody>
      </p:sp>
      <p:sp>
        <p:nvSpPr>
          <p:cNvPr id="1159" name="Google Shape;1159;p54"/>
          <p:cNvSpPr txBox="1"/>
          <p:nvPr>
            <p:ph idx="1" type="subTitle"/>
          </p:nvPr>
        </p:nvSpPr>
        <p:spPr>
          <a:xfrm>
            <a:off x="505925" y="983725"/>
            <a:ext cx="55464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First, rotate the model so that the moon is ‘in the way’ and blocking the sun’s light.</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 sz="1500"/>
              <a:t>What might you see from Earth?</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 sz="1500"/>
              <a:t>You might be lucky to see a solar eclipse!  But do we all get an eclipse every month?</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 sz="1500"/>
              <a:t>In this animation, the Earth is between the sun and moon.  This could cause a lunar eclipse… but do you spot the moon’s wobble?</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 sz="1500"/>
              <a:t>The moon’s orbit shifts ‘up and down’, which means only some locations get lucky enough to see an eclipse when the moon, sun and Earth line up </a:t>
            </a:r>
            <a:r>
              <a:rPr i="1" lang="en" sz="1500"/>
              <a:t>just right.</a:t>
            </a:r>
            <a:endParaRPr sz="1500"/>
          </a:p>
        </p:txBody>
      </p:sp>
      <p:pic>
        <p:nvPicPr>
          <p:cNvPr id="1160" name="Google Shape;1160;p54"/>
          <p:cNvPicPr preferRelativeResize="0"/>
          <p:nvPr/>
        </p:nvPicPr>
        <p:blipFill>
          <a:blip r:embed="rId3">
            <a:alphaModFix/>
          </a:blip>
          <a:stretch>
            <a:fillRect/>
          </a:stretch>
        </p:blipFill>
        <p:spPr>
          <a:xfrm>
            <a:off x="6300725" y="942125"/>
            <a:ext cx="2652774" cy="2178101"/>
          </a:xfrm>
          <a:prstGeom prst="rect">
            <a:avLst/>
          </a:prstGeom>
          <a:noFill/>
          <a:ln>
            <a:noFill/>
          </a:ln>
        </p:spPr>
      </p:pic>
      <p:pic>
        <p:nvPicPr>
          <p:cNvPr id="1161" name="Google Shape;1161;p54"/>
          <p:cNvPicPr preferRelativeResize="0"/>
          <p:nvPr/>
        </p:nvPicPr>
        <p:blipFill>
          <a:blip r:embed="rId4">
            <a:alphaModFix/>
          </a:blip>
          <a:stretch>
            <a:fillRect/>
          </a:stretch>
        </p:blipFill>
        <p:spPr>
          <a:xfrm>
            <a:off x="6300725" y="3186161"/>
            <a:ext cx="2652775" cy="1792414"/>
          </a:xfrm>
          <a:prstGeom prst="rect">
            <a:avLst/>
          </a:prstGeom>
          <a:noFill/>
          <a:ln>
            <a:noFill/>
          </a:ln>
        </p:spPr>
      </p:pic>
      <p:sp>
        <p:nvSpPr>
          <p:cNvPr id="1162" name="Google Shape;1162;p5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163" name="Google Shape;1163;p54"/>
          <p:cNvPicPr preferRelativeResize="0"/>
          <p:nvPr/>
        </p:nvPicPr>
        <p:blipFill>
          <a:blip r:embed="rId5">
            <a:alphaModFix/>
          </a:blip>
          <a:stretch>
            <a:fillRect/>
          </a:stretch>
        </p:blipFill>
        <p:spPr>
          <a:xfrm>
            <a:off x="-3" y="4267225"/>
            <a:ext cx="825299" cy="87622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9">
                                            <p:txEl>
                                              <p:pRg end="0" st="0"/>
                                            </p:txEl>
                                          </p:spTgt>
                                        </p:tgtEl>
                                        <p:attrNameLst>
                                          <p:attrName>style.visibility</p:attrName>
                                        </p:attrNameLst>
                                      </p:cBhvr>
                                      <p:to>
                                        <p:strVal val="visible"/>
                                      </p:to>
                                    </p:set>
                                    <p:animEffect filter="fade" transition="in">
                                      <p:cBhvr>
                                        <p:cTn dur="1000"/>
                                        <p:tgtEl>
                                          <p:spTgt spid="115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9">
                                            <p:txEl>
                                              <p:pRg end="1" st="1"/>
                                            </p:txEl>
                                          </p:spTgt>
                                        </p:tgtEl>
                                        <p:attrNameLst>
                                          <p:attrName>style.visibility</p:attrName>
                                        </p:attrNameLst>
                                      </p:cBhvr>
                                      <p:to>
                                        <p:strVal val="visible"/>
                                      </p:to>
                                    </p:set>
                                    <p:animEffect filter="fade" transition="in">
                                      <p:cBhvr>
                                        <p:cTn dur="1000"/>
                                        <p:tgtEl>
                                          <p:spTgt spid="115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9">
                                            <p:txEl>
                                              <p:pRg end="2" st="2"/>
                                            </p:txEl>
                                          </p:spTgt>
                                        </p:tgtEl>
                                        <p:attrNameLst>
                                          <p:attrName>style.visibility</p:attrName>
                                        </p:attrNameLst>
                                      </p:cBhvr>
                                      <p:to>
                                        <p:strVal val="visible"/>
                                      </p:to>
                                    </p:set>
                                    <p:animEffect filter="fade" transition="in">
                                      <p:cBhvr>
                                        <p:cTn dur="1000"/>
                                        <p:tgtEl>
                                          <p:spTgt spid="115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9">
                                            <p:txEl>
                                              <p:pRg end="3" st="3"/>
                                            </p:txEl>
                                          </p:spTgt>
                                        </p:tgtEl>
                                        <p:attrNameLst>
                                          <p:attrName>style.visibility</p:attrName>
                                        </p:attrNameLst>
                                      </p:cBhvr>
                                      <p:to>
                                        <p:strVal val="visible"/>
                                      </p:to>
                                    </p:set>
                                    <p:animEffect filter="fade" transition="in">
                                      <p:cBhvr>
                                        <p:cTn dur="1000"/>
                                        <p:tgtEl>
                                          <p:spTgt spid="115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9">
                                            <p:txEl>
                                              <p:pRg end="4" st="4"/>
                                            </p:txEl>
                                          </p:spTgt>
                                        </p:tgtEl>
                                        <p:attrNameLst>
                                          <p:attrName>style.visibility</p:attrName>
                                        </p:attrNameLst>
                                      </p:cBhvr>
                                      <p:to>
                                        <p:strVal val="visible"/>
                                      </p:to>
                                    </p:set>
                                    <p:animEffect filter="fade" transition="in">
                                      <p:cBhvr>
                                        <p:cTn dur="1000"/>
                                        <p:tgtEl>
                                          <p:spTgt spid="115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9">
                                            <p:txEl>
                                              <p:pRg end="5" st="5"/>
                                            </p:txEl>
                                          </p:spTgt>
                                        </p:tgtEl>
                                        <p:attrNameLst>
                                          <p:attrName>style.visibility</p:attrName>
                                        </p:attrNameLst>
                                      </p:cBhvr>
                                      <p:to>
                                        <p:strVal val="visible"/>
                                      </p:to>
                                    </p:set>
                                    <p:animEffect filter="fade" transition="in">
                                      <p:cBhvr>
                                        <p:cTn dur="1000"/>
                                        <p:tgtEl>
                                          <p:spTgt spid="1159">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9">
                                            <p:txEl>
                                              <p:pRg end="6" st="6"/>
                                            </p:txEl>
                                          </p:spTgt>
                                        </p:tgtEl>
                                        <p:attrNameLst>
                                          <p:attrName>style.visibility</p:attrName>
                                        </p:attrNameLst>
                                      </p:cBhvr>
                                      <p:to>
                                        <p:strVal val="visible"/>
                                      </p:to>
                                    </p:set>
                                    <p:animEffect filter="fade" transition="in">
                                      <p:cBhvr>
                                        <p:cTn dur="1000"/>
                                        <p:tgtEl>
                                          <p:spTgt spid="1159">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9">
                                            <p:txEl>
                                              <p:pRg end="7" st="7"/>
                                            </p:txEl>
                                          </p:spTgt>
                                        </p:tgtEl>
                                        <p:attrNameLst>
                                          <p:attrName>style.visibility</p:attrName>
                                        </p:attrNameLst>
                                      </p:cBhvr>
                                      <p:to>
                                        <p:strVal val="visible"/>
                                      </p:to>
                                    </p:set>
                                    <p:animEffect filter="fade" transition="in">
                                      <p:cBhvr>
                                        <p:cTn dur="1000"/>
                                        <p:tgtEl>
                                          <p:spTgt spid="1159">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9">
                                            <p:txEl>
                                              <p:pRg end="8" st="8"/>
                                            </p:txEl>
                                          </p:spTgt>
                                        </p:tgtEl>
                                        <p:attrNameLst>
                                          <p:attrName>style.visibility</p:attrName>
                                        </p:attrNameLst>
                                      </p:cBhvr>
                                      <p:to>
                                        <p:strVal val="visible"/>
                                      </p:to>
                                    </p:set>
                                    <p:animEffect filter="fade" transition="in">
                                      <p:cBhvr>
                                        <p:cTn dur="1000"/>
                                        <p:tgtEl>
                                          <p:spTgt spid="1159">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7" name="Shape 1167"/>
        <p:cNvGrpSpPr/>
        <p:nvPr/>
      </p:nvGrpSpPr>
      <p:grpSpPr>
        <a:xfrm>
          <a:off x="0" y="0"/>
          <a:ext cx="0" cy="0"/>
          <a:chOff x="0" y="0"/>
          <a:chExt cx="0" cy="0"/>
        </a:xfrm>
      </p:grpSpPr>
      <p:sp>
        <p:nvSpPr>
          <p:cNvPr id="1168" name="Google Shape;1168;p55"/>
          <p:cNvSpPr txBox="1"/>
          <p:nvPr>
            <p:ph type="ctrTitle"/>
          </p:nvPr>
        </p:nvSpPr>
        <p:spPr>
          <a:xfrm>
            <a:off x="368525" y="462625"/>
            <a:ext cx="5824200" cy="567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100"/>
              <a:t>Phases of the Moon - New Moon</a:t>
            </a:r>
            <a:endParaRPr sz="3100"/>
          </a:p>
        </p:txBody>
      </p:sp>
      <p:sp>
        <p:nvSpPr>
          <p:cNvPr id="1169" name="Google Shape;1169;p55"/>
          <p:cNvSpPr txBox="1"/>
          <p:nvPr>
            <p:ph idx="1" type="subTitle"/>
          </p:nvPr>
        </p:nvSpPr>
        <p:spPr>
          <a:xfrm>
            <a:off x="438725" y="952200"/>
            <a:ext cx="5683800" cy="399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Rotate the model so that the moon is in between the Earth and the sun.  This is a ‘new moon’.  What might you typically see?</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 sz="1500"/>
              <a:t>We would see a dark moon, we would not see the bright white sunlit face of the moon.</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 sz="1500"/>
              <a:t>It might seem that there is no moon, but a keen eye will spot it as it blocks star light and can reflect light pollution from Earth, depending on the surrounding light conditions.</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 sz="1500"/>
              <a:t>When we are lucky enough to see a solar eclipse, we ‘see’ the new moon blocking the light of the sun.</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 sz="1500"/>
              <a:t>     You should never look at the sun, or a solar </a:t>
            </a:r>
            <a:r>
              <a:rPr lang="en" sz="1500"/>
              <a:t>eclipse</a:t>
            </a:r>
            <a:r>
              <a:rPr lang="en" sz="1500"/>
              <a:t>, without </a:t>
            </a:r>
            <a:endParaRPr sz="1500"/>
          </a:p>
          <a:p>
            <a:pPr indent="0" lvl="0" marL="0" rtl="0" algn="l">
              <a:spcBef>
                <a:spcPts val="0"/>
              </a:spcBef>
              <a:spcAft>
                <a:spcPts val="0"/>
              </a:spcAft>
              <a:buNone/>
            </a:pPr>
            <a:r>
              <a:rPr lang="en" sz="1500"/>
              <a:t>     special solar lenses.</a:t>
            </a:r>
            <a:endParaRPr sz="1500"/>
          </a:p>
        </p:txBody>
      </p:sp>
      <p:pic>
        <p:nvPicPr>
          <p:cNvPr id="1170" name="Google Shape;1170;p55"/>
          <p:cNvPicPr preferRelativeResize="0"/>
          <p:nvPr/>
        </p:nvPicPr>
        <p:blipFill>
          <a:blip r:embed="rId3">
            <a:alphaModFix/>
          </a:blip>
          <a:stretch>
            <a:fillRect/>
          </a:stretch>
        </p:blipFill>
        <p:spPr>
          <a:xfrm>
            <a:off x="6300725" y="952200"/>
            <a:ext cx="2652774" cy="2178101"/>
          </a:xfrm>
          <a:prstGeom prst="rect">
            <a:avLst/>
          </a:prstGeom>
          <a:noFill/>
          <a:ln>
            <a:noFill/>
          </a:ln>
        </p:spPr>
      </p:pic>
      <p:grpSp>
        <p:nvGrpSpPr>
          <p:cNvPr id="1171" name="Google Shape;1171;p55"/>
          <p:cNvGrpSpPr/>
          <p:nvPr/>
        </p:nvGrpSpPr>
        <p:grpSpPr>
          <a:xfrm>
            <a:off x="6857767" y="5454876"/>
            <a:ext cx="1538693" cy="1417638"/>
            <a:chOff x="969878" y="238154"/>
            <a:chExt cx="4004927" cy="3679310"/>
          </a:xfrm>
        </p:grpSpPr>
        <p:sp>
          <p:nvSpPr>
            <p:cNvPr id="1172" name="Google Shape;1172;p55"/>
            <p:cNvSpPr/>
            <p:nvPr/>
          </p:nvSpPr>
          <p:spPr>
            <a:xfrm>
              <a:off x="1324471" y="1026623"/>
              <a:ext cx="3330560" cy="2295927"/>
            </a:xfrm>
            <a:custGeom>
              <a:rect b="b" l="l" r="r" t="t"/>
              <a:pathLst>
                <a:path extrusionOk="0" h="129567" w="188247">
                  <a:moveTo>
                    <a:pt x="147805" y="1"/>
                  </a:moveTo>
                  <a:cubicBezTo>
                    <a:pt x="121707" y="1"/>
                    <a:pt x="131611" y="33099"/>
                    <a:pt x="111563" y="42602"/>
                  </a:cubicBezTo>
                  <a:cubicBezTo>
                    <a:pt x="104668" y="45875"/>
                    <a:pt x="96046" y="46874"/>
                    <a:pt x="86674" y="46874"/>
                  </a:cubicBezTo>
                  <a:cubicBezTo>
                    <a:pt x="71969" y="46874"/>
                    <a:pt x="55417" y="44414"/>
                    <a:pt x="40780" y="44414"/>
                  </a:cubicBezTo>
                  <a:cubicBezTo>
                    <a:pt x="18810" y="44414"/>
                    <a:pt x="1156" y="49956"/>
                    <a:pt x="553" y="77675"/>
                  </a:cubicBezTo>
                  <a:cubicBezTo>
                    <a:pt x="1" y="106293"/>
                    <a:pt x="38330" y="129567"/>
                    <a:pt x="70505" y="129567"/>
                  </a:cubicBezTo>
                  <a:cubicBezTo>
                    <a:pt x="84536" y="129567"/>
                    <a:pt x="97396" y="125141"/>
                    <a:pt x="105352" y="114803"/>
                  </a:cubicBezTo>
                  <a:cubicBezTo>
                    <a:pt x="121183" y="94208"/>
                    <a:pt x="117634" y="96589"/>
                    <a:pt x="146823" y="90191"/>
                  </a:cubicBezTo>
                  <a:cubicBezTo>
                    <a:pt x="176385" y="83700"/>
                    <a:pt x="188247" y="78563"/>
                    <a:pt x="185351" y="47459"/>
                  </a:cubicBezTo>
                  <a:cubicBezTo>
                    <a:pt x="183810" y="31347"/>
                    <a:pt x="173816" y="1925"/>
                    <a:pt x="150419" y="104"/>
                  </a:cubicBezTo>
                  <a:cubicBezTo>
                    <a:pt x="149509" y="35"/>
                    <a:pt x="148639" y="1"/>
                    <a:pt x="14780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55"/>
            <p:cNvSpPr/>
            <p:nvPr/>
          </p:nvSpPr>
          <p:spPr>
            <a:xfrm>
              <a:off x="969878" y="3684074"/>
              <a:ext cx="4004927" cy="233390"/>
            </a:xfrm>
            <a:custGeom>
              <a:rect b="b" l="l" r="r" t="t"/>
              <a:pathLst>
                <a:path extrusionOk="0" h="13171" w="226363">
                  <a:moveTo>
                    <a:pt x="113205" y="0"/>
                  </a:moveTo>
                  <a:cubicBezTo>
                    <a:pt x="50671" y="0"/>
                    <a:pt x="0" y="2943"/>
                    <a:pt x="0" y="6585"/>
                  </a:cubicBezTo>
                  <a:cubicBezTo>
                    <a:pt x="0" y="10228"/>
                    <a:pt x="50671" y="13170"/>
                    <a:pt x="113205" y="13170"/>
                  </a:cubicBezTo>
                  <a:cubicBezTo>
                    <a:pt x="175691" y="13170"/>
                    <a:pt x="226362" y="10228"/>
                    <a:pt x="226362" y="6585"/>
                  </a:cubicBezTo>
                  <a:cubicBezTo>
                    <a:pt x="226362" y="2943"/>
                    <a:pt x="175691" y="0"/>
                    <a:pt x="11320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74" name="Google Shape;1174;p55"/>
            <p:cNvGrpSpPr/>
            <p:nvPr/>
          </p:nvGrpSpPr>
          <p:grpSpPr>
            <a:xfrm>
              <a:off x="3444546" y="238154"/>
              <a:ext cx="679197" cy="2855879"/>
              <a:chOff x="3444546" y="238154"/>
              <a:chExt cx="679197" cy="2855879"/>
            </a:xfrm>
          </p:grpSpPr>
          <p:sp>
            <p:nvSpPr>
              <p:cNvPr id="1175" name="Google Shape;1175;p55"/>
              <p:cNvSpPr/>
              <p:nvPr/>
            </p:nvSpPr>
            <p:spPr>
              <a:xfrm>
                <a:off x="3523030" y="2245511"/>
                <a:ext cx="547901" cy="848522"/>
              </a:xfrm>
              <a:custGeom>
                <a:rect b="b" l="l" r="r" t="t"/>
                <a:pathLst>
                  <a:path extrusionOk="0" h="47885" w="30968">
                    <a:moveTo>
                      <a:pt x="15730" y="0"/>
                    </a:moveTo>
                    <a:cubicBezTo>
                      <a:pt x="15472" y="0"/>
                      <a:pt x="15210" y="5"/>
                      <a:pt x="14945" y="16"/>
                    </a:cubicBezTo>
                    <a:cubicBezTo>
                      <a:pt x="1" y="670"/>
                      <a:pt x="374" y="18697"/>
                      <a:pt x="5418" y="29625"/>
                    </a:cubicBezTo>
                    <a:cubicBezTo>
                      <a:pt x="5567" y="29959"/>
                      <a:pt x="5856" y="30109"/>
                      <a:pt x="6145" y="30109"/>
                    </a:cubicBezTo>
                    <a:cubicBezTo>
                      <a:pt x="6581" y="30109"/>
                      <a:pt x="7016" y="29767"/>
                      <a:pt x="6959" y="29205"/>
                    </a:cubicBezTo>
                    <a:cubicBezTo>
                      <a:pt x="6866" y="28084"/>
                      <a:pt x="6866" y="26916"/>
                      <a:pt x="6959" y="25749"/>
                    </a:cubicBezTo>
                    <a:cubicBezTo>
                      <a:pt x="7006" y="25422"/>
                      <a:pt x="7240" y="25141"/>
                      <a:pt x="7613" y="25048"/>
                    </a:cubicBezTo>
                    <a:cubicBezTo>
                      <a:pt x="7645" y="25044"/>
                      <a:pt x="7677" y="25042"/>
                      <a:pt x="7709" y="25042"/>
                    </a:cubicBezTo>
                    <a:cubicBezTo>
                      <a:pt x="8056" y="25042"/>
                      <a:pt x="8419" y="25270"/>
                      <a:pt x="8547" y="25655"/>
                    </a:cubicBezTo>
                    <a:cubicBezTo>
                      <a:pt x="10182" y="33221"/>
                      <a:pt x="17047" y="42001"/>
                      <a:pt x="19382" y="47418"/>
                    </a:cubicBezTo>
                    <a:cubicBezTo>
                      <a:pt x="19475" y="47605"/>
                      <a:pt x="19662" y="47745"/>
                      <a:pt x="19849" y="47838"/>
                    </a:cubicBezTo>
                    <a:cubicBezTo>
                      <a:pt x="19942" y="47869"/>
                      <a:pt x="20035" y="47884"/>
                      <a:pt x="20125" y="47884"/>
                    </a:cubicBezTo>
                    <a:cubicBezTo>
                      <a:pt x="20442" y="47884"/>
                      <a:pt x="20721" y="47699"/>
                      <a:pt x="20830" y="47371"/>
                    </a:cubicBezTo>
                    <a:cubicBezTo>
                      <a:pt x="22698" y="42468"/>
                      <a:pt x="22371" y="37097"/>
                      <a:pt x="21717" y="33361"/>
                    </a:cubicBezTo>
                    <a:cubicBezTo>
                      <a:pt x="21670" y="33081"/>
                      <a:pt x="21764" y="32754"/>
                      <a:pt x="21997" y="32614"/>
                    </a:cubicBezTo>
                    <a:cubicBezTo>
                      <a:pt x="22153" y="32516"/>
                      <a:pt x="22325" y="32468"/>
                      <a:pt x="22493" y="32468"/>
                    </a:cubicBezTo>
                    <a:cubicBezTo>
                      <a:pt x="22728" y="32468"/>
                      <a:pt x="22955" y="32563"/>
                      <a:pt x="23118" y="32754"/>
                    </a:cubicBezTo>
                    <a:cubicBezTo>
                      <a:pt x="23772" y="33641"/>
                      <a:pt x="24426" y="34482"/>
                      <a:pt x="25173" y="35276"/>
                    </a:cubicBezTo>
                    <a:cubicBezTo>
                      <a:pt x="25311" y="35449"/>
                      <a:pt x="25527" y="35545"/>
                      <a:pt x="25744" y="35545"/>
                    </a:cubicBezTo>
                    <a:cubicBezTo>
                      <a:pt x="25819" y="35545"/>
                      <a:pt x="25894" y="35533"/>
                      <a:pt x="25967" y="35509"/>
                    </a:cubicBezTo>
                    <a:cubicBezTo>
                      <a:pt x="26387" y="35369"/>
                      <a:pt x="26621" y="34949"/>
                      <a:pt x="26527" y="34529"/>
                    </a:cubicBezTo>
                    <a:cubicBezTo>
                      <a:pt x="25033" y="30139"/>
                      <a:pt x="24332" y="23927"/>
                      <a:pt x="27088" y="18090"/>
                    </a:cubicBezTo>
                    <a:cubicBezTo>
                      <a:pt x="30967" y="9692"/>
                      <a:pt x="26818" y="0"/>
                      <a:pt x="1573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55"/>
              <p:cNvSpPr/>
              <p:nvPr/>
            </p:nvSpPr>
            <p:spPr>
              <a:xfrm flipH="1">
                <a:off x="3493289" y="2137383"/>
                <a:ext cx="577572" cy="368275"/>
              </a:xfrm>
              <a:custGeom>
                <a:rect b="b" l="l" r="r" t="t"/>
                <a:pathLst>
                  <a:path extrusionOk="0" h="20783" w="32645">
                    <a:moveTo>
                      <a:pt x="4904" y="0"/>
                    </a:moveTo>
                    <a:cubicBezTo>
                      <a:pt x="4343" y="0"/>
                      <a:pt x="3923" y="374"/>
                      <a:pt x="3783" y="887"/>
                    </a:cubicBezTo>
                    <a:lnTo>
                      <a:pt x="0" y="19521"/>
                    </a:lnTo>
                    <a:lnTo>
                      <a:pt x="0" y="19662"/>
                    </a:lnTo>
                    <a:cubicBezTo>
                      <a:pt x="0" y="20269"/>
                      <a:pt x="467" y="20782"/>
                      <a:pt x="1121" y="20782"/>
                    </a:cubicBezTo>
                    <a:lnTo>
                      <a:pt x="31617" y="20782"/>
                    </a:lnTo>
                    <a:cubicBezTo>
                      <a:pt x="32224" y="20689"/>
                      <a:pt x="32644" y="20129"/>
                      <a:pt x="32551" y="19521"/>
                    </a:cubicBezTo>
                    <a:lnTo>
                      <a:pt x="28768" y="887"/>
                    </a:lnTo>
                    <a:cubicBezTo>
                      <a:pt x="28675" y="374"/>
                      <a:pt x="28208" y="0"/>
                      <a:pt x="2774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55"/>
              <p:cNvSpPr/>
              <p:nvPr/>
            </p:nvSpPr>
            <p:spPr>
              <a:xfrm flipH="1">
                <a:off x="3602363" y="2136497"/>
                <a:ext cx="362749" cy="422941"/>
              </a:xfrm>
              <a:custGeom>
                <a:rect b="b" l="l" r="r" t="t"/>
                <a:pathLst>
                  <a:path extrusionOk="0" h="23868" w="20503">
                    <a:moveTo>
                      <a:pt x="3426" y="0"/>
                    </a:moveTo>
                    <a:cubicBezTo>
                      <a:pt x="2901" y="0"/>
                      <a:pt x="2474" y="450"/>
                      <a:pt x="2429" y="984"/>
                    </a:cubicBezTo>
                    <a:lnTo>
                      <a:pt x="1" y="22654"/>
                    </a:lnTo>
                    <a:lnTo>
                      <a:pt x="1" y="22747"/>
                    </a:lnTo>
                    <a:cubicBezTo>
                      <a:pt x="48" y="23354"/>
                      <a:pt x="515" y="23821"/>
                      <a:pt x="1122" y="23868"/>
                    </a:cubicBezTo>
                    <a:lnTo>
                      <a:pt x="19522" y="23868"/>
                    </a:lnTo>
                    <a:cubicBezTo>
                      <a:pt x="20129" y="23775"/>
                      <a:pt x="20503" y="23214"/>
                      <a:pt x="20456" y="22654"/>
                    </a:cubicBezTo>
                    <a:lnTo>
                      <a:pt x="18074" y="984"/>
                    </a:lnTo>
                    <a:cubicBezTo>
                      <a:pt x="18030" y="450"/>
                      <a:pt x="17561" y="0"/>
                      <a:pt x="17031" y="0"/>
                    </a:cubicBezTo>
                    <a:cubicBezTo>
                      <a:pt x="17005" y="0"/>
                      <a:pt x="16979" y="1"/>
                      <a:pt x="16953" y="3"/>
                    </a:cubicBezTo>
                    <a:lnTo>
                      <a:pt x="3503" y="3"/>
                    </a:lnTo>
                    <a:cubicBezTo>
                      <a:pt x="3477" y="1"/>
                      <a:pt x="3452" y="0"/>
                      <a:pt x="3426"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55"/>
              <p:cNvSpPr/>
              <p:nvPr/>
            </p:nvSpPr>
            <p:spPr>
              <a:xfrm flipH="1">
                <a:off x="3447854" y="896044"/>
                <a:ext cx="16542" cy="205251"/>
              </a:xfrm>
              <a:custGeom>
                <a:rect b="b" l="l" r="r" t="t"/>
                <a:pathLst>
                  <a:path extrusionOk="0" h="11583" w="935">
                    <a:moveTo>
                      <a:pt x="608" y="1"/>
                    </a:moveTo>
                    <a:lnTo>
                      <a:pt x="1" y="47"/>
                    </a:lnTo>
                    <a:lnTo>
                      <a:pt x="375" y="11583"/>
                    </a:lnTo>
                    <a:lnTo>
                      <a:pt x="935" y="11583"/>
                    </a:lnTo>
                    <a:lnTo>
                      <a:pt x="60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55"/>
              <p:cNvSpPr/>
              <p:nvPr/>
            </p:nvSpPr>
            <p:spPr>
              <a:xfrm flipH="1">
                <a:off x="3444546" y="1154242"/>
                <a:ext cx="11589" cy="60425"/>
              </a:xfrm>
              <a:custGeom>
                <a:rect b="b" l="l" r="r" t="t"/>
                <a:pathLst>
                  <a:path extrusionOk="0" h="3410" w="655">
                    <a:moveTo>
                      <a:pt x="1" y="1"/>
                    </a:moveTo>
                    <a:lnTo>
                      <a:pt x="94" y="3410"/>
                    </a:lnTo>
                    <a:lnTo>
                      <a:pt x="655" y="3363"/>
                    </a:lnTo>
                    <a:lnTo>
                      <a:pt x="56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55"/>
              <p:cNvSpPr/>
              <p:nvPr/>
            </p:nvSpPr>
            <p:spPr>
              <a:xfrm flipH="1">
                <a:off x="3447023" y="238154"/>
                <a:ext cx="676720" cy="2082135"/>
              </a:xfrm>
              <a:custGeom>
                <a:rect b="b" l="l" r="r" t="t"/>
                <a:pathLst>
                  <a:path extrusionOk="0" h="117502" w="38249">
                    <a:moveTo>
                      <a:pt x="19194" y="0"/>
                    </a:moveTo>
                    <a:cubicBezTo>
                      <a:pt x="19194" y="0"/>
                      <a:pt x="2615" y="13684"/>
                      <a:pt x="2615" y="36381"/>
                    </a:cubicBezTo>
                    <a:lnTo>
                      <a:pt x="187" y="107460"/>
                    </a:lnTo>
                    <a:cubicBezTo>
                      <a:pt x="0" y="112831"/>
                      <a:pt x="4157" y="117314"/>
                      <a:pt x="9527" y="117501"/>
                    </a:cubicBezTo>
                    <a:lnTo>
                      <a:pt x="28535" y="117501"/>
                    </a:lnTo>
                    <a:cubicBezTo>
                      <a:pt x="28563" y="117501"/>
                      <a:pt x="28591" y="117502"/>
                      <a:pt x="28620" y="117502"/>
                    </a:cubicBezTo>
                    <a:cubicBezTo>
                      <a:pt x="33951" y="117502"/>
                      <a:pt x="38249" y="113130"/>
                      <a:pt x="38249" y="107834"/>
                    </a:cubicBezTo>
                    <a:lnTo>
                      <a:pt x="38249" y="107460"/>
                    </a:lnTo>
                    <a:lnTo>
                      <a:pt x="35774" y="36381"/>
                    </a:lnTo>
                    <a:cubicBezTo>
                      <a:pt x="35867" y="13730"/>
                      <a:pt x="19194" y="0"/>
                      <a:pt x="1919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55"/>
              <p:cNvSpPr/>
              <p:nvPr/>
            </p:nvSpPr>
            <p:spPr>
              <a:xfrm flipH="1">
                <a:off x="3569313" y="238154"/>
                <a:ext cx="418923" cy="360815"/>
              </a:xfrm>
              <a:custGeom>
                <a:rect b="b" l="l" r="r" t="t"/>
                <a:pathLst>
                  <a:path extrusionOk="0" h="20362" w="23678">
                    <a:moveTo>
                      <a:pt x="11535" y="0"/>
                    </a:moveTo>
                    <a:cubicBezTo>
                      <a:pt x="7052" y="4063"/>
                      <a:pt x="3316" y="8873"/>
                      <a:pt x="467" y="14197"/>
                    </a:cubicBezTo>
                    <a:cubicBezTo>
                      <a:pt x="140" y="14804"/>
                      <a:pt x="0" y="15505"/>
                      <a:pt x="0" y="16159"/>
                    </a:cubicBezTo>
                    <a:cubicBezTo>
                      <a:pt x="0" y="18494"/>
                      <a:pt x="1868" y="20362"/>
                      <a:pt x="4203" y="20362"/>
                    </a:cubicBezTo>
                    <a:lnTo>
                      <a:pt x="18774" y="20362"/>
                    </a:lnTo>
                    <a:cubicBezTo>
                      <a:pt x="19475" y="20362"/>
                      <a:pt x="20175" y="20222"/>
                      <a:pt x="20782" y="19895"/>
                    </a:cubicBezTo>
                    <a:cubicBezTo>
                      <a:pt x="22837" y="18867"/>
                      <a:pt x="23678" y="16299"/>
                      <a:pt x="22557" y="14244"/>
                    </a:cubicBezTo>
                    <a:cubicBezTo>
                      <a:pt x="19802" y="8873"/>
                      <a:pt x="16066" y="4063"/>
                      <a:pt x="1153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55"/>
              <p:cNvSpPr/>
              <p:nvPr/>
            </p:nvSpPr>
            <p:spPr>
              <a:xfrm flipH="1">
                <a:off x="3570127" y="910114"/>
                <a:ext cx="428035" cy="428700"/>
              </a:xfrm>
              <a:custGeom>
                <a:rect b="b" l="l" r="r" t="t"/>
                <a:pathLst>
                  <a:path extrusionOk="0" h="24193" w="24193">
                    <a:moveTo>
                      <a:pt x="12096" y="1"/>
                    </a:moveTo>
                    <a:cubicBezTo>
                      <a:pt x="5418" y="1"/>
                      <a:pt x="1" y="5418"/>
                      <a:pt x="1" y="12096"/>
                    </a:cubicBezTo>
                    <a:cubicBezTo>
                      <a:pt x="1" y="18775"/>
                      <a:pt x="5418" y="24192"/>
                      <a:pt x="12096" y="24192"/>
                    </a:cubicBezTo>
                    <a:cubicBezTo>
                      <a:pt x="18775" y="24192"/>
                      <a:pt x="24192" y="18775"/>
                      <a:pt x="24192" y="12096"/>
                    </a:cubicBezTo>
                    <a:cubicBezTo>
                      <a:pt x="24192" y="5418"/>
                      <a:pt x="18775" y="1"/>
                      <a:pt x="1209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55"/>
              <p:cNvSpPr/>
              <p:nvPr/>
            </p:nvSpPr>
            <p:spPr>
              <a:xfrm flipH="1">
                <a:off x="3639535" y="978797"/>
                <a:ext cx="288388" cy="288836"/>
              </a:xfrm>
              <a:custGeom>
                <a:rect b="b" l="l" r="r" t="t"/>
                <a:pathLst>
                  <a:path extrusionOk="0" h="16300" w="16300">
                    <a:moveTo>
                      <a:pt x="8267" y="1"/>
                    </a:moveTo>
                    <a:cubicBezTo>
                      <a:pt x="4063" y="94"/>
                      <a:pt x="608" y="3363"/>
                      <a:pt x="281" y="7567"/>
                    </a:cubicBezTo>
                    <a:cubicBezTo>
                      <a:pt x="0" y="11770"/>
                      <a:pt x="2943" y="15506"/>
                      <a:pt x="7099" y="16253"/>
                    </a:cubicBezTo>
                    <a:cubicBezTo>
                      <a:pt x="7473" y="16253"/>
                      <a:pt x="7846" y="16300"/>
                      <a:pt x="8267" y="16300"/>
                    </a:cubicBezTo>
                    <a:cubicBezTo>
                      <a:pt x="11676" y="16300"/>
                      <a:pt x="14711" y="14151"/>
                      <a:pt x="15926" y="10976"/>
                    </a:cubicBezTo>
                    <a:lnTo>
                      <a:pt x="16019" y="10649"/>
                    </a:lnTo>
                    <a:cubicBezTo>
                      <a:pt x="16019" y="10462"/>
                      <a:pt x="16159" y="10275"/>
                      <a:pt x="16159" y="10088"/>
                    </a:cubicBezTo>
                    <a:cubicBezTo>
                      <a:pt x="16253" y="9621"/>
                      <a:pt x="16299" y="9108"/>
                      <a:pt x="16299" y="8594"/>
                    </a:cubicBezTo>
                    <a:lnTo>
                      <a:pt x="16299" y="8220"/>
                    </a:lnTo>
                    <a:cubicBezTo>
                      <a:pt x="16299" y="4391"/>
                      <a:pt x="13591" y="1075"/>
                      <a:pt x="9808" y="234"/>
                    </a:cubicBezTo>
                    <a:cubicBezTo>
                      <a:pt x="9294" y="141"/>
                      <a:pt x="8734" y="48"/>
                      <a:pt x="826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4" name="Google Shape;1184;p55"/>
            <p:cNvGrpSpPr/>
            <p:nvPr/>
          </p:nvGrpSpPr>
          <p:grpSpPr>
            <a:xfrm>
              <a:off x="1807707" y="1291094"/>
              <a:ext cx="797366" cy="2537823"/>
              <a:chOff x="1807707" y="1291094"/>
              <a:chExt cx="797366" cy="2537823"/>
            </a:xfrm>
          </p:grpSpPr>
          <p:sp>
            <p:nvSpPr>
              <p:cNvPr id="1185" name="Google Shape;1185;p55"/>
              <p:cNvSpPr/>
              <p:nvPr/>
            </p:nvSpPr>
            <p:spPr>
              <a:xfrm>
                <a:off x="2404262" y="3576496"/>
                <a:ext cx="73565" cy="153934"/>
              </a:xfrm>
              <a:custGeom>
                <a:rect b="b" l="l" r="r" t="t"/>
                <a:pathLst>
                  <a:path extrusionOk="0" h="8687" w="4158">
                    <a:moveTo>
                      <a:pt x="4157" y="0"/>
                    </a:moveTo>
                    <a:lnTo>
                      <a:pt x="561" y="327"/>
                    </a:lnTo>
                    <a:lnTo>
                      <a:pt x="1" y="8687"/>
                    </a:lnTo>
                    <a:lnTo>
                      <a:pt x="1" y="8687"/>
                    </a:lnTo>
                    <a:lnTo>
                      <a:pt x="3644" y="8266"/>
                    </a:lnTo>
                    <a:lnTo>
                      <a:pt x="4157" y="0"/>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55"/>
              <p:cNvSpPr/>
              <p:nvPr/>
            </p:nvSpPr>
            <p:spPr>
              <a:xfrm>
                <a:off x="2034100" y="3611244"/>
                <a:ext cx="76856" cy="157247"/>
              </a:xfrm>
              <a:custGeom>
                <a:rect b="b" l="l" r="r" t="t"/>
                <a:pathLst>
                  <a:path extrusionOk="0" h="8874" w="4344">
                    <a:moveTo>
                      <a:pt x="4344" y="1"/>
                    </a:moveTo>
                    <a:lnTo>
                      <a:pt x="748" y="374"/>
                    </a:lnTo>
                    <a:lnTo>
                      <a:pt x="1" y="8874"/>
                    </a:lnTo>
                    <a:lnTo>
                      <a:pt x="3550" y="8547"/>
                    </a:lnTo>
                    <a:lnTo>
                      <a:pt x="4344" y="1"/>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55"/>
              <p:cNvSpPr/>
              <p:nvPr/>
            </p:nvSpPr>
            <p:spPr>
              <a:xfrm>
                <a:off x="2018407" y="3747582"/>
                <a:ext cx="178482" cy="81335"/>
              </a:xfrm>
              <a:custGeom>
                <a:rect b="b" l="l" r="r" t="t"/>
                <a:pathLst>
                  <a:path extrusionOk="0" h="4590" w="10088">
                    <a:moveTo>
                      <a:pt x="4790" y="1"/>
                    </a:moveTo>
                    <a:cubicBezTo>
                      <a:pt x="4751" y="1"/>
                      <a:pt x="4710" y="4"/>
                      <a:pt x="4670" y="12"/>
                    </a:cubicBezTo>
                    <a:lnTo>
                      <a:pt x="654" y="433"/>
                    </a:lnTo>
                    <a:cubicBezTo>
                      <a:pt x="514" y="433"/>
                      <a:pt x="374" y="573"/>
                      <a:pt x="327" y="713"/>
                    </a:cubicBezTo>
                    <a:lnTo>
                      <a:pt x="47" y="3982"/>
                    </a:lnTo>
                    <a:cubicBezTo>
                      <a:pt x="0" y="4309"/>
                      <a:pt x="280" y="4589"/>
                      <a:pt x="561" y="4589"/>
                    </a:cubicBezTo>
                    <a:lnTo>
                      <a:pt x="654" y="4589"/>
                    </a:lnTo>
                    <a:cubicBezTo>
                      <a:pt x="2055" y="4402"/>
                      <a:pt x="2709" y="4309"/>
                      <a:pt x="4484" y="4122"/>
                    </a:cubicBezTo>
                    <a:cubicBezTo>
                      <a:pt x="5604" y="3982"/>
                      <a:pt x="7052" y="3889"/>
                      <a:pt x="8547" y="3749"/>
                    </a:cubicBezTo>
                    <a:cubicBezTo>
                      <a:pt x="10088" y="3655"/>
                      <a:pt x="10088" y="2114"/>
                      <a:pt x="9434" y="2021"/>
                    </a:cubicBezTo>
                    <a:cubicBezTo>
                      <a:pt x="6585" y="1647"/>
                      <a:pt x="6212" y="946"/>
                      <a:pt x="5231" y="246"/>
                    </a:cubicBezTo>
                    <a:cubicBezTo>
                      <a:pt x="5153" y="91"/>
                      <a:pt x="4980" y="1"/>
                      <a:pt x="4790"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55"/>
              <p:cNvSpPr/>
              <p:nvPr/>
            </p:nvSpPr>
            <p:spPr>
              <a:xfrm>
                <a:off x="2390214" y="3710335"/>
                <a:ext cx="214858" cy="81335"/>
              </a:xfrm>
              <a:custGeom>
                <a:rect b="b" l="l" r="r" t="t"/>
                <a:pathLst>
                  <a:path extrusionOk="0" h="4590" w="12144">
                    <a:moveTo>
                      <a:pt x="4702" y="1"/>
                    </a:moveTo>
                    <a:cubicBezTo>
                      <a:pt x="4645" y="1"/>
                      <a:pt x="4587" y="5"/>
                      <a:pt x="4531" y="13"/>
                    </a:cubicBezTo>
                    <a:lnTo>
                      <a:pt x="655" y="433"/>
                    </a:lnTo>
                    <a:cubicBezTo>
                      <a:pt x="468" y="433"/>
                      <a:pt x="328" y="573"/>
                      <a:pt x="328" y="713"/>
                    </a:cubicBezTo>
                    <a:lnTo>
                      <a:pt x="48" y="3982"/>
                    </a:lnTo>
                    <a:cubicBezTo>
                      <a:pt x="1" y="4263"/>
                      <a:pt x="234" y="4543"/>
                      <a:pt x="515" y="4590"/>
                    </a:cubicBezTo>
                    <a:lnTo>
                      <a:pt x="655" y="4590"/>
                    </a:lnTo>
                    <a:cubicBezTo>
                      <a:pt x="2056" y="4403"/>
                      <a:pt x="4064" y="4123"/>
                      <a:pt x="5885" y="3936"/>
                    </a:cubicBezTo>
                    <a:cubicBezTo>
                      <a:pt x="7987" y="3702"/>
                      <a:pt x="7987" y="3842"/>
                      <a:pt x="10462" y="3562"/>
                    </a:cubicBezTo>
                    <a:cubicBezTo>
                      <a:pt x="11910" y="3422"/>
                      <a:pt x="12143" y="1881"/>
                      <a:pt x="11490" y="1834"/>
                    </a:cubicBezTo>
                    <a:cubicBezTo>
                      <a:pt x="8594" y="1461"/>
                      <a:pt x="8127" y="1461"/>
                      <a:pt x="5465" y="246"/>
                    </a:cubicBezTo>
                    <a:cubicBezTo>
                      <a:pt x="5272" y="92"/>
                      <a:pt x="4982" y="1"/>
                      <a:pt x="4702"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55"/>
              <p:cNvSpPr/>
              <p:nvPr/>
            </p:nvSpPr>
            <p:spPr>
              <a:xfrm>
                <a:off x="2212582" y="1459611"/>
                <a:ext cx="266891" cy="295038"/>
              </a:xfrm>
              <a:custGeom>
                <a:rect b="b" l="l" r="r" t="t"/>
                <a:pathLst>
                  <a:path extrusionOk="0" h="16650" w="15085">
                    <a:moveTo>
                      <a:pt x="10184" y="12380"/>
                    </a:moveTo>
                    <a:lnTo>
                      <a:pt x="10184" y="12380"/>
                    </a:lnTo>
                    <a:cubicBezTo>
                      <a:pt x="10225" y="12443"/>
                      <a:pt x="10227" y="12476"/>
                      <a:pt x="10218" y="12476"/>
                    </a:cubicBezTo>
                    <a:cubicBezTo>
                      <a:pt x="10210" y="12476"/>
                      <a:pt x="10191" y="12446"/>
                      <a:pt x="10184" y="12380"/>
                    </a:cubicBezTo>
                    <a:close/>
                    <a:moveTo>
                      <a:pt x="1541" y="1"/>
                    </a:moveTo>
                    <a:lnTo>
                      <a:pt x="140" y="2149"/>
                    </a:lnTo>
                    <a:cubicBezTo>
                      <a:pt x="1214" y="3036"/>
                      <a:pt x="2242" y="3970"/>
                      <a:pt x="3316" y="4858"/>
                    </a:cubicBezTo>
                    <a:cubicBezTo>
                      <a:pt x="4343" y="5745"/>
                      <a:pt x="5371" y="6679"/>
                      <a:pt x="6352" y="7613"/>
                    </a:cubicBezTo>
                    <a:cubicBezTo>
                      <a:pt x="7286" y="8500"/>
                      <a:pt x="8220" y="9434"/>
                      <a:pt x="9014" y="10462"/>
                    </a:cubicBezTo>
                    <a:cubicBezTo>
                      <a:pt x="9212" y="10684"/>
                      <a:pt x="9396" y="10920"/>
                      <a:pt x="9561" y="11169"/>
                    </a:cubicBezTo>
                    <a:lnTo>
                      <a:pt x="9561" y="11169"/>
                    </a:lnTo>
                    <a:cubicBezTo>
                      <a:pt x="9427" y="11187"/>
                      <a:pt x="9291" y="11200"/>
                      <a:pt x="9154" y="11209"/>
                    </a:cubicBezTo>
                    <a:cubicBezTo>
                      <a:pt x="8266" y="11349"/>
                      <a:pt x="7332" y="11396"/>
                      <a:pt x="6398" y="11396"/>
                    </a:cubicBezTo>
                    <a:cubicBezTo>
                      <a:pt x="5464" y="11396"/>
                      <a:pt x="4483" y="11396"/>
                      <a:pt x="3503" y="11349"/>
                    </a:cubicBezTo>
                    <a:cubicBezTo>
                      <a:pt x="2522" y="11302"/>
                      <a:pt x="1495" y="11162"/>
                      <a:pt x="561" y="11116"/>
                    </a:cubicBezTo>
                    <a:lnTo>
                      <a:pt x="0" y="16299"/>
                    </a:lnTo>
                    <a:cubicBezTo>
                      <a:pt x="1168" y="16486"/>
                      <a:pt x="2242" y="16533"/>
                      <a:pt x="3316" y="16580"/>
                    </a:cubicBezTo>
                    <a:cubicBezTo>
                      <a:pt x="3876" y="16626"/>
                      <a:pt x="4437" y="16650"/>
                      <a:pt x="4991" y="16650"/>
                    </a:cubicBezTo>
                    <a:cubicBezTo>
                      <a:pt x="5546" y="16650"/>
                      <a:pt x="6095" y="16626"/>
                      <a:pt x="6632" y="16580"/>
                    </a:cubicBezTo>
                    <a:cubicBezTo>
                      <a:pt x="7799" y="16580"/>
                      <a:pt x="9014" y="16439"/>
                      <a:pt x="10134" y="16159"/>
                    </a:cubicBezTo>
                    <a:cubicBezTo>
                      <a:pt x="11489" y="15972"/>
                      <a:pt x="12796" y="15459"/>
                      <a:pt x="13917" y="14712"/>
                    </a:cubicBezTo>
                    <a:lnTo>
                      <a:pt x="14851" y="14058"/>
                    </a:lnTo>
                    <a:lnTo>
                      <a:pt x="14991" y="13030"/>
                    </a:lnTo>
                    <a:cubicBezTo>
                      <a:pt x="15085" y="12283"/>
                      <a:pt x="14991" y="11536"/>
                      <a:pt x="14711" y="10882"/>
                    </a:cubicBezTo>
                    <a:cubicBezTo>
                      <a:pt x="14524" y="10368"/>
                      <a:pt x="14291" y="9901"/>
                      <a:pt x="14011" y="9481"/>
                    </a:cubicBezTo>
                    <a:cubicBezTo>
                      <a:pt x="13450" y="8827"/>
                      <a:pt x="12936" y="8127"/>
                      <a:pt x="12376" y="7519"/>
                    </a:cubicBezTo>
                    <a:cubicBezTo>
                      <a:pt x="11302" y="6492"/>
                      <a:pt x="10134" y="5511"/>
                      <a:pt x="8920" y="4624"/>
                    </a:cubicBezTo>
                    <a:cubicBezTo>
                      <a:pt x="7753" y="3737"/>
                      <a:pt x="6538" y="2943"/>
                      <a:pt x="5277" y="2149"/>
                    </a:cubicBezTo>
                    <a:cubicBezTo>
                      <a:pt x="4063" y="1402"/>
                      <a:pt x="2849" y="654"/>
                      <a:pt x="1541" y="1"/>
                    </a:cubicBezTo>
                    <a:close/>
                  </a:path>
                </a:pathLst>
              </a:custGeom>
              <a:solidFill>
                <a:srgbClr val="CE7A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55"/>
              <p:cNvSpPr/>
              <p:nvPr/>
            </p:nvSpPr>
            <p:spPr>
              <a:xfrm>
                <a:off x="2193562" y="1433953"/>
                <a:ext cx="71920" cy="94554"/>
              </a:xfrm>
              <a:custGeom>
                <a:rect b="b" l="l" r="r" t="t"/>
                <a:pathLst>
                  <a:path extrusionOk="0" h="5336" w="4065">
                    <a:moveTo>
                      <a:pt x="1636" y="1"/>
                    </a:moveTo>
                    <a:lnTo>
                      <a:pt x="1" y="3877"/>
                    </a:lnTo>
                    <a:cubicBezTo>
                      <a:pt x="1" y="3877"/>
                      <a:pt x="1278" y="5336"/>
                      <a:pt x="2874" y="5336"/>
                    </a:cubicBezTo>
                    <a:cubicBezTo>
                      <a:pt x="3257" y="5336"/>
                      <a:pt x="3658" y="5252"/>
                      <a:pt x="4064" y="5045"/>
                    </a:cubicBezTo>
                    <a:lnTo>
                      <a:pt x="3831" y="2709"/>
                    </a:lnTo>
                    <a:lnTo>
                      <a:pt x="1636" y="1"/>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55"/>
              <p:cNvSpPr/>
              <p:nvPr/>
            </p:nvSpPr>
            <p:spPr>
              <a:xfrm>
                <a:off x="2166298" y="1409127"/>
                <a:ext cx="56209" cy="91878"/>
              </a:xfrm>
              <a:custGeom>
                <a:rect b="b" l="l" r="r" t="t"/>
                <a:pathLst>
                  <a:path extrusionOk="0" h="5185" w="3177">
                    <a:moveTo>
                      <a:pt x="328" y="1"/>
                    </a:moveTo>
                    <a:lnTo>
                      <a:pt x="1" y="4391"/>
                    </a:lnTo>
                    <a:lnTo>
                      <a:pt x="1635" y="5185"/>
                    </a:lnTo>
                    <a:lnTo>
                      <a:pt x="3177" y="1402"/>
                    </a:lnTo>
                    <a:lnTo>
                      <a:pt x="328" y="1"/>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55"/>
              <p:cNvSpPr/>
              <p:nvPr/>
            </p:nvSpPr>
            <p:spPr>
              <a:xfrm>
                <a:off x="2119201" y="1394242"/>
                <a:ext cx="112400" cy="158364"/>
              </a:xfrm>
              <a:custGeom>
                <a:rect b="b" l="l" r="r" t="t"/>
                <a:pathLst>
                  <a:path extrusionOk="0" h="8937" w="6353">
                    <a:moveTo>
                      <a:pt x="3851" y="0"/>
                    </a:moveTo>
                    <a:cubicBezTo>
                      <a:pt x="3778" y="0"/>
                      <a:pt x="3706" y="16"/>
                      <a:pt x="3644" y="47"/>
                    </a:cubicBezTo>
                    <a:lnTo>
                      <a:pt x="374" y="1354"/>
                    </a:lnTo>
                    <a:cubicBezTo>
                      <a:pt x="141" y="1495"/>
                      <a:pt x="1" y="1775"/>
                      <a:pt x="94" y="2008"/>
                    </a:cubicBezTo>
                    <a:lnTo>
                      <a:pt x="2196" y="8687"/>
                    </a:lnTo>
                    <a:lnTo>
                      <a:pt x="2196" y="8733"/>
                    </a:lnTo>
                    <a:cubicBezTo>
                      <a:pt x="2267" y="8876"/>
                      <a:pt x="2420" y="8937"/>
                      <a:pt x="2593" y="8937"/>
                    </a:cubicBezTo>
                    <a:cubicBezTo>
                      <a:pt x="2646" y="8937"/>
                      <a:pt x="2701" y="8931"/>
                      <a:pt x="2756" y="8920"/>
                    </a:cubicBezTo>
                    <a:lnTo>
                      <a:pt x="6025" y="7566"/>
                    </a:lnTo>
                    <a:cubicBezTo>
                      <a:pt x="6259" y="7472"/>
                      <a:pt x="6352" y="7192"/>
                      <a:pt x="6306" y="6959"/>
                    </a:cubicBezTo>
                    <a:lnTo>
                      <a:pt x="4204" y="234"/>
                    </a:lnTo>
                    <a:lnTo>
                      <a:pt x="4204" y="187"/>
                    </a:lnTo>
                    <a:cubicBezTo>
                      <a:pt x="4142" y="62"/>
                      <a:pt x="3996" y="0"/>
                      <a:pt x="3851"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55"/>
              <p:cNvSpPr/>
              <p:nvPr/>
            </p:nvSpPr>
            <p:spPr>
              <a:xfrm>
                <a:off x="2114742" y="1641649"/>
                <a:ext cx="258965" cy="152002"/>
              </a:xfrm>
              <a:custGeom>
                <a:rect b="b" l="l" r="r" t="t"/>
                <a:pathLst>
                  <a:path extrusionOk="0" h="8578" w="14637">
                    <a:moveTo>
                      <a:pt x="6304" y="0"/>
                    </a:moveTo>
                    <a:cubicBezTo>
                      <a:pt x="1526" y="0"/>
                      <a:pt x="1" y="4146"/>
                      <a:pt x="2541" y="7241"/>
                    </a:cubicBezTo>
                    <a:cubicBezTo>
                      <a:pt x="3371" y="8249"/>
                      <a:pt x="5090" y="8578"/>
                      <a:pt x="6978" y="8578"/>
                    </a:cubicBezTo>
                    <a:cubicBezTo>
                      <a:pt x="10511" y="8578"/>
                      <a:pt x="14637" y="7427"/>
                      <a:pt x="14637" y="7427"/>
                    </a:cubicBezTo>
                    <a:lnTo>
                      <a:pt x="13796" y="889"/>
                    </a:lnTo>
                    <a:cubicBezTo>
                      <a:pt x="13796" y="889"/>
                      <a:pt x="11368" y="142"/>
                      <a:pt x="6464" y="2"/>
                    </a:cubicBezTo>
                    <a:cubicBezTo>
                      <a:pt x="6410" y="1"/>
                      <a:pt x="6357" y="0"/>
                      <a:pt x="630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55"/>
              <p:cNvSpPr/>
              <p:nvPr/>
            </p:nvSpPr>
            <p:spPr>
              <a:xfrm>
                <a:off x="1926689" y="1641666"/>
                <a:ext cx="452804" cy="618198"/>
              </a:xfrm>
              <a:custGeom>
                <a:rect b="b" l="l" r="r" t="t"/>
                <a:pathLst>
                  <a:path extrusionOk="0" h="34887" w="25593">
                    <a:moveTo>
                      <a:pt x="14525" y="1"/>
                    </a:moveTo>
                    <a:cubicBezTo>
                      <a:pt x="11769" y="141"/>
                      <a:pt x="9060" y="421"/>
                      <a:pt x="6352" y="842"/>
                    </a:cubicBezTo>
                    <a:cubicBezTo>
                      <a:pt x="4204" y="1168"/>
                      <a:pt x="2055" y="1635"/>
                      <a:pt x="0" y="2289"/>
                    </a:cubicBezTo>
                    <a:cubicBezTo>
                      <a:pt x="4577" y="15879"/>
                      <a:pt x="4671" y="31945"/>
                      <a:pt x="5184" y="34887"/>
                    </a:cubicBezTo>
                    <a:lnTo>
                      <a:pt x="24379" y="32926"/>
                    </a:lnTo>
                    <a:cubicBezTo>
                      <a:pt x="25593" y="16440"/>
                      <a:pt x="22090" y="5512"/>
                      <a:pt x="20689" y="1822"/>
                    </a:cubicBezTo>
                    <a:cubicBezTo>
                      <a:pt x="20362" y="982"/>
                      <a:pt x="19615" y="375"/>
                      <a:pt x="18728" y="234"/>
                    </a:cubicBezTo>
                    <a:cubicBezTo>
                      <a:pt x="17327" y="94"/>
                      <a:pt x="15926" y="1"/>
                      <a:pt x="1452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55"/>
              <p:cNvSpPr/>
              <p:nvPr/>
            </p:nvSpPr>
            <p:spPr>
              <a:xfrm>
                <a:off x="2038240" y="1519204"/>
                <a:ext cx="189221" cy="173550"/>
              </a:xfrm>
              <a:custGeom>
                <a:rect b="b" l="l" r="r" t="t"/>
                <a:pathLst>
                  <a:path extrusionOk="0" h="9794" w="10695">
                    <a:moveTo>
                      <a:pt x="94" y="0"/>
                    </a:moveTo>
                    <a:lnTo>
                      <a:pt x="94" y="0"/>
                    </a:lnTo>
                    <a:cubicBezTo>
                      <a:pt x="934" y="2522"/>
                      <a:pt x="1588" y="5744"/>
                      <a:pt x="0" y="7706"/>
                    </a:cubicBezTo>
                    <a:cubicBezTo>
                      <a:pt x="0" y="7706"/>
                      <a:pt x="1139" y="9794"/>
                      <a:pt x="4923" y="9794"/>
                    </a:cubicBezTo>
                    <a:cubicBezTo>
                      <a:pt x="5336" y="9794"/>
                      <a:pt x="5780" y="9769"/>
                      <a:pt x="6258" y="9714"/>
                    </a:cubicBezTo>
                    <a:cubicBezTo>
                      <a:pt x="10695" y="9247"/>
                      <a:pt x="8220" y="6865"/>
                      <a:pt x="8220" y="6865"/>
                    </a:cubicBezTo>
                    <a:cubicBezTo>
                      <a:pt x="5184" y="6445"/>
                      <a:pt x="4857" y="2849"/>
                      <a:pt x="5091" y="747"/>
                    </a:cubicBezTo>
                    <a:lnTo>
                      <a:pt x="94" y="0"/>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55"/>
              <p:cNvSpPr/>
              <p:nvPr/>
            </p:nvSpPr>
            <p:spPr>
              <a:xfrm>
                <a:off x="2127463" y="1686923"/>
                <a:ext cx="47947" cy="51583"/>
              </a:xfrm>
              <a:custGeom>
                <a:rect b="b" l="l" r="r" t="t"/>
                <a:pathLst>
                  <a:path extrusionOk="0" h="2911" w="2710">
                    <a:moveTo>
                      <a:pt x="1200" y="1"/>
                    </a:moveTo>
                    <a:cubicBezTo>
                      <a:pt x="1123" y="1"/>
                      <a:pt x="1075" y="46"/>
                      <a:pt x="1075" y="156"/>
                    </a:cubicBezTo>
                    <a:lnTo>
                      <a:pt x="48" y="1510"/>
                    </a:lnTo>
                    <a:cubicBezTo>
                      <a:pt x="1" y="1603"/>
                      <a:pt x="1" y="1743"/>
                      <a:pt x="48" y="1837"/>
                    </a:cubicBezTo>
                    <a:lnTo>
                      <a:pt x="841" y="2771"/>
                    </a:lnTo>
                    <a:cubicBezTo>
                      <a:pt x="888" y="2911"/>
                      <a:pt x="982" y="2911"/>
                      <a:pt x="1122" y="2911"/>
                    </a:cubicBezTo>
                    <a:lnTo>
                      <a:pt x="2243" y="2724"/>
                    </a:lnTo>
                    <a:cubicBezTo>
                      <a:pt x="2336" y="2724"/>
                      <a:pt x="2476" y="2584"/>
                      <a:pt x="2476" y="2491"/>
                    </a:cubicBezTo>
                    <a:lnTo>
                      <a:pt x="2710" y="1417"/>
                    </a:lnTo>
                    <a:cubicBezTo>
                      <a:pt x="2710" y="1323"/>
                      <a:pt x="2663" y="1230"/>
                      <a:pt x="2569" y="1136"/>
                    </a:cubicBezTo>
                    <a:lnTo>
                      <a:pt x="1402" y="62"/>
                    </a:lnTo>
                    <a:cubicBezTo>
                      <a:pt x="1325" y="23"/>
                      <a:pt x="1255" y="1"/>
                      <a:pt x="1200"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55"/>
              <p:cNvSpPr/>
              <p:nvPr/>
            </p:nvSpPr>
            <p:spPr>
              <a:xfrm>
                <a:off x="2023360" y="1640426"/>
                <a:ext cx="123122" cy="111335"/>
              </a:xfrm>
              <a:custGeom>
                <a:rect b="b" l="l" r="r" t="t"/>
                <a:pathLst>
                  <a:path extrusionOk="0" h="6283" w="6959">
                    <a:moveTo>
                      <a:pt x="1168" y="1"/>
                    </a:moveTo>
                    <a:cubicBezTo>
                      <a:pt x="1086" y="1"/>
                      <a:pt x="1005" y="24"/>
                      <a:pt x="935" y="71"/>
                    </a:cubicBezTo>
                    <a:cubicBezTo>
                      <a:pt x="654" y="304"/>
                      <a:pt x="281" y="631"/>
                      <a:pt x="141" y="725"/>
                    </a:cubicBezTo>
                    <a:cubicBezTo>
                      <a:pt x="47" y="818"/>
                      <a:pt x="0" y="912"/>
                      <a:pt x="0" y="1005"/>
                    </a:cubicBezTo>
                    <a:cubicBezTo>
                      <a:pt x="281" y="4134"/>
                      <a:pt x="5044" y="6282"/>
                      <a:pt x="5044" y="6282"/>
                    </a:cubicBezTo>
                    <a:cubicBezTo>
                      <a:pt x="5838" y="5161"/>
                      <a:pt x="6492" y="3947"/>
                      <a:pt x="6959" y="2639"/>
                    </a:cubicBezTo>
                    <a:cubicBezTo>
                      <a:pt x="3036" y="2126"/>
                      <a:pt x="1822" y="771"/>
                      <a:pt x="1448" y="118"/>
                    </a:cubicBezTo>
                    <a:cubicBezTo>
                      <a:pt x="1448" y="118"/>
                      <a:pt x="1402" y="118"/>
                      <a:pt x="1402" y="71"/>
                    </a:cubicBezTo>
                    <a:cubicBezTo>
                      <a:pt x="1331" y="24"/>
                      <a:pt x="1250" y="1"/>
                      <a:pt x="116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55"/>
              <p:cNvSpPr/>
              <p:nvPr/>
            </p:nvSpPr>
            <p:spPr>
              <a:xfrm>
                <a:off x="2149773" y="1635713"/>
                <a:ext cx="61995" cy="101146"/>
              </a:xfrm>
              <a:custGeom>
                <a:rect b="b" l="l" r="r" t="t"/>
                <a:pathLst>
                  <a:path extrusionOk="0" h="5708" w="3504">
                    <a:moveTo>
                      <a:pt x="1562" y="1"/>
                    </a:moveTo>
                    <a:cubicBezTo>
                      <a:pt x="1402" y="1"/>
                      <a:pt x="1256" y="128"/>
                      <a:pt x="1215" y="290"/>
                    </a:cubicBezTo>
                    <a:lnTo>
                      <a:pt x="1215" y="384"/>
                    </a:lnTo>
                    <a:cubicBezTo>
                      <a:pt x="1402" y="1411"/>
                      <a:pt x="935" y="2438"/>
                      <a:pt x="1" y="2905"/>
                    </a:cubicBezTo>
                    <a:cubicBezTo>
                      <a:pt x="982" y="3699"/>
                      <a:pt x="1822" y="4633"/>
                      <a:pt x="2429" y="5708"/>
                    </a:cubicBezTo>
                    <a:cubicBezTo>
                      <a:pt x="3363" y="4120"/>
                      <a:pt x="3503" y="2205"/>
                      <a:pt x="2850" y="477"/>
                    </a:cubicBezTo>
                    <a:cubicBezTo>
                      <a:pt x="2803" y="384"/>
                      <a:pt x="2709" y="290"/>
                      <a:pt x="2616" y="243"/>
                    </a:cubicBezTo>
                    <a:cubicBezTo>
                      <a:pt x="2289" y="150"/>
                      <a:pt x="1962" y="57"/>
                      <a:pt x="1635" y="10"/>
                    </a:cubicBezTo>
                    <a:cubicBezTo>
                      <a:pt x="1611" y="4"/>
                      <a:pt x="1586" y="1"/>
                      <a:pt x="156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55"/>
              <p:cNvSpPr/>
              <p:nvPr/>
            </p:nvSpPr>
            <p:spPr>
              <a:xfrm>
                <a:off x="1959738" y="1726067"/>
                <a:ext cx="237380" cy="362498"/>
              </a:xfrm>
              <a:custGeom>
                <a:rect b="b" l="l" r="r" t="t"/>
                <a:pathLst>
                  <a:path extrusionOk="0" h="20457" w="13417">
                    <a:moveTo>
                      <a:pt x="11352" y="1"/>
                    </a:moveTo>
                    <a:cubicBezTo>
                      <a:pt x="11351" y="1"/>
                      <a:pt x="11350" y="1"/>
                      <a:pt x="11349" y="1"/>
                    </a:cubicBezTo>
                    <a:lnTo>
                      <a:pt x="10648" y="142"/>
                    </a:lnTo>
                    <a:cubicBezTo>
                      <a:pt x="10415" y="5979"/>
                      <a:pt x="10415" y="7567"/>
                      <a:pt x="4764" y="13311"/>
                    </a:cubicBezTo>
                    <a:cubicBezTo>
                      <a:pt x="1635" y="16487"/>
                      <a:pt x="374" y="18916"/>
                      <a:pt x="0" y="20457"/>
                    </a:cubicBezTo>
                    <a:cubicBezTo>
                      <a:pt x="0" y="20457"/>
                      <a:pt x="4250" y="16487"/>
                      <a:pt x="6912" y="14292"/>
                    </a:cubicBezTo>
                    <a:cubicBezTo>
                      <a:pt x="13417" y="8903"/>
                      <a:pt x="11555" y="1"/>
                      <a:pt x="11352"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55"/>
              <p:cNvSpPr/>
              <p:nvPr/>
            </p:nvSpPr>
            <p:spPr>
              <a:xfrm>
                <a:off x="2000219" y="1726882"/>
                <a:ext cx="209072" cy="353408"/>
              </a:xfrm>
              <a:custGeom>
                <a:rect b="b" l="l" r="r" t="t"/>
                <a:pathLst>
                  <a:path extrusionOk="0" h="19944" w="11817">
                    <a:moveTo>
                      <a:pt x="9158" y="1"/>
                    </a:moveTo>
                    <a:cubicBezTo>
                      <a:pt x="9156" y="1"/>
                      <a:pt x="9155" y="1"/>
                      <a:pt x="9154" y="2"/>
                    </a:cubicBezTo>
                    <a:cubicBezTo>
                      <a:pt x="9435" y="749"/>
                      <a:pt x="10882" y="9062"/>
                      <a:pt x="4671" y="14246"/>
                    </a:cubicBezTo>
                    <a:cubicBezTo>
                      <a:pt x="3270" y="15414"/>
                      <a:pt x="1402" y="17048"/>
                      <a:pt x="1" y="18309"/>
                    </a:cubicBezTo>
                    <a:cubicBezTo>
                      <a:pt x="48" y="18916"/>
                      <a:pt x="141" y="19430"/>
                      <a:pt x="141" y="19944"/>
                    </a:cubicBezTo>
                    <a:cubicBezTo>
                      <a:pt x="1682" y="18543"/>
                      <a:pt x="3644" y="16768"/>
                      <a:pt x="5185" y="15507"/>
                    </a:cubicBezTo>
                    <a:cubicBezTo>
                      <a:pt x="11817" y="9895"/>
                      <a:pt x="9330" y="1"/>
                      <a:pt x="9158" y="1"/>
                    </a:cubicBezTo>
                    <a:close/>
                  </a:path>
                </a:pathLst>
              </a:custGeom>
              <a:solidFill>
                <a:srgbClr val="000000">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55"/>
              <p:cNvSpPr/>
              <p:nvPr/>
            </p:nvSpPr>
            <p:spPr>
              <a:xfrm>
                <a:off x="2148128" y="1728565"/>
                <a:ext cx="18" cy="18"/>
              </a:xfrm>
              <a:custGeom>
                <a:rect b="b" l="l" r="r" t="t"/>
                <a:pathLst>
                  <a:path extrusionOk="0" h="1" w="1">
                    <a:moveTo>
                      <a:pt x="0" y="1"/>
                    </a:move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55"/>
              <p:cNvSpPr/>
              <p:nvPr/>
            </p:nvSpPr>
            <p:spPr>
              <a:xfrm>
                <a:off x="2090910" y="1337999"/>
                <a:ext cx="80448" cy="102404"/>
              </a:xfrm>
              <a:custGeom>
                <a:rect b="b" l="l" r="r" t="t"/>
                <a:pathLst>
                  <a:path extrusionOk="0" h="5779" w="4547">
                    <a:moveTo>
                      <a:pt x="1453" y="0"/>
                    </a:moveTo>
                    <a:cubicBezTo>
                      <a:pt x="872" y="0"/>
                      <a:pt x="362" y="632"/>
                      <a:pt x="152" y="2287"/>
                    </a:cubicBezTo>
                    <a:cubicBezTo>
                      <a:pt x="1" y="3345"/>
                      <a:pt x="2021" y="5779"/>
                      <a:pt x="3168" y="5779"/>
                    </a:cubicBezTo>
                    <a:cubicBezTo>
                      <a:pt x="3439" y="5779"/>
                      <a:pt x="3661" y="5643"/>
                      <a:pt x="3795" y="5322"/>
                    </a:cubicBezTo>
                    <a:cubicBezTo>
                      <a:pt x="4546" y="3427"/>
                      <a:pt x="2806" y="0"/>
                      <a:pt x="1453"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55"/>
              <p:cNvSpPr/>
              <p:nvPr/>
            </p:nvSpPr>
            <p:spPr>
              <a:xfrm>
                <a:off x="1986171" y="1346735"/>
                <a:ext cx="210169" cy="245192"/>
              </a:xfrm>
              <a:custGeom>
                <a:rect b="b" l="l" r="r" t="t"/>
                <a:pathLst>
                  <a:path extrusionOk="0" h="13837" w="11879">
                    <a:moveTo>
                      <a:pt x="4849" y="0"/>
                    </a:moveTo>
                    <a:cubicBezTo>
                      <a:pt x="2374" y="0"/>
                      <a:pt x="318" y="1891"/>
                      <a:pt x="141" y="4409"/>
                    </a:cubicBezTo>
                    <a:cubicBezTo>
                      <a:pt x="1" y="5203"/>
                      <a:pt x="141" y="5997"/>
                      <a:pt x="515" y="6744"/>
                    </a:cubicBezTo>
                    <a:cubicBezTo>
                      <a:pt x="1916" y="10060"/>
                      <a:pt x="2569" y="12115"/>
                      <a:pt x="4858" y="13282"/>
                    </a:cubicBezTo>
                    <a:cubicBezTo>
                      <a:pt x="5583" y="13664"/>
                      <a:pt x="6316" y="13837"/>
                      <a:pt x="7018" y="13837"/>
                    </a:cubicBezTo>
                    <a:cubicBezTo>
                      <a:pt x="9665" y="13837"/>
                      <a:pt x="11878" y="11388"/>
                      <a:pt x="11583" y="8472"/>
                    </a:cubicBezTo>
                    <a:cubicBezTo>
                      <a:pt x="11209" y="5156"/>
                      <a:pt x="9014" y="253"/>
                      <a:pt x="5278" y="19"/>
                    </a:cubicBezTo>
                    <a:cubicBezTo>
                      <a:pt x="5134" y="6"/>
                      <a:pt x="4991" y="0"/>
                      <a:pt x="4849" y="0"/>
                    </a:cubicBez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55"/>
              <p:cNvSpPr/>
              <p:nvPr/>
            </p:nvSpPr>
            <p:spPr>
              <a:xfrm>
                <a:off x="2082029" y="1586221"/>
                <a:ext cx="56191" cy="24028"/>
              </a:xfrm>
              <a:custGeom>
                <a:rect b="b" l="l" r="r" t="t"/>
                <a:pathLst>
                  <a:path extrusionOk="0" h="1356" w="3176">
                    <a:moveTo>
                      <a:pt x="0" y="1"/>
                    </a:moveTo>
                    <a:cubicBezTo>
                      <a:pt x="514" y="468"/>
                      <a:pt x="1168" y="842"/>
                      <a:pt x="1822" y="1028"/>
                    </a:cubicBezTo>
                    <a:cubicBezTo>
                      <a:pt x="2242" y="1215"/>
                      <a:pt x="2709" y="1309"/>
                      <a:pt x="3176" y="1355"/>
                    </a:cubicBezTo>
                    <a:cubicBezTo>
                      <a:pt x="2989" y="935"/>
                      <a:pt x="2849" y="561"/>
                      <a:pt x="2756" y="188"/>
                    </a:cubicBezTo>
                    <a:cubicBezTo>
                      <a:pt x="2379" y="282"/>
                      <a:pt x="2003" y="330"/>
                      <a:pt x="1629" y="330"/>
                    </a:cubicBezTo>
                    <a:cubicBezTo>
                      <a:pt x="1076" y="330"/>
                      <a:pt x="530" y="224"/>
                      <a:pt x="0" y="1"/>
                    </a:cubicBezTo>
                    <a:close/>
                  </a:path>
                </a:pathLst>
              </a:custGeom>
              <a:solidFill>
                <a:srgbClr val="000000">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55"/>
              <p:cNvSpPr/>
              <p:nvPr/>
            </p:nvSpPr>
            <p:spPr>
              <a:xfrm>
                <a:off x="1882900" y="1291094"/>
                <a:ext cx="264414" cy="271169"/>
              </a:xfrm>
              <a:custGeom>
                <a:rect b="b" l="l" r="r" t="t"/>
                <a:pathLst>
                  <a:path extrusionOk="0" h="15303" w="14945">
                    <a:moveTo>
                      <a:pt x="9154" y="0"/>
                    </a:moveTo>
                    <a:cubicBezTo>
                      <a:pt x="8227" y="0"/>
                      <a:pt x="7320" y="196"/>
                      <a:pt x="6585" y="637"/>
                    </a:cubicBezTo>
                    <a:cubicBezTo>
                      <a:pt x="5091" y="1665"/>
                      <a:pt x="3363" y="2178"/>
                      <a:pt x="1588" y="2178"/>
                    </a:cubicBezTo>
                    <a:cubicBezTo>
                      <a:pt x="2102" y="2459"/>
                      <a:pt x="2662" y="2692"/>
                      <a:pt x="3269" y="2879"/>
                    </a:cubicBezTo>
                    <a:cubicBezTo>
                      <a:pt x="1915" y="4187"/>
                      <a:pt x="1214" y="5961"/>
                      <a:pt x="1308" y="7829"/>
                    </a:cubicBezTo>
                    <a:cubicBezTo>
                      <a:pt x="1401" y="10445"/>
                      <a:pt x="0" y="11519"/>
                      <a:pt x="0" y="11519"/>
                    </a:cubicBezTo>
                    <a:cubicBezTo>
                      <a:pt x="0" y="11519"/>
                      <a:pt x="263" y="11553"/>
                      <a:pt x="615" y="11553"/>
                    </a:cubicBezTo>
                    <a:cubicBezTo>
                      <a:pt x="1179" y="11553"/>
                      <a:pt x="1972" y="11465"/>
                      <a:pt x="2289" y="11005"/>
                    </a:cubicBezTo>
                    <a:lnTo>
                      <a:pt x="2289" y="11005"/>
                    </a:lnTo>
                    <a:cubicBezTo>
                      <a:pt x="2055" y="11846"/>
                      <a:pt x="3503" y="14835"/>
                      <a:pt x="6679" y="15255"/>
                    </a:cubicBezTo>
                    <a:cubicBezTo>
                      <a:pt x="6952" y="15287"/>
                      <a:pt x="7190" y="15302"/>
                      <a:pt x="7397" y="15302"/>
                    </a:cubicBezTo>
                    <a:cubicBezTo>
                      <a:pt x="9882" y="15302"/>
                      <a:pt x="7893" y="13153"/>
                      <a:pt x="7893" y="13153"/>
                    </a:cubicBezTo>
                    <a:cubicBezTo>
                      <a:pt x="8780" y="12966"/>
                      <a:pt x="9481" y="12313"/>
                      <a:pt x="9761" y="11472"/>
                    </a:cubicBezTo>
                    <a:cubicBezTo>
                      <a:pt x="8733" y="11052"/>
                      <a:pt x="7893" y="10398"/>
                      <a:pt x="7239" y="9511"/>
                    </a:cubicBezTo>
                    <a:cubicBezTo>
                      <a:pt x="7239" y="9511"/>
                      <a:pt x="8687" y="7409"/>
                      <a:pt x="8593" y="6148"/>
                    </a:cubicBezTo>
                    <a:cubicBezTo>
                      <a:pt x="10508" y="6148"/>
                      <a:pt x="14945" y="4280"/>
                      <a:pt x="13964" y="2272"/>
                    </a:cubicBezTo>
                    <a:cubicBezTo>
                      <a:pt x="13292" y="928"/>
                      <a:pt x="11173" y="0"/>
                      <a:pt x="9154"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55"/>
              <p:cNvSpPr/>
              <p:nvPr/>
            </p:nvSpPr>
            <p:spPr>
              <a:xfrm>
                <a:off x="1970478" y="1498081"/>
                <a:ext cx="92567" cy="64306"/>
              </a:xfrm>
              <a:custGeom>
                <a:rect b="b" l="l" r="r" t="t"/>
                <a:pathLst>
                  <a:path extrusionOk="0" h="3629" w="5232">
                    <a:moveTo>
                      <a:pt x="1999" y="0"/>
                    </a:moveTo>
                    <a:cubicBezTo>
                      <a:pt x="1613" y="0"/>
                      <a:pt x="1243" y="104"/>
                      <a:pt x="935" y="351"/>
                    </a:cubicBezTo>
                    <a:cubicBezTo>
                      <a:pt x="1" y="1099"/>
                      <a:pt x="141" y="2406"/>
                      <a:pt x="1495" y="3060"/>
                    </a:cubicBezTo>
                    <a:cubicBezTo>
                      <a:pt x="2339" y="3422"/>
                      <a:pt x="3067" y="3628"/>
                      <a:pt x="3665" y="3628"/>
                    </a:cubicBezTo>
                    <a:cubicBezTo>
                      <a:pt x="3993" y="3628"/>
                      <a:pt x="4282" y="3566"/>
                      <a:pt x="4531" y="3434"/>
                    </a:cubicBezTo>
                    <a:cubicBezTo>
                      <a:pt x="5231" y="3107"/>
                      <a:pt x="4998" y="1706"/>
                      <a:pt x="4157" y="959"/>
                    </a:cubicBezTo>
                    <a:cubicBezTo>
                      <a:pt x="3626" y="427"/>
                      <a:pt x="2780" y="0"/>
                      <a:pt x="1999" y="0"/>
                    </a:cubicBez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55"/>
              <p:cNvSpPr/>
              <p:nvPr/>
            </p:nvSpPr>
            <p:spPr>
              <a:xfrm>
                <a:off x="2141511" y="2224265"/>
                <a:ext cx="384228" cy="1405214"/>
              </a:xfrm>
              <a:custGeom>
                <a:rect b="b" l="l" r="r" t="t"/>
                <a:pathLst>
                  <a:path extrusionOk="0" h="79301" w="21717">
                    <a:moveTo>
                      <a:pt x="12190" y="1"/>
                    </a:moveTo>
                    <a:lnTo>
                      <a:pt x="1" y="1308"/>
                    </a:lnTo>
                    <a:cubicBezTo>
                      <a:pt x="1" y="1308"/>
                      <a:pt x="8921" y="27835"/>
                      <a:pt x="10742" y="39837"/>
                    </a:cubicBezTo>
                    <a:cubicBezTo>
                      <a:pt x="12377" y="50812"/>
                      <a:pt x="13591" y="79300"/>
                      <a:pt x="13591" y="79300"/>
                    </a:cubicBezTo>
                    <a:lnTo>
                      <a:pt x="20082" y="78646"/>
                    </a:lnTo>
                    <a:cubicBezTo>
                      <a:pt x="20082" y="78646"/>
                      <a:pt x="21717" y="48757"/>
                      <a:pt x="21063" y="37502"/>
                    </a:cubicBezTo>
                    <a:cubicBezTo>
                      <a:pt x="20456" y="27228"/>
                      <a:pt x="12190" y="1"/>
                      <a:pt x="12190"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55"/>
              <p:cNvSpPr/>
              <p:nvPr/>
            </p:nvSpPr>
            <p:spPr>
              <a:xfrm>
                <a:off x="2372876" y="3581457"/>
                <a:ext cx="137170" cy="61258"/>
              </a:xfrm>
              <a:custGeom>
                <a:rect b="b" l="l" r="r" t="t"/>
                <a:pathLst>
                  <a:path extrusionOk="0" h="3457" w="7753">
                    <a:moveTo>
                      <a:pt x="7753" y="0"/>
                    </a:moveTo>
                    <a:lnTo>
                      <a:pt x="0" y="1075"/>
                    </a:lnTo>
                    <a:lnTo>
                      <a:pt x="234" y="3456"/>
                    </a:lnTo>
                    <a:lnTo>
                      <a:pt x="7519" y="2709"/>
                    </a:lnTo>
                    <a:lnTo>
                      <a:pt x="775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55"/>
              <p:cNvSpPr/>
              <p:nvPr/>
            </p:nvSpPr>
            <p:spPr>
              <a:xfrm>
                <a:off x="2408402" y="3632757"/>
                <a:ext cx="65285" cy="26509"/>
              </a:xfrm>
              <a:custGeom>
                <a:rect b="b" l="l" r="r" t="t"/>
                <a:pathLst>
                  <a:path extrusionOk="0" h="1496" w="3690">
                    <a:moveTo>
                      <a:pt x="3690" y="1"/>
                    </a:moveTo>
                    <a:lnTo>
                      <a:pt x="94" y="375"/>
                    </a:lnTo>
                    <a:lnTo>
                      <a:pt x="0" y="1495"/>
                    </a:lnTo>
                    <a:lnTo>
                      <a:pt x="3643" y="1075"/>
                    </a:lnTo>
                    <a:lnTo>
                      <a:pt x="3690" y="1"/>
                    </a:lnTo>
                    <a:close/>
                  </a:path>
                </a:pathLst>
              </a:custGeom>
              <a:solidFill>
                <a:srgbClr val="000000">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55"/>
              <p:cNvSpPr/>
              <p:nvPr/>
            </p:nvSpPr>
            <p:spPr>
              <a:xfrm>
                <a:off x="2013862" y="2198112"/>
                <a:ext cx="269386" cy="1439963"/>
              </a:xfrm>
              <a:custGeom>
                <a:rect b="b" l="l" r="r" t="t"/>
                <a:pathLst>
                  <a:path extrusionOk="0" h="81262" w="15226">
                    <a:moveTo>
                      <a:pt x="12563" y="0"/>
                    </a:moveTo>
                    <a:lnTo>
                      <a:pt x="141" y="1215"/>
                    </a:lnTo>
                    <a:cubicBezTo>
                      <a:pt x="141" y="1215"/>
                      <a:pt x="3643" y="24705"/>
                      <a:pt x="3643" y="36895"/>
                    </a:cubicBezTo>
                    <a:cubicBezTo>
                      <a:pt x="3643" y="48150"/>
                      <a:pt x="0" y="81261"/>
                      <a:pt x="0" y="81261"/>
                    </a:cubicBezTo>
                    <a:lnTo>
                      <a:pt x="6585" y="80607"/>
                    </a:lnTo>
                    <a:cubicBezTo>
                      <a:pt x="6585" y="80607"/>
                      <a:pt x="13264" y="46282"/>
                      <a:pt x="14291" y="34793"/>
                    </a:cubicBezTo>
                    <a:cubicBezTo>
                      <a:pt x="15225" y="24285"/>
                      <a:pt x="12563" y="0"/>
                      <a:pt x="12563"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55"/>
              <p:cNvSpPr/>
              <p:nvPr/>
            </p:nvSpPr>
            <p:spPr>
              <a:xfrm>
                <a:off x="2257202" y="2452675"/>
                <a:ext cx="56191" cy="360000"/>
              </a:xfrm>
              <a:custGeom>
                <a:rect b="b" l="l" r="r" t="t"/>
                <a:pathLst>
                  <a:path extrusionOk="0" h="20316" w="3176">
                    <a:moveTo>
                      <a:pt x="0" y="0"/>
                    </a:moveTo>
                    <a:cubicBezTo>
                      <a:pt x="280" y="3877"/>
                      <a:pt x="607" y="8173"/>
                      <a:pt x="747" y="12236"/>
                    </a:cubicBezTo>
                    <a:cubicBezTo>
                      <a:pt x="1494" y="15038"/>
                      <a:pt x="2242" y="17794"/>
                      <a:pt x="2849" y="20316"/>
                    </a:cubicBezTo>
                    <a:cubicBezTo>
                      <a:pt x="3176" y="13450"/>
                      <a:pt x="2195" y="6539"/>
                      <a:pt x="0" y="0"/>
                    </a:cubicBezTo>
                    <a:close/>
                  </a:path>
                </a:pathLst>
              </a:custGeom>
              <a:solidFill>
                <a:srgbClr val="000000">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55"/>
              <p:cNvSpPr/>
              <p:nvPr/>
            </p:nvSpPr>
            <p:spPr>
              <a:xfrm>
                <a:off x="2009313" y="3621185"/>
                <a:ext cx="141310" cy="58760"/>
              </a:xfrm>
              <a:custGeom>
                <a:rect b="b" l="l" r="r" t="t"/>
                <a:pathLst>
                  <a:path extrusionOk="0" h="3316" w="7987">
                    <a:moveTo>
                      <a:pt x="7987" y="0"/>
                    </a:moveTo>
                    <a:lnTo>
                      <a:pt x="94" y="1028"/>
                    </a:lnTo>
                    <a:lnTo>
                      <a:pt x="1" y="3316"/>
                    </a:lnTo>
                    <a:lnTo>
                      <a:pt x="7239" y="2569"/>
                    </a:lnTo>
                    <a:lnTo>
                      <a:pt x="798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55"/>
              <p:cNvSpPr/>
              <p:nvPr/>
            </p:nvSpPr>
            <p:spPr>
              <a:xfrm>
                <a:off x="2039885" y="3670004"/>
                <a:ext cx="66117" cy="25676"/>
              </a:xfrm>
              <a:custGeom>
                <a:rect b="b" l="l" r="r" t="t"/>
                <a:pathLst>
                  <a:path extrusionOk="0" h="1449" w="3737">
                    <a:moveTo>
                      <a:pt x="3737" y="0"/>
                    </a:moveTo>
                    <a:lnTo>
                      <a:pt x="94" y="374"/>
                    </a:lnTo>
                    <a:lnTo>
                      <a:pt x="1" y="1448"/>
                    </a:lnTo>
                    <a:lnTo>
                      <a:pt x="3643" y="1075"/>
                    </a:lnTo>
                    <a:lnTo>
                      <a:pt x="3737" y="0"/>
                    </a:lnTo>
                    <a:close/>
                  </a:path>
                </a:pathLst>
              </a:custGeom>
              <a:solidFill>
                <a:srgbClr val="000000">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55"/>
              <p:cNvSpPr/>
              <p:nvPr/>
            </p:nvSpPr>
            <p:spPr>
              <a:xfrm>
                <a:off x="2089460" y="1442954"/>
                <a:ext cx="15711" cy="18464"/>
              </a:xfrm>
              <a:custGeom>
                <a:rect b="b" l="l" r="r" t="t"/>
                <a:pathLst>
                  <a:path extrusionOk="0" h="1042" w="888">
                    <a:moveTo>
                      <a:pt x="342" y="0"/>
                    </a:moveTo>
                    <a:cubicBezTo>
                      <a:pt x="321" y="0"/>
                      <a:pt x="301" y="2"/>
                      <a:pt x="281" y="7"/>
                    </a:cubicBezTo>
                    <a:cubicBezTo>
                      <a:pt x="47" y="100"/>
                      <a:pt x="1" y="333"/>
                      <a:pt x="141" y="614"/>
                    </a:cubicBezTo>
                    <a:cubicBezTo>
                      <a:pt x="224" y="865"/>
                      <a:pt x="421" y="1041"/>
                      <a:pt x="595" y="1041"/>
                    </a:cubicBezTo>
                    <a:cubicBezTo>
                      <a:pt x="615" y="1041"/>
                      <a:pt x="635" y="1039"/>
                      <a:pt x="654" y="1034"/>
                    </a:cubicBezTo>
                    <a:cubicBezTo>
                      <a:pt x="841" y="941"/>
                      <a:pt x="888" y="660"/>
                      <a:pt x="841" y="427"/>
                    </a:cubicBezTo>
                    <a:cubicBezTo>
                      <a:pt x="756" y="214"/>
                      <a:pt x="554" y="0"/>
                      <a:pt x="342"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55"/>
              <p:cNvSpPr/>
              <p:nvPr/>
            </p:nvSpPr>
            <p:spPr>
              <a:xfrm>
                <a:off x="2143988" y="1425571"/>
                <a:ext cx="15729" cy="17933"/>
              </a:xfrm>
              <a:custGeom>
                <a:rect b="b" l="l" r="r" t="t"/>
                <a:pathLst>
                  <a:path extrusionOk="0" h="1012" w="889">
                    <a:moveTo>
                      <a:pt x="389" y="1"/>
                    </a:moveTo>
                    <a:cubicBezTo>
                      <a:pt x="368" y="1"/>
                      <a:pt x="348" y="3"/>
                      <a:pt x="328" y="7"/>
                    </a:cubicBezTo>
                    <a:cubicBezTo>
                      <a:pt x="94" y="53"/>
                      <a:pt x="1" y="287"/>
                      <a:pt x="141" y="614"/>
                    </a:cubicBezTo>
                    <a:cubicBezTo>
                      <a:pt x="218" y="844"/>
                      <a:pt x="390" y="1012"/>
                      <a:pt x="552" y="1012"/>
                    </a:cubicBezTo>
                    <a:cubicBezTo>
                      <a:pt x="587" y="1012"/>
                      <a:pt x="622" y="1004"/>
                      <a:pt x="655" y="988"/>
                    </a:cubicBezTo>
                    <a:cubicBezTo>
                      <a:pt x="842" y="941"/>
                      <a:pt x="888" y="661"/>
                      <a:pt x="842" y="427"/>
                    </a:cubicBezTo>
                    <a:cubicBezTo>
                      <a:pt x="799" y="214"/>
                      <a:pt x="601" y="1"/>
                      <a:pt x="389"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55"/>
              <p:cNvSpPr/>
              <p:nvPr/>
            </p:nvSpPr>
            <p:spPr>
              <a:xfrm>
                <a:off x="2129940" y="1444709"/>
                <a:ext cx="37207" cy="46373"/>
              </a:xfrm>
              <a:custGeom>
                <a:rect b="b" l="l" r="r" t="t"/>
                <a:pathLst>
                  <a:path extrusionOk="0" h="2617" w="2103">
                    <a:moveTo>
                      <a:pt x="1" y="1"/>
                    </a:moveTo>
                    <a:lnTo>
                      <a:pt x="888" y="2616"/>
                    </a:lnTo>
                    <a:cubicBezTo>
                      <a:pt x="1355" y="2569"/>
                      <a:pt x="1776" y="2289"/>
                      <a:pt x="2103" y="1916"/>
                    </a:cubicBezTo>
                    <a:cubicBezTo>
                      <a:pt x="1309" y="1355"/>
                      <a:pt x="608" y="701"/>
                      <a:pt x="1" y="1"/>
                    </a:cubicBezTo>
                    <a:close/>
                  </a:path>
                </a:pathLst>
              </a:custGeom>
              <a:solidFill>
                <a:srgbClr val="BA4D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55"/>
              <p:cNvSpPr/>
              <p:nvPr/>
            </p:nvSpPr>
            <p:spPr>
              <a:xfrm>
                <a:off x="2092768" y="1502848"/>
                <a:ext cx="42161" cy="10632"/>
              </a:xfrm>
              <a:custGeom>
                <a:rect b="b" l="l" r="r" t="t"/>
                <a:pathLst>
                  <a:path extrusionOk="0" h="600" w="2383">
                    <a:moveTo>
                      <a:pt x="82" y="1"/>
                    </a:moveTo>
                    <a:cubicBezTo>
                      <a:pt x="59" y="1"/>
                      <a:pt x="47" y="12"/>
                      <a:pt x="47" y="36"/>
                    </a:cubicBezTo>
                    <a:cubicBezTo>
                      <a:pt x="47" y="82"/>
                      <a:pt x="0" y="82"/>
                      <a:pt x="47" y="129"/>
                    </a:cubicBezTo>
                    <a:cubicBezTo>
                      <a:pt x="474" y="434"/>
                      <a:pt x="981" y="600"/>
                      <a:pt x="1503" y="600"/>
                    </a:cubicBezTo>
                    <a:cubicBezTo>
                      <a:pt x="1779" y="600"/>
                      <a:pt x="2060" y="553"/>
                      <a:pt x="2335" y="456"/>
                    </a:cubicBezTo>
                    <a:cubicBezTo>
                      <a:pt x="2382" y="456"/>
                      <a:pt x="2382" y="363"/>
                      <a:pt x="2382" y="316"/>
                    </a:cubicBezTo>
                    <a:cubicBezTo>
                      <a:pt x="2382" y="269"/>
                      <a:pt x="2335" y="269"/>
                      <a:pt x="2289" y="269"/>
                    </a:cubicBezTo>
                    <a:cubicBezTo>
                      <a:pt x="2032" y="355"/>
                      <a:pt x="1762" y="397"/>
                      <a:pt x="1494" y="397"/>
                    </a:cubicBezTo>
                    <a:cubicBezTo>
                      <a:pt x="1031" y="397"/>
                      <a:pt x="572" y="272"/>
                      <a:pt x="187" y="36"/>
                    </a:cubicBezTo>
                    <a:cubicBezTo>
                      <a:pt x="141" y="12"/>
                      <a:pt x="105" y="1"/>
                      <a:pt x="82"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55"/>
              <p:cNvSpPr/>
              <p:nvPr/>
            </p:nvSpPr>
            <p:spPr>
              <a:xfrm>
                <a:off x="2063841" y="1418235"/>
                <a:ext cx="23991" cy="24011"/>
              </a:xfrm>
              <a:custGeom>
                <a:rect b="b" l="l" r="r" t="t"/>
                <a:pathLst>
                  <a:path extrusionOk="0" h="1355" w="1356">
                    <a:moveTo>
                      <a:pt x="1122" y="0"/>
                    </a:moveTo>
                    <a:cubicBezTo>
                      <a:pt x="561" y="187"/>
                      <a:pt x="188" y="608"/>
                      <a:pt x="48" y="1121"/>
                    </a:cubicBezTo>
                    <a:cubicBezTo>
                      <a:pt x="1" y="1261"/>
                      <a:pt x="48" y="1308"/>
                      <a:pt x="188" y="1355"/>
                    </a:cubicBezTo>
                    <a:cubicBezTo>
                      <a:pt x="234" y="1308"/>
                      <a:pt x="234" y="1308"/>
                      <a:pt x="281" y="1308"/>
                    </a:cubicBezTo>
                    <a:cubicBezTo>
                      <a:pt x="328" y="1308"/>
                      <a:pt x="374" y="1261"/>
                      <a:pt x="421" y="1168"/>
                    </a:cubicBezTo>
                    <a:cubicBezTo>
                      <a:pt x="515" y="748"/>
                      <a:pt x="795" y="421"/>
                      <a:pt x="1215" y="327"/>
                    </a:cubicBezTo>
                    <a:cubicBezTo>
                      <a:pt x="1355" y="327"/>
                      <a:pt x="1355" y="187"/>
                      <a:pt x="1355" y="141"/>
                    </a:cubicBezTo>
                    <a:cubicBezTo>
                      <a:pt x="1355" y="0"/>
                      <a:pt x="1215" y="0"/>
                      <a:pt x="1122"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55"/>
              <p:cNvSpPr/>
              <p:nvPr/>
            </p:nvSpPr>
            <p:spPr>
              <a:xfrm>
                <a:off x="2135725" y="1394650"/>
                <a:ext cx="30590" cy="13680"/>
              </a:xfrm>
              <a:custGeom>
                <a:rect b="b" l="l" r="r" t="t"/>
                <a:pathLst>
                  <a:path extrusionOk="0" h="772" w="1729">
                    <a:moveTo>
                      <a:pt x="425" y="0"/>
                    </a:moveTo>
                    <a:cubicBezTo>
                      <a:pt x="332" y="0"/>
                      <a:pt x="237" y="8"/>
                      <a:pt x="141" y="24"/>
                    </a:cubicBezTo>
                    <a:cubicBezTo>
                      <a:pt x="1" y="24"/>
                      <a:pt x="1" y="117"/>
                      <a:pt x="1" y="257"/>
                    </a:cubicBezTo>
                    <a:cubicBezTo>
                      <a:pt x="1" y="326"/>
                      <a:pt x="76" y="369"/>
                      <a:pt x="153" y="369"/>
                    </a:cubicBezTo>
                    <a:cubicBezTo>
                      <a:pt x="181" y="369"/>
                      <a:pt x="209" y="363"/>
                      <a:pt x="234" y="351"/>
                    </a:cubicBezTo>
                    <a:cubicBezTo>
                      <a:pt x="301" y="343"/>
                      <a:pt x="367" y="339"/>
                      <a:pt x="434" y="339"/>
                    </a:cubicBezTo>
                    <a:cubicBezTo>
                      <a:pt x="785" y="339"/>
                      <a:pt x="1127" y="449"/>
                      <a:pt x="1402" y="724"/>
                    </a:cubicBezTo>
                    <a:cubicBezTo>
                      <a:pt x="1449" y="724"/>
                      <a:pt x="1542" y="771"/>
                      <a:pt x="1589" y="771"/>
                    </a:cubicBezTo>
                    <a:cubicBezTo>
                      <a:pt x="1635" y="771"/>
                      <a:pt x="1635" y="724"/>
                      <a:pt x="1635" y="724"/>
                    </a:cubicBezTo>
                    <a:cubicBezTo>
                      <a:pt x="1729" y="631"/>
                      <a:pt x="1729" y="538"/>
                      <a:pt x="1635" y="491"/>
                    </a:cubicBezTo>
                    <a:cubicBezTo>
                      <a:pt x="1287" y="181"/>
                      <a:pt x="875" y="0"/>
                      <a:pt x="425"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55"/>
              <p:cNvSpPr/>
              <p:nvPr/>
            </p:nvSpPr>
            <p:spPr>
              <a:xfrm>
                <a:off x="1807707" y="1786492"/>
                <a:ext cx="217317" cy="461801"/>
              </a:xfrm>
              <a:custGeom>
                <a:rect b="b" l="l" r="r" t="t"/>
                <a:pathLst>
                  <a:path extrusionOk="0" h="26061" w="12283">
                    <a:moveTo>
                      <a:pt x="4390" y="1"/>
                    </a:moveTo>
                    <a:cubicBezTo>
                      <a:pt x="4390" y="1"/>
                      <a:pt x="0" y="10929"/>
                      <a:pt x="701" y="16066"/>
                    </a:cubicBezTo>
                    <a:cubicBezTo>
                      <a:pt x="981" y="18354"/>
                      <a:pt x="7239" y="24192"/>
                      <a:pt x="11115" y="26060"/>
                    </a:cubicBezTo>
                    <a:cubicBezTo>
                      <a:pt x="11722" y="25360"/>
                      <a:pt x="12143" y="24519"/>
                      <a:pt x="12283" y="23678"/>
                    </a:cubicBezTo>
                    <a:cubicBezTo>
                      <a:pt x="10462" y="21343"/>
                      <a:pt x="7286" y="17841"/>
                      <a:pt x="6118" y="15599"/>
                    </a:cubicBezTo>
                    <a:cubicBezTo>
                      <a:pt x="5231" y="13964"/>
                      <a:pt x="9294" y="2009"/>
                      <a:pt x="9294" y="2009"/>
                    </a:cubicBezTo>
                    <a:lnTo>
                      <a:pt x="4390" y="1"/>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55"/>
              <p:cNvSpPr/>
              <p:nvPr/>
            </p:nvSpPr>
            <p:spPr>
              <a:xfrm>
                <a:off x="1844878" y="1677372"/>
                <a:ext cx="191875" cy="241541"/>
              </a:xfrm>
              <a:custGeom>
                <a:rect b="b" l="l" r="r" t="t"/>
                <a:pathLst>
                  <a:path extrusionOk="0" h="13631" w="10845">
                    <a:moveTo>
                      <a:pt x="6177" y="0"/>
                    </a:moveTo>
                    <a:cubicBezTo>
                      <a:pt x="5655" y="0"/>
                      <a:pt x="5102" y="89"/>
                      <a:pt x="4531" y="274"/>
                    </a:cubicBezTo>
                    <a:cubicBezTo>
                      <a:pt x="515" y="1535"/>
                      <a:pt x="1" y="10502"/>
                      <a:pt x="1" y="10502"/>
                    </a:cubicBezTo>
                    <a:lnTo>
                      <a:pt x="6166" y="13631"/>
                    </a:lnTo>
                    <a:cubicBezTo>
                      <a:pt x="7940" y="11529"/>
                      <a:pt x="9201" y="9007"/>
                      <a:pt x="9902" y="6345"/>
                    </a:cubicBezTo>
                    <a:cubicBezTo>
                      <a:pt x="10845" y="2495"/>
                      <a:pt x="8945" y="0"/>
                      <a:pt x="617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55"/>
              <p:cNvSpPr/>
              <p:nvPr/>
            </p:nvSpPr>
            <p:spPr>
              <a:xfrm>
                <a:off x="1977095" y="1812151"/>
                <a:ext cx="36376" cy="176279"/>
              </a:xfrm>
              <a:custGeom>
                <a:rect b="b" l="l" r="r" t="t"/>
                <a:pathLst>
                  <a:path extrusionOk="0" h="9948" w="2056">
                    <a:moveTo>
                      <a:pt x="2055" y="0"/>
                    </a:moveTo>
                    <a:lnTo>
                      <a:pt x="2055" y="0"/>
                    </a:lnTo>
                    <a:cubicBezTo>
                      <a:pt x="1541" y="1495"/>
                      <a:pt x="841" y="2943"/>
                      <a:pt x="0" y="4250"/>
                    </a:cubicBezTo>
                    <a:cubicBezTo>
                      <a:pt x="374" y="6165"/>
                      <a:pt x="654" y="8033"/>
                      <a:pt x="888" y="9948"/>
                    </a:cubicBezTo>
                    <a:cubicBezTo>
                      <a:pt x="1588" y="6679"/>
                      <a:pt x="1962" y="3363"/>
                      <a:pt x="2055" y="0"/>
                    </a:cubicBezTo>
                    <a:close/>
                  </a:path>
                </a:pathLst>
              </a:custGeom>
              <a:solidFill>
                <a:srgbClr val="000000">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55"/>
              <p:cNvSpPr/>
              <p:nvPr/>
            </p:nvSpPr>
            <p:spPr>
              <a:xfrm>
                <a:off x="2105153" y="3740671"/>
                <a:ext cx="33067" cy="17064"/>
              </a:xfrm>
              <a:custGeom>
                <a:rect b="b" l="l" r="r" t="t"/>
                <a:pathLst>
                  <a:path extrusionOk="0" h="963" w="1869">
                    <a:moveTo>
                      <a:pt x="1589" y="122"/>
                    </a:moveTo>
                    <a:cubicBezTo>
                      <a:pt x="1635" y="122"/>
                      <a:pt x="1635" y="169"/>
                      <a:pt x="1635" y="262"/>
                    </a:cubicBezTo>
                    <a:cubicBezTo>
                      <a:pt x="1682" y="356"/>
                      <a:pt x="1635" y="449"/>
                      <a:pt x="1589" y="543"/>
                    </a:cubicBezTo>
                    <a:cubicBezTo>
                      <a:pt x="1302" y="702"/>
                      <a:pt x="993" y="774"/>
                      <a:pt x="691" y="774"/>
                    </a:cubicBezTo>
                    <a:cubicBezTo>
                      <a:pt x="552" y="774"/>
                      <a:pt x="414" y="759"/>
                      <a:pt x="281" y="729"/>
                    </a:cubicBezTo>
                    <a:cubicBezTo>
                      <a:pt x="655" y="449"/>
                      <a:pt x="1028" y="262"/>
                      <a:pt x="1449" y="122"/>
                    </a:cubicBezTo>
                    <a:close/>
                    <a:moveTo>
                      <a:pt x="1483" y="1"/>
                    </a:moveTo>
                    <a:cubicBezTo>
                      <a:pt x="993" y="1"/>
                      <a:pt x="85" y="651"/>
                      <a:pt x="1" y="776"/>
                    </a:cubicBezTo>
                    <a:lnTo>
                      <a:pt x="1" y="869"/>
                    </a:lnTo>
                    <a:cubicBezTo>
                      <a:pt x="1" y="916"/>
                      <a:pt x="1" y="963"/>
                      <a:pt x="48" y="963"/>
                    </a:cubicBezTo>
                    <a:lnTo>
                      <a:pt x="1028" y="963"/>
                    </a:lnTo>
                    <a:cubicBezTo>
                      <a:pt x="1262" y="916"/>
                      <a:pt x="1495" y="823"/>
                      <a:pt x="1682" y="729"/>
                    </a:cubicBezTo>
                    <a:cubicBezTo>
                      <a:pt x="1822" y="589"/>
                      <a:pt x="1869" y="402"/>
                      <a:pt x="1822" y="262"/>
                    </a:cubicBezTo>
                    <a:cubicBezTo>
                      <a:pt x="1822" y="122"/>
                      <a:pt x="1729" y="76"/>
                      <a:pt x="1635" y="29"/>
                    </a:cubicBezTo>
                    <a:cubicBezTo>
                      <a:pt x="1592" y="9"/>
                      <a:pt x="1540" y="1"/>
                      <a:pt x="148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55"/>
              <p:cNvSpPr/>
              <p:nvPr/>
            </p:nvSpPr>
            <p:spPr>
              <a:xfrm>
                <a:off x="2105153" y="3726938"/>
                <a:ext cx="19851" cy="29149"/>
              </a:xfrm>
              <a:custGeom>
                <a:rect b="b" l="l" r="r" t="t"/>
                <a:pathLst>
                  <a:path extrusionOk="0" h="1645" w="1122">
                    <a:moveTo>
                      <a:pt x="655" y="150"/>
                    </a:moveTo>
                    <a:cubicBezTo>
                      <a:pt x="795" y="150"/>
                      <a:pt x="795" y="197"/>
                      <a:pt x="795" y="197"/>
                    </a:cubicBezTo>
                    <a:cubicBezTo>
                      <a:pt x="748" y="664"/>
                      <a:pt x="515" y="1084"/>
                      <a:pt x="188" y="1364"/>
                    </a:cubicBezTo>
                    <a:cubicBezTo>
                      <a:pt x="141" y="944"/>
                      <a:pt x="234" y="570"/>
                      <a:pt x="468" y="197"/>
                    </a:cubicBezTo>
                    <a:cubicBezTo>
                      <a:pt x="515" y="150"/>
                      <a:pt x="561" y="150"/>
                      <a:pt x="655" y="150"/>
                    </a:cubicBezTo>
                    <a:close/>
                    <a:moveTo>
                      <a:pt x="1" y="1640"/>
                    </a:moveTo>
                    <a:cubicBezTo>
                      <a:pt x="1" y="1642"/>
                      <a:pt x="1" y="1643"/>
                      <a:pt x="1" y="1644"/>
                    </a:cubicBezTo>
                    <a:cubicBezTo>
                      <a:pt x="1" y="1643"/>
                      <a:pt x="1" y="1642"/>
                      <a:pt x="1" y="1640"/>
                    </a:cubicBezTo>
                    <a:close/>
                    <a:moveTo>
                      <a:pt x="742" y="1"/>
                    </a:moveTo>
                    <a:cubicBezTo>
                      <a:pt x="728" y="1"/>
                      <a:pt x="714" y="3"/>
                      <a:pt x="701" y="10"/>
                    </a:cubicBezTo>
                    <a:cubicBezTo>
                      <a:pt x="561" y="10"/>
                      <a:pt x="421" y="103"/>
                      <a:pt x="328" y="197"/>
                    </a:cubicBezTo>
                    <a:cubicBezTo>
                      <a:pt x="8" y="563"/>
                      <a:pt x="1" y="1556"/>
                      <a:pt x="1" y="1640"/>
                    </a:cubicBezTo>
                    <a:lnTo>
                      <a:pt x="1" y="1640"/>
                    </a:lnTo>
                    <a:cubicBezTo>
                      <a:pt x="1" y="1628"/>
                      <a:pt x="1" y="1624"/>
                      <a:pt x="4" y="1624"/>
                    </a:cubicBezTo>
                    <a:cubicBezTo>
                      <a:pt x="11" y="1624"/>
                      <a:pt x="32" y="1644"/>
                      <a:pt x="94" y="1644"/>
                    </a:cubicBezTo>
                    <a:cubicBezTo>
                      <a:pt x="515" y="1411"/>
                      <a:pt x="1122" y="570"/>
                      <a:pt x="982" y="197"/>
                    </a:cubicBezTo>
                    <a:cubicBezTo>
                      <a:pt x="941" y="116"/>
                      <a:pt x="831" y="1"/>
                      <a:pt x="74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55"/>
              <p:cNvSpPr/>
              <p:nvPr/>
            </p:nvSpPr>
            <p:spPr>
              <a:xfrm>
                <a:off x="2475333" y="3702006"/>
                <a:ext cx="40498" cy="16834"/>
              </a:xfrm>
              <a:custGeom>
                <a:rect b="b" l="l" r="r" t="t"/>
                <a:pathLst>
                  <a:path extrusionOk="0" h="950" w="2289">
                    <a:moveTo>
                      <a:pt x="2055" y="156"/>
                    </a:moveTo>
                    <a:cubicBezTo>
                      <a:pt x="2102" y="156"/>
                      <a:pt x="2148" y="156"/>
                      <a:pt x="2148" y="203"/>
                    </a:cubicBezTo>
                    <a:cubicBezTo>
                      <a:pt x="2148" y="296"/>
                      <a:pt x="2102" y="389"/>
                      <a:pt x="2055" y="483"/>
                    </a:cubicBezTo>
                    <a:cubicBezTo>
                      <a:pt x="1915" y="716"/>
                      <a:pt x="1308" y="810"/>
                      <a:pt x="514" y="810"/>
                    </a:cubicBezTo>
                    <a:cubicBezTo>
                      <a:pt x="888" y="483"/>
                      <a:pt x="1401" y="249"/>
                      <a:pt x="1915" y="156"/>
                    </a:cubicBezTo>
                    <a:close/>
                    <a:moveTo>
                      <a:pt x="1933" y="0"/>
                    </a:moveTo>
                    <a:cubicBezTo>
                      <a:pt x="1388" y="0"/>
                      <a:pt x="223" y="724"/>
                      <a:pt x="94" y="810"/>
                    </a:cubicBezTo>
                    <a:cubicBezTo>
                      <a:pt x="47" y="810"/>
                      <a:pt x="47" y="856"/>
                      <a:pt x="0" y="903"/>
                    </a:cubicBezTo>
                    <a:cubicBezTo>
                      <a:pt x="0" y="950"/>
                      <a:pt x="47" y="950"/>
                      <a:pt x="94" y="950"/>
                    </a:cubicBezTo>
                    <a:lnTo>
                      <a:pt x="1308" y="950"/>
                    </a:lnTo>
                    <a:cubicBezTo>
                      <a:pt x="1588" y="950"/>
                      <a:pt x="1868" y="856"/>
                      <a:pt x="2148" y="670"/>
                    </a:cubicBezTo>
                    <a:cubicBezTo>
                      <a:pt x="2242" y="576"/>
                      <a:pt x="2289" y="389"/>
                      <a:pt x="2242" y="249"/>
                    </a:cubicBezTo>
                    <a:cubicBezTo>
                      <a:pt x="2242" y="156"/>
                      <a:pt x="2195" y="109"/>
                      <a:pt x="2055" y="16"/>
                    </a:cubicBezTo>
                    <a:cubicBezTo>
                      <a:pt x="2019" y="5"/>
                      <a:pt x="1978" y="0"/>
                      <a:pt x="193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55"/>
              <p:cNvSpPr/>
              <p:nvPr/>
            </p:nvSpPr>
            <p:spPr>
              <a:xfrm>
                <a:off x="2476147" y="3687157"/>
                <a:ext cx="23991" cy="30868"/>
              </a:xfrm>
              <a:custGeom>
                <a:rect b="b" l="l" r="r" t="t"/>
                <a:pathLst>
                  <a:path extrusionOk="0" h="1742" w="1356">
                    <a:moveTo>
                      <a:pt x="842" y="200"/>
                    </a:moveTo>
                    <a:cubicBezTo>
                      <a:pt x="1075" y="200"/>
                      <a:pt x="1075" y="293"/>
                      <a:pt x="1075" y="293"/>
                    </a:cubicBezTo>
                    <a:cubicBezTo>
                      <a:pt x="1122" y="527"/>
                      <a:pt x="608" y="1227"/>
                      <a:pt x="188" y="1508"/>
                    </a:cubicBezTo>
                    <a:cubicBezTo>
                      <a:pt x="188" y="1087"/>
                      <a:pt x="328" y="667"/>
                      <a:pt x="561" y="340"/>
                    </a:cubicBezTo>
                    <a:cubicBezTo>
                      <a:pt x="655" y="247"/>
                      <a:pt x="748" y="247"/>
                      <a:pt x="842" y="200"/>
                    </a:cubicBezTo>
                    <a:close/>
                    <a:moveTo>
                      <a:pt x="833" y="1"/>
                    </a:moveTo>
                    <a:cubicBezTo>
                      <a:pt x="683" y="1"/>
                      <a:pt x="544" y="77"/>
                      <a:pt x="468" y="153"/>
                    </a:cubicBezTo>
                    <a:cubicBezTo>
                      <a:pt x="141" y="620"/>
                      <a:pt x="1" y="1087"/>
                      <a:pt x="48" y="1648"/>
                    </a:cubicBezTo>
                    <a:cubicBezTo>
                      <a:pt x="48" y="1741"/>
                      <a:pt x="48" y="1741"/>
                      <a:pt x="141" y="1741"/>
                    </a:cubicBezTo>
                    <a:cubicBezTo>
                      <a:pt x="608" y="1508"/>
                      <a:pt x="1355" y="620"/>
                      <a:pt x="1262" y="200"/>
                    </a:cubicBezTo>
                    <a:cubicBezTo>
                      <a:pt x="1262" y="107"/>
                      <a:pt x="1168" y="13"/>
                      <a:pt x="935" y="13"/>
                    </a:cubicBezTo>
                    <a:cubicBezTo>
                      <a:pt x="901" y="5"/>
                      <a:pt x="866" y="1"/>
                      <a:pt x="83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55"/>
              <p:cNvSpPr/>
              <p:nvPr/>
            </p:nvSpPr>
            <p:spPr>
              <a:xfrm>
                <a:off x="1974618" y="2197791"/>
                <a:ext cx="96690" cy="64572"/>
              </a:xfrm>
              <a:custGeom>
                <a:rect b="b" l="l" r="r" t="t"/>
                <a:pathLst>
                  <a:path extrusionOk="0" h="3644" w="5465">
                    <a:moveTo>
                      <a:pt x="2008" y="0"/>
                    </a:moveTo>
                    <a:lnTo>
                      <a:pt x="0" y="1074"/>
                    </a:lnTo>
                    <a:cubicBezTo>
                      <a:pt x="374" y="3410"/>
                      <a:pt x="3363" y="3643"/>
                      <a:pt x="3363" y="3643"/>
                    </a:cubicBezTo>
                    <a:lnTo>
                      <a:pt x="5464" y="94"/>
                    </a:lnTo>
                    <a:lnTo>
                      <a:pt x="2008" y="0"/>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55"/>
              <p:cNvSpPr/>
              <p:nvPr/>
            </p:nvSpPr>
            <p:spPr>
              <a:xfrm>
                <a:off x="2034100" y="2199439"/>
                <a:ext cx="66117" cy="76976"/>
              </a:xfrm>
              <a:custGeom>
                <a:rect b="b" l="l" r="r" t="t"/>
                <a:pathLst>
                  <a:path extrusionOk="0" h="4344" w="3737">
                    <a:moveTo>
                      <a:pt x="2102" y="1"/>
                    </a:moveTo>
                    <a:lnTo>
                      <a:pt x="1" y="3550"/>
                    </a:lnTo>
                    <a:lnTo>
                      <a:pt x="1635" y="4344"/>
                    </a:lnTo>
                    <a:lnTo>
                      <a:pt x="3737" y="1168"/>
                    </a:lnTo>
                    <a:lnTo>
                      <a:pt x="2102" y="1"/>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pic>
        <p:nvPicPr>
          <p:cNvPr id="1229" name="Google Shape;1229;p55"/>
          <p:cNvPicPr preferRelativeResize="0"/>
          <p:nvPr/>
        </p:nvPicPr>
        <p:blipFill>
          <a:blip r:embed="rId4">
            <a:alphaModFix/>
          </a:blip>
          <a:stretch>
            <a:fillRect/>
          </a:stretch>
        </p:blipFill>
        <p:spPr>
          <a:xfrm>
            <a:off x="6857776" y="3408325"/>
            <a:ext cx="1538676" cy="1538676"/>
          </a:xfrm>
          <a:prstGeom prst="rect">
            <a:avLst/>
          </a:prstGeom>
          <a:noFill/>
          <a:ln>
            <a:noFill/>
          </a:ln>
        </p:spPr>
      </p:pic>
      <p:sp>
        <p:nvSpPr>
          <p:cNvPr id="1230" name="Google Shape;1230;p5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231" name="Google Shape;1231;p55"/>
          <p:cNvPicPr preferRelativeResize="0"/>
          <p:nvPr/>
        </p:nvPicPr>
        <p:blipFill>
          <a:blip r:embed="rId5">
            <a:alphaModFix/>
          </a:blip>
          <a:stretch>
            <a:fillRect/>
          </a:stretch>
        </p:blipFill>
        <p:spPr>
          <a:xfrm>
            <a:off x="-3" y="4267225"/>
            <a:ext cx="825299" cy="87622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9">
                                            <p:txEl>
                                              <p:pRg end="0" st="0"/>
                                            </p:txEl>
                                          </p:spTgt>
                                        </p:tgtEl>
                                        <p:attrNameLst>
                                          <p:attrName>style.visibility</p:attrName>
                                        </p:attrNameLst>
                                      </p:cBhvr>
                                      <p:to>
                                        <p:strVal val="visible"/>
                                      </p:to>
                                    </p:set>
                                    <p:animEffect filter="fade" transition="in">
                                      <p:cBhvr>
                                        <p:cTn dur="1000"/>
                                        <p:tgtEl>
                                          <p:spTgt spid="116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9">
                                            <p:txEl>
                                              <p:pRg end="1" st="1"/>
                                            </p:txEl>
                                          </p:spTgt>
                                        </p:tgtEl>
                                        <p:attrNameLst>
                                          <p:attrName>style.visibility</p:attrName>
                                        </p:attrNameLst>
                                      </p:cBhvr>
                                      <p:to>
                                        <p:strVal val="visible"/>
                                      </p:to>
                                    </p:set>
                                    <p:animEffect filter="fade" transition="in">
                                      <p:cBhvr>
                                        <p:cTn dur="1000"/>
                                        <p:tgtEl>
                                          <p:spTgt spid="116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9">
                                            <p:txEl>
                                              <p:pRg end="2" st="2"/>
                                            </p:txEl>
                                          </p:spTgt>
                                        </p:tgtEl>
                                        <p:attrNameLst>
                                          <p:attrName>style.visibility</p:attrName>
                                        </p:attrNameLst>
                                      </p:cBhvr>
                                      <p:to>
                                        <p:strVal val="visible"/>
                                      </p:to>
                                    </p:set>
                                    <p:animEffect filter="fade" transition="in">
                                      <p:cBhvr>
                                        <p:cTn dur="1000"/>
                                        <p:tgtEl>
                                          <p:spTgt spid="116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9">
                                            <p:txEl>
                                              <p:pRg end="3" st="3"/>
                                            </p:txEl>
                                          </p:spTgt>
                                        </p:tgtEl>
                                        <p:attrNameLst>
                                          <p:attrName>style.visibility</p:attrName>
                                        </p:attrNameLst>
                                      </p:cBhvr>
                                      <p:to>
                                        <p:strVal val="visible"/>
                                      </p:to>
                                    </p:set>
                                    <p:animEffect filter="fade" transition="in">
                                      <p:cBhvr>
                                        <p:cTn dur="1000"/>
                                        <p:tgtEl>
                                          <p:spTgt spid="116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9">
                                            <p:txEl>
                                              <p:pRg end="4" st="4"/>
                                            </p:txEl>
                                          </p:spTgt>
                                        </p:tgtEl>
                                        <p:attrNameLst>
                                          <p:attrName>style.visibility</p:attrName>
                                        </p:attrNameLst>
                                      </p:cBhvr>
                                      <p:to>
                                        <p:strVal val="visible"/>
                                      </p:to>
                                    </p:set>
                                    <p:animEffect filter="fade" transition="in">
                                      <p:cBhvr>
                                        <p:cTn dur="1000"/>
                                        <p:tgtEl>
                                          <p:spTgt spid="116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9">
                                            <p:txEl>
                                              <p:pRg end="5" st="5"/>
                                            </p:txEl>
                                          </p:spTgt>
                                        </p:tgtEl>
                                        <p:attrNameLst>
                                          <p:attrName>style.visibility</p:attrName>
                                        </p:attrNameLst>
                                      </p:cBhvr>
                                      <p:to>
                                        <p:strVal val="visible"/>
                                      </p:to>
                                    </p:set>
                                    <p:animEffect filter="fade" transition="in">
                                      <p:cBhvr>
                                        <p:cTn dur="1000"/>
                                        <p:tgtEl>
                                          <p:spTgt spid="1169">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9">
                                            <p:txEl>
                                              <p:pRg end="6" st="6"/>
                                            </p:txEl>
                                          </p:spTgt>
                                        </p:tgtEl>
                                        <p:attrNameLst>
                                          <p:attrName>style.visibility</p:attrName>
                                        </p:attrNameLst>
                                      </p:cBhvr>
                                      <p:to>
                                        <p:strVal val="visible"/>
                                      </p:to>
                                    </p:set>
                                    <p:animEffect filter="fade" transition="in">
                                      <p:cBhvr>
                                        <p:cTn dur="1000"/>
                                        <p:tgtEl>
                                          <p:spTgt spid="1169">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9">
                                            <p:txEl>
                                              <p:pRg end="7" st="7"/>
                                            </p:txEl>
                                          </p:spTgt>
                                        </p:tgtEl>
                                        <p:attrNameLst>
                                          <p:attrName>style.visibility</p:attrName>
                                        </p:attrNameLst>
                                      </p:cBhvr>
                                      <p:to>
                                        <p:strVal val="visible"/>
                                      </p:to>
                                    </p:set>
                                    <p:animEffect filter="fade" transition="in">
                                      <p:cBhvr>
                                        <p:cTn dur="1000"/>
                                        <p:tgtEl>
                                          <p:spTgt spid="1169">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9">
                                            <p:txEl>
                                              <p:pRg end="8" st="8"/>
                                            </p:txEl>
                                          </p:spTgt>
                                        </p:tgtEl>
                                        <p:attrNameLst>
                                          <p:attrName>style.visibility</p:attrName>
                                        </p:attrNameLst>
                                      </p:cBhvr>
                                      <p:to>
                                        <p:strVal val="visible"/>
                                      </p:to>
                                    </p:set>
                                    <p:animEffect filter="fade" transition="in">
                                      <p:cBhvr>
                                        <p:cTn dur="1000"/>
                                        <p:tgtEl>
                                          <p:spTgt spid="1169">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9">
                                            <p:txEl>
                                              <p:pRg end="9" st="9"/>
                                            </p:txEl>
                                          </p:spTgt>
                                        </p:tgtEl>
                                        <p:attrNameLst>
                                          <p:attrName>style.visibility</p:attrName>
                                        </p:attrNameLst>
                                      </p:cBhvr>
                                      <p:to>
                                        <p:strVal val="visible"/>
                                      </p:to>
                                    </p:set>
                                    <p:animEffect filter="fade" transition="in">
                                      <p:cBhvr>
                                        <p:cTn dur="1000"/>
                                        <p:tgtEl>
                                          <p:spTgt spid="1169">
                                            <p:txEl>
                                              <p:pRg end="9" st="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5" name="Shape 1235"/>
        <p:cNvGrpSpPr/>
        <p:nvPr/>
      </p:nvGrpSpPr>
      <p:grpSpPr>
        <a:xfrm>
          <a:off x="0" y="0"/>
          <a:ext cx="0" cy="0"/>
          <a:chOff x="0" y="0"/>
          <a:chExt cx="0" cy="0"/>
        </a:xfrm>
      </p:grpSpPr>
      <p:sp>
        <p:nvSpPr>
          <p:cNvPr id="1236" name="Google Shape;1236;p56"/>
          <p:cNvSpPr txBox="1"/>
          <p:nvPr>
            <p:ph type="ctrTitle"/>
          </p:nvPr>
        </p:nvSpPr>
        <p:spPr>
          <a:xfrm>
            <a:off x="368525" y="462625"/>
            <a:ext cx="5824200" cy="567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100"/>
              <a:t>Phases of the Moon - Full Moon</a:t>
            </a:r>
            <a:endParaRPr sz="3100"/>
          </a:p>
        </p:txBody>
      </p:sp>
      <p:sp>
        <p:nvSpPr>
          <p:cNvPr id="1237" name="Google Shape;1237;p56"/>
          <p:cNvSpPr txBox="1"/>
          <p:nvPr>
            <p:ph idx="1" type="subTitle"/>
          </p:nvPr>
        </p:nvSpPr>
        <p:spPr>
          <a:xfrm>
            <a:off x="438725" y="952200"/>
            <a:ext cx="5683800" cy="399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Rotate the model so that the Earth is in between the moon and the sun.  This is a ‘full moon’.  </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 sz="1500"/>
              <a:t>What might you typically see?</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 sz="1500"/>
              <a:t>We would see a bright sunlit face of the moon.</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 sz="1500"/>
              <a:t>This phase is so bright, that is can impede efforts to see faint stars and nebulae when stargazing.  </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 sz="1500"/>
              <a:t>If the full moon is too bright for proper stargazing, which moon phase is favoured by </a:t>
            </a:r>
            <a:r>
              <a:rPr lang="en" sz="1500"/>
              <a:t>astronomers</a:t>
            </a:r>
            <a:r>
              <a:rPr lang="en" sz="1500"/>
              <a:t> looking for faint nebulae?</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 sz="1500"/>
              <a:t>    The best time for stargazing is during the new moon, when it is </a:t>
            </a:r>
            <a:endParaRPr sz="1500"/>
          </a:p>
          <a:p>
            <a:pPr indent="0" lvl="0" marL="0" rtl="0" algn="l">
              <a:spcBef>
                <a:spcPts val="0"/>
              </a:spcBef>
              <a:spcAft>
                <a:spcPts val="0"/>
              </a:spcAft>
              <a:buNone/>
            </a:pPr>
            <a:r>
              <a:rPr lang="en" sz="1500"/>
              <a:t>    darkest.</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t/>
            </a:r>
            <a:endParaRPr sz="1500"/>
          </a:p>
        </p:txBody>
      </p:sp>
      <p:pic>
        <p:nvPicPr>
          <p:cNvPr id="1238" name="Google Shape;1238;p56"/>
          <p:cNvPicPr preferRelativeResize="0"/>
          <p:nvPr/>
        </p:nvPicPr>
        <p:blipFill>
          <a:blip r:embed="rId3">
            <a:alphaModFix/>
          </a:blip>
          <a:stretch>
            <a:fillRect/>
          </a:stretch>
        </p:blipFill>
        <p:spPr>
          <a:xfrm>
            <a:off x="6300725" y="952200"/>
            <a:ext cx="2652774" cy="2178101"/>
          </a:xfrm>
          <a:prstGeom prst="rect">
            <a:avLst/>
          </a:prstGeom>
          <a:noFill/>
          <a:ln>
            <a:noFill/>
          </a:ln>
        </p:spPr>
      </p:pic>
      <p:grpSp>
        <p:nvGrpSpPr>
          <p:cNvPr id="1239" name="Google Shape;1239;p56"/>
          <p:cNvGrpSpPr/>
          <p:nvPr/>
        </p:nvGrpSpPr>
        <p:grpSpPr>
          <a:xfrm>
            <a:off x="6857767" y="5454876"/>
            <a:ext cx="1538693" cy="1417638"/>
            <a:chOff x="969878" y="238154"/>
            <a:chExt cx="4004927" cy="3679310"/>
          </a:xfrm>
        </p:grpSpPr>
        <p:sp>
          <p:nvSpPr>
            <p:cNvPr id="1240" name="Google Shape;1240;p56"/>
            <p:cNvSpPr/>
            <p:nvPr/>
          </p:nvSpPr>
          <p:spPr>
            <a:xfrm>
              <a:off x="1324471" y="1026623"/>
              <a:ext cx="3330560" cy="2295927"/>
            </a:xfrm>
            <a:custGeom>
              <a:rect b="b" l="l" r="r" t="t"/>
              <a:pathLst>
                <a:path extrusionOk="0" h="129567" w="188247">
                  <a:moveTo>
                    <a:pt x="147805" y="1"/>
                  </a:moveTo>
                  <a:cubicBezTo>
                    <a:pt x="121707" y="1"/>
                    <a:pt x="131611" y="33099"/>
                    <a:pt x="111563" y="42602"/>
                  </a:cubicBezTo>
                  <a:cubicBezTo>
                    <a:pt x="104668" y="45875"/>
                    <a:pt x="96046" y="46874"/>
                    <a:pt x="86674" y="46874"/>
                  </a:cubicBezTo>
                  <a:cubicBezTo>
                    <a:pt x="71969" y="46874"/>
                    <a:pt x="55417" y="44414"/>
                    <a:pt x="40780" y="44414"/>
                  </a:cubicBezTo>
                  <a:cubicBezTo>
                    <a:pt x="18810" y="44414"/>
                    <a:pt x="1156" y="49956"/>
                    <a:pt x="553" y="77675"/>
                  </a:cubicBezTo>
                  <a:cubicBezTo>
                    <a:pt x="1" y="106293"/>
                    <a:pt x="38330" y="129567"/>
                    <a:pt x="70505" y="129567"/>
                  </a:cubicBezTo>
                  <a:cubicBezTo>
                    <a:pt x="84536" y="129567"/>
                    <a:pt x="97396" y="125141"/>
                    <a:pt x="105352" y="114803"/>
                  </a:cubicBezTo>
                  <a:cubicBezTo>
                    <a:pt x="121183" y="94208"/>
                    <a:pt x="117634" y="96589"/>
                    <a:pt x="146823" y="90191"/>
                  </a:cubicBezTo>
                  <a:cubicBezTo>
                    <a:pt x="176385" y="83700"/>
                    <a:pt x="188247" y="78563"/>
                    <a:pt x="185351" y="47459"/>
                  </a:cubicBezTo>
                  <a:cubicBezTo>
                    <a:pt x="183810" y="31347"/>
                    <a:pt x="173816" y="1925"/>
                    <a:pt x="150419" y="104"/>
                  </a:cubicBezTo>
                  <a:cubicBezTo>
                    <a:pt x="149509" y="35"/>
                    <a:pt x="148639" y="1"/>
                    <a:pt x="14780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56"/>
            <p:cNvSpPr/>
            <p:nvPr/>
          </p:nvSpPr>
          <p:spPr>
            <a:xfrm>
              <a:off x="969878" y="3684074"/>
              <a:ext cx="4004927" cy="233390"/>
            </a:xfrm>
            <a:custGeom>
              <a:rect b="b" l="l" r="r" t="t"/>
              <a:pathLst>
                <a:path extrusionOk="0" h="13171" w="226363">
                  <a:moveTo>
                    <a:pt x="113205" y="0"/>
                  </a:moveTo>
                  <a:cubicBezTo>
                    <a:pt x="50671" y="0"/>
                    <a:pt x="0" y="2943"/>
                    <a:pt x="0" y="6585"/>
                  </a:cubicBezTo>
                  <a:cubicBezTo>
                    <a:pt x="0" y="10228"/>
                    <a:pt x="50671" y="13170"/>
                    <a:pt x="113205" y="13170"/>
                  </a:cubicBezTo>
                  <a:cubicBezTo>
                    <a:pt x="175691" y="13170"/>
                    <a:pt x="226362" y="10228"/>
                    <a:pt x="226362" y="6585"/>
                  </a:cubicBezTo>
                  <a:cubicBezTo>
                    <a:pt x="226362" y="2943"/>
                    <a:pt x="175691" y="0"/>
                    <a:pt x="11320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42" name="Google Shape;1242;p56"/>
            <p:cNvGrpSpPr/>
            <p:nvPr/>
          </p:nvGrpSpPr>
          <p:grpSpPr>
            <a:xfrm>
              <a:off x="3444546" y="238154"/>
              <a:ext cx="679197" cy="2855879"/>
              <a:chOff x="3444546" y="238154"/>
              <a:chExt cx="679197" cy="2855879"/>
            </a:xfrm>
          </p:grpSpPr>
          <p:sp>
            <p:nvSpPr>
              <p:cNvPr id="1243" name="Google Shape;1243;p56"/>
              <p:cNvSpPr/>
              <p:nvPr/>
            </p:nvSpPr>
            <p:spPr>
              <a:xfrm>
                <a:off x="3523030" y="2245511"/>
                <a:ext cx="547901" cy="848522"/>
              </a:xfrm>
              <a:custGeom>
                <a:rect b="b" l="l" r="r" t="t"/>
                <a:pathLst>
                  <a:path extrusionOk="0" h="47885" w="30968">
                    <a:moveTo>
                      <a:pt x="15730" y="0"/>
                    </a:moveTo>
                    <a:cubicBezTo>
                      <a:pt x="15472" y="0"/>
                      <a:pt x="15210" y="5"/>
                      <a:pt x="14945" y="16"/>
                    </a:cubicBezTo>
                    <a:cubicBezTo>
                      <a:pt x="1" y="670"/>
                      <a:pt x="374" y="18697"/>
                      <a:pt x="5418" y="29625"/>
                    </a:cubicBezTo>
                    <a:cubicBezTo>
                      <a:pt x="5567" y="29959"/>
                      <a:pt x="5856" y="30109"/>
                      <a:pt x="6145" y="30109"/>
                    </a:cubicBezTo>
                    <a:cubicBezTo>
                      <a:pt x="6581" y="30109"/>
                      <a:pt x="7016" y="29767"/>
                      <a:pt x="6959" y="29205"/>
                    </a:cubicBezTo>
                    <a:cubicBezTo>
                      <a:pt x="6866" y="28084"/>
                      <a:pt x="6866" y="26916"/>
                      <a:pt x="6959" y="25749"/>
                    </a:cubicBezTo>
                    <a:cubicBezTo>
                      <a:pt x="7006" y="25422"/>
                      <a:pt x="7240" y="25141"/>
                      <a:pt x="7613" y="25048"/>
                    </a:cubicBezTo>
                    <a:cubicBezTo>
                      <a:pt x="7645" y="25044"/>
                      <a:pt x="7677" y="25042"/>
                      <a:pt x="7709" y="25042"/>
                    </a:cubicBezTo>
                    <a:cubicBezTo>
                      <a:pt x="8056" y="25042"/>
                      <a:pt x="8419" y="25270"/>
                      <a:pt x="8547" y="25655"/>
                    </a:cubicBezTo>
                    <a:cubicBezTo>
                      <a:pt x="10182" y="33221"/>
                      <a:pt x="17047" y="42001"/>
                      <a:pt x="19382" y="47418"/>
                    </a:cubicBezTo>
                    <a:cubicBezTo>
                      <a:pt x="19475" y="47605"/>
                      <a:pt x="19662" y="47745"/>
                      <a:pt x="19849" y="47838"/>
                    </a:cubicBezTo>
                    <a:cubicBezTo>
                      <a:pt x="19942" y="47869"/>
                      <a:pt x="20035" y="47884"/>
                      <a:pt x="20125" y="47884"/>
                    </a:cubicBezTo>
                    <a:cubicBezTo>
                      <a:pt x="20442" y="47884"/>
                      <a:pt x="20721" y="47699"/>
                      <a:pt x="20830" y="47371"/>
                    </a:cubicBezTo>
                    <a:cubicBezTo>
                      <a:pt x="22698" y="42468"/>
                      <a:pt x="22371" y="37097"/>
                      <a:pt x="21717" y="33361"/>
                    </a:cubicBezTo>
                    <a:cubicBezTo>
                      <a:pt x="21670" y="33081"/>
                      <a:pt x="21764" y="32754"/>
                      <a:pt x="21997" y="32614"/>
                    </a:cubicBezTo>
                    <a:cubicBezTo>
                      <a:pt x="22153" y="32516"/>
                      <a:pt x="22325" y="32468"/>
                      <a:pt x="22493" y="32468"/>
                    </a:cubicBezTo>
                    <a:cubicBezTo>
                      <a:pt x="22728" y="32468"/>
                      <a:pt x="22955" y="32563"/>
                      <a:pt x="23118" y="32754"/>
                    </a:cubicBezTo>
                    <a:cubicBezTo>
                      <a:pt x="23772" y="33641"/>
                      <a:pt x="24426" y="34482"/>
                      <a:pt x="25173" y="35276"/>
                    </a:cubicBezTo>
                    <a:cubicBezTo>
                      <a:pt x="25311" y="35449"/>
                      <a:pt x="25527" y="35545"/>
                      <a:pt x="25744" y="35545"/>
                    </a:cubicBezTo>
                    <a:cubicBezTo>
                      <a:pt x="25819" y="35545"/>
                      <a:pt x="25894" y="35533"/>
                      <a:pt x="25967" y="35509"/>
                    </a:cubicBezTo>
                    <a:cubicBezTo>
                      <a:pt x="26387" y="35369"/>
                      <a:pt x="26621" y="34949"/>
                      <a:pt x="26527" y="34529"/>
                    </a:cubicBezTo>
                    <a:cubicBezTo>
                      <a:pt x="25033" y="30139"/>
                      <a:pt x="24332" y="23927"/>
                      <a:pt x="27088" y="18090"/>
                    </a:cubicBezTo>
                    <a:cubicBezTo>
                      <a:pt x="30967" y="9692"/>
                      <a:pt x="26818" y="0"/>
                      <a:pt x="1573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56"/>
              <p:cNvSpPr/>
              <p:nvPr/>
            </p:nvSpPr>
            <p:spPr>
              <a:xfrm flipH="1">
                <a:off x="3493289" y="2137383"/>
                <a:ext cx="577572" cy="368275"/>
              </a:xfrm>
              <a:custGeom>
                <a:rect b="b" l="l" r="r" t="t"/>
                <a:pathLst>
                  <a:path extrusionOk="0" h="20783" w="32645">
                    <a:moveTo>
                      <a:pt x="4904" y="0"/>
                    </a:moveTo>
                    <a:cubicBezTo>
                      <a:pt x="4343" y="0"/>
                      <a:pt x="3923" y="374"/>
                      <a:pt x="3783" y="887"/>
                    </a:cubicBezTo>
                    <a:lnTo>
                      <a:pt x="0" y="19521"/>
                    </a:lnTo>
                    <a:lnTo>
                      <a:pt x="0" y="19662"/>
                    </a:lnTo>
                    <a:cubicBezTo>
                      <a:pt x="0" y="20269"/>
                      <a:pt x="467" y="20782"/>
                      <a:pt x="1121" y="20782"/>
                    </a:cubicBezTo>
                    <a:lnTo>
                      <a:pt x="31617" y="20782"/>
                    </a:lnTo>
                    <a:cubicBezTo>
                      <a:pt x="32224" y="20689"/>
                      <a:pt x="32644" y="20129"/>
                      <a:pt x="32551" y="19521"/>
                    </a:cubicBezTo>
                    <a:lnTo>
                      <a:pt x="28768" y="887"/>
                    </a:lnTo>
                    <a:cubicBezTo>
                      <a:pt x="28675" y="374"/>
                      <a:pt x="28208" y="0"/>
                      <a:pt x="2774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56"/>
              <p:cNvSpPr/>
              <p:nvPr/>
            </p:nvSpPr>
            <p:spPr>
              <a:xfrm flipH="1">
                <a:off x="3602363" y="2136497"/>
                <a:ext cx="362749" cy="422941"/>
              </a:xfrm>
              <a:custGeom>
                <a:rect b="b" l="l" r="r" t="t"/>
                <a:pathLst>
                  <a:path extrusionOk="0" h="23868" w="20503">
                    <a:moveTo>
                      <a:pt x="3426" y="0"/>
                    </a:moveTo>
                    <a:cubicBezTo>
                      <a:pt x="2901" y="0"/>
                      <a:pt x="2474" y="450"/>
                      <a:pt x="2429" y="984"/>
                    </a:cubicBezTo>
                    <a:lnTo>
                      <a:pt x="1" y="22654"/>
                    </a:lnTo>
                    <a:lnTo>
                      <a:pt x="1" y="22747"/>
                    </a:lnTo>
                    <a:cubicBezTo>
                      <a:pt x="48" y="23354"/>
                      <a:pt x="515" y="23821"/>
                      <a:pt x="1122" y="23868"/>
                    </a:cubicBezTo>
                    <a:lnTo>
                      <a:pt x="19522" y="23868"/>
                    </a:lnTo>
                    <a:cubicBezTo>
                      <a:pt x="20129" y="23775"/>
                      <a:pt x="20503" y="23214"/>
                      <a:pt x="20456" y="22654"/>
                    </a:cubicBezTo>
                    <a:lnTo>
                      <a:pt x="18074" y="984"/>
                    </a:lnTo>
                    <a:cubicBezTo>
                      <a:pt x="18030" y="450"/>
                      <a:pt x="17561" y="0"/>
                      <a:pt x="17031" y="0"/>
                    </a:cubicBezTo>
                    <a:cubicBezTo>
                      <a:pt x="17005" y="0"/>
                      <a:pt x="16979" y="1"/>
                      <a:pt x="16953" y="3"/>
                    </a:cubicBezTo>
                    <a:lnTo>
                      <a:pt x="3503" y="3"/>
                    </a:lnTo>
                    <a:cubicBezTo>
                      <a:pt x="3477" y="1"/>
                      <a:pt x="3452" y="0"/>
                      <a:pt x="3426"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56"/>
              <p:cNvSpPr/>
              <p:nvPr/>
            </p:nvSpPr>
            <p:spPr>
              <a:xfrm flipH="1">
                <a:off x="3447854" y="896044"/>
                <a:ext cx="16542" cy="205251"/>
              </a:xfrm>
              <a:custGeom>
                <a:rect b="b" l="l" r="r" t="t"/>
                <a:pathLst>
                  <a:path extrusionOk="0" h="11583" w="935">
                    <a:moveTo>
                      <a:pt x="608" y="1"/>
                    </a:moveTo>
                    <a:lnTo>
                      <a:pt x="1" y="47"/>
                    </a:lnTo>
                    <a:lnTo>
                      <a:pt x="375" y="11583"/>
                    </a:lnTo>
                    <a:lnTo>
                      <a:pt x="935" y="11583"/>
                    </a:lnTo>
                    <a:lnTo>
                      <a:pt x="60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56"/>
              <p:cNvSpPr/>
              <p:nvPr/>
            </p:nvSpPr>
            <p:spPr>
              <a:xfrm flipH="1">
                <a:off x="3444546" y="1154242"/>
                <a:ext cx="11589" cy="60425"/>
              </a:xfrm>
              <a:custGeom>
                <a:rect b="b" l="l" r="r" t="t"/>
                <a:pathLst>
                  <a:path extrusionOk="0" h="3410" w="655">
                    <a:moveTo>
                      <a:pt x="1" y="1"/>
                    </a:moveTo>
                    <a:lnTo>
                      <a:pt x="94" y="3410"/>
                    </a:lnTo>
                    <a:lnTo>
                      <a:pt x="655" y="3363"/>
                    </a:lnTo>
                    <a:lnTo>
                      <a:pt x="56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56"/>
              <p:cNvSpPr/>
              <p:nvPr/>
            </p:nvSpPr>
            <p:spPr>
              <a:xfrm flipH="1">
                <a:off x="3447023" y="238154"/>
                <a:ext cx="676720" cy="2082135"/>
              </a:xfrm>
              <a:custGeom>
                <a:rect b="b" l="l" r="r" t="t"/>
                <a:pathLst>
                  <a:path extrusionOk="0" h="117502" w="38249">
                    <a:moveTo>
                      <a:pt x="19194" y="0"/>
                    </a:moveTo>
                    <a:cubicBezTo>
                      <a:pt x="19194" y="0"/>
                      <a:pt x="2615" y="13684"/>
                      <a:pt x="2615" y="36381"/>
                    </a:cubicBezTo>
                    <a:lnTo>
                      <a:pt x="187" y="107460"/>
                    </a:lnTo>
                    <a:cubicBezTo>
                      <a:pt x="0" y="112831"/>
                      <a:pt x="4157" y="117314"/>
                      <a:pt x="9527" y="117501"/>
                    </a:cubicBezTo>
                    <a:lnTo>
                      <a:pt x="28535" y="117501"/>
                    </a:lnTo>
                    <a:cubicBezTo>
                      <a:pt x="28563" y="117501"/>
                      <a:pt x="28591" y="117502"/>
                      <a:pt x="28620" y="117502"/>
                    </a:cubicBezTo>
                    <a:cubicBezTo>
                      <a:pt x="33951" y="117502"/>
                      <a:pt x="38249" y="113130"/>
                      <a:pt x="38249" y="107834"/>
                    </a:cubicBezTo>
                    <a:lnTo>
                      <a:pt x="38249" y="107460"/>
                    </a:lnTo>
                    <a:lnTo>
                      <a:pt x="35774" y="36381"/>
                    </a:lnTo>
                    <a:cubicBezTo>
                      <a:pt x="35867" y="13730"/>
                      <a:pt x="19194" y="0"/>
                      <a:pt x="1919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56"/>
              <p:cNvSpPr/>
              <p:nvPr/>
            </p:nvSpPr>
            <p:spPr>
              <a:xfrm flipH="1">
                <a:off x="3569313" y="238154"/>
                <a:ext cx="418923" cy="360815"/>
              </a:xfrm>
              <a:custGeom>
                <a:rect b="b" l="l" r="r" t="t"/>
                <a:pathLst>
                  <a:path extrusionOk="0" h="20362" w="23678">
                    <a:moveTo>
                      <a:pt x="11535" y="0"/>
                    </a:moveTo>
                    <a:cubicBezTo>
                      <a:pt x="7052" y="4063"/>
                      <a:pt x="3316" y="8873"/>
                      <a:pt x="467" y="14197"/>
                    </a:cubicBezTo>
                    <a:cubicBezTo>
                      <a:pt x="140" y="14804"/>
                      <a:pt x="0" y="15505"/>
                      <a:pt x="0" y="16159"/>
                    </a:cubicBezTo>
                    <a:cubicBezTo>
                      <a:pt x="0" y="18494"/>
                      <a:pt x="1868" y="20362"/>
                      <a:pt x="4203" y="20362"/>
                    </a:cubicBezTo>
                    <a:lnTo>
                      <a:pt x="18774" y="20362"/>
                    </a:lnTo>
                    <a:cubicBezTo>
                      <a:pt x="19475" y="20362"/>
                      <a:pt x="20175" y="20222"/>
                      <a:pt x="20782" y="19895"/>
                    </a:cubicBezTo>
                    <a:cubicBezTo>
                      <a:pt x="22837" y="18867"/>
                      <a:pt x="23678" y="16299"/>
                      <a:pt x="22557" y="14244"/>
                    </a:cubicBezTo>
                    <a:cubicBezTo>
                      <a:pt x="19802" y="8873"/>
                      <a:pt x="16066" y="4063"/>
                      <a:pt x="1153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56"/>
              <p:cNvSpPr/>
              <p:nvPr/>
            </p:nvSpPr>
            <p:spPr>
              <a:xfrm flipH="1">
                <a:off x="3570127" y="910114"/>
                <a:ext cx="428035" cy="428700"/>
              </a:xfrm>
              <a:custGeom>
                <a:rect b="b" l="l" r="r" t="t"/>
                <a:pathLst>
                  <a:path extrusionOk="0" h="24193" w="24193">
                    <a:moveTo>
                      <a:pt x="12096" y="1"/>
                    </a:moveTo>
                    <a:cubicBezTo>
                      <a:pt x="5418" y="1"/>
                      <a:pt x="1" y="5418"/>
                      <a:pt x="1" y="12096"/>
                    </a:cubicBezTo>
                    <a:cubicBezTo>
                      <a:pt x="1" y="18775"/>
                      <a:pt x="5418" y="24192"/>
                      <a:pt x="12096" y="24192"/>
                    </a:cubicBezTo>
                    <a:cubicBezTo>
                      <a:pt x="18775" y="24192"/>
                      <a:pt x="24192" y="18775"/>
                      <a:pt x="24192" y="12096"/>
                    </a:cubicBezTo>
                    <a:cubicBezTo>
                      <a:pt x="24192" y="5418"/>
                      <a:pt x="18775" y="1"/>
                      <a:pt x="1209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56"/>
              <p:cNvSpPr/>
              <p:nvPr/>
            </p:nvSpPr>
            <p:spPr>
              <a:xfrm flipH="1">
                <a:off x="3639535" y="978797"/>
                <a:ext cx="288388" cy="288836"/>
              </a:xfrm>
              <a:custGeom>
                <a:rect b="b" l="l" r="r" t="t"/>
                <a:pathLst>
                  <a:path extrusionOk="0" h="16300" w="16300">
                    <a:moveTo>
                      <a:pt x="8267" y="1"/>
                    </a:moveTo>
                    <a:cubicBezTo>
                      <a:pt x="4063" y="94"/>
                      <a:pt x="608" y="3363"/>
                      <a:pt x="281" y="7567"/>
                    </a:cubicBezTo>
                    <a:cubicBezTo>
                      <a:pt x="0" y="11770"/>
                      <a:pt x="2943" y="15506"/>
                      <a:pt x="7099" y="16253"/>
                    </a:cubicBezTo>
                    <a:cubicBezTo>
                      <a:pt x="7473" y="16253"/>
                      <a:pt x="7846" y="16300"/>
                      <a:pt x="8267" y="16300"/>
                    </a:cubicBezTo>
                    <a:cubicBezTo>
                      <a:pt x="11676" y="16300"/>
                      <a:pt x="14711" y="14151"/>
                      <a:pt x="15926" y="10976"/>
                    </a:cubicBezTo>
                    <a:lnTo>
                      <a:pt x="16019" y="10649"/>
                    </a:lnTo>
                    <a:cubicBezTo>
                      <a:pt x="16019" y="10462"/>
                      <a:pt x="16159" y="10275"/>
                      <a:pt x="16159" y="10088"/>
                    </a:cubicBezTo>
                    <a:cubicBezTo>
                      <a:pt x="16253" y="9621"/>
                      <a:pt x="16299" y="9108"/>
                      <a:pt x="16299" y="8594"/>
                    </a:cubicBezTo>
                    <a:lnTo>
                      <a:pt x="16299" y="8220"/>
                    </a:lnTo>
                    <a:cubicBezTo>
                      <a:pt x="16299" y="4391"/>
                      <a:pt x="13591" y="1075"/>
                      <a:pt x="9808" y="234"/>
                    </a:cubicBezTo>
                    <a:cubicBezTo>
                      <a:pt x="9294" y="141"/>
                      <a:pt x="8734" y="48"/>
                      <a:pt x="826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52" name="Google Shape;1252;p56"/>
            <p:cNvGrpSpPr/>
            <p:nvPr/>
          </p:nvGrpSpPr>
          <p:grpSpPr>
            <a:xfrm>
              <a:off x="1807707" y="1291094"/>
              <a:ext cx="797366" cy="2537823"/>
              <a:chOff x="1807707" y="1291094"/>
              <a:chExt cx="797366" cy="2537823"/>
            </a:xfrm>
          </p:grpSpPr>
          <p:sp>
            <p:nvSpPr>
              <p:cNvPr id="1253" name="Google Shape;1253;p56"/>
              <p:cNvSpPr/>
              <p:nvPr/>
            </p:nvSpPr>
            <p:spPr>
              <a:xfrm>
                <a:off x="2404262" y="3576496"/>
                <a:ext cx="73565" cy="153934"/>
              </a:xfrm>
              <a:custGeom>
                <a:rect b="b" l="l" r="r" t="t"/>
                <a:pathLst>
                  <a:path extrusionOk="0" h="8687" w="4158">
                    <a:moveTo>
                      <a:pt x="4157" y="0"/>
                    </a:moveTo>
                    <a:lnTo>
                      <a:pt x="561" y="327"/>
                    </a:lnTo>
                    <a:lnTo>
                      <a:pt x="1" y="8687"/>
                    </a:lnTo>
                    <a:lnTo>
                      <a:pt x="1" y="8687"/>
                    </a:lnTo>
                    <a:lnTo>
                      <a:pt x="3644" y="8266"/>
                    </a:lnTo>
                    <a:lnTo>
                      <a:pt x="4157" y="0"/>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56"/>
              <p:cNvSpPr/>
              <p:nvPr/>
            </p:nvSpPr>
            <p:spPr>
              <a:xfrm>
                <a:off x="2034100" y="3611244"/>
                <a:ext cx="76856" cy="157247"/>
              </a:xfrm>
              <a:custGeom>
                <a:rect b="b" l="l" r="r" t="t"/>
                <a:pathLst>
                  <a:path extrusionOk="0" h="8874" w="4344">
                    <a:moveTo>
                      <a:pt x="4344" y="1"/>
                    </a:moveTo>
                    <a:lnTo>
                      <a:pt x="748" y="374"/>
                    </a:lnTo>
                    <a:lnTo>
                      <a:pt x="1" y="8874"/>
                    </a:lnTo>
                    <a:lnTo>
                      <a:pt x="3550" y="8547"/>
                    </a:lnTo>
                    <a:lnTo>
                      <a:pt x="4344" y="1"/>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56"/>
              <p:cNvSpPr/>
              <p:nvPr/>
            </p:nvSpPr>
            <p:spPr>
              <a:xfrm>
                <a:off x="2018407" y="3747582"/>
                <a:ext cx="178482" cy="81335"/>
              </a:xfrm>
              <a:custGeom>
                <a:rect b="b" l="l" r="r" t="t"/>
                <a:pathLst>
                  <a:path extrusionOk="0" h="4590" w="10088">
                    <a:moveTo>
                      <a:pt x="4790" y="1"/>
                    </a:moveTo>
                    <a:cubicBezTo>
                      <a:pt x="4751" y="1"/>
                      <a:pt x="4710" y="4"/>
                      <a:pt x="4670" y="12"/>
                    </a:cubicBezTo>
                    <a:lnTo>
                      <a:pt x="654" y="433"/>
                    </a:lnTo>
                    <a:cubicBezTo>
                      <a:pt x="514" y="433"/>
                      <a:pt x="374" y="573"/>
                      <a:pt x="327" y="713"/>
                    </a:cubicBezTo>
                    <a:lnTo>
                      <a:pt x="47" y="3982"/>
                    </a:lnTo>
                    <a:cubicBezTo>
                      <a:pt x="0" y="4309"/>
                      <a:pt x="280" y="4589"/>
                      <a:pt x="561" y="4589"/>
                    </a:cubicBezTo>
                    <a:lnTo>
                      <a:pt x="654" y="4589"/>
                    </a:lnTo>
                    <a:cubicBezTo>
                      <a:pt x="2055" y="4402"/>
                      <a:pt x="2709" y="4309"/>
                      <a:pt x="4484" y="4122"/>
                    </a:cubicBezTo>
                    <a:cubicBezTo>
                      <a:pt x="5604" y="3982"/>
                      <a:pt x="7052" y="3889"/>
                      <a:pt x="8547" y="3749"/>
                    </a:cubicBezTo>
                    <a:cubicBezTo>
                      <a:pt x="10088" y="3655"/>
                      <a:pt x="10088" y="2114"/>
                      <a:pt x="9434" y="2021"/>
                    </a:cubicBezTo>
                    <a:cubicBezTo>
                      <a:pt x="6585" y="1647"/>
                      <a:pt x="6212" y="946"/>
                      <a:pt x="5231" y="246"/>
                    </a:cubicBezTo>
                    <a:cubicBezTo>
                      <a:pt x="5153" y="91"/>
                      <a:pt x="4980" y="1"/>
                      <a:pt x="4790"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56"/>
              <p:cNvSpPr/>
              <p:nvPr/>
            </p:nvSpPr>
            <p:spPr>
              <a:xfrm>
                <a:off x="2390214" y="3710335"/>
                <a:ext cx="214858" cy="81335"/>
              </a:xfrm>
              <a:custGeom>
                <a:rect b="b" l="l" r="r" t="t"/>
                <a:pathLst>
                  <a:path extrusionOk="0" h="4590" w="12144">
                    <a:moveTo>
                      <a:pt x="4702" y="1"/>
                    </a:moveTo>
                    <a:cubicBezTo>
                      <a:pt x="4645" y="1"/>
                      <a:pt x="4587" y="5"/>
                      <a:pt x="4531" y="13"/>
                    </a:cubicBezTo>
                    <a:lnTo>
                      <a:pt x="655" y="433"/>
                    </a:lnTo>
                    <a:cubicBezTo>
                      <a:pt x="468" y="433"/>
                      <a:pt x="328" y="573"/>
                      <a:pt x="328" y="713"/>
                    </a:cubicBezTo>
                    <a:lnTo>
                      <a:pt x="48" y="3982"/>
                    </a:lnTo>
                    <a:cubicBezTo>
                      <a:pt x="1" y="4263"/>
                      <a:pt x="234" y="4543"/>
                      <a:pt x="515" y="4590"/>
                    </a:cubicBezTo>
                    <a:lnTo>
                      <a:pt x="655" y="4590"/>
                    </a:lnTo>
                    <a:cubicBezTo>
                      <a:pt x="2056" y="4403"/>
                      <a:pt x="4064" y="4123"/>
                      <a:pt x="5885" y="3936"/>
                    </a:cubicBezTo>
                    <a:cubicBezTo>
                      <a:pt x="7987" y="3702"/>
                      <a:pt x="7987" y="3842"/>
                      <a:pt x="10462" y="3562"/>
                    </a:cubicBezTo>
                    <a:cubicBezTo>
                      <a:pt x="11910" y="3422"/>
                      <a:pt x="12143" y="1881"/>
                      <a:pt x="11490" y="1834"/>
                    </a:cubicBezTo>
                    <a:cubicBezTo>
                      <a:pt x="8594" y="1461"/>
                      <a:pt x="8127" y="1461"/>
                      <a:pt x="5465" y="246"/>
                    </a:cubicBezTo>
                    <a:cubicBezTo>
                      <a:pt x="5272" y="92"/>
                      <a:pt x="4982" y="1"/>
                      <a:pt x="4702"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56"/>
              <p:cNvSpPr/>
              <p:nvPr/>
            </p:nvSpPr>
            <p:spPr>
              <a:xfrm>
                <a:off x="2212582" y="1459611"/>
                <a:ext cx="266891" cy="295038"/>
              </a:xfrm>
              <a:custGeom>
                <a:rect b="b" l="l" r="r" t="t"/>
                <a:pathLst>
                  <a:path extrusionOk="0" h="16650" w="15085">
                    <a:moveTo>
                      <a:pt x="10184" y="12380"/>
                    </a:moveTo>
                    <a:lnTo>
                      <a:pt x="10184" y="12380"/>
                    </a:lnTo>
                    <a:cubicBezTo>
                      <a:pt x="10225" y="12443"/>
                      <a:pt x="10227" y="12476"/>
                      <a:pt x="10218" y="12476"/>
                    </a:cubicBezTo>
                    <a:cubicBezTo>
                      <a:pt x="10210" y="12476"/>
                      <a:pt x="10191" y="12446"/>
                      <a:pt x="10184" y="12380"/>
                    </a:cubicBezTo>
                    <a:close/>
                    <a:moveTo>
                      <a:pt x="1541" y="1"/>
                    </a:moveTo>
                    <a:lnTo>
                      <a:pt x="140" y="2149"/>
                    </a:lnTo>
                    <a:cubicBezTo>
                      <a:pt x="1214" y="3036"/>
                      <a:pt x="2242" y="3970"/>
                      <a:pt x="3316" y="4858"/>
                    </a:cubicBezTo>
                    <a:cubicBezTo>
                      <a:pt x="4343" y="5745"/>
                      <a:pt x="5371" y="6679"/>
                      <a:pt x="6352" y="7613"/>
                    </a:cubicBezTo>
                    <a:cubicBezTo>
                      <a:pt x="7286" y="8500"/>
                      <a:pt x="8220" y="9434"/>
                      <a:pt x="9014" y="10462"/>
                    </a:cubicBezTo>
                    <a:cubicBezTo>
                      <a:pt x="9212" y="10684"/>
                      <a:pt x="9396" y="10920"/>
                      <a:pt x="9561" y="11169"/>
                    </a:cubicBezTo>
                    <a:lnTo>
                      <a:pt x="9561" y="11169"/>
                    </a:lnTo>
                    <a:cubicBezTo>
                      <a:pt x="9427" y="11187"/>
                      <a:pt x="9291" y="11200"/>
                      <a:pt x="9154" y="11209"/>
                    </a:cubicBezTo>
                    <a:cubicBezTo>
                      <a:pt x="8266" y="11349"/>
                      <a:pt x="7332" y="11396"/>
                      <a:pt x="6398" y="11396"/>
                    </a:cubicBezTo>
                    <a:cubicBezTo>
                      <a:pt x="5464" y="11396"/>
                      <a:pt x="4483" y="11396"/>
                      <a:pt x="3503" y="11349"/>
                    </a:cubicBezTo>
                    <a:cubicBezTo>
                      <a:pt x="2522" y="11302"/>
                      <a:pt x="1495" y="11162"/>
                      <a:pt x="561" y="11116"/>
                    </a:cubicBezTo>
                    <a:lnTo>
                      <a:pt x="0" y="16299"/>
                    </a:lnTo>
                    <a:cubicBezTo>
                      <a:pt x="1168" y="16486"/>
                      <a:pt x="2242" y="16533"/>
                      <a:pt x="3316" y="16580"/>
                    </a:cubicBezTo>
                    <a:cubicBezTo>
                      <a:pt x="3876" y="16626"/>
                      <a:pt x="4437" y="16650"/>
                      <a:pt x="4991" y="16650"/>
                    </a:cubicBezTo>
                    <a:cubicBezTo>
                      <a:pt x="5546" y="16650"/>
                      <a:pt x="6095" y="16626"/>
                      <a:pt x="6632" y="16580"/>
                    </a:cubicBezTo>
                    <a:cubicBezTo>
                      <a:pt x="7799" y="16580"/>
                      <a:pt x="9014" y="16439"/>
                      <a:pt x="10134" y="16159"/>
                    </a:cubicBezTo>
                    <a:cubicBezTo>
                      <a:pt x="11489" y="15972"/>
                      <a:pt x="12796" y="15459"/>
                      <a:pt x="13917" y="14712"/>
                    </a:cubicBezTo>
                    <a:lnTo>
                      <a:pt x="14851" y="14058"/>
                    </a:lnTo>
                    <a:lnTo>
                      <a:pt x="14991" y="13030"/>
                    </a:lnTo>
                    <a:cubicBezTo>
                      <a:pt x="15085" y="12283"/>
                      <a:pt x="14991" y="11536"/>
                      <a:pt x="14711" y="10882"/>
                    </a:cubicBezTo>
                    <a:cubicBezTo>
                      <a:pt x="14524" y="10368"/>
                      <a:pt x="14291" y="9901"/>
                      <a:pt x="14011" y="9481"/>
                    </a:cubicBezTo>
                    <a:cubicBezTo>
                      <a:pt x="13450" y="8827"/>
                      <a:pt x="12936" y="8127"/>
                      <a:pt x="12376" y="7519"/>
                    </a:cubicBezTo>
                    <a:cubicBezTo>
                      <a:pt x="11302" y="6492"/>
                      <a:pt x="10134" y="5511"/>
                      <a:pt x="8920" y="4624"/>
                    </a:cubicBezTo>
                    <a:cubicBezTo>
                      <a:pt x="7753" y="3737"/>
                      <a:pt x="6538" y="2943"/>
                      <a:pt x="5277" y="2149"/>
                    </a:cubicBezTo>
                    <a:cubicBezTo>
                      <a:pt x="4063" y="1402"/>
                      <a:pt x="2849" y="654"/>
                      <a:pt x="1541" y="1"/>
                    </a:cubicBezTo>
                    <a:close/>
                  </a:path>
                </a:pathLst>
              </a:custGeom>
              <a:solidFill>
                <a:srgbClr val="CE7A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56"/>
              <p:cNvSpPr/>
              <p:nvPr/>
            </p:nvSpPr>
            <p:spPr>
              <a:xfrm>
                <a:off x="2193562" y="1433953"/>
                <a:ext cx="71920" cy="94554"/>
              </a:xfrm>
              <a:custGeom>
                <a:rect b="b" l="l" r="r" t="t"/>
                <a:pathLst>
                  <a:path extrusionOk="0" h="5336" w="4065">
                    <a:moveTo>
                      <a:pt x="1636" y="1"/>
                    </a:moveTo>
                    <a:lnTo>
                      <a:pt x="1" y="3877"/>
                    </a:lnTo>
                    <a:cubicBezTo>
                      <a:pt x="1" y="3877"/>
                      <a:pt x="1278" y="5336"/>
                      <a:pt x="2874" y="5336"/>
                    </a:cubicBezTo>
                    <a:cubicBezTo>
                      <a:pt x="3257" y="5336"/>
                      <a:pt x="3658" y="5252"/>
                      <a:pt x="4064" y="5045"/>
                    </a:cubicBezTo>
                    <a:lnTo>
                      <a:pt x="3831" y="2709"/>
                    </a:lnTo>
                    <a:lnTo>
                      <a:pt x="1636" y="1"/>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56"/>
              <p:cNvSpPr/>
              <p:nvPr/>
            </p:nvSpPr>
            <p:spPr>
              <a:xfrm>
                <a:off x="2166298" y="1409127"/>
                <a:ext cx="56209" cy="91878"/>
              </a:xfrm>
              <a:custGeom>
                <a:rect b="b" l="l" r="r" t="t"/>
                <a:pathLst>
                  <a:path extrusionOk="0" h="5185" w="3177">
                    <a:moveTo>
                      <a:pt x="328" y="1"/>
                    </a:moveTo>
                    <a:lnTo>
                      <a:pt x="1" y="4391"/>
                    </a:lnTo>
                    <a:lnTo>
                      <a:pt x="1635" y="5185"/>
                    </a:lnTo>
                    <a:lnTo>
                      <a:pt x="3177" y="1402"/>
                    </a:lnTo>
                    <a:lnTo>
                      <a:pt x="328" y="1"/>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56"/>
              <p:cNvSpPr/>
              <p:nvPr/>
            </p:nvSpPr>
            <p:spPr>
              <a:xfrm>
                <a:off x="2119201" y="1394242"/>
                <a:ext cx="112400" cy="158364"/>
              </a:xfrm>
              <a:custGeom>
                <a:rect b="b" l="l" r="r" t="t"/>
                <a:pathLst>
                  <a:path extrusionOk="0" h="8937" w="6353">
                    <a:moveTo>
                      <a:pt x="3851" y="0"/>
                    </a:moveTo>
                    <a:cubicBezTo>
                      <a:pt x="3778" y="0"/>
                      <a:pt x="3706" y="16"/>
                      <a:pt x="3644" y="47"/>
                    </a:cubicBezTo>
                    <a:lnTo>
                      <a:pt x="374" y="1354"/>
                    </a:lnTo>
                    <a:cubicBezTo>
                      <a:pt x="141" y="1495"/>
                      <a:pt x="1" y="1775"/>
                      <a:pt x="94" y="2008"/>
                    </a:cubicBezTo>
                    <a:lnTo>
                      <a:pt x="2196" y="8687"/>
                    </a:lnTo>
                    <a:lnTo>
                      <a:pt x="2196" y="8733"/>
                    </a:lnTo>
                    <a:cubicBezTo>
                      <a:pt x="2267" y="8876"/>
                      <a:pt x="2420" y="8937"/>
                      <a:pt x="2593" y="8937"/>
                    </a:cubicBezTo>
                    <a:cubicBezTo>
                      <a:pt x="2646" y="8937"/>
                      <a:pt x="2701" y="8931"/>
                      <a:pt x="2756" y="8920"/>
                    </a:cubicBezTo>
                    <a:lnTo>
                      <a:pt x="6025" y="7566"/>
                    </a:lnTo>
                    <a:cubicBezTo>
                      <a:pt x="6259" y="7472"/>
                      <a:pt x="6352" y="7192"/>
                      <a:pt x="6306" y="6959"/>
                    </a:cubicBezTo>
                    <a:lnTo>
                      <a:pt x="4204" y="234"/>
                    </a:lnTo>
                    <a:lnTo>
                      <a:pt x="4204" y="187"/>
                    </a:lnTo>
                    <a:cubicBezTo>
                      <a:pt x="4142" y="62"/>
                      <a:pt x="3996" y="0"/>
                      <a:pt x="3851"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56"/>
              <p:cNvSpPr/>
              <p:nvPr/>
            </p:nvSpPr>
            <p:spPr>
              <a:xfrm>
                <a:off x="2114742" y="1641649"/>
                <a:ext cx="258965" cy="152002"/>
              </a:xfrm>
              <a:custGeom>
                <a:rect b="b" l="l" r="r" t="t"/>
                <a:pathLst>
                  <a:path extrusionOk="0" h="8578" w="14637">
                    <a:moveTo>
                      <a:pt x="6304" y="0"/>
                    </a:moveTo>
                    <a:cubicBezTo>
                      <a:pt x="1526" y="0"/>
                      <a:pt x="1" y="4146"/>
                      <a:pt x="2541" y="7241"/>
                    </a:cubicBezTo>
                    <a:cubicBezTo>
                      <a:pt x="3371" y="8249"/>
                      <a:pt x="5090" y="8578"/>
                      <a:pt x="6978" y="8578"/>
                    </a:cubicBezTo>
                    <a:cubicBezTo>
                      <a:pt x="10511" y="8578"/>
                      <a:pt x="14637" y="7427"/>
                      <a:pt x="14637" y="7427"/>
                    </a:cubicBezTo>
                    <a:lnTo>
                      <a:pt x="13796" y="889"/>
                    </a:lnTo>
                    <a:cubicBezTo>
                      <a:pt x="13796" y="889"/>
                      <a:pt x="11368" y="142"/>
                      <a:pt x="6464" y="2"/>
                    </a:cubicBezTo>
                    <a:cubicBezTo>
                      <a:pt x="6410" y="1"/>
                      <a:pt x="6357" y="0"/>
                      <a:pt x="630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56"/>
              <p:cNvSpPr/>
              <p:nvPr/>
            </p:nvSpPr>
            <p:spPr>
              <a:xfrm>
                <a:off x="1926689" y="1641666"/>
                <a:ext cx="452804" cy="618198"/>
              </a:xfrm>
              <a:custGeom>
                <a:rect b="b" l="l" r="r" t="t"/>
                <a:pathLst>
                  <a:path extrusionOk="0" h="34887" w="25593">
                    <a:moveTo>
                      <a:pt x="14525" y="1"/>
                    </a:moveTo>
                    <a:cubicBezTo>
                      <a:pt x="11769" y="141"/>
                      <a:pt x="9060" y="421"/>
                      <a:pt x="6352" y="842"/>
                    </a:cubicBezTo>
                    <a:cubicBezTo>
                      <a:pt x="4204" y="1168"/>
                      <a:pt x="2055" y="1635"/>
                      <a:pt x="0" y="2289"/>
                    </a:cubicBezTo>
                    <a:cubicBezTo>
                      <a:pt x="4577" y="15879"/>
                      <a:pt x="4671" y="31945"/>
                      <a:pt x="5184" y="34887"/>
                    </a:cubicBezTo>
                    <a:lnTo>
                      <a:pt x="24379" y="32926"/>
                    </a:lnTo>
                    <a:cubicBezTo>
                      <a:pt x="25593" y="16440"/>
                      <a:pt x="22090" y="5512"/>
                      <a:pt x="20689" y="1822"/>
                    </a:cubicBezTo>
                    <a:cubicBezTo>
                      <a:pt x="20362" y="982"/>
                      <a:pt x="19615" y="375"/>
                      <a:pt x="18728" y="234"/>
                    </a:cubicBezTo>
                    <a:cubicBezTo>
                      <a:pt x="17327" y="94"/>
                      <a:pt x="15926" y="1"/>
                      <a:pt x="1452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56"/>
              <p:cNvSpPr/>
              <p:nvPr/>
            </p:nvSpPr>
            <p:spPr>
              <a:xfrm>
                <a:off x="2038240" y="1519204"/>
                <a:ext cx="189221" cy="173550"/>
              </a:xfrm>
              <a:custGeom>
                <a:rect b="b" l="l" r="r" t="t"/>
                <a:pathLst>
                  <a:path extrusionOk="0" h="9794" w="10695">
                    <a:moveTo>
                      <a:pt x="94" y="0"/>
                    </a:moveTo>
                    <a:lnTo>
                      <a:pt x="94" y="0"/>
                    </a:lnTo>
                    <a:cubicBezTo>
                      <a:pt x="934" y="2522"/>
                      <a:pt x="1588" y="5744"/>
                      <a:pt x="0" y="7706"/>
                    </a:cubicBezTo>
                    <a:cubicBezTo>
                      <a:pt x="0" y="7706"/>
                      <a:pt x="1139" y="9794"/>
                      <a:pt x="4923" y="9794"/>
                    </a:cubicBezTo>
                    <a:cubicBezTo>
                      <a:pt x="5336" y="9794"/>
                      <a:pt x="5780" y="9769"/>
                      <a:pt x="6258" y="9714"/>
                    </a:cubicBezTo>
                    <a:cubicBezTo>
                      <a:pt x="10695" y="9247"/>
                      <a:pt x="8220" y="6865"/>
                      <a:pt x="8220" y="6865"/>
                    </a:cubicBezTo>
                    <a:cubicBezTo>
                      <a:pt x="5184" y="6445"/>
                      <a:pt x="4857" y="2849"/>
                      <a:pt x="5091" y="747"/>
                    </a:cubicBezTo>
                    <a:lnTo>
                      <a:pt x="94" y="0"/>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56"/>
              <p:cNvSpPr/>
              <p:nvPr/>
            </p:nvSpPr>
            <p:spPr>
              <a:xfrm>
                <a:off x="2127463" y="1686923"/>
                <a:ext cx="47947" cy="51583"/>
              </a:xfrm>
              <a:custGeom>
                <a:rect b="b" l="l" r="r" t="t"/>
                <a:pathLst>
                  <a:path extrusionOk="0" h="2911" w="2710">
                    <a:moveTo>
                      <a:pt x="1200" y="1"/>
                    </a:moveTo>
                    <a:cubicBezTo>
                      <a:pt x="1123" y="1"/>
                      <a:pt x="1075" y="46"/>
                      <a:pt x="1075" y="156"/>
                    </a:cubicBezTo>
                    <a:lnTo>
                      <a:pt x="48" y="1510"/>
                    </a:lnTo>
                    <a:cubicBezTo>
                      <a:pt x="1" y="1603"/>
                      <a:pt x="1" y="1743"/>
                      <a:pt x="48" y="1837"/>
                    </a:cubicBezTo>
                    <a:lnTo>
                      <a:pt x="841" y="2771"/>
                    </a:lnTo>
                    <a:cubicBezTo>
                      <a:pt x="888" y="2911"/>
                      <a:pt x="982" y="2911"/>
                      <a:pt x="1122" y="2911"/>
                    </a:cubicBezTo>
                    <a:lnTo>
                      <a:pt x="2243" y="2724"/>
                    </a:lnTo>
                    <a:cubicBezTo>
                      <a:pt x="2336" y="2724"/>
                      <a:pt x="2476" y="2584"/>
                      <a:pt x="2476" y="2491"/>
                    </a:cubicBezTo>
                    <a:lnTo>
                      <a:pt x="2710" y="1417"/>
                    </a:lnTo>
                    <a:cubicBezTo>
                      <a:pt x="2710" y="1323"/>
                      <a:pt x="2663" y="1230"/>
                      <a:pt x="2569" y="1136"/>
                    </a:cubicBezTo>
                    <a:lnTo>
                      <a:pt x="1402" y="62"/>
                    </a:lnTo>
                    <a:cubicBezTo>
                      <a:pt x="1325" y="23"/>
                      <a:pt x="1255" y="1"/>
                      <a:pt x="1200"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56"/>
              <p:cNvSpPr/>
              <p:nvPr/>
            </p:nvSpPr>
            <p:spPr>
              <a:xfrm>
                <a:off x="2023360" y="1640426"/>
                <a:ext cx="123122" cy="111335"/>
              </a:xfrm>
              <a:custGeom>
                <a:rect b="b" l="l" r="r" t="t"/>
                <a:pathLst>
                  <a:path extrusionOk="0" h="6283" w="6959">
                    <a:moveTo>
                      <a:pt x="1168" y="1"/>
                    </a:moveTo>
                    <a:cubicBezTo>
                      <a:pt x="1086" y="1"/>
                      <a:pt x="1005" y="24"/>
                      <a:pt x="935" y="71"/>
                    </a:cubicBezTo>
                    <a:cubicBezTo>
                      <a:pt x="654" y="304"/>
                      <a:pt x="281" y="631"/>
                      <a:pt x="141" y="725"/>
                    </a:cubicBezTo>
                    <a:cubicBezTo>
                      <a:pt x="47" y="818"/>
                      <a:pt x="0" y="912"/>
                      <a:pt x="0" y="1005"/>
                    </a:cubicBezTo>
                    <a:cubicBezTo>
                      <a:pt x="281" y="4134"/>
                      <a:pt x="5044" y="6282"/>
                      <a:pt x="5044" y="6282"/>
                    </a:cubicBezTo>
                    <a:cubicBezTo>
                      <a:pt x="5838" y="5161"/>
                      <a:pt x="6492" y="3947"/>
                      <a:pt x="6959" y="2639"/>
                    </a:cubicBezTo>
                    <a:cubicBezTo>
                      <a:pt x="3036" y="2126"/>
                      <a:pt x="1822" y="771"/>
                      <a:pt x="1448" y="118"/>
                    </a:cubicBezTo>
                    <a:cubicBezTo>
                      <a:pt x="1448" y="118"/>
                      <a:pt x="1402" y="118"/>
                      <a:pt x="1402" y="71"/>
                    </a:cubicBezTo>
                    <a:cubicBezTo>
                      <a:pt x="1331" y="24"/>
                      <a:pt x="1250" y="1"/>
                      <a:pt x="116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56"/>
              <p:cNvSpPr/>
              <p:nvPr/>
            </p:nvSpPr>
            <p:spPr>
              <a:xfrm>
                <a:off x="2149773" y="1635713"/>
                <a:ext cx="61995" cy="101146"/>
              </a:xfrm>
              <a:custGeom>
                <a:rect b="b" l="l" r="r" t="t"/>
                <a:pathLst>
                  <a:path extrusionOk="0" h="5708" w="3504">
                    <a:moveTo>
                      <a:pt x="1562" y="1"/>
                    </a:moveTo>
                    <a:cubicBezTo>
                      <a:pt x="1402" y="1"/>
                      <a:pt x="1256" y="128"/>
                      <a:pt x="1215" y="290"/>
                    </a:cubicBezTo>
                    <a:lnTo>
                      <a:pt x="1215" y="384"/>
                    </a:lnTo>
                    <a:cubicBezTo>
                      <a:pt x="1402" y="1411"/>
                      <a:pt x="935" y="2438"/>
                      <a:pt x="1" y="2905"/>
                    </a:cubicBezTo>
                    <a:cubicBezTo>
                      <a:pt x="982" y="3699"/>
                      <a:pt x="1822" y="4633"/>
                      <a:pt x="2429" y="5708"/>
                    </a:cubicBezTo>
                    <a:cubicBezTo>
                      <a:pt x="3363" y="4120"/>
                      <a:pt x="3503" y="2205"/>
                      <a:pt x="2850" y="477"/>
                    </a:cubicBezTo>
                    <a:cubicBezTo>
                      <a:pt x="2803" y="384"/>
                      <a:pt x="2709" y="290"/>
                      <a:pt x="2616" y="243"/>
                    </a:cubicBezTo>
                    <a:cubicBezTo>
                      <a:pt x="2289" y="150"/>
                      <a:pt x="1962" y="57"/>
                      <a:pt x="1635" y="10"/>
                    </a:cubicBezTo>
                    <a:cubicBezTo>
                      <a:pt x="1611" y="4"/>
                      <a:pt x="1586" y="1"/>
                      <a:pt x="156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56"/>
              <p:cNvSpPr/>
              <p:nvPr/>
            </p:nvSpPr>
            <p:spPr>
              <a:xfrm>
                <a:off x="1959738" y="1726067"/>
                <a:ext cx="237380" cy="362498"/>
              </a:xfrm>
              <a:custGeom>
                <a:rect b="b" l="l" r="r" t="t"/>
                <a:pathLst>
                  <a:path extrusionOk="0" h="20457" w="13417">
                    <a:moveTo>
                      <a:pt x="11352" y="1"/>
                    </a:moveTo>
                    <a:cubicBezTo>
                      <a:pt x="11351" y="1"/>
                      <a:pt x="11350" y="1"/>
                      <a:pt x="11349" y="1"/>
                    </a:cubicBezTo>
                    <a:lnTo>
                      <a:pt x="10648" y="142"/>
                    </a:lnTo>
                    <a:cubicBezTo>
                      <a:pt x="10415" y="5979"/>
                      <a:pt x="10415" y="7567"/>
                      <a:pt x="4764" y="13311"/>
                    </a:cubicBezTo>
                    <a:cubicBezTo>
                      <a:pt x="1635" y="16487"/>
                      <a:pt x="374" y="18916"/>
                      <a:pt x="0" y="20457"/>
                    </a:cubicBezTo>
                    <a:cubicBezTo>
                      <a:pt x="0" y="20457"/>
                      <a:pt x="4250" y="16487"/>
                      <a:pt x="6912" y="14292"/>
                    </a:cubicBezTo>
                    <a:cubicBezTo>
                      <a:pt x="13417" y="8903"/>
                      <a:pt x="11555" y="1"/>
                      <a:pt x="11352"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56"/>
              <p:cNvSpPr/>
              <p:nvPr/>
            </p:nvSpPr>
            <p:spPr>
              <a:xfrm>
                <a:off x="2000219" y="1726882"/>
                <a:ext cx="209072" cy="353408"/>
              </a:xfrm>
              <a:custGeom>
                <a:rect b="b" l="l" r="r" t="t"/>
                <a:pathLst>
                  <a:path extrusionOk="0" h="19944" w="11817">
                    <a:moveTo>
                      <a:pt x="9158" y="1"/>
                    </a:moveTo>
                    <a:cubicBezTo>
                      <a:pt x="9156" y="1"/>
                      <a:pt x="9155" y="1"/>
                      <a:pt x="9154" y="2"/>
                    </a:cubicBezTo>
                    <a:cubicBezTo>
                      <a:pt x="9435" y="749"/>
                      <a:pt x="10882" y="9062"/>
                      <a:pt x="4671" y="14246"/>
                    </a:cubicBezTo>
                    <a:cubicBezTo>
                      <a:pt x="3270" y="15414"/>
                      <a:pt x="1402" y="17048"/>
                      <a:pt x="1" y="18309"/>
                    </a:cubicBezTo>
                    <a:cubicBezTo>
                      <a:pt x="48" y="18916"/>
                      <a:pt x="141" y="19430"/>
                      <a:pt x="141" y="19944"/>
                    </a:cubicBezTo>
                    <a:cubicBezTo>
                      <a:pt x="1682" y="18543"/>
                      <a:pt x="3644" y="16768"/>
                      <a:pt x="5185" y="15507"/>
                    </a:cubicBezTo>
                    <a:cubicBezTo>
                      <a:pt x="11817" y="9895"/>
                      <a:pt x="9330" y="1"/>
                      <a:pt x="9158" y="1"/>
                    </a:cubicBezTo>
                    <a:close/>
                  </a:path>
                </a:pathLst>
              </a:custGeom>
              <a:solidFill>
                <a:srgbClr val="000000">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56"/>
              <p:cNvSpPr/>
              <p:nvPr/>
            </p:nvSpPr>
            <p:spPr>
              <a:xfrm>
                <a:off x="2148128" y="1728565"/>
                <a:ext cx="18" cy="18"/>
              </a:xfrm>
              <a:custGeom>
                <a:rect b="b" l="l" r="r" t="t"/>
                <a:pathLst>
                  <a:path extrusionOk="0" h="1" w="1">
                    <a:moveTo>
                      <a:pt x="0" y="1"/>
                    </a:move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56"/>
              <p:cNvSpPr/>
              <p:nvPr/>
            </p:nvSpPr>
            <p:spPr>
              <a:xfrm>
                <a:off x="2090910" y="1337999"/>
                <a:ext cx="80448" cy="102404"/>
              </a:xfrm>
              <a:custGeom>
                <a:rect b="b" l="l" r="r" t="t"/>
                <a:pathLst>
                  <a:path extrusionOk="0" h="5779" w="4547">
                    <a:moveTo>
                      <a:pt x="1453" y="0"/>
                    </a:moveTo>
                    <a:cubicBezTo>
                      <a:pt x="872" y="0"/>
                      <a:pt x="362" y="632"/>
                      <a:pt x="152" y="2287"/>
                    </a:cubicBezTo>
                    <a:cubicBezTo>
                      <a:pt x="1" y="3345"/>
                      <a:pt x="2021" y="5779"/>
                      <a:pt x="3168" y="5779"/>
                    </a:cubicBezTo>
                    <a:cubicBezTo>
                      <a:pt x="3439" y="5779"/>
                      <a:pt x="3661" y="5643"/>
                      <a:pt x="3795" y="5322"/>
                    </a:cubicBezTo>
                    <a:cubicBezTo>
                      <a:pt x="4546" y="3427"/>
                      <a:pt x="2806" y="0"/>
                      <a:pt x="1453"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56"/>
              <p:cNvSpPr/>
              <p:nvPr/>
            </p:nvSpPr>
            <p:spPr>
              <a:xfrm>
                <a:off x="1986171" y="1346735"/>
                <a:ext cx="210169" cy="245192"/>
              </a:xfrm>
              <a:custGeom>
                <a:rect b="b" l="l" r="r" t="t"/>
                <a:pathLst>
                  <a:path extrusionOk="0" h="13837" w="11879">
                    <a:moveTo>
                      <a:pt x="4849" y="0"/>
                    </a:moveTo>
                    <a:cubicBezTo>
                      <a:pt x="2374" y="0"/>
                      <a:pt x="318" y="1891"/>
                      <a:pt x="141" y="4409"/>
                    </a:cubicBezTo>
                    <a:cubicBezTo>
                      <a:pt x="1" y="5203"/>
                      <a:pt x="141" y="5997"/>
                      <a:pt x="515" y="6744"/>
                    </a:cubicBezTo>
                    <a:cubicBezTo>
                      <a:pt x="1916" y="10060"/>
                      <a:pt x="2569" y="12115"/>
                      <a:pt x="4858" y="13282"/>
                    </a:cubicBezTo>
                    <a:cubicBezTo>
                      <a:pt x="5583" y="13664"/>
                      <a:pt x="6316" y="13837"/>
                      <a:pt x="7018" y="13837"/>
                    </a:cubicBezTo>
                    <a:cubicBezTo>
                      <a:pt x="9665" y="13837"/>
                      <a:pt x="11878" y="11388"/>
                      <a:pt x="11583" y="8472"/>
                    </a:cubicBezTo>
                    <a:cubicBezTo>
                      <a:pt x="11209" y="5156"/>
                      <a:pt x="9014" y="253"/>
                      <a:pt x="5278" y="19"/>
                    </a:cubicBezTo>
                    <a:cubicBezTo>
                      <a:pt x="5134" y="6"/>
                      <a:pt x="4991" y="0"/>
                      <a:pt x="4849" y="0"/>
                    </a:cubicBez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56"/>
              <p:cNvSpPr/>
              <p:nvPr/>
            </p:nvSpPr>
            <p:spPr>
              <a:xfrm>
                <a:off x="2082029" y="1586221"/>
                <a:ext cx="56191" cy="24028"/>
              </a:xfrm>
              <a:custGeom>
                <a:rect b="b" l="l" r="r" t="t"/>
                <a:pathLst>
                  <a:path extrusionOk="0" h="1356" w="3176">
                    <a:moveTo>
                      <a:pt x="0" y="1"/>
                    </a:moveTo>
                    <a:cubicBezTo>
                      <a:pt x="514" y="468"/>
                      <a:pt x="1168" y="842"/>
                      <a:pt x="1822" y="1028"/>
                    </a:cubicBezTo>
                    <a:cubicBezTo>
                      <a:pt x="2242" y="1215"/>
                      <a:pt x="2709" y="1309"/>
                      <a:pt x="3176" y="1355"/>
                    </a:cubicBezTo>
                    <a:cubicBezTo>
                      <a:pt x="2989" y="935"/>
                      <a:pt x="2849" y="561"/>
                      <a:pt x="2756" y="188"/>
                    </a:cubicBezTo>
                    <a:cubicBezTo>
                      <a:pt x="2379" y="282"/>
                      <a:pt x="2003" y="330"/>
                      <a:pt x="1629" y="330"/>
                    </a:cubicBezTo>
                    <a:cubicBezTo>
                      <a:pt x="1076" y="330"/>
                      <a:pt x="530" y="224"/>
                      <a:pt x="0" y="1"/>
                    </a:cubicBezTo>
                    <a:close/>
                  </a:path>
                </a:pathLst>
              </a:custGeom>
              <a:solidFill>
                <a:srgbClr val="000000">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56"/>
              <p:cNvSpPr/>
              <p:nvPr/>
            </p:nvSpPr>
            <p:spPr>
              <a:xfrm>
                <a:off x="1882900" y="1291094"/>
                <a:ext cx="264414" cy="271169"/>
              </a:xfrm>
              <a:custGeom>
                <a:rect b="b" l="l" r="r" t="t"/>
                <a:pathLst>
                  <a:path extrusionOk="0" h="15303" w="14945">
                    <a:moveTo>
                      <a:pt x="9154" y="0"/>
                    </a:moveTo>
                    <a:cubicBezTo>
                      <a:pt x="8227" y="0"/>
                      <a:pt x="7320" y="196"/>
                      <a:pt x="6585" y="637"/>
                    </a:cubicBezTo>
                    <a:cubicBezTo>
                      <a:pt x="5091" y="1665"/>
                      <a:pt x="3363" y="2178"/>
                      <a:pt x="1588" y="2178"/>
                    </a:cubicBezTo>
                    <a:cubicBezTo>
                      <a:pt x="2102" y="2459"/>
                      <a:pt x="2662" y="2692"/>
                      <a:pt x="3269" y="2879"/>
                    </a:cubicBezTo>
                    <a:cubicBezTo>
                      <a:pt x="1915" y="4187"/>
                      <a:pt x="1214" y="5961"/>
                      <a:pt x="1308" y="7829"/>
                    </a:cubicBezTo>
                    <a:cubicBezTo>
                      <a:pt x="1401" y="10445"/>
                      <a:pt x="0" y="11519"/>
                      <a:pt x="0" y="11519"/>
                    </a:cubicBezTo>
                    <a:cubicBezTo>
                      <a:pt x="0" y="11519"/>
                      <a:pt x="263" y="11553"/>
                      <a:pt x="615" y="11553"/>
                    </a:cubicBezTo>
                    <a:cubicBezTo>
                      <a:pt x="1179" y="11553"/>
                      <a:pt x="1972" y="11465"/>
                      <a:pt x="2289" y="11005"/>
                    </a:cubicBezTo>
                    <a:lnTo>
                      <a:pt x="2289" y="11005"/>
                    </a:lnTo>
                    <a:cubicBezTo>
                      <a:pt x="2055" y="11846"/>
                      <a:pt x="3503" y="14835"/>
                      <a:pt x="6679" y="15255"/>
                    </a:cubicBezTo>
                    <a:cubicBezTo>
                      <a:pt x="6952" y="15287"/>
                      <a:pt x="7190" y="15302"/>
                      <a:pt x="7397" y="15302"/>
                    </a:cubicBezTo>
                    <a:cubicBezTo>
                      <a:pt x="9882" y="15302"/>
                      <a:pt x="7893" y="13153"/>
                      <a:pt x="7893" y="13153"/>
                    </a:cubicBezTo>
                    <a:cubicBezTo>
                      <a:pt x="8780" y="12966"/>
                      <a:pt x="9481" y="12313"/>
                      <a:pt x="9761" y="11472"/>
                    </a:cubicBezTo>
                    <a:cubicBezTo>
                      <a:pt x="8733" y="11052"/>
                      <a:pt x="7893" y="10398"/>
                      <a:pt x="7239" y="9511"/>
                    </a:cubicBezTo>
                    <a:cubicBezTo>
                      <a:pt x="7239" y="9511"/>
                      <a:pt x="8687" y="7409"/>
                      <a:pt x="8593" y="6148"/>
                    </a:cubicBezTo>
                    <a:cubicBezTo>
                      <a:pt x="10508" y="6148"/>
                      <a:pt x="14945" y="4280"/>
                      <a:pt x="13964" y="2272"/>
                    </a:cubicBezTo>
                    <a:cubicBezTo>
                      <a:pt x="13292" y="928"/>
                      <a:pt x="11173" y="0"/>
                      <a:pt x="9154"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56"/>
              <p:cNvSpPr/>
              <p:nvPr/>
            </p:nvSpPr>
            <p:spPr>
              <a:xfrm>
                <a:off x="1970478" y="1498081"/>
                <a:ext cx="92567" cy="64306"/>
              </a:xfrm>
              <a:custGeom>
                <a:rect b="b" l="l" r="r" t="t"/>
                <a:pathLst>
                  <a:path extrusionOk="0" h="3629" w="5232">
                    <a:moveTo>
                      <a:pt x="1999" y="0"/>
                    </a:moveTo>
                    <a:cubicBezTo>
                      <a:pt x="1613" y="0"/>
                      <a:pt x="1243" y="104"/>
                      <a:pt x="935" y="351"/>
                    </a:cubicBezTo>
                    <a:cubicBezTo>
                      <a:pt x="1" y="1099"/>
                      <a:pt x="141" y="2406"/>
                      <a:pt x="1495" y="3060"/>
                    </a:cubicBezTo>
                    <a:cubicBezTo>
                      <a:pt x="2339" y="3422"/>
                      <a:pt x="3067" y="3628"/>
                      <a:pt x="3665" y="3628"/>
                    </a:cubicBezTo>
                    <a:cubicBezTo>
                      <a:pt x="3993" y="3628"/>
                      <a:pt x="4282" y="3566"/>
                      <a:pt x="4531" y="3434"/>
                    </a:cubicBezTo>
                    <a:cubicBezTo>
                      <a:pt x="5231" y="3107"/>
                      <a:pt x="4998" y="1706"/>
                      <a:pt x="4157" y="959"/>
                    </a:cubicBezTo>
                    <a:cubicBezTo>
                      <a:pt x="3626" y="427"/>
                      <a:pt x="2780" y="0"/>
                      <a:pt x="1999" y="0"/>
                    </a:cubicBez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56"/>
              <p:cNvSpPr/>
              <p:nvPr/>
            </p:nvSpPr>
            <p:spPr>
              <a:xfrm>
                <a:off x="2141511" y="2224265"/>
                <a:ext cx="384228" cy="1405214"/>
              </a:xfrm>
              <a:custGeom>
                <a:rect b="b" l="l" r="r" t="t"/>
                <a:pathLst>
                  <a:path extrusionOk="0" h="79301" w="21717">
                    <a:moveTo>
                      <a:pt x="12190" y="1"/>
                    </a:moveTo>
                    <a:lnTo>
                      <a:pt x="1" y="1308"/>
                    </a:lnTo>
                    <a:cubicBezTo>
                      <a:pt x="1" y="1308"/>
                      <a:pt x="8921" y="27835"/>
                      <a:pt x="10742" y="39837"/>
                    </a:cubicBezTo>
                    <a:cubicBezTo>
                      <a:pt x="12377" y="50812"/>
                      <a:pt x="13591" y="79300"/>
                      <a:pt x="13591" y="79300"/>
                    </a:cubicBezTo>
                    <a:lnTo>
                      <a:pt x="20082" y="78646"/>
                    </a:lnTo>
                    <a:cubicBezTo>
                      <a:pt x="20082" y="78646"/>
                      <a:pt x="21717" y="48757"/>
                      <a:pt x="21063" y="37502"/>
                    </a:cubicBezTo>
                    <a:cubicBezTo>
                      <a:pt x="20456" y="27228"/>
                      <a:pt x="12190" y="1"/>
                      <a:pt x="12190"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56"/>
              <p:cNvSpPr/>
              <p:nvPr/>
            </p:nvSpPr>
            <p:spPr>
              <a:xfrm>
                <a:off x="2372876" y="3581457"/>
                <a:ext cx="137170" cy="61258"/>
              </a:xfrm>
              <a:custGeom>
                <a:rect b="b" l="l" r="r" t="t"/>
                <a:pathLst>
                  <a:path extrusionOk="0" h="3457" w="7753">
                    <a:moveTo>
                      <a:pt x="7753" y="0"/>
                    </a:moveTo>
                    <a:lnTo>
                      <a:pt x="0" y="1075"/>
                    </a:lnTo>
                    <a:lnTo>
                      <a:pt x="234" y="3456"/>
                    </a:lnTo>
                    <a:lnTo>
                      <a:pt x="7519" y="2709"/>
                    </a:lnTo>
                    <a:lnTo>
                      <a:pt x="775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56"/>
              <p:cNvSpPr/>
              <p:nvPr/>
            </p:nvSpPr>
            <p:spPr>
              <a:xfrm>
                <a:off x="2408402" y="3632757"/>
                <a:ext cx="65285" cy="26509"/>
              </a:xfrm>
              <a:custGeom>
                <a:rect b="b" l="l" r="r" t="t"/>
                <a:pathLst>
                  <a:path extrusionOk="0" h="1496" w="3690">
                    <a:moveTo>
                      <a:pt x="3690" y="1"/>
                    </a:moveTo>
                    <a:lnTo>
                      <a:pt x="94" y="375"/>
                    </a:lnTo>
                    <a:lnTo>
                      <a:pt x="0" y="1495"/>
                    </a:lnTo>
                    <a:lnTo>
                      <a:pt x="3643" y="1075"/>
                    </a:lnTo>
                    <a:lnTo>
                      <a:pt x="3690" y="1"/>
                    </a:lnTo>
                    <a:close/>
                  </a:path>
                </a:pathLst>
              </a:custGeom>
              <a:solidFill>
                <a:srgbClr val="000000">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56"/>
              <p:cNvSpPr/>
              <p:nvPr/>
            </p:nvSpPr>
            <p:spPr>
              <a:xfrm>
                <a:off x="2013862" y="2198112"/>
                <a:ext cx="269386" cy="1439963"/>
              </a:xfrm>
              <a:custGeom>
                <a:rect b="b" l="l" r="r" t="t"/>
                <a:pathLst>
                  <a:path extrusionOk="0" h="81262" w="15226">
                    <a:moveTo>
                      <a:pt x="12563" y="0"/>
                    </a:moveTo>
                    <a:lnTo>
                      <a:pt x="141" y="1215"/>
                    </a:lnTo>
                    <a:cubicBezTo>
                      <a:pt x="141" y="1215"/>
                      <a:pt x="3643" y="24705"/>
                      <a:pt x="3643" y="36895"/>
                    </a:cubicBezTo>
                    <a:cubicBezTo>
                      <a:pt x="3643" y="48150"/>
                      <a:pt x="0" y="81261"/>
                      <a:pt x="0" y="81261"/>
                    </a:cubicBezTo>
                    <a:lnTo>
                      <a:pt x="6585" y="80607"/>
                    </a:lnTo>
                    <a:cubicBezTo>
                      <a:pt x="6585" y="80607"/>
                      <a:pt x="13264" y="46282"/>
                      <a:pt x="14291" y="34793"/>
                    </a:cubicBezTo>
                    <a:cubicBezTo>
                      <a:pt x="15225" y="24285"/>
                      <a:pt x="12563" y="0"/>
                      <a:pt x="12563"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56"/>
              <p:cNvSpPr/>
              <p:nvPr/>
            </p:nvSpPr>
            <p:spPr>
              <a:xfrm>
                <a:off x="2257202" y="2452675"/>
                <a:ext cx="56191" cy="360000"/>
              </a:xfrm>
              <a:custGeom>
                <a:rect b="b" l="l" r="r" t="t"/>
                <a:pathLst>
                  <a:path extrusionOk="0" h="20316" w="3176">
                    <a:moveTo>
                      <a:pt x="0" y="0"/>
                    </a:moveTo>
                    <a:cubicBezTo>
                      <a:pt x="280" y="3877"/>
                      <a:pt x="607" y="8173"/>
                      <a:pt x="747" y="12236"/>
                    </a:cubicBezTo>
                    <a:cubicBezTo>
                      <a:pt x="1494" y="15038"/>
                      <a:pt x="2242" y="17794"/>
                      <a:pt x="2849" y="20316"/>
                    </a:cubicBezTo>
                    <a:cubicBezTo>
                      <a:pt x="3176" y="13450"/>
                      <a:pt x="2195" y="6539"/>
                      <a:pt x="0" y="0"/>
                    </a:cubicBezTo>
                    <a:close/>
                  </a:path>
                </a:pathLst>
              </a:custGeom>
              <a:solidFill>
                <a:srgbClr val="000000">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56"/>
              <p:cNvSpPr/>
              <p:nvPr/>
            </p:nvSpPr>
            <p:spPr>
              <a:xfrm>
                <a:off x="2009313" y="3621185"/>
                <a:ext cx="141310" cy="58760"/>
              </a:xfrm>
              <a:custGeom>
                <a:rect b="b" l="l" r="r" t="t"/>
                <a:pathLst>
                  <a:path extrusionOk="0" h="3316" w="7987">
                    <a:moveTo>
                      <a:pt x="7987" y="0"/>
                    </a:moveTo>
                    <a:lnTo>
                      <a:pt x="94" y="1028"/>
                    </a:lnTo>
                    <a:lnTo>
                      <a:pt x="1" y="3316"/>
                    </a:lnTo>
                    <a:lnTo>
                      <a:pt x="7239" y="2569"/>
                    </a:lnTo>
                    <a:lnTo>
                      <a:pt x="798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56"/>
              <p:cNvSpPr/>
              <p:nvPr/>
            </p:nvSpPr>
            <p:spPr>
              <a:xfrm>
                <a:off x="2039885" y="3670004"/>
                <a:ext cx="66117" cy="25676"/>
              </a:xfrm>
              <a:custGeom>
                <a:rect b="b" l="l" r="r" t="t"/>
                <a:pathLst>
                  <a:path extrusionOk="0" h="1449" w="3737">
                    <a:moveTo>
                      <a:pt x="3737" y="0"/>
                    </a:moveTo>
                    <a:lnTo>
                      <a:pt x="94" y="374"/>
                    </a:lnTo>
                    <a:lnTo>
                      <a:pt x="1" y="1448"/>
                    </a:lnTo>
                    <a:lnTo>
                      <a:pt x="3643" y="1075"/>
                    </a:lnTo>
                    <a:lnTo>
                      <a:pt x="3737" y="0"/>
                    </a:lnTo>
                    <a:close/>
                  </a:path>
                </a:pathLst>
              </a:custGeom>
              <a:solidFill>
                <a:srgbClr val="000000">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56"/>
              <p:cNvSpPr/>
              <p:nvPr/>
            </p:nvSpPr>
            <p:spPr>
              <a:xfrm>
                <a:off x="2089460" y="1442954"/>
                <a:ext cx="15711" cy="18464"/>
              </a:xfrm>
              <a:custGeom>
                <a:rect b="b" l="l" r="r" t="t"/>
                <a:pathLst>
                  <a:path extrusionOk="0" h="1042" w="888">
                    <a:moveTo>
                      <a:pt x="342" y="0"/>
                    </a:moveTo>
                    <a:cubicBezTo>
                      <a:pt x="321" y="0"/>
                      <a:pt x="301" y="2"/>
                      <a:pt x="281" y="7"/>
                    </a:cubicBezTo>
                    <a:cubicBezTo>
                      <a:pt x="47" y="100"/>
                      <a:pt x="1" y="333"/>
                      <a:pt x="141" y="614"/>
                    </a:cubicBezTo>
                    <a:cubicBezTo>
                      <a:pt x="224" y="865"/>
                      <a:pt x="421" y="1041"/>
                      <a:pt x="595" y="1041"/>
                    </a:cubicBezTo>
                    <a:cubicBezTo>
                      <a:pt x="615" y="1041"/>
                      <a:pt x="635" y="1039"/>
                      <a:pt x="654" y="1034"/>
                    </a:cubicBezTo>
                    <a:cubicBezTo>
                      <a:pt x="841" y="941"/>
                      <a:pt x="888" y="660"/>
                      <a:pt x="841" y="427"/>
                    </a:cubicBezTo>
                    <a:cubicBezTo>
                      <a:pt x="756" y="214"/>
                      <a:pt x="554" y="0"/>
                      <a:pt x="342"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56"/>
              <p:cNvSpPr/>
              <p:nvPr/>
            </p:nvSpPr>
            <p:spPr>
              <a:xfrm>
                <a:off x="2143988" y="1425571"/>
                <a:ext cx="15729" cy="17933"/>
              </a:xfrm>
              <a:custGeom>
                <a:rect b="b" l="l" r="r" t="t"/>
                <a:pathLst>
                  <a:path extrusionOk="0" h="1012" w="889">
                    <a:moveTo>
                      <a:pt x="389" y="1"/>
                    </a:moveTo>
                    <a:cubicBezTo>
                      <a:pt x="368" y="1"/>
                      <a:pt x="348" y="3"/>
                      <a:pt x="328" y="7"/>
                    </a:cubicBezTo>
                    <a:cubicBezTo>
                      <a:pt x="94" y="53"/>
                      <a:pt x="1" y="287"/>
                      <a:pt x="141" y="614"/>
                    </a:cubicBezTo>
                    <a:cubicBezTo>
                      <a:pt x="218" y="844"/>
                      <a:pt x="390" y="1012"/>
                      <a:pt x="552" y="1012"/>
                    </a:cubicBezTo>
                    <a:cubicBezTo>
                      <a:pt x="587" y="1012"/>
                      <a:pt x="622" y="1004"/>
                      <a:pt x="655" y="988"/>
                    </a:cubicBezTo>
                    <a:cubicBezTo>
                      <a:pt x="842" y="941"/>
                      <a:pt x="888" y="661"/>
                      <a:pt x="842" y="427"/>
                    </a:cubicBezTo>
                    <a:cubicBezTo>
                      <a:pt x="799" y="214"/>
                      <a:pt x="601" y="1"/>
                      <a:pt x="389"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56"/>
              <p:cNvSpPr/>
              <p:nvPr/>
            </p:nvSpPr>
            <p:spPr>
              <a:xfrm>
                <a:off x="2129940" y="1444709"/>
                <a:ext cx="37207" cy="46373"/>
              </a:xfrm>
              <a:custGeom>
                <a:rect b="b" l="l" r="r" t="t"/>
                <a:pathLst>
                  <a:path extrusionOk="0" h="2617" w="2103">
                    <a:moveTo>
                      <a:pt x="1" y="1"/>
                    </a:moveTo>
                    <a:lnTo>
                      <a:pt x="888" y="2616"/>
                    </a:lnTo>
                    <a:cubicBezTo>
                      <a:pt x="1355" y="2569"/>
                      <a:pt x="1776" y="2289"/>
                      <a:pt x="2103" y="1916"/>
                    </a:cubicBezTo>
                    <a:cubicBezTo>
                      <a:pt x="1309" y="1355"/>
                      <a:pt x="608" y="701"/>
                      <a:pt x="1" y="1"/>
                    </a:cubicBezTo>
                    <a:close/>
                  </a:path>
                </a:pathLst>
              </a:custGeom>
              <a:solidFill>
                <a:srgbClr val="BA4D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56"/>
              <p:cNvSpPr/>
              <p:nvPr/>
            </p:nvSpPr>
            <p:spPr>
              <a:xfrm>
                <a:off x="2092768" y="1502848"/>
                <a:ext cx="42161" cy="10632"/>
              </a:xfrm>
              <a:custGeom>
                <a:rect b="b" l="l" r="r" t="t"/>
                <a:pathLst>
                  <a:path extrusionOk="0" h="600" w="2383">
                    <a:moveTo>
                      <a:pt x="82" y="1"/>
                    </a:moveTo>
                    <a:cubicBezTo>
                      <a:pt x="59" y="1"/>
                      <a:pt x="47" y="12"/>
                      <a:pt x="47" y="36"/>
                    </a:cubicBezTo>
                    <a:cubicBezTo>
                      <a:pt x="47" y="82"/>
                      <a:pt x="0" y="82"/>
                      <a:pt x="47" y="129"/>
                    </a:cubicBezTo>
                    <a:cubicBezTo>
                      <a:pt x="474" y="434"/>
                      <a:pt x="981" y="600"/>
                      <a:pt x="1503" y="600"/>
                    </a:cubicBezTo>
                    <a:cubicBezTo>
                      <a:pt x="1779" y="600"/>
                      <a:pt x="2060" y="553"/>
                      <a:pt x="2335" y="456"/>
                    </a:cubicBezTo>
                    <a:cubicBezTo>
                      <a:pt x="2382" y="456"/>
                      <a:pt x="2382" y="363"/>
                      <a:pt x="2382" y="316"/>
                    </a:cubicBezTo>
                    <a:cubicBezTo>
                      <a:pt x="2382" y="269"/>
                      <a:pt x="2335" y="269"/>
                      <a:pt x="2289" y="269"/>
                    </a:cubicBezTo>
                    <a:cubicBezTo>
                      <a:pt x="2032" y="355"/>
                      <a:pt x="1762" y="397"/>
                      <a:pt x="1494" y="397"/>
                    </a:cubicBezTo>
                    <a:cubicBezTo>
                      <a:pt x="1031" y="397"/>
                      <a:pt x="572" y="272"/>
                      <a:pt x="187" y="36"/>
                    </a:cubicBezTo>
                    <a:cubicBezTo>
                      <a:pt x="141" y="12"/>
                      <a:pt x="105" y="1"/>
                      <a:pt x="82"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56"/>
              <p:cNvSpPr/>
              <p:nvPr/>
            </p:nvSpPr>
            <p:spPr>
              <a:xfrm>
                <a:off x="2063841" y="1418235"/>
                <a:ext cx="23991" cy="24011"/>
              </a:xfrm>
              <a:custGeom>
                <a:rect b="b" l="l" r="r" t="t"/>
                <a:pathLst>
                  <a:path extrusionOk="0" h="1355" w="1356">
                    <a:moveTo>
                      <a:pt x="1122" y="0"/>
                    </a:moveTo>
                    <a:cubicBezTo>
                      <a:pt x="561" y="187"/>
                      <a:pt x="188" y="608"/>
                      <a:pt x="48" y="1121"/>
                    </a:cubicBezTo>
                    <a:cubicBezTo>
                      <a:pt x="1" y="1261"/>
                      <a:pt x="48" y="1308"/>
                      <a:pt x="188" y="1355"/>
                    </a:cubicBezTo>
                    <a:cubicBezTo>
                      <a:pt x="234" y="1308"/>
                      <a:pt x="234" y="1308"/>
                      <a:pt x="281" y="1308"/>
                    </a:cubicBezTo>
                    <a:cubicBezTo>
                      <a:pt x="328" y="1308"/>
                      <a:pt x="374" y="1261"/>
                      <a:pt x="421" y="1168"/>
                    </a:cubicBezTo>
                    <a:cubicBezTo>
                      <a:pt x="515" y="748"/>
                      <a:pt x="795" y="421"/>
                      <a:pt x="1215" y="327"/>
                    </a:cubicBezTo>
                    <a:cubicBezTo>
                      <a:pt x="1355" y="327"/>
                      <a:pt x="1355" y="187"/>
                      <a:pt x="1355" y="141"/>
                    </a:cubicBezTo>
                    <a:cubicBezTo>
                      <a:pt x="1355" y="0"/>
                      <a:pt x="1215" y="0"/>
                      <a:pt x="1122"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56"/>
              <p:cNvSpPr/>
              <p:nvPr/>
            </p:nvSpPr>
            <p:spPr>
              <a:xfrm>
                <a:off x="2135725" y="1394650"/>
                <a:ext cx="30590" cy="13680"/>
              </a:xfrm>
              <a:custGeom>
                <a:rect b="b" l="l" r="r" t="t"/>
                <a:pathLst>
                  <a:path extrusionOk="0" h="772" w="1729">
                    <a:moveTo>
                      <a:pt x="425" y="0"/>
                    </a:moveTo>
                    <a:cubicBezTo>
                      <a:pt x="332" y="0"/>
                      <a:pt x="237" y="8"/>
                      <a:pt x="141" y="24"/>
                    </a:cubicBezTo>
                    <a:cubicBezTo>
                      <a:pt x="1" y="24"/>
                      <a:pt x="1" y="117"/>
                      <a:pt x="1" y="257"/>
                    </a:cubicBezTo>
                    <a:cubicBezTo>
                      <a:pt x="1" y="326"/>
                      <a:pt x="76" y="369"/>
                      <a:pt x="153" y="369"/>
                    </a:cubicBezTo>
                    <a:cubicBezTo>
                      <a:pt x="181" y="369"/>
                      <a:pt x="209" y="363"/>
                      <a:pt x="234" y="351"/>
                    </a:cubicBezTo>
                    <a:cubicBezTo>
                      <a:pt x="301" y="343"/>
                      <a:pt x="367" y="339"/>
                      <a:pt x="434" y="339"/>
                    </a:cubicBezTo>
                    <a:cubicBezTo>
                      <a:pt x="785" y="339"/>
                      <a:pt x="1127" y="449"/>
                      <a:pt x="1402" y="724"/>
                    </a:cubicBezTo>
                    <a:cubicBezTo>
                      <a:pt x="1449" y="724"/>
                      <a:pt x="1542" y="771"/>
                      <a:pt x="1589" y="771"/>
                    </a:cubicBezTo>
                    <a:cubicBezTo>
                      <a:pt x="1635" y="771"/>
                      <a:pt x="1635" y="724"/>
                      <a:pt x="1635" y="724"/>
                    </a:cubicBezTo>
                    <a:cubicBezTo>
                      <a:pt x="1729" y="631"/>
                      <a:pt x="1729" y="538"/>
                      <a:pt x="1635" y="491"/>
                    </a:cubicBezTo>
                    <a:cubicBezTo>
                      <a:pt x="1287" y="181"/>
                      <a:pt x="875" y="0"/>
                      <a:pt x="425"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56"/>
              <p:cNvSpPr/>
              <p:nvPr/>
            </p:nvSpPr>
            <p:spPr>
              <a:xfrm>
                <a:off x="1807707" y="1786492"/>
                <a:ext cx="217317" cy="461801"/>
              </a:xfrm>
              <a:custGeom>
                <a:rect b="b" l="l" r="r" t="t"/>
                <a:pathLst>
                  <a:path extrusionOk="0" h="26061" w="12283">
                    <a:moveTo>
                      <a:pt x="4390" y="1"/>
                    </a:moveTo>
                    <a:cubicBezTo>
                      <a:pt x="4390" y="1"/>
                      <a:pt x="0" y="10929"/>
                      <a:pt x="701" y="16066"/>
                    </a:cubicBezTo>
                    <a:cubicBezTo>
                      <a:pt x="981" y="18354"/>
                      <a:pt x="7239" y="24192"/>
                      <a:pt x="11115" y="26060"/>
                    </a:cubicBezTo>
                    <a:cubicBezTo>
                      <a:pt x="11722" y="25360"/>
                      <a:pt x="12143" y="24519"/>
                      <a:pt x="12283" y="23678"/>
                    </a:cubicBezTo>
                    <a:cubicBezTo>
                      <a:pt x="10462" y="21343"/>
                      <a:pt x="7286" y="17841"/>
                      <a:pt x="6118" y="15599"/>
                    </a:cubicBezTo>
                    <a:cubicBezTo>
                      <a:pt x="5231" y="13964"/>
                      <a:pt x="9294" y="2009"/>
                      <a:pt x="9294" y="2009"/>
                    </a:cubicBezTo>
                    <a:lnTo>
                      <a:pt x="4390" y="1"/>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56"/>
              <p:cNvSpPr/>
              <p:nvPr/>
            </p:nvSpPr>
            <p:spPr>
              <a:xfrm>
                <a:off x="1844878" y="1677372"/>
                <a:ext cx="191875" cy="241541"/>
              </a:xfrm>
              <a:custGeom>
                <a:rect b="b" l="l" r="r" t="t"/>
                <a:pathLst>
                  <a:path extrusionOk="0" h="13631" w="10845">
                    <a:moveTo>
                      <a:pt x="6177" y="0"/>
                    </a:moveTo>
                    <a:cubicBezTo>
                      <a:pt x="5655" y="0"/>
                      <a:pt x="5102" y="89"/>
                      <a:pt x="4531" y="274"/>
                    </a:cubicBezTo>
                    <a:cubicBezTo>
                      <a:pt x="515" y="1535"/>
                      <a:pt x="1" y="10502"/>
                      <a:pt x="1" y="10502"/>
                    </a:cubicBezTo>
                    <a:lnTo>
                      <a:pt x="6166" y="13631"/>
                    </a:lnTo>
                    <a:cubicBezTo>
                      <a:pt x="7940" y="11529"/>
                      <a:pt x="9201" y="9007"/>
                      <a:pt x="9902" y="6345"/>
                    </a:cubicBezTo>
                    <a:cubicBezTo>
                      <a:pt x="10845" y="2495"/>
                      <a:pt x="8945" y="0"/>
                      <a:pt x="617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56"/>
              <p:cNvSpPr/>
              <p:nvPr/>
            </p:nvSpPr>
            <p:spPr>
              <a:xfrm>
                <a:off x="1977095" y="1812151"/>
                <a:ext cx="36376" cy="176279"/>
              </a:xfrm>
              <a:custGeom>
                <a:rect b="b" l="l" r="r" t="t"/>
                <a:pathLst>
                  <a:path extrusionOk="0" h="9948" w="2056">
                    <a:moveTo>
                      <a:pt x="2055" y="0"/>
                    </a:moveTo>
                    <a:lnTo>
                      <a:pt x="2055" y="0"/>
                    </a:lnTo>
                    <a:cubicBezTo>
                      <a:pt x="1541" y="1495"/>
                      <a:pt x="841" y="2943"/>
                      <a:pt x="0" y="4250"/>
                    </a:cubicBezTo>
                    <a:cubicBezTo>
                      <a:pt x="374" y="6165"/>
                      <a:pt x="654" y="8033"/>
                      <a:pt x="888" y="9948"/>
                    </a:cubicBezTo>
                    <a:cubicBezTo>
                      <a:pt x="1588" y="6679"/>
                      <a:pt x="1962" y="3363"/>
                      <a:pt x="2055" y="0"/>
                    </a:cubicBezTo>
                    <a:close/>
                  </a:path>
                </a:pathLst>
              </a:custGeom>
              <a:solidFill>
                <a:srgbClr val="000000">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56"/>
              <p:cNvSpPr/>
              <p:nvPr/>
            </p:nvSpPr>
            <p:spPr>
              <a:xfrm>
                <a:off x="2105153" y="3740671"/>
                <a:ext cx="33067" cy="17064"/>
              </a:xfrm>
              <a:custGeom>
                <a:rect b="b" l="l" r="r" t="t"/>
                <a:pathLst>
                  <a:path extrusionOk="0" h="963" w="1869">
                    <a:moveTo>
                      <a:pt x="1589" y="122"/>
                    </a:moveTo>
                    <a:cubicBezTo>
                      <a:pt x="1635" y="122"/>
                      <a:pt x="1635" y="169"/>
                      <a:pt x="1635" y="262"/>
                    </a:cubicBezTo>
                    <a:cubicBezTo>
                      <a:pt x="1682" y="356"/>
                      <a:pt x="1635" y="449"/>
                      <a:pt x="1589" y="543"/>
                    </a:cubicBezTo>
                    <a:cubicBezTo>
                      <a:pt x="1302" y="702"/>
                      <a:pt x="993" y="774"/>
                      <a:pt x="691" y="774"/>
                    </a:cubicBezTo>
                    <a:cubicBezTo>
                      <a:pt x="552" y="774"/>
                      <a:pt x="414" y="759"/>
                      <a:pt x="281" y="729"/>
                    </a:cubicBezTo>
                    <a:cubicBezTo>
                      <a:pt x="655" y="449"/>
                      <a:pt x="1028" y="262"/>
                      <a:pt x="1449" y="122"/>
                    </a:cubicBezTo>
                    <a:close/>
                    <a:moveTo>
                      <a:pt x="1483" y="1"/>
                    </a:moveTo>
                    <a:cubicBezTo>
                      <a:pt x="993" y="1"/>
                      <a:pt x="85" y="651"/>
                      <a:pt x="1" y="776"/>
                    </a:cubicBezTo>
                    <a:lnTo>
                      <a:pt x="1" y="869"/>
                    </a:lnTo>
                    <a:cubicBezTo>
                      <a:pt x="1" y="916"/>
                      <a:pt x="1" y="963"/>
                      <a:pt x="48" y="963"/>
                    </a:cubicBezTo>
                    <a:lnTo>
                      <a:pt x="1028" y="963"/>
                    </a:lnTo>
                    <a:cubicBezTo>
                      <a:pt x="1262" y="916"/>
                      <a:pt x="1495" y="823"/>
                      <a:pt x="1682" y="729"/>
                    </a:cubicBezTo>
                    <a:cubicBezTo>
                      <a:pt x="1822" y="589"/>
                      <a:pt x="1869" y="402"/>
                      <a:pt x="1822" y="262"/>
                    </a:cubicBezTo>
                    <a:cubicBezTo>
                      <a:pt x="1822" y="122"/>
                      <a:pt x="1729" y="76"/>
                      <a:pt x="1635" y="29"/>
                    </a:cubicBezTo>
                    <a:cubicBezTo>
                      <a:pt x="1592" y="9"/>
                      <a:pt x="1540" y="1"/>
                      <a:pt x="148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56"/>
              <p:cNvSpPr/>
              <p:nvPr/>
            </p:nvSpPr>
            <p:spPr>
              <a:xfrm>
                <a:off x="2105153" y="3726938"/>
                <a:ext cx="19851" cy="29149"/>
              </a:xfrm>
              <a:custGeom>
                <a:rect b="b" l="l" r="r" t="t"/>
                <a:pathLst>
                  <a:path extrusionOk="0" h="1645" w="1122">
                    <a:moveTo>
                      <a:pt x="655" y="150"/>
                    </a:moveTo>
                    <a:cubicBezTo>
                      <a:pt x="795" y="150"/>
                      <a:pt x="795" y="197"/>
                      <a:pt x="795" y="197"/>
                    </a:cubicBezTo>
                    <a:cubicBezTo>
                      <a:pt x="748" y="664"/>
                      <a:pt x="515" y="1084"/>
                      <a:pt x="188" y="1364"/>
                    </a:cubicBezTo>
                    <a:cubicBezTo>
                      <a:pt x="141" y="944"/>
                      <a:pt x="234" y="570"/>
                      <a:pt x="468" y="197"/>
                    </a:cubicBezTo>
                    <a:cubicBezTo>
                      <a:pt x="515" y="150"/>
                      <a:pt x="561" y="150"/>
                      <a:pt x="655" y="150"/>
                    </a:cubicBezTo>
                    <a:close/>
                    <a:moveTo>
                      <a:pt x="1" y="1640"/>
                    </a:moveTo>
                    <a:cubicBezTo>
                      <a:pt x="1" y="1642"/>
                      <a:pt x="1" y="1643"/>
                      <a:pt x="1" y="1644"/>
                    </a:cubicBezTo>
                    <a:cubicBezTo>
                      <a:pt x="1" y="1643"/>
                      <a:pt x="1" y="1642"/>
                      <a:pt x="1" y="1640"/>
                    </a:cubicBezTo>
                    <a:close/>
                    <a:moveTo>
                      <a:pt x="742" y="1"/>
                    </a:moveTo>
                    <a:cubicBezTo>
                      <a:pt x="728" y="1"/>
                      <a:pt x="714" y="3"/>
                      <a:pt x="701" y="10"/>
                    </a:cubicBezTo>
                    <a:cubicBezTo>
                      <a:pt x="561" y="10"/>
                      <a:pt x="421" y="103"/>
                      <a:pt x="328" y="197"/>
                    </a:cubicBezTo>
                    <a:cubicBezTo>
                      <a:pt x="8" y="563"/>
                      <a:pt x="1" y="1556"/>
                      <a:pt x="1" y="1640"/>
                    </a:cubicBezTo>
                    <a:lnTo>
                      <a:pt x="1" y="1640"/>
                    </a:lnTo>
                    <a:cubicBezTo>
                      <a:pt x="1" y="1628"/>
                      <a:pt x="1" y="1624"/>
                      <a:pt x="4" y="1624"/>
                    </a:cubicBezTo>
                    <a:cubicBezTo>
                      <a:pt x="11" y="1624"/>
                      <a:pt x="32" y="1644"/>
                      <a:pt x="94" y="1644"/>
                    </a:cubicBezTo>
                    <a:cubicBezTo>
                      <a:pt x="515" y="1411"/>
                      <a:pt x="1122" y="570"/>
                      <a:pt x="982" y="197"/>
                    </a:cubicBezTo>
                    <a:cubicBezTo>
                      <a:pt x="941" y="116"/>
                      <a:pt x="831" y="1"/>
                      <a:pt x="74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56"/>
              <p:cNvSpPr/>
              <p:nvPr/>
            </p:nvSpPr>
            <p:spPr>
              <a:xfrm>
                <a:off x="2475333" y="3702006"/>
                <a:ext cx="40498" cy="16834"/>
              </a:xfrm>
              <a:custGeom>
                <a:rect b="b" l="l" r="r" t="t"/>
                <a:pathLst>
                  <a:path extrusionOk="0" h="950" w="2289">
                    <a:moveTo>
                      <a:pt x="2055" y="156"/>
                    </a:moveTo>
                    <a:cubicBezTo>
                      <a:pt x="2102" y="156"/>
                      <a:pt x="2148" y="156"/>
                      <a:pt x="2148" y="203"/>
                    </a:cubicBezTo>
                    <a:cubicBezTo>
                      <a:pt x="2148" y="296"/>
                      <a:pt x="2102" y="389"/>
                      <a:pt x="2055" y="483"/>
                    </a:cubicBezTo>
                    <a:cubicBezTo>
                      <a:pt x="1915" y="716"/>
                      <a:pt x="1308" y="810"/>
                      <a:pt x="514" y="810"/>
                    </a:cubicBezTo>
                    <a:cubicBezTo>
                      <a:pt x="888" y="483"/>
                      <a:pt x="1401" y="249"/>
                      <a:pt x="1915" y="156"/>
                    </a:cubicBezTo>
                    <a:close/>
                    <a:moveTo>
                      <a:pt x="1933" y="0"/>
                    </a:moveTo>
                    <a:cubicBezTo>
                      <a:pt x="1388" y="0"/>
                      <a:pt x="223" y="724"/>
                      <a:pt x="94" y="810"/>
                    </a:cubicBezTo>
                    <a:cubicBezTo>
                      <a:pt x="47" y="810"/>
                      <a:pt x="47" y="856"/>
                      <a:pt x="0" y="903"/>
                    </a:cubicBezTo>
                    <a:cubicBezTo>
                      <a:pt x="0" y="950"/>
                      <a:pt x="47" y="950"/>
                      <a:pt x="94" y="950"/>
                    </a:cubicBezTo>
                    <a:lnTo>
                      <a:pt x="1308" y="950"/>
                    </a:lnTo>
                    <a:cubicBezTo>
                      <a:pt x="1588" y="950"/>
                      <a:pt x="1868" y="856"/>
                      <a:pt x="2148" y="670"/>
                    </a:cubicBezTo>
                    <a:cubicBezTo>
                      <a:pt x="2242" y="576"/>
                      <a:pt x="2289" y="389"/>
                      <a:pt x="2242" y="249"/>
                    </a:cubicBezTo>
                    <a:cubicBezTo>
                      <a:pt x="2242" y="156"/>
                      <a:pt x="2195" y="109"/>
                      <a:pt x="2055" y="16"/>
                    </a:cubicBezTo>
                    <a:cubicBezTo>
                      <a:pt x="2019" y="5"/>
                      <a:pt x="1978" y="0"/>
                      <a:pt x="193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56"/>
              <p:cNvSpPr/>
              <p:nvPr/>
            </p:nvSpPr>
            <p:spPr>
              <a:xfrm>
                <a:off x="2476147" y="3687157"/>
                <a:ext cx="23991" cy="30868"/>
              </a:xfrm>
              <a:custGeom>
                <a:rect b="b" l="l" r="r" t="t"/>
                <a:pathLst>
                  <a:path extrusionOk="0" h="1742" w="1356">
                    <a:moveTo>
                      <a:pt x="842" y="200"/>
                    </a:moveTo>
                    <a:cubicBezTo>
                      <a:pt x="1075" y="200"/>
                      <a:pt x="1075" y="293"/>
                      <a:pt x="1075" y="293"/>
                    </a:cubicBezTo>
                    <a:cubicBezTo>
                      <a:pt x="1122" y="527"/>
                      <a:pt x="608" y="1227"/>
                      <a:pt x="188" y="1508"/>
                    </a:cubicBezTo>
                    <a:cubicBezTo>
                      <a:pt x="188" y="1087"/>
                      <a:pt x="328" y="667"/>
                      <a:pt x="561" y="340"/>
                    </a:cubicBezTo>
                    <a:cubicBezTo>
                      <a:pt x="655" y="247"/>
                      <a:pt x="748" y="247"/>
                      <a:pt x="842" y="200"/>
                    </a:cubicBezTo>
                    <a:close/>
                    <a:moveTo>
                      <a:pt x="833" y="1"/>
                    </a:moveTo>
                    <a:cubicBezTo>
                      <a:pt x="683" y="1"/>
                      <a:pt x="544" y="77"/>
                      <a:pt x="468" y="153"/>
                    </a:cubicBezTo>
                    <a:cubicBezTo>
                      <a:pt x="141" y="620"/>
                      <a:pt x="1" y="1087"/>
                      <a:pt x="48" y="1648"/>
                    </a:cubicBezTo>
                    <a:cubicBezTo>
                      <a:pt x="48" y="1741"/>
                      <a:pt x="48" y="1741"/>
                      <a:pt x="141" y="1741"/>
                    </a:cubicBezTo>
                    <a:cubicBezTo>
                      <a:pt x="608" y="1508"/>
                      <a:pt x="1355" y="620"/>
                      <a:pt x="1262" y="200"/>
                    </a:cubicBezTo>
                    <a:cubicBezTo>
                      <a:pt x="1262" y="107"/>
                      <a:pt x="1168" y="13"/>
                      <a:pt x="935" y="13"/>
                    </a:cubicBezTo>
                    <a:cubicBezTo>
                      <a:pt x="901" y="5"/>
                      <a:pt x="866" y="1"/>
                      <a:pt x="83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56"/>
              <p:cNvSpPr/>
              <p:nvPr/>
            </p:nvSpPr>
            <p:spPr>
              <a:xfrm>
                <a:off x="1974618" y="2197791"/>
                <a:ext cx="96690" cy="64572"/>
              </a:xfrm>
              <a:custGeom>
                <a:rect b="b" l="l" r="r" t="t"/>
                <a:pathLst>
                  <a:path extrusionOk="0" h="3644" w="5465">
                    <a:moveTo>
                      <a:pt x="2008" y="0"/>
                    </a:moveTo>
                    <a:lnTo>
                      <a:pt x="0" y="1074"/>
                    </a:lnTo>
                    <a:cubicBezTo>
                      <a:pt x="374" y="3410"/>
                      <a:pt x="3363" y="3643"/>
                      <a:pt x="3363" y="3643"/>
                    </a:cubicBezTo>
                    <a:lnTo>
                      <a:pt x="5464" y="94"/>
                    </a:lnTo>
                    <a:lnTo>
                      <a:pt x="2008" y="0"/>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56"/>
              <p:cNvSpPr/>
              <p:nvPr/>
            </p:nvSpPr>
            <p:spPr>
              <a:xfrm>
                <a:off x="2034100" y="2199439"/>
                <a:ext cx="66117" cy="76976"/>
              </a:xfrm>
              <a:custGeom>
                <a:rect b="b" l="l" r="r" t="t"/>
                <a:pathLst>
                  <a:path extrusionOk="0" h="4344" w="3737">
                    <a:moveTo>
                      <a:pt x="2102" y="1"/>
                    </a:moveTo>
                    <a:lnTo>
                      <a:pt x="1" y="3550"/>
                    </a:lnTo>
                    <a:lnTo>
                      <a:pt x="1635" y="4344"/>
                    </a:lnTo>
                    <a:lnTo>
                      <a:pt x="3737" y="1168"/>
                    </a:lnTo>
                    <a:lnTo>
                      <a:pt x="2102" y="1"/>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pic>
        <p:nvPicPr>
          <p:cNvPr id="1297" name="Google Shape;1297;p56"/>
          <p:cNvPicPr preferRelativeResize="0"/>
          <p:nvPr/>
        </p:nvPicPr>
        <p:blipFill rotWithShape="1">
          <a:blip r:embed="rId4">
            <a:alphaModFix/>
          </a:blip>
          <a:srcRect b="0" l="0" r="0" t="0"/>
          <a:stretch/>
        </p:blipFill>
        <p:spPr>
          <a:xfrm>
            <a:off x="6300725" y="3381907"/>
            <a:ext cx="2652775" cy="1641293"/>
          </a:xfrm>
          <a:prstGeom prst="rect">
            <a:avLst/>
          </a:prstGeom>
          <a:noFill/>
          <a:ln>
            <a:noFill/>
          </a:ln>
        </p:spPr>
      </p:pic>
      <p:sp>
        <p:nvSpPr>
          <p:cNvPr id="1298" name="Google Shape;1298;p5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299" name="Google Shape;1299;p56"/>
          <p:cNvPicPr preferRelativeResize="0"/>
          <p:nvPr/>
        </p:nvPicPr>
        <p:blipFill>
          <a:blip r:embed="rId5">
            <a:alphaModFix/>
          </a:blip>
          <a:stretch>
            <a:fillRect/>
          </a:stretch>
        </p:blipFill>
        <p:spPr>
          <a:xfrm>
            <a:off x="-3" y="4267225"/>
            <a:ext cx="825299" cy="87622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7">
                                            <p:txEl>
                                              <p:pRg end="0" st="0"/>
                                            </p:txEl>
                                          </p:spTgt>
                                        </p:tgtEl>
                                        <p:attrNameLst>
                                          <p:attrName>style.visibility</p:attrName>
                                        </p:attrNameLst>
                                      </p:cBhvr>
                                      <p:to>
                                        <p:strVal val="visible"/>
                                      </p:to>
                                    </p:set>
                                    <p:animEffect filter="fade" transition="in">
                                      <p:cBhvr>
                                        <p:cTn dur="1000"/>
                                        <p:tgtEl>
                                          <p:spTgt spid="123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7">
                                            <p:txEl>
                                              <p:pRg end="1" st="1"/>
                                            </p:txEl>
                                          </p:spTgt>
                                        </p:tgtEl>
                                        <p:attrNameLst>
                                          <p:attrName>style.visibility</p:attrName>
                                        </p:attrNameLst>
                                      </p:cBhvr>
                                      <p:to>
                                        <p:strVal val="visible"/>
                                      </p:to>
                                    </p:set>
                                    <p:animEffect filter="fade" transition="in">
                                      <p:cBhvr>
                                        <p:cTn dur="1000"/>
                                        <p:tgtEl>
                                          <p:spTgt spid="123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7">
                                            <p:txEl>
                                              <p:pRg end="2" st="2"/>
                                            </p:txEl>
                                          </p:spTgt>
                                        </p:tgtEl>
                                        <p:attrNameLst>
                                          <p:attrName>style.visibility</p:attrName>
                                        </p:attrNameLst>
                                      </p:cBhvr>
                                      <p:to>
                                        <p:strVal val="visible"/>
                                      </p:to>
                                    </p:set>
                                    <p:animEffect filter="fade" transition="in">
                                      <p:cBhvr>
                                        <p:cTn dur="1000"/>
                                        <p:tgtEl>
                                          <p:spTgt spid="123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7">
                                            <p:txEl>
                                              <p:pRg end="3" st="3"/>
                                            </p:txEl>
                                          </p:spTgt>
                                        </p:tgtEl>
                                        <p:attrNameLst>
                                          <p:attrName>style.visibility</p:attrName>
                                        </p:attrNameLst>
                                      </p:cBhvr>
                                      <p:to>
                                        <p:strVal val="visible"/>
                                      </p:to>
                                    </p:set>
                                    <p:animEffect filter="fade" transition="in">
                                      <p:cBhvr>
                                        <p:cTn dur="1000"/>
                                        <p:tgtEl>
                                          <p:spTgt spid="123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7">
                                            <p:txEl>
                                              <p:pRg end="4" st="4"/>
                                            </p:txEl>
                                          </p:spTgt>
                                        </p:tgtEl>
                                        <p:attrNameLst>
                                          <p:attrName>style.visibility</p:attrName>
                                        </p:attrNameLst>
                                      </p:cBhvr>
                                      <p:to>
                                        <p:strVal val="visible"/>
                                      </p:to>
                                    </p:set>
                                    <p:animEffect filter="fade" transition="in">
                                      <p:cBhvr>
                                        <p:cTn dur="1000"/>
                                        <p:tgtEl>
                                          <p:spTgt spid="123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7">
                                            <p:txEl>
                                              <p:pRg end="5" st="5"/>
                                            </p:txEl>
                                          </p:spTgt>
                                        </p:tgtEl>
                                        <p:attrNameLst>
                                          <p:attrName>style.visibility</p:attrName>
                                        </p:attrNameLst>
                                      </p:cBhvr>
                                      <p:to>
                                        <p:strVal val="visible"/>
                                      </p:to>
                                    </p:set>
                                    <p:animEffect filter="fade" transition="in">
                                      <p:cBhvr>
                                        <p:cTn dur="1000"/>
                                        <p:tgtEl>
                                          <p:spTgt spid="123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7">
                                            <p:txEl>
                                              <p:pRg end="6" st="6"/>
                                            </p:txEl>
                                          </p:spTgt>
                                        </p:tgtEl>
                                        <p:attrNameLst>
                                          <p:attrName>style.visibility</p:attrName>
                                        </p:attrNameLst>
                                      </p:cBhvr>
                                      <p:to>
                                        <p:strVal val="visible"/>
                                      </p:to>
                                    </p:set>
                                    <p:animEffect filter="fade" transition="in">
                                      <p:cBhvr>
                                        <p:cTn dur="1000"/>
                                        <p:tgtEl>
                                          <p:spTgt spid="1237">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7">
                                            <p:txEl>
                                              <p:pRg end="7" st="7"/>
                                            </p:txEl>
                                          </p:spTgt>
                                        </p:tgtEl>
                                        <p:attrNameLst>
                                          <p:attrName>style.visibility</p:attrName>
                                        </p:attrNameLst>
                                      </p:cBhvr>
                                      <p:to>
                                        <p:strVal val="visible"/>
                                      </p:to>
                                    </p:set>
                                    <p:animEffect filter="fade" transition="in">
                                      <p:cBhvr>
                                        <p:cTn dur="1000"/>
                                        <p:tgtEl>
                                          <p:spTgt spid="1237">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7">
                                            <p:txEl>
                                              <p:pRg end="8" st="8"/>
                                            </p:txEl>
                                          </p:spTgt>
                                        </p:tgtEl>
                                        <p:attrNameLst>
                                          <p:attrName>style.visibility</p:attrName>
                                        </p:attrNameLst>
                                      </p:cBhvr>
                                      <p:to>
                                        <p:strVal val="visible"/>
                                      </p:to>
                                    </p:set>
                                    <p:animEffect filter="fade" transition="in">
                                      <p:cBhvr>
                                        <p:cTn dur="1000"/>
                                        <p:tgtEl>
                                          <p:spTgt spid="1237">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7">
                                            <p:txEl>
                                              <p:pRg end="9" st="9"/>
                                            </p:txEl>
                                          </p:spTgt>
                                        </p:tgtEl>
                                        <p:attrNameLst>
                                          <p:attrName>style.visibility</p:attrName>
                                        </p:attrNameLst>
                                      </p:cBhvr>
                                      <p:to>
                                        <p:strVal val="visible"/>
                                      </p:to>
                                    </p:set>
                                    <p:animEffect filter="fade" transition="in">
                                      <p:cBhvr>
                                        <p:cTn dur="1000"/>
                                        <p:tgtEl>
                                          <p:spTgt spid="1237">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7">
                                            <p:txEl>
                                              <p:pRg end="10" st="10"/>
                                            </p:txEl>
                                          </p:spTgt>
                                        </p:tgtEl>
                                        <p:attrNameLst>
                                          <p:attrName>style.visibility</p:attrName>
                                        </p:attrNameLst>
                                      </p:cBhvr>
                                      <p:to>
                                        <p:strVal val="visible"/>
                                      </p:to>
                                    </p:set>
                                    <p:animEffect filter="fade" transition="in">
                                      <p:cBhvr>
                                        <p:cTn dur="1000"/>
                                        <p:tgtEl>
                                          <p:spTgt spid="1237">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7">
                                            <p:txEl>
                                              <p:pRg end="11" st="11"/>
                                            </p:txEl>
                                          </p:spTgt>
                                        </p:tgtEl>
                                        <p:attrNameLst>
                                          <p:attrName>style.visibility</p:attrName>
                                        </p:attrNameLst>
                                      </p:cBhvr>
                                      <p:to>
                                        <p:strVal val="visible"/>
                                      </p:to>
                                    </p:set>
                                    <p:animEffect filter="fade" transition="in">
                                      <p:cBhvr>
                                        <p:cTn dur="1000"/>
                                        <p:tgtEl>
                                          <p:spTgt spid="1237">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7">
                                            <p:txEl>
                                              <p:pRg end="12" st="12"/>
                                            </p:txEl>
                                          </p:spTgt>
                                        </p:tgtEl>
                                        <p:attrNameLst>
                                          <p:attrName>style.visibility</p:attrName>
                                        </p:attrNameLst>
                                      </p:cBhvr>
                                      <p:to>
                                        <p:strVal val="visible"/>
                                      </p:to>
                                    </p:set>
                                    <p:animEffect filter="fade" transition="in">
                                      <p:cBhvr>
                                        <p:cTn dur="1000"/>
                                        <p:tgtEl>
                                          <p:spTgt spid="1237">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7">
                                            <p:txEl>
                                              <p:pRg end="13" st="13"/>
                                            </p:txEl>
                                          </p:spTgt>
                                        </p:tgtEl>
                                        <p:attrNameLst>
                                          <p:attrName>style.visibility</p:attrName>
                                        </p:attrNameLst>
                                      </p:cBhvr>
                                      <p:to>
                                        <p:strVal val="visible"/>
                                      </p:to>
                                    </p:set>
                                    <p:animEffect filter="fade" transition="in">
                                      <p:cBhvr>
                                        <p:cTn dur="1000"/>
                                        <p:tgtEl>
                                          <p:spTgt spid="1237">
                                            <p:txEl>
                                              <p:pRg end="13" st="1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7">
                                            <p:txEl>
                                              <p:pRg end="14" st="14"/>
                                            </p:txEl>
                                          </p:spTgt>
                                        </p:tgtEl>
                                        <p:attrNameLst>
                                          <p:attrName>style.visibility</p:attrName>
                                        </p:attrNameLst>
                                      </p:cBhvr>
                                      <p:to>
                                        <p:strVal val="visible"/>
                                      </p:to>
                                    </p:set>
                                    <p:animEffect filter="fade" transition="in">
                                      <p:cBhvr>
                                        <p:cTn dur="1000"/>
                                        <p:tgtEl>
                                          <p:spTgt spid="1237">
                                            <p:txEl>
                                              <p:pRg end="14" st="1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7">
                                            <p:txEl>
                                              <p:pRg end="15" st="15"/>
                                            </p:txEl>
                                          </p:spTgt>
                                        </p:tgtEl>
                                        <p:attrNameLst>
                                          <p:attrName>style.visibility</p:attrName>
                                        </p:attrNameLst>
                                      </p:cBhvr>
                                      <p:to>
                                        <p:strVal val="visible"/>
                                      </p:to>
                                    </p:set>
                                    <p:animEffect filter="fade" transition="in">
                                      <p:cBhvr>
                                        <p:cTn dur="1000"/>
                                        <p:tgtEl>
                                          <p:spTgt spid="1237">
                                            <p:txEl>
                                              <p:pRg end="15" st="1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3" name="Shape 1303"/>
        <p:cNvGrpSpPr/>
        <p:nvPr/>
      </p:nvGrpSpPr>
      <p:grpSpPr>
        <a:xfrm>
          <a:off x="0" y="0"/>
          <a:ext cx="0" cy="0"/>
          <a:chOff x="0" y="0"/>
          <a:chExt cx="0" cy="0"/>
        </a:xfrm>
      </p:grpSpPr>
      <p:sp>
        <p:nvSpPr>
          <p:cNvPr id="1304" name="Google Shape;1304;p57"/>
          <p:cNvSpPr txBox="1"/>
          <p:nvPr>
            <p:ph type="ctrTitle"/>
          </p:nvPr>
        </p:nvSpPr>
        <p:spPr>
          <a:xfrm>
            <a:off x="368525" y="462625"/>
            <a:ext cx="5824200" cy="567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100"/>
              <a:t>Phases of the Moon - Quarters</a:t>
            </a:r>
            <a:endParaRPr sz="3100"/>
          </a:p>
        </p:txBody>
      </p:sp>
      <p:sp>
        <p:nvSpPr>
          <p:cNvPr id="1305" name="Google Shape;1305;p57"/>
          <p:cNvSpPr txBox="1"/>
          <p:nvPr>
            <p:ph idx="1" type="subTitle"/>
          </p:nvPr>
        </p:nvSpPr>
        <p:spPr>
          <a:xfrm>
            <a:off x="438725" y="952200"/>
            <a:ext cx="5683800" cy="399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Rotate the model so that the the moon is ‘to the side’, as if the three spheres make a right angled triangle, where the Earth is the right angle.  This is a ‘quarter moon’.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 sz="1600"/>
              <a:t>What might you typically see?</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 sz="1600"/>
              <a:t>We would see a semicircle lit up brightly.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 sz="1600"/>
              <a:t>Remember that the moon is a sphere, but we can only see half of the hemisphere that is illuminated from our point of view on Earth.  Half of a half is a quarter, which is why we call these phases ‘first quarter’ or ‘last quarter’.</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sz="1600"/>
          </a:p>
        </p:txBody>
      </p:sp>
      <p:pic>
        <p:nvPicPr>
          <p:cNvPr id="1306" name="Google Shape;1306;p57"/>
          <p:cNvPicPr preferRelativeResize="0"/>
          <p:nvPr/>
        </p:nvPicPr>
        <p:blipFill>
          <a:blip r:embed="rId3">
            <a:alphaModFix/>
          </a:blip>
          <a:stretch>
            <a:fillRect/>
          </a:stretch>
        </p:blipFill>
        <p:spPr>
          <a:xfrm>
            <a:off x="6300725" y="952200"/>
            <a:ext cx="2652774" cy="2178101"/>
          </a:xfrm>
          <a:prstGeom prst="rect">
            <a:avLst/>
          </a:prstGeom>
          <a:noFill/>
          <a:ln>
            <a:noFill/>
          </a:ln>
        </p:spPr>
      </p:pic>
      <p:grpSp>
        <p:nvGrpSpPr>
          <p:cNvPr id="1307" name="Google Shape;1307;p57"/>
          <p:cNvGrpSpPr/>
          <p:nvPr/>
        </p:nvGrpSpPr>
        <p:grpSpPr>
          <a:xfrm>
            <a:off x="6857767" y="5454876"/>
            <a:ext cx="1538693" cy="1417638"/>
            <a:chOff x="969878" y="238154"/>
            <a:chExt cx="4004927" cy="3679310"/>
          </a:xfrm>
        </p:grpSpPr>
        <p:sp>
          <p:nvSpPr>
            <p:cNvPr id="1308" name="Google Shape;1308;p57"/>
            <p:cNvSpPr/>
            <p:nvPr/>
          </p:nvSpPr>
          <p:spPr>
            <a:xfrm>
              <a:off x="1324471" y="1026623"/>
              <a:ext cx="3330560" cy="2295927"/>
            </a:xfrm>
            <a:custGeom>
              <a:rect b="b" l="l" r="r" t="t"/>
              <a:pathLst>
                <a:path extrusionOk="0" h="129567" w="188247">
                  <a:moveTo>
                    <a:pt x="147805" y="1"/>
                  </a:moveTo>
                  <a:cubicBezTo>
                    <a:pt x="121707" y="1"/>
                    <a:pt x="131611" y="33099"/>
                    <a:pt x="111563" y="42602"/>
                  </a:cubicBezTo>
                  <a:cubicBezTo>
                    <a:pt x="104668" y="45875"/>
                    <a:pt x="96046" y="46874"/>
                    <a:pt x="86674" y="46874"/>
                  </a:cubicBezTo>
                  <a:cubicBezTo>
                    <a:pt x="71969" y="46874"/>
                    <a:pt x="55417" y="44414"/>
                    <a:pt x="40780" y="44414"/>
                  </a:cubicBezTo>
                  <a:cubicBezTo>
                    <a:pt x="18810" y="44414"/>
                    <a:pt x="1156" y="49956"/>
                    <a:pt x="553" y="77675"/>
                  </a:cubicBezTo>
                  <a:cubicBezTo>
                    <a:pt x="1" y="106293"/>
                    <a:pt x="38330" y="129567"/>
                    <a:pt x="70505" y="129567"/>
                  </a:cubicBezTo>
                  <a:cubicBezTo>
                    <a:pt x="84536" y="129567"/>
                    <a:pt x="97396" y="125141"/>
                    <a:pt x="105352" y="114803"/>
                  </a:cubicBezTo>
                  <a:cubicBezTo>
                    <a:pt x="121183" y="94208"/>
                    <a:pt x="117634" y="96589"/>
                    <a:pt x="146823" y="90191"/>
                  </a:cubicBezTo>
                  <a:cubicBezTo>
                    <a:pt x="176385" y="83700"/>
                    <a:pt x="188247" y="78563"/>
                    <a:pt x="185351" y="47459"/>
                  </a:cubicBezTo>
                  <a:cubicBezTo>
                    <a:pt x="183810" y="31347"/>
                    <a:pt x="173816" y="1925"/>
                    <a:pt x="150419" y="104"/>
                  </a:cubicBezTo>
                  <a:cubicBezTo>
                    <a:pt x="149509" y="35"/>
                    <a:pt x="148639" y="1"/>
                    <a:pt x="14780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57"/>
            <p:cNvSpPr/>
            <p:nvPr/>
          </p:nvSpPr>
          <p:spPr>
            <a:xfrm>
              <a:off x="969878" y="3684074"/>
              <a:ext cx="4004927" cy="233390"/>
            </a:xfrm>
            <a:custGeom>
              <a:rect b="b" l="l" r="r" t="t"/>
              <a:pathLst>
                <a:path extrusionOk="0" h="13171" w="226363">
                  <a:moveTo>
                    <a:pt x="113205" y="0"/>
                  </a:moveTo>
                  <a:cubicBezTo>
                    <a:pt x="50671" y="0"/>
                    <a:pt x="0" y="2943"/>
                    <a:pt x="0" y="6585"/>
                  </a:cubicBezTo>
                  <a:cubicBezTo>
                    <a:pt x="0" y="10228"/>
                    <a:pt x="50671" y="13170"/>
                    <a:pt x="113205" y="13170"/>
                  </a:cubicBezTo>
                  <a:cubicBezTo>
                    <a:pt x="175691" y="13170"/>
                    <a:pt x="226362" y="10228"/>
                    <a:pt x="226362" y="6585"/>
                  </a:cubicBezTo>
                  <a:cubicBezTo>
                    <a:pt x="226362" y="2943"/>
                    <a:pt x="175691" y="0"/>
                    <a:pt x="11320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10" name="Google Shape;1310;p57"/>
            <p:cNvGrpSpPr/>
            <p:nvPr/>
          </p:nvGrpSpPr>
          <p:grpSpPr>
            <a:xfrm>
              <a:off x="3444546" y="238154"/>
              <a:ext cx="679197" cy="2855879"/>
              <a:chOff x="3444546" y="238154"/>
              <a:chExt cx="679197" cy="2855879"/>
            </a:xfrm>
          </p:grpSpPr>
          <p:sp>
            <p:nvSpPr>
              <p:cNvPr id="1311" name="Google Shape;1311;p57"/>
              <p:cNvSpPr/>
              <p:nvPr/>
            </p:nvSpPr>
            <p:spPr>
              <a:xfrm>
                <a:off x="3523030" y="2245511"/>
                <a:ext cx="547901" cy="848522"/>
              </a:xfrm>
              <a:custGeom>
                <a:rect b="b" l="l" r="r" t="t"/>
                <a:pathLst>
                  <a:path extrusionOk="0" h="47885" w="30968">
                    <a:moveTo>
                      <a:pt x="15730" y="0"/>
                    </a:moveTo>
                    <a:cubicBezTo>
                      <a:pt x="15472" y="0"/>
                      <a:pt x="15210" y="5"/>
                      <a:pt x="14945" y="16"/>
                    </a:cubicBezTo>
                    <a:cubicBezTo>
                      <a:pt x="1" y="670"/>
                      <a:pt x="374" y="18697"/>
                      <a:pt x="5418" y="29625"/>
                    </a:cubicBezTo>
                    <a:cubicBezTo>
                      <a:pt x="5567" y="29959"/>
                      <a:pt x="5856" y="30109"/>
                      <a:pt x="6145" y="30109"/>
                    </a:cubicBezTo>
                    <a:cubicBezTo>
                      <a:pt x="6581" y="30109"/>
                      <a:pt x="7016" y="29767"/>
                      <a:pt x="6959" y="29205"/>
                    </a:cubicBezTo>
                    <a:cubicBezTo>
                      <a:pt x="6866" y="28084"/>
                      <a:pt x="6866" y="26916"/>
                      <a:pt x="6959" y="25749"/>
                    </a:cubicBezTo>
                    <a:cubicBezTo>
                      <a:pt x="7006" y="25422"/>
                      <a:pt x="7240" y="25141"/>
                      <a:pt x="7613" y="25048"/>
                    </a:cubicBezTo>
                    <a:cubicBezTo>
                      <a:pt x="7645" y="25044"/>
                      <a:pt x="7677" y="25042"/>
                      <a:pt x="7709" y="25042"/>
                    </a:cubicBezTo>
                    <a:cubicBezTo>
                      <a:pt x="8056" y="25042"/>
                      <a:pt x="8419" y="25270"/>
                      <a:pt x="8547" y="25655"/>
                    </a:cubicBezTo>
                    <a:cubicBezTo>
                      <a:pt x="10182" y="33221"/>
                      <a:pt x="17047" y="42001"/>
                      <a:pt x="19382" y="47418"/>
                    </a:cubicBezTo>
                    <a:cubicBezTo>
                      <a:pt x="19475" y="47605"/>
                      <a:pt x="19662" y="47745"/>
                      <a:pt x="19849" y="47838"/>
                    </a:cubicBezTo>
                    <a:cubicBezTo>
                      <a:pt x="19942" y="47869"/>
                      <a:pt x="20035" y="47884"/>
                      <a:pt x="20125" y="47884"/>
                    </a:cubicBezTo>
                    <a:cubicBezTo>
                      <a:pt x="20442" y="47884"/>
                      <a:pt x="20721" y="47699"/>
                      <a:pt x="20830" y="47371"/>
                    </a:cubicBezTo>
                    <a:cubicBezTo>
                      <a:pt x="22698" y="42468"/>
                      <a:pt x="22371" y="37097"/>
                      <a:pt x="21717" y="33361"/>
                    </a:cubicBezTo>
                    <a:cubicBezTo>
                      <a:pt x="21670" y="33081"/>
                      <a:pt x="21764" y="32754"/>
                      <a:pt x="21997" y="32614"/>
                    </a:cubicBezTo>
                    <a:cubicBezTo>
                      <a:pt x="22153" y="32516"/>
                      <a:pt x="22325" y="32468"/>
                      <a:pt x="22493" y="32468"/>
                    </a:cubicBezTo>
                    <a:cubicBezTo>
                      <a:pt x="22728" y="32468"/>
                      <a:pt x="22955" y="32563"/>
                      <a:pt x="23118" y="32754"/>
                    </a:cubicBezTo>
                    <a:cubicBezTo>
                      <a:pt x="23772" y="33641"/>
                      <a:pt x="24426" y="34482"/>
                      <a:pt x="25173" y="35276"/>
                    </a:cubicBezTo>
                    <a:cubicBezTo>
                      <a:pt x="25311" y="35449"/>
                      <a:pt x="25527" y="35545"/>
                      <a:pt x="25744" y="35545"/>
                    </a:cubicBezTo>
                    <a:cubicBezTo>
                      <a:pt x="25819" y="35545"/>
                      <a:pt x="25894" y="35533"/>
                      <a:pt x="25967" y="35509"/>
                    </a:cubicBezTo>
                    <a:cubicBezTo>
                      <a:pt x="26387" y="35369"/>
                      <a:pt x="26621" y="34949"/>
                      <a:pt x="26527" y="34529"/>
                    </a:cubicBezTo>
                    <a:cubicBezTo>
                      <a:pt x="25033" y="30139"/>
                      <a:pt x="24332" y="23927"/>
                      <a:pt x="27088" y="18090"/>
                    </a:cubicBezTo>
                    <a:cubicBezTo>
                      <a:pt x="30967" y="9692"/>
                      <a:pt x="26818" y="0"/>
                      <a:pt x="1573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57"/>
              <p:cNvSpPr/>
              <p:nvPr/>
            </p:nvSpPr>
            <p:spPr>
              <a:xfrm flipH="1">
                <a:off x="3493289" y="2137383"/>
                <a:ext cx="577572" cy="368275"/>
              </a:xfrm>
              <a:custGeom>
                <a:rect b="b" l="l" r="r" t="t"/>
                <a:pathLst>
                  <a:path extrusionOk="0" h="20783" w="32645">
                    <a:moveTo>
                      <a:pt x="4904" y="0"/>
                    </a:moveTo>
                    <a:cubicBezTo>
                      <a:pt x="4343" y="0"/>
                      <a:pt x="3923" y="374"/>
                      <a:pt x="3783" y="887"/>
                    </a:cubicBezTo>
                    <a:lnTo>
                      <a:pt x="0" y="19521"/>
                    </a:lnTo>
                    <a:lnTo>
                      <a:pt x="0" y="19662"/>
                    </a:lnTo>
                    <a:cubicBezTo>
                      <a:pt x="0" y="20269"/>
                      <a:pt x="467" y="20782"/>
                      <a:pt x="1121" y="20782"/>
                    </a:cubicBezTo>
                    <a:lnTo>
                      <a:pt x="31617" y="20782"/>
                    </a:lnTo>
                    <a:cubicBezTo>
                      <a:pt x="32224" y="20689"/>
                      <a:pt x="32644" y="20129"/>
                      <a:pt x="32551" y="19521"/>
                    </a:cubicBezTo>
                    <a:lnTo>
                      <a:pt x="28768" y="887"/>
                    </a:lnTo>
                    <a:cubicBezTo>
                      <a:pt x="28675" y="374"/>
                      <a:pt x="28208" y="0"/>
                      <a:pt x="2774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57"/>
              <p:cNvSpPr/>
              <p:nvPr/>
            </p:nvSpPr>
            <p:spPr>
              <a:xfrm flipH="1">
                <a:off x="3602363" y="2136497"/>
                <a:ext cx="362749" cy="422941"/>
              </a:xfrm>
              <a:custGeom>
                <a:rect b="b" l="l" r="r" t="t"/>
                <a:pathLst>
                  <a:path extrusionOk="0" h="23868" w="20503">
                    <a:moveTo>
                      <a:pt x="3426" y="0"/>
                    </a:moveTo>
                    <a:cubicBezTo>
                      <a:pt x="2901" y="0"/>
                      <a:pt x="2474" y="450"/>
                      <a:pt x="2429" y="984"/>
                    </a:cubicBezTo>
                    <a:lnTo>
                      <a:pt x="1" y="22654"/>
                    </a:lnTo>
                    <a:lnTo>
                      <a:pt x="1" y="22747"/>
                    </a:lnTo>
                    <a:cubicBezTo>
                      <a:pt x="48" y="23354"/>
                      <a:pt x="515" y="23821"/>
                      <a:pt x="1122" y="23868"/>
                    </a:cubicBezTo>
                    <a:lnTo>
                      <a:pt x="19522" y="23868"/>
                    </a:lnTo>
                    <a:cubicBezTo>
                      <a:pt x="20129" y="23775"/>
                      <a:pt x="20503" y="23214"/>
                      <a:pt x="20456" y="22654"/>
                    </a:cubicBezTo>
                    <a:lnTo>
                      <a:pt x="18074" y="984"/>
                    </a:lnTo>
                    <a:cubicBezTo>
                      <a:pt x="18030" y="450"/>
                      <a:pt x="17561" y="0"/>
                      <a:pt x="17031" y="0"/>
                    </a:cubicBezTo>
                    <a:cubicBezTo>
                      <a:pt x="17005" y="0"/>
                      <a:pt x="16979" y="1"/>
                      <a:pt x="16953" y="3"/>
                    </a:cubicBezTo>
                    <a:lnTo>
                      <a:pt x="3503" y="3"/>
                    </a:lnTo>
                    <a:cubicBezTo>
                      <a:pt x="3477" y="1"/>
                      <a:pt x="3452" y="0"/>
                      <a:pt x="3426"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57"/>
              <p:cNvSpPr/>
              <p:nvPr/>
            </p:nvSpPr>
            <p:spPr>
              <a:xfrm flipH="1">
                <a:off x="3447854" y="896044"/>
                <a:ext cx="16542" cy="205251"/>
              </a:xfrm>
              <a:custGeom>
                <a:rect b="b" l="l" r="r" t="t"/>
                <a:pathLst>
                  <a:path extrusionOk="0" h="11583" w="935">
                    <a:moveTo>
                      <a:pt x="608" y="1"/>
                    </a:moveTo>
                    <a:lnTo>
                      <a:pt x="1" y="47"/>
                    </a:lnTo>
                    <a:lnTo>
                      <a:pt x="375" y="11583"/>
                    </a:lnTo>
                    <a:lnTo>
                      <a:pt x="935" y="11583"/>
                    </a:lnTo>
                    <a:lnTo>
                      <a:pt x="60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57"/>
              <p:cNvSpPr/>
              <p:nvPr/>
            </p:nvSpPr>
            <p:spPr>
              <a:xfrm flipH="1">
                <a:off x="3444546" y="1154242"/>
                <a:ext cx="11589" cy="60425"/>
              </a:xfrm>
              <a:custGeom>
                <a:rect b="b" l="l" r="r" t="t"/>
                <a:pathLst>
                  <a:path extrusionOk="0" h="3410" w="655">
                    <a:moveTo>
                      <a:pt x="1" y="1"/>
                    </a:moveTo>
                    <a:lnTo>
                      <a:pt x="94" y="3410"/>
                    </a:lnTo>
                    <a:lnTo>
                      <a:pt x="655" y="3363"/>
                    </a:lnTo>
                    <a:lnTo>
                      <a:pt x="56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57"/>
              <p:cNvSpPr/>
              <p:nvPr/>
            </p:nvSpPr>
            <p:spPr>
              <a:xfrm flipH="1">
                <a:off x="3447023" y="238154"/>
                <a:ext cx="676720" cy="2082135"/>
              </a:xfrm>
              <a:custGeom>
                <a:rect b="b" l="l" r="r" t="t"/>
                <a:pathLst>
                  <a:path extrusionOk="0" h="117502" w="38249">
                    <a:moveTo>
                      <a:pt x="19194" y="0"/>
                    </a:moveTo>
                    <a:cubicBezTo>
                      <a:pt x="19194" y="0"/>
                      <a:pt x="2615" y="13684"/>
                      <a:pt x="2615" y="36381"/>
                    </a:cubicBezTo>
                    <a:lnTo>
                      <a:pt x="187" y="107460"/>
                    </a:lnTo>
                    <a:cubicBezTo>
                      <a:pt x="0" y="112831"/>
                      <a:pt x="4157" y="117314"/>
                      <a:pt x="9527" y="117501"/>
                    </a:cubicBezTo>
                    <a:lnTo>
                      <a:pt x="28535" y="117501"/>
                    </a:lnTo>
                    <a:cubicBezTo>
                      <a:pt x="28563" y="117501"/>
                      <a:pt x="28591" y="117502"/>
                      <a:pt x="28620" y="117502"/>
                    </a:cubicBezTo>
                    <a:cubicBezTo>
                      <a:pt x="33951" y="117502"/>
                      <a:pt x="38249" y="113130"/>
                      <a:pt x="38249" y="107834"/>
                    </a:cubicBezTo>
                    <a:lnTo>
                      <a:pt x="38249" y="107460"/>
                    </a:lnTo>
                    <a:lnTo>
                      <a:pt x="35774" y="36381"/>
                    </a:lnTo>
                    <a:cubicBezTo>
                      <a:pt x="35867" y="13730"/>
                      <a:pt x="19194" y="0"/>
                      <a:pt x="1919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57"/>
              <p:cNvSpPr/>
              <p:nvPr/>
            </p:nvSpPr>
            <p:spPr>
              <a:xfrm flipH="1">
                <a:off x="3569313" y="238154"/>
                <a:ext cx="418923" cy="360815"/>
              </a:xfrm>
              <a:custGeom>
                <a:rect b="b" l="l" r="r" t="t"/>
                <a:pathLst>
                  <a:path extrusionOk="0" h="20362" w="23678">
                    <a:moveTo>
                      <a:pt x="11535" y="0"/>
                    </a:moveTo>
                    <a:cubicBezTo>
                      <a:pt x="7052" y="4063"/>
                      <a:pt x="3316" y="8873"/>
                      <a:pt x="467" y="14197"/>
                    </a:cubicBezTo>
                    <a:cubicBezTo>
                      <a:pt x="140" y="14804"/>
                      <a:pt x="0" y="15505"/>
                      <a:pt x="0" y="16159"/>
                    </a:cubicBezTo>
                    <a:cubicBezTo>
                      <a:pt x="0" y="18494"/>
                      <a:pt x="1868" y="20362"/>
                      <a:pt x="4203" y="20362"/>
                    </a:cubicBezTo>
                    <a:lnTo>
                      <a:pt x="18774" y="20362"/>
                    </a:lnTo>
                    <a:cubicBezTo>
                      <a:pt x="19475" y="20362"/>
                      <a:pt x="20175" y="20222"/>
                      <a:pt x="20782" y="19895"/>
                    </a:cubicBezTo>
                    <a:cubicBezTo>
                      <a:pt x="22837" y="18867"/>
                      <a:pt x="23678" y="16299"/>
                      <a:pt x="22557" y="14244"/>
                    </a:cubicBezTo>
                    <a:cubicBezTo>
                      <a:pt x="19802" y="8873"/>
                      <a:pt x="16066" y="4063"/>
                      <a:pt x="1153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57"/>
              <p:cNvSpPr/>
              <p:nvPr/>
            </p:nvSpPr>
            <p:spPr>
              <a:xfrm flipH="1">
                <a:off x="3570127" y="910114"/>
                <a:ext cx="428035" cy="428700"/>
              </a:xfrm>
              <a:custGeom>
                <a:rect b="b" l="l" r="r" t="t"/>
                <a:pathLst>
                  <a:path extrusionOk="0" h="24193" w="24193">
                    <a:moveTo>
                      <a:pt x="12096" y="1"/>
                    </a:moveTo>
                    <a:cubicBezTo>
                      <a:pt x="5418" y="1"/>
                      <a:pt x="1" y="5418"/>
                      <a:pt x="1" y="12096"/>
                    </a:cubicBezTo>
                    <a:cubicBezTo>
                      <a:pt x="1" y="18775"/>
                      <a:pt x="5418" y="24192"/>
                      <a:pt x="12096" y="24192"/>
                    </a:cubicBezTo>
                    <a:cubicBezTo>
                      <a:pt x="18775" y="24192"/>
                      <a:pt x="24192" y="18775"/>
                      <a:pt x="24192" y="12096"/>
                    </a:cubicBezTo>
                    <a:cubicBezTo>
                      <a:pt x="24192" y="5418"/>
                      <a:pt x="18775" y="1"/>
                      <a:pt x="1209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57"/>
              <p:cNvSpPr/>
              <p:nvPr/>
            </p:nvSpPr>
            <p:spPr>
              <a:xfrm flipH="1">
                <a:off x="3639535" y="978797"/>
                <a:ext cx="288388" cy="288836"/>
              </a:xfrm>
              <a:custGeom>
                <a:rect b="b" l="l" r="r" t="t"/>
                <a:pathLst>
                  <a:path extrusionOk="0" h="16300" w="16300">
                    <a:moveTo>
                      <a:pt x="8267" y="1"/>
                    </a:moveTo>
                    <a:cubicBezTo>
                      <a:pt x="4063" y="94"/>
                      <a:pt x="608" y="3363"/>
                      <a:pt x="281" y="7567"/>
                    </a:cubicBezTo>
                    <a:cubicBezTo>
                      <a:pt x="0" y="11770"/>
                      <a:pt x="2943" y="15506"/>
                      <a:pt x="7099" y="16253"/>
                    </a:cubicBezTo>
                    <a:cubicBezTo>
                      <a:pt x="7473" y="16253"/>
                      <a:pt x="7846" y="16300"/>
                      <a:pt x="8267" y="16300"/>
                    </a:cubicBezTo>
                    <a:cubicBezTo>
                      <a:pt x="11676" y="16300"/>
                      <a:pt x="14711" y="14151"/>
                      <a:pt x="15926" y="10976"/>
                    </a:cubicBezTo>
                    <a:lnTo>
                      <a:pt x="16019" y="10649"/>
                    </a:lnTo>
                    <a:cubicBezTo>
                      <a:pt x="16019" y="10462"/>
                      <a:pt x="16159" y="10275"/>
                      <a:pt x="16159" y="10088"/>
                    </a:cubicBezTo>
                    <a:cubicBezTo>
                      <a:pt x="16253" y="9621"/>
                      <a:pt x="16299" y="9108"/>
                      <a:pt x="16299" y="8594"/>
                    </a:cubicBezTo>
                    <a:lnTo>
                      <a:pt x="16299" y="8220"/>
                    </a:lnTo>
                    <a:cubicBezTo>
                      <a:pt x="16299" y="4391"/>
                      <a:pt x="13591" y="1075"/>
                      <a:pt x="9808" y="234"/>
                    </a:cubicBezTo>
                    <a:cubicBezTo>
                      <a:pt x="9294" y="141"/>
                      <a:pt x="8734" y="48"/>
                      <a:pt x="826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20" name="Google Shape;1320;p57"/>
            <p:cNvGrpSpPr/>
            <p:nvPr/>
          </p:nvGrpSpPr>
          <p:grpSpPr>
            <a:xfrm>
              <a:off x="1807707" y="1291094"/>
              <a:ext cx="797366" cy="2537823"/>
              <a:chOff x="1807707" y="1291094"/>
              <a:chExt cx="797366" cy="2537823"/>
            </a:xfrm>
          </p:grpSpPr>
          <p:sp>
            <p:nvSpPr>
              <p:cNvPr id="1321" name="Google Shape;1321;p57"/>
              <p:cNvSpPr/>
              <p:nvPr/>
            </p:nvSpPr>
            <p:spPr>
              <a:xfrm>
                <a:off x="2404262" y="3576496"/>
                <a:ext cx="73565" cy="153934"/>
              </a:xfrm>
              <a:custGeom>
                <a:rect b="b" l="l" r="r" t="t"/>
                <a:pathLst>
                  <a:path extrusionOk="0" h="8687" w="4158">
                    <a:moveTo>
                      <a:pt x="4157" y="0"/>
                    </a:moveTo>
                    <a:lnTo>
                      <a:pt x="561" y="327"/>
                    </a:lnTo>
                    <a:lnTo>
                      <a:pt x="1" y="8687"/>
                    </a:lnTo>
                    <a:lnTo>
                      <a:pt x="1" y="8687"/>
                    </a:lnTo>
                    <a:lnTo>
                      <a:pt x="3644" y="8266"/>
                    </a:lnTo>
                    <a:lnTo>
                      <a:pt x="4157" y="0"/>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57"/>
              <p:cNvSpPr/>
              <p:nvPr/>
            </p:nvSpPr>
            <p:spPr>
              <a:xfrm>
                <a:off x="2034100" y="3611244"/>
                <a:ext cx="76856" cy="157247"/>
              </a:xfrm>
              <a:custGeom>
                <a:rect b="b" l="l" r="r" t="t"/>
                <a:pathLst>
                  <a:path extrusionOk="0" h="8874" w="4344">
                    <a:moveTo>
                      <a:pt x="4344" y="1"/>
                    </a:moveTo>
                    <a:lnTo>
                      <a:pt x="748" y="374"/>
                    </a:lnTo>
                    <a:lnTo>
                      <a:pt x="1" y="8874"/>
                    </a:lnTo>
                    <a:lnTo>
                      <a:pt x="3550" y="8547"/>
                    </a:lnTo>
                    <a:lnTo>
                      <a:pt x="4344" y="1"/>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57"/>
              <p:cNvSpPr/>
              <p:nvPr/>
            </p:nvSpPr>
            <p:spPr>
              <a:xfrm>
                <a:off x="2018407" y="3747582"/>
                <a:ext cx="178482" cy="81335"/>
              </a:xfrm>
              <a:custGeom>
                <a:rect b="b" l="l" r="r" t="t"/>
                <a:pathLst>
                  <a:path extrusionOk="0" h="4590" w="10088">
                    <a:moveTo>
                      <a:pt x="4790" y="1"/>
                    </a:moveTo>
                    <a:cubicBezTo>
                      <a:pt x="4751" y="1"/>
                      <a:pt x="4710" y="4"/>
                      <a:pt x="4670" y="12"/>
                    </a:cubicBezTo>
                    <a:lnTo>
                      <a:pt x="654" y="433"/>
                    </a:lnTo>
                    <a:cubicBezTo>
                      <a:pt x="514" y="433"/>
                      <a:pt x="374" y="573"/>
                      <a:pt x="327" y="713"/>
                    </a:cubicBezTo>
                    <a:lnTo>
                      <a:pt x="47" y="3982"/>
                    </a:lnTo>
                    <a:cubicBezTo>
                      <a:pt x="0" y="4309"/>
                      <a:pt x="280" y="4589"/>
                      <a:pt x="561" y="4589"/>
                    </a:cubicBezTo>
                    <a:lnTo>
                      <a:pt x="654" y="4589"/>
                    </a:lnTo>
                    <a:cubicBezTo>
                      <a:pt x="2055" y="4402"/>
                      <a:pt x="2709" y="4309"/>
                      <a:pt x="4484" y="4122"/>
                    </a:cubicBezTo>
                    <a:cubicBezTo>
                      <a:pt x="5604" y="3982"/>
                      <a:pt x="7052" y="3889"/>
                      <a:pt x="8547" y="3749"/>
                    </a:cubicBezTo>
                    <a:cubicBezTo>
                      <a:pt x="10088" y="3655"/>
                      <a:pt x="10088" y="2114"/>
                      <a:pt x="9434" y="2021"/>
                    </a:cubicBezTo>
                    <a:cubicBezTo>
                      <a:pt x="6585" y="1647"/>
                      <a:pt x="6212" y="946"/>
                      <a:pt x="5231" y="246"/>
                    </a:cubicBezTo>
                    <a:cubicBezTo>
                      <a:pt x="5153" y="91"/>
                      <a:pt x="4980" y="1"/>
                      <a:pt x="4790"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57"/>
              <p:cNvSpPr/>
              <p:nvPr/>
            </p:nvSpPr>
            <p:spPr>
              <a:xfrm>
                <a:off x="2390214" y="3710335"/>
                <a:ext cx="214858" cy="81335"/>
              </a:xfrm>
              <a:custGeom>
                <a:rect b="b" l="l" r="r" t="t"/>
                <a:pathLst>
                  <a:path extrusionOk="0" h="4590" w="12144">
                    <a:moveTo>
                      <a:pt x="4702" y="1"/>
                    </a:moveTo>
                    <a:cubicBezTo>
                      <a:pt x="4645" y="1"/>
                      <a:pt x="4587" y="5"/>
                      <a:pt x="4531" y="13"/>
                    </a:cubicBezTo>
                    <a:lnTo>
                      <a:pt x="655" y="433"/>
                    </a:lnTo>
                    <a:cubicBezTo>
                      <a:pt x="468" y="433"/>
                      <a:pt x="328" y="573"/>
                      <a:pt x="328" y="713"/>
                    </a:cubicBezTo>
                    <a:lnTo>
                      <a:pt x="48" y="3982"/>
                    </a:lnTo>
                    <a:cubicBezTo>
                      <a:pt x="1" y="4263"/>
                      <a:pt x="234" y="4543"/>
                      <a:pt x="515" y="4590"/>
                    </a:cubicBezTo>
                    <a:lnTo>
                      <a:pt x="655" y="4590"/>
                    </a:lnTo>
                    <a:cubicBezTo>
                      <a:pt x="2056" y="4403"/>
                      <a:pt x="4064" y="4123"/>
                      <a:pt x="5885" y="3936"/>
                    </a:cubicBezTo>
                    <a:cubicBezTo>
                      <a:pt x="7987" y="3702"/>
                      <a:pt x="7987" y="3842"/>
                      <a:pt x="10462" y="3562"/>
                    </a:cubicBezTo>
                    <a:cubicBezTo>
                      <a:pt x="11910" y="3422"/>
                      <a:pt x="12143" y="1881"/>
                      <a:pt x="11490" y="1834"/>
                    </a:cubicBezTo>
                    <a:cubicBezTo>
                      <a:pt x="8594" y="1461"/>
                      <a:pt x="8127" y="1461"/>
                      <a:pt x="5465" y="246"/>
                    </a:cubicBezTo>
                    <a:cubicBezTo>
                      <a:pt x="5272" y="92"/>
                      <a:pt x="4982" y="1"/>
                      <a:pt x="4702"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57"/>
              <p:cNvSpPr/>
              <p:nvPr/>
            </p:nvSpPr>
            <p:spPr>
              <a:xfrm>
                <a:off x="2212582" y="1459611"/>
                <a:ext cx="266891" cy="295038"/>
              </a:xfrm>
              <a:custGeom>
                <a:rect b="b" l="l" r="r" t="t"/>
                <a:pathLst>
                  <a:path extrusionOk="0" h="16650" w="15085">
                    <a:moveTo>
                      <a:pt x="10184" y="12380"/>
                    </a:moveTo>
                    <a:lnTo>
                      <a:pt x="10184" y="12380"/>
                    </a:lnTo>
                    <a:cubicBezTo>
                      <a:pt x="10225" y="12443"/>
                      <a:pt x="10227" y="12476"/>
                      <a:pt x="10218" y="12476"/>
                    </a:cubicBezTo>
                    <a:cubicBezTo>
                      <a:pt x="10210" y="12476"/>
                      <a:pt x="10191" y="12446"/>
                      <a:pt x="10184" y="12380"/>
                    </a:cubicBezTo>
                    <a:close/>
                    <a:moveTo>
                      <a:pt x="1541" y="1"/>
                    </a:moveTo>
                    <a:lnTo>
                      <a:pt x="140" y="2149"/>
                    </a:lnTo>
                    <a:cubicBezTo>
                      <a:pt x="1214" y="3036"/>
                      <a:pt x="2242" y="3970"/>
                      <a:pt x="3316" y="4858"/>
                    </a:cubicBezTo>
                    <a:cubicBezTo>
                      <a:pt x="4343" y="5745"/>
                      <a:pt x="5371" y="6679"/>
                      <a:pt x="6352" y="7613"/>
                    </a:cubicBezTo>
                    <a:cubicBezTo>
                      <a:pt x="7286" y="8500"/>
                      <a:pt x="8220" y="9434"/>
                      <a:pt x="9014" y="10462"/>
                    </a:cubicBezTo>
                    <a:cubicBezTo>
                      <a:pt x="9212" y="10684"/>
                      <a:pt x="9396" y="10920"/>
                      <a:pt x="9561" y="11169"/>
                    </a:cubicBezTo>
                    <a:lnTo>
                      <a:pt x="9561" y="11169"/>
                    </a:lnTo>
                    <a:cubicBezTo>
                      <a:pt x="9427" y="11187"/>
                      <a:pt x="9291" y="11200"/>
                      <a:pt x="9154" y="11209"/>
                    </a:cubicBezTo>
                    <a:cubicBezTo>
                      <a:pt x="8266" y="11349"/>
                      <a:pt x="7332" y="11396"/>
                      <a:pt x="6398" y="11396"/>
                    </a:cubicBezTo>
                    <a:cubicBezTo>
                      <a:pt x="5464" y="11396"/>
                      <a:pt x="4483" y="11396"/>
                      <a:pt x="3503" y="11349"/>
                    </a:cubicBezTo>
                    <a:cubicBezTo>
                      <a:pt x="2522" y="11302"/>
                      <a:pt x="1495" y="11162"/>
                      <a:pt x="561" y="11116"/>
                    </a:cubicBezTo>
                    <a:lnTo>
                      <a:pt x="0" y="16299"/>
                    </a:lnTo>
                    <a:cubicBezTo>
                      <a:pt x="1168" y="16486"/>
                      <a:pt x="2242" y="16533"/>
                      <a:pt x="3316" y="16580"/>
                    </a:cubicBezTo>
                    <a:cubicBezTo>
                      <a:pt x="3876" y="16626"/>
                      <a:pt x="4437" y="16650"/>
                      <a:pt x="4991" y="16650"/>
                    </a:cubicBezTo>
                    <a:cubicBezTo>
                      <a:pt x="5546" y="16650"/>
                      <a:pt x="6095" y="16626"/>
                      <a:pt x="6632" y="16580"/>
                    </a:cubicBezTo>
                    <a:cubicBezTo>
                      <a:pt x="7799" y="16580"/>
                      <a:pt x="9014" y="16439"/>
                      <a:pt x="10134" y="16159"/>
                    </a:cubicBezTo>
                    <a:cubicBezTo>
                      <a:pt x="11489" y="15972"/>
                      <a:pt x="12796" y="15459"/>
                      <a:pt x="13917" y="14712"/>
                    </a:cubicBezTo>
                    <a:lnTo>
                      <a:pt x="14851" y="14058"/>
                    </a:lnTo>
                    <a:lnTo>
                      <a:pt x="14991" y="13030"/>
                    </a:lnTo>
                    <a:cubicBezTo>
                      <a:pt x="15085" y="12283"/>
                      <a:pt x="14991" y="11536"/>
                      <a:pt x="14711" y="10882"/>
                    </a:cubicBezTo>
                    <a:cubicBezTo>
                      <a:pt x="14524" y="10368"/>
                      <a:pt x="14291" y="9901"/>
                      <a:pt x="14011" y="9481"/>
                    </a:cubicBezTo>
                    <a:cubicBezTo>
                      <a:pt x="13450" y="8827"/>
                      <a:pt x="12936" y="8127"/>
                      <a:pt x="12376" y="7519"/>
                    </a:cubicBezTo>
                    <a:cubicBezTo>
                      <a:pt x="11302" y="6492"/>
                      <a:pt x="10134" y="5511"/>
                      <a:pt x="8920" y="4624"/>
                    </a:cubicBezTo>
                    <a:cubicBezTo>
                      <a:pt x="7753" y="3737"/>
                      <a:pt x="6538" y="2943"/>
                      <a:pt x="5277" y="2149"/>
                    </a:cubicBezTo>
                    <a:cubicBezTo>
                      <a:pt x="4063" y="1402"/>
                      <a:pt x="2849" y="654"/>
                      <a:pt x="1541" y="1"/>
                    </a:cubicBezTo>
                    <a:close/>
                  </a:path>
                </a:pathLst>
              </a:custGeom>
              <a:solidFill>
                <a:srgbClr val="CE7A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57"/>
              <p:cNvSpPr/>
              <p:nvPr/>
            </p:nvSpPr>
            <p:spPr>
              <a:xfrm>
                <a:off x="2193562" y="1433953"/>
                <a:ext cx="71920" cy="94554"/>
              </a:xfrm>
              <a:custGeom>
                <a:rect b="b" l="l" r="r" t="t"/>
                <a:pathLst>
                  <a:path extrusionOk="0" h="5336" w="4065">
                    <a:moveTo>
                      <a:pt x="1636" y="1"/>
                    </a:moveTo>
                    <a:lnTo>
                      <a:pt x="1" y="3877"/>
                    </a:lnTo>
                    <a:cubicBezTo>
                      <a:pt x="1" y="3877"/>
                      <a:pt x="1278" y="5336"/>
                      <a:pt x="2874" y="5336"/>
                    </a:cubicBezTo>
                    <a:cubicBezTo>
                      <a:pt x="3257" y="5336"/>
                      <a:pt x="3658" y="5252"/>
                      <a:pt x="4064" y="5045"/>
                    </a:cubicBezTo>
                    <a:lnTo>
                      <a:pt x="3831" y="2709"/>
                    </a:lnTo>
                    <a:lnTo>
                      <a:pt x="1636" y="1"/>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57"/>
              <p:cNvSpPr/>
              <p:nvPr/>
            </p:nvSpPr>
            <p:spPr>
              <a:xfrm>
                <a:off x="2166298" y="1409127"/>
                <a:ext cx="56209" cy="91878"/>
              </a:xfrm>
              <a:custGeom>
                <a:rect b="b" l="l" r="r" t="t"/>
                <a:pathLst>
                  <a:path extrusionOk="0" h="5185" w="3177">
                    <a:moveTo>
                      <a:pt x="328" y="1"/>
                    </a:moveTo>
                    <a:lnTo>
                      <a:pt x="1" y="4391"/>
                    </a:lnTo>
                    <a:lnTo>
                      <a:pt x="1635" y="5185"/>
                    </a:lnTo>
                    <a:lnTo>
                      <a:pt x="3177" y="1402"/>
                    </a:lnTo>
                    <a:lnTo>
                      <a:pt x="328" y="1"/>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57"/>
              <p:cNvSpPr/>
              <p:nvPr/>
            </p:nvSpPr>
            <p:spPr>
              <a:xfrm>
                <a:off x="2119201" y="1394242"/>
                <a:ext cx="112400" cy="158364"/>
              </a:xfrm>
              <a:custGeom>
                <a:rect b="b" l="l" r="r" t="t"/>
                <a:pathLst>
                  <a:path extrusionOk="0" h="8937" w="6353">
                    <a:moveTo>
                      <a:pt x="3851" y="0"/>
                    </a:moveTo>
                    <a:cubicBezTo>
                      <a:pt x="3778" y="0"/>
                      <a:pt x="3706" y="16"/>
                      <a:pt x="3644" y="47"/>
                    </a:cubicBezTo>
                    <a:lnTo>
                      <a:pt x="374" y="1354"/>
                    </a:lnTo>
                    <a:cubicBezTo>
                      <a:pt x="141" y="1495"/>
                      <a:pt x="1" y="1775"/>
                      <a:pt x="94" y="2008"/>
                    </a:cubicBezTo>
                    <a:lnTo>
                      <a:pt x="2196" y="8687"/>
                    </a:lnTo>
                    <a:lnTo>
                      <a:pt x="2196" y="8733"/>
                    </a:lnTo>
                    <a:cubicBezTo>
                      <a:pt x="2267" y="8876"/>
                      <a:pt x="2420" y="8937"/>
                      <a:pt x="2593" y="8937"/>
                    </a:cubicBezTo>
                    <a:cubicBezTo>
                      <a:pt x="2646" y="8937"/>
                      <a:pt x="2701" y="8931"/>
                      <a:pt x="2756" y="8920"/>
                    </a:cubicBezTo>
                    <a:lnTo>
                      <a:pt x="6025" y="7566"/>
                    </a:lnTo>
                    <a:cubicBezTo>
                      <a:pt x="6259" y="7472"/>
                      <a:pt x="6352" y="7192"/>
                      <a:pt x="6306" y="6959"/>
                    </a:cubicBezTo>
                    <a:lnTo>
                      <a:pt x="4204" y="234"/>
                    </a:lnTo>
                    <a:lnTo>
                      <a:pt x="4204" y="187"/>
                    </a:lnTo>
                    <a:cubicBezTo>
                      <a:pt x="4142" y="62"/>
                      <a:pt x="3996" y="0"/>
                      <a:pt x="3851"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57"/>
              <p:cNvSpPr/>
              <p:nvPr/>
            </p:nvSpPr>
            <p:spPr>
              <a:xfrm>
                <a:off x="2114742" y="1641649"/>
                <a:ext cx="258965" cy="152002"/>
              </a:xfrm>
              <a:custGeom>
                <a:rect b="b" l="l" r="r" t="t"/>
                <a:pathLst>
                  <a:path extrusionOk="0" h="8578" w="14637">
                    <a:moveTo>
                      <a:pt x="6304" y="0"/>
                    </a:moveTo>
                    <a:cubicBezTo>
                      <a:pt x="1526" y="0"/>
                      <a:pt x="1" y="4146"/>
                      <a:pt x="2541" y="7241"/>
                    </a:cubicBezTo>
                    <a:cubicBezTo>
                      <a:pt x="3371" y="8249"/>
                      <a:pt x="5090" y="8578"/>
                      <a:pt x="6978" y="8578"/>
                    </a:cubicBezTo>
                    <a:cubicBezTo>
                      <a:pt x="10511" y="8578"/>
                      <a:pt x="14637" y="7427"/>
                      <a:pt x="14637" y="7427"/>
                    </a:cubicBezTo>
                    <a:lnTo>
                      <a:pt x="13796" y="889"/>
                    </a:lnTo>
                    <a:cubicBezTo>
                      <a:pt x="13796" y="889"/>
                      <a:pt x="11368" y="142"/>
                      <a:pt x="6464" y="2"/>
                    </a:cubicBezTo>
                    <a:cubicBezTo>
                      <a:pt x="6410" y="1"/>
                      <a:pt x="6357" y="0"/>
                      <a:pt x="630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57"/>
              <p:cNvSpPr/>
              <p:nvPr/>
            </p:nvSpPr>
            <p:spPr>
              <a:xfrm>
                <a:off x="1926689" y="1641666"/>
                <a:ext cx="452804" cy="618198"/>
              </a:xfrm>
              <a:custGeom>
                <a:rect b="b" l="l" r="r" t="t"/>
                <a:pathLst>
                  <a:path extrusionOk="0" h="34887" w="25593">
                    <a:moveTo>
                      <a:pt x="14525" y="1"/>
                    </a:moveTo>
                    <a:cubicBezTo>
                      <a:pt x="11769" y="141"/>
                      <a:pt x="9060" y="421"/>
                      <a:pt x="6352" y="842"/>
                    </a:cubicBezTo>
                    <a:cubicBezTo>
                      <a:pt x="4204" y="1168"/>
                      <a:pt x="2055" y="1635"/>
                      <a:pt x="0" y="2289"/>
                    </a:cubicBezTo>
                    <a:cubicBezTo>
                      <a:pt x="4577" y="15879"/>
                      <a:pt x="4671" y="31945"/>
                      <a:pt x="5184" y="34887"/>
                    </a:cubicBezTo>
                    <a:lnTo>
                      <a:pt x="24379" y="32926"/>
                    </a:lnTo>
                    <a:cubicBezTo>
                      <a:pt x="25593" y="16440"/>
                      <a:pt x="22090" y="5512"/>
                      <a:pt x="20689" y="1822"/>
                    </a:cubicBezTo>
                    <a:cubicBezTo>
                      <a:pt x="20362" y="982"/>
                      <a:pt x="19615" y="375"/>
                      <a:pt x="18728" y="234"/>
                    </a:cubicBezTo>
                    <a:cubicBezTo>
                      <a:pt x="17327" y="94"/>
                      <a:pt x="15926" y="1"/>
                      <a:pt x="1452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57"/>
              <p:cNvSpPr/>
              <p:nvPr/>
            </p:nvSpPr>
            <p:spPr>
              <a:xfrm>
                <a:off x="2038240" y="1519204"/>
                <a:ext cx="189221" cy="173550"/>
              </a:xfrm>
              <a:custGeom>
                <a:rect b="b" l="l" r="r" t="t"/>
                <a:pathLst>
                  <a:path extrusionOk="0" h="9794" w="10695">
                    <a:moveTo>
                      <a:pt x="94" y="0"/>
                    </a:moveTo>
                    <a:lnTo>
                      <a:pt x="94" y="0"/>
                    </a:lnTo>
                    <a:cubicBezTo>
                      <a:pt x="934" y="2522"/>
                      <a:pt x="1588" y="5744"/>
                      <a:pt x="0" y="7706"/>
                    </a:cubicBezTo>
                    <a:cubicBezTo>
                      <a:pt x="0" y="7706"/>
                      <a:pt x="1139" y="9794"/>
                      <a:pt x="4923" y="9794"/>
                    </a:cubicBezTo>
                    <a:cubicBezTo>
                      <a:pt x="5336" y="9794"/>
                      <a:pt x="5780" y="9769"/>
                      <a:pt x="6258" y="9714"/>
                    </a:cubicBezTo>
                    <a:cubicBezTo>
                      <a:pt x="10695" y="9247"/>
                      <a:pt x="8220" y="6865"/>
                      <a:pt x="8220" y="6865"/>
                    </a:cubicBezTo>
                    <a:cubicBezTo>
                      <a:pt x="5184" y="6445"/>
                      <a:pt x="4857" y="2849"/>
                      <a:pt x="5091" y="747"/>
                    </a:cubicBezTo>
                    <a:lnTo>
                      <a:pt x="94" y="0"/>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57"/>
              <p:cNvSpPr/>
              <p:nvPr/>
            </p:nvSpPr>
            <p:spPr>
              <a:xfrm>
                <a:off x="2127463" y="1686923"/>
                <a:ext cx="47947" cy="51583"/>
              </a:xfrm>
              <a:custGeom>
                <a:rect b="b" l="l" r="r" t="t"/>
                <a:pathLst>
                  <a:path extrusionOk="0" h="2911" w="2710">
                    <a:moveTo>
                      <a:pt x="1200" y="1"/>
                    </a:moveTo>
                    <a:cubicBezTo>
                      <a:pt x="1123" y="1"/>
                      <a:pt x="1075" y="46"/>
                      <a:pt x="1075" y="156"/>
                    </a:cubicBezTo>
                    <a:lnTo>
                      <a:pt x="48" y="1510"/>
                    </a:lnTo>
                    <a:cubicBezTo>
                      <a:pt x="1" y="1603"/>
                      <a:pt x="1" y="1743"/>
                      <a:pt x="48" y="1837"/>
                    </a:cubicBezTo>
                    <a:lnTo>
                      <a:pt x="841" y="2771"/>
                    </a:lnTo>
                    <a:cubicBezTo>
                      <a:pt x="888" y="2911"/>
                      <a:pt x="982" y="2911"/>
                      <a:pt x="1122" y="2911"/>
                    </a:cubicBezTo>
                    <a:lnTo>
                      <a:pt x="2243" y="2724"/>
                    </a:lnTo>
                    <a:cubicBezTo>
                      <a:pt x="2336" y="2724"/>
                      <a:pt x="2476" y="2584"/>
                      <a:pt x="2476" y="2491"/>
                    </a:cubicBezTo>
                    <a:lnTo>
                      <a:pt x="2710" y="1417"/>
                    </a:lnTo>
                    <a:cubicBezTo>
                      <a:pt x="2710" y="1323"/>
                      <a:pt x="2663" y="1230"/>
                      <a:pt x="2569" y="1136"/>
                    </a:cubicBezTo>
                    <a:lnTo>
                      <a:pt x="1402" y="62"/>
                    </a:lnTo>
                    <a:cubicBezTo>
                      <a:pt x="1325" y="23"/>
                      <a:pt x="1255" y="1"/>
                      <a:pt x="1200"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57"/>
              <p:cNvSpPr/>
              <p:nvPr/>
            </p:nvSpPr>
            <p:spPr>
              <a:xfrm>
                <a:off x="2023360" y="1640426"/>
                <a:ext cx="123122" cy="111335"/>
              </a:xfrm>
              <a:custGeom>
                <a:rect b="b" l="l" r="r" t="t"/>
                <a:pathLst>
                  <a:path extrusionOk="0" h="6283" w="6959">
                    <a:moveTo>
                      <a:pt x="1168" y="1"/>
                    </a:moveTo>
                    <a:cubicBezTo>
                      <a:pt x="1086" y="1"/>
                      <a:pt x="1005" y="24"/>
                      <a:pt x="935" y="71"/>
                    </a:cubicBezTo>
                    <a:cubicBezTo>
                      <a:pt x="654" y="304"/>
                      <a:pt x="281" y="631"/>
                      <a:pt x="141" y="725"/>
                    </a:cubicBezTo>
                    <a:cubicBezTo>
                      <a:pt x="47" y="818"/>
                      <a:pt x="0" y="912"/>
                      <a:pt x="0" y="1005"/>
                    </a:cubicBezTo>
                    <a:cubicBezTo>
                      <a:pt x="281" y="4134"/>
                      <a:pt x="5044" y="6282"/>
                      <a:pt x="5044" y="6282"/>
                    </a:cubicBezTo>
                    <a:cubicBezTo>
                      <a:pt x="5838" y="5161"/>
                      <a:pt x="6492" y="3947"/>
                      <a:pt x="6959" y="2639"/>
                    </a:cubicBezTo>
                    <a:cubicBezTo>
                      <a:pt x="3036" y="2126"/>
                      <a:pt x="1822" y="771"/>
                      <a:pt x="1448" y="118"/>
                    </a:cubicBezTo>
                    <a:cubicBezTo>
                      <a:pt x="1448" y="118"/>
                      <a:pt x="1402" y="118"/>
                      <a:pt x="1402" y="71"/>
                    </a:cubicBezTo>
                    <a:cubicBezTo>
                      <a:pt x="1331" y="24"/>
                      <a:pt x="1250" y="1"/>
                      <a:pt x="116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57"/>
              <p:cNvSpPr/>
              <p:nvPr/>
            </p:nvSpPr>
            <p:spPr>
              <a:xfrm>
                <a:off x="2149773" y="1635713"/>
                <a:ext cx="61995" cy="101146"/>
              </a:xfrm>
              <a:custGeom>
                <a:rect b="b" l="l" r="r" t="t"/>
                <a:pathLst>
                  <a:path extrusionOk="0" h="5708" w="3504">
                    <a:moveTo>
                      <a:pt x="1562" y="1"/>
                    </a:moveTo>
                    <a:cubicBezTo>
                      <a:pt x="1402" y="1"/>
                      <a:pt x="1256" y="128"/>
                      <a:pt x="1215" y="290"/>
                    </a:cubicBezTo>
                    <a:lnTo>
                      <a:pt x="1215" y="384"/>
                    </a:lnTo>
                    <a:cubicBezTo>
                      <a:pt x="1402" y="1411"/>
                      <a:pt x="935" y="2438"/>
                      <a:pt x="1" y="2905"/>
                    </a:cubicBezTo>
                    <a:cubicBezTo>
                      <a:pt x="982" y="3699"/>
                      <a:pt x="1822" y="4633"/>
                      <a:pt x="2429" y="5708"/>
                    </a:cubicBezTo>
                    <a:cubicBezTo>
                      <a:pt x="3363" y="4120"/>
                      <a:pt x="3503" y="2205"/>
                      <a:pt x="2850" y="477"/>
                    </a:cubicBezTo>
                    <a:cubicBezTo>
                      <a:pt x="2803" y="384"/>
                      <a:pt x="2709" y="290"/>
                      <a:pt x="2616" y="243"/>
                    </a:cubicBezTo>
                    <a:cubicBezTo>
                      <a:pt x="2289" y="150"/>
                      <a:pt x="1962" y="57"/>
                      <a:pt x="1635" y="10"/>
                    </a:cubicBezTo>
                    <a:cubicBezTo>
                      <a:pt x="1611" y="4"/>
                      <a:pt x="1586" y="1"/>
                      <a:pt x="156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57"/>
              <p:cNvSpPr/>
              <p:nvPr/>
            </p:nvSpPr>
            <p:spPr>
              <a:xfrm>
                <a:off x="1959738" y="1726067"/>
                <a:ext cx="237380" cy="362498"/>
              </a:xfrm>
              <a:custGeom>
                <a:rect b="b" l="l" r="r" t="t"/>
                <a:pathLst>
                  <a:path extrusionOk="0" h="20457" w="13417">
                    <a:moveTo>
                      <a:pt x="11352" y="1"/>
                    </a:moveTo>
                    <a:cubicBezTo>
                      <a:pt x="11351" y="1"/>
                      <a:pt x="11350" y="1"/>
                      <a:pt x="11349" y="1"/>
                    </a:cubicBezTo>
                    <a:lnTo>
                      <a:pt x="10648" y="142"/>
                    </a:lnTo>
                    <a:cubicBezTo>
                      <a:pt x="10415" y="5979"/>
                      <a:pt x="10415" y="7567"/>
                      <a:pt x="4764" y="13311"/>
                    </a:cubicBezTo>
                    <a:cubicBezTo>
                      <a:pt x="1635" y="16487"/>
                      <a:pt x="374" y="18916"/>
                      <a:pt x="0" y="20457"/>
                    </a:cubicBezTo>
                    <a:cubicBezTo>
                      <a:pt x="0" y="20457"/>
                      <a:pt x="4250" y="16487"/>
                      <a:pt x="6912" y="14292"/>
                    </a:cubicBezTo>
                    <a:cubicBezTo>
                      <a:pt x="13417" y="8903"/>
                      <a:pt x="11555" y="1"/>
                      <a:pt x="11352"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57"/>
              <p:cNvSpPr/>
              <p:nvPr/>
            </p:nvSpPr>
            <p:spPr>
              <a:xfrm>
                <a:off x="2000219" y="1726882"/>
                <a:ext cx="209072" cy="353408"/>
              </a:xfrm>
              <a:custGeom>
                <a:rect b="b" l="l" r="r" t="t"/>
                <a:pathLst>
                  <a:path extrusionOk="0" h="19944" w="11817">
                    <a:moveTo>
                      <a:pt x="9158" y="1"/>
                    </a:moveTo>
                    <a:cubicBezTo>
                      <a:pt x="9156" y="1"/>
                      <a:pt x="9155" y="1"/>
                      <a:pt x="9154" y="2"/>
                    </a:cubicBezTo>
                    <a:cubicBezTo>
                      <a:pt x="9435" y="749"/>
                      <a:pt x="10882" y="9062"/>
                      <a:pt x="4671" y="14246"/>
                    </a:cubicBezTo>
                    <a:cubicBezTo>
                      <a:pt x="3270" y="15414"/>
                      <a:pt x="1402" y="17048"/>
                      <a:pt x="1" y="18309"/>
                    </a:cubicBezTo>
                    <a:cubicBezTo>
                      <a:pt x="48" y="18916"/>
                      <a:pt x="141" y="19430"/>
                      <a:pt x="141" y="19944"/>
                    </a:cubicBezTo>
                    <a:cubicBezTo>
                      <a:pt x="1682" y="18543"/>
                      <a:pt x="3644" y="16768"/>
                      <a:pt x="5185" y="15507"/>
                    </a:cubicBezTo>
                    <a:cubicBezTo>
                      <a:pt x="11817" y="9895"/>
                      <a:pt x="9330" y="1"/>
                      <a:pt x="9158" y="1"/>
                    </a:cubicBezTo>
                    <a:close/>
                  </a:path>
                </a:pathLst>
              </a:custGeom>
              <a:solidFill>
                <a:srgbClr val="000000">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57"/>
              <p:cNvSpPr/>
              <p:nvPr/>
            </p:nvSpPr>
            <p:spPr>
              <a:xfrm>
                <a:off x="2148128" y="1728565"/>
                <a:ext cx="18" cy="18"/>
              </a:xfrm>
              <a:custGeom>
                <a:rect b="b" l="l" r="r" t="t"/>
                <a:pathLst>
                  <a:path extrusionOk="0" h="1" w="1">
                    <a:moveTo>
                      <a:pt x="0" y="1"/>
                    </a:move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57"/>
              <p:cNvSpPr/>
              <p:nvPr/>
            </p:nvSpPr>
            <p:spPr>
              <a:xfrm>
                <a:off x="2090910" y="1337999"/>
                <a:ext cx="80448" cy="102404"/>
              </a:xfrm>
              <a:custGeom>
                <a:rect b="b" l="l" r="r" t="t"/>
                <a:pathLst>
                  <a:path extrusionOk="0" h="5779" w="4547">
                    <a:moveTo>
                      <a:pt x="1453" y="0"/>
                    </a:moveTo>
                    <a:cubicBezTo>
                      <a:pt x="872" y="0"/>
                      <a:pt x="362" y="632"/>
                      <a:pt x="152" y="2287"/>
                    </a:cubicBezTo>
                    <a:cubicBezTo>
                      <a:pt x="1" y="3345"/>
                      <a:pt x="2021" y="5779"/>
                      <a:pt x="3168" y="5779"/>
                    </a:cubicBezTo>
                    <a:cubicBezTo>
                      <a:pt x="3439" y="5779"/>
                      <a:pt x="3661" y="5643"/>
                      <a:pt x="3795" y="5322"/>
                    </a:cubicBezTo>
                    <a:cubicBezTo>
                      <a:pt x="4546" y="3427"/>
                      <a:pt x="2806" y="0"/>
                      <a:pt x="1453"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57"/>
              <p:cNvSpPr/>
              <p:nvPr/>
            </p:nvSpPr>
            <p:spPr>
              <a:xfrm>
                <a:off x="1986171" y="1346735"/>
                <a:ext cx="210169" cy="245192"/>
              </a:xfrm>
              <a:custGeom>
                <a:rect b="b" l="l" r="r" t="t"/>
                <a:pathLst>
                  <a:path extrusionOk="0" h="13837" w="11879">
                    <a:moveTo>
                      <a:pt x="4849" y="0"/>
                    </a:moveTo>
                    <a:cubicBezTo>
                      <a:pt x="2374" y="0"/>
                      <a:pt x="318" y="1891"/>
                      <a:pt x="141" y="4409"/>
                    </a:cubicBezTo>
                    <a:cubicBezTo>
                      <a:pt x="1" y="5203"/>
                      <a:pt x="141" y="5997"/>
                      <a:pt x="515" y="6744"/>
                    </a:cubicBezTo>
                    <a:cubicBezTo>
                      <a:pt x="1916" y="10060"/>
                      <a:pt x="2569" y="12115"/>
                      <a:pt x="4858" y="13282"/>
                    </a:cubicBezTo>
                    <a:cubicBezTo>
                      <a:pt x="5583" y="13664"/>
                      <a:pt x="6316" y="13837"/>
                      <a:pt x="7018" y="13837"/>
                    </a:cubicBezTo>
                    <a:cubicBezTo>
                      <a:pt x="9665" y="13837"/>
                      <a:pt x="11878" y="11388"/>
                      <a:pt x="11583" y="8472"/>
                    </a:cubicBezTo>
                    <a:cubicBezTo>
                      <a:pt x="11209" y="5156"/>
                      <a:pt x="9014" y="253"/>
                      <a:pt x="5278" y="19"/>
                    </a:cubicBezTo>
                    <a:cubicBezTo>
                      <a:pt x="5134" y="6"/>
                      <a:pt x="4991" y="0"/>
                      <a:pt x="4849" y="0"/>
                    </a:cubicBez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57"/>
              <p:cNvSpPr/>
              <p:nvPr/>
            </p:nvSpPr>
            <p:spPr>
              <a:xfrm>
                <a:off x="2082029" y="1586221"/>
                <a:ext cx="56191" cy="24028"/>
              </a:xfrm>
              <a:custGeom>
                <a:rect b="b" l="l" r="r" t="t"/>
                <a:pathLst>
                  <a:path extrusionOk="0" h="1356" w="3176">
                    <a:moveTo>
                      <a:pt x="0" y="1"/>
                    </a:moveTo>
                    <a:cubicBezTo>
                      <a:pt x="514" y="468"/>
                      <a:pt x="1168" y="842"/>
                      <a:pt x="1822" y="1028"/>
                    </a:cubicBezTo>
                    <a:cubicBezTo>
                      <a:pt x="2242" y="1215"/>
                      <a:pt x="2709" y="1309"/>
                      <a:pt x="3176" y="1355"/>
                    </a:cubicBezTo>
                    <a:cubicBezTo>
                      <a:pt x="2989" y="935"/>
                      <a:pt x="2849" y="561"/>
                      <a:pt x="2756" y="188"/>
                    </a:cubicBezTo>
                    <a:cubicBezTo>
                      <a:pt x="2379" y="282"/>
                      <a:pt x="2003" y="330"/>
                      <a:pt x="1629" y="330"/>
                    </a:cubicBezTo>
                    <a:cubicBezTo>
                      <a:pt x="1076" y="330"/>
                      <a:pt x="530" y="224"/>
                      <a:pt x="0" y="1"/>
                    </a:cubicBezTo>
                    <a:close/>
                  </a:path>
                </a:pathLst>
              </a:custGeom>
              <a:solidFill>
                <a:srgbClr val="000000">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57"/>
              <p:cNvSpPr/>
              <p:nvPr/>
            </p:nvSpPr>
            <p:spPr>
              <a:xfrm>
                <a:off x="1882900" y="1291094"/>
                <a:ext cx="264414" cy="271169"/>
              </a:xfrm>
              <a:custGeom>
                <a:rect b="b" l="l" r="r" t="t"/>
                <a:pathLst>
                  <a:path extrusionOk="0" h="15303" w="14945">
                    <a:moveTo>
                      <a:pt x="9154" y="0"/>
                    </a:moveTo>
                    <a:cubicBezTo>
                      <a:pt x="8227" y="0"/>
                      <a:pt x="7320" y="196"/>
                      <a:pt x="6585" y="637"/>
                    </a:cubicBezTo>
                    <a:cubicBezTo>
                      <a:pt x="5091" y="1665"/>
                      <a:pt x="3363" y="2178"/>
                      <a:pt x="1588" y="2178"/>
                    </a:cubicBezTo>
                    <a:cubicBezTo>
                      <a:pt x="2102" y="2459"/>
                      <a:pt x="2662" y="2692"/>
                      <a:pt x="3269" y="2879"/>
                    </a:cubicBezTo>
                    <a:cubicBezTo>
                      <a:pt x="1915" y="4187"/>
                      <a:pt x="1214" y="5961"/>
                      <a:pt x="1308" y="7829"/>
                    </a:cubicBezTo>
                    <a:cubicBezTo>
                      <a:pt x="1401" y="10445"/>
                      <a:pt x="0" y="11519"/>
                      <a:pt x="0" y="11519"/>
                    </a:cubicBezTo>
                    <a:cubicBezTo>
                      <a:pt x="0" y="11519"/>
                      <a:pt x="263" y="11553"/>
                      <a:pt x="615" y="11553"/>
                    </a:cubicBezTo>
                    <a:cubicBezTo>
                      <a:pt x="1179" y="11553"/>
                      <a:pt x="1972" y="11465"/>
                      <a:pt x="2289" y="11005"/>
                    </a:cubicBezTo>
                    <a:lnTo>
                      <a:pt x="2289" y="11005"/>
                    </a:lnTo>
                    <a:cubicBezTo>
                      <a:pt x="2055" y="11846"/>
                      <a:pt x="3503" y="14835"/>
                      <a:pt x="6679" y="15255"/>
                    </a:cubicBezTo>
                    <a:cubicBezTo>
                      <a:pt x="6952" y="15287"/>
                      <a:pt x="7190" y="15302"/>
                      <a:pt x="7397" y="15302"/>
                    </a:cubicBezTo>
                    <a:cubicBezTo>
                      <a:pt x="9882" y="15302"/>
                      <a:pt x="7893" y="13153"/>
                      <a:pt x="7893" y="13153"/>
                    </a:cubicBezTo>
                    <a:cubicBezTo>
                      <a:pt x="8780" y="12966"/>
                      <a:pt x="9481" y="12313"/>
                      <a:pt x="9761" y="11472"/>
                    </a:cubicBezTo>
                    <a:cubicBezTo>
                      <a:pt x="8733" y="11052"/>
                      <a:pt x="7893" y="10398"/>
                      <a:pt x="7239" y="9511"/>
                    </a:cubicBezTo>
                    <a:cubicBezTo>
                      <a:pt x="7239" y="9511"/>
                      <a:pt x="8687" y="7409"/>
                      <a:pt x="8593" y="6148"/>
                    </a:cubicBezTo>
                    <a:cubicBezTo>
                      <a:pt x="10508" y="6148"/>
                      <a:pt x="14945" y="4280"/>
                      <a:pt x="13964" y="2272"/>
                    </a:cubicBezTo>
                    <a:cubicBezTo>
                      <a:pt x="13292" y="928"/>
                      <a:pt x="11173" y="0"/>
                      <a:pt x="9154"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57"/>
              <p:cNvSpPr/>
              <p:nvPr/>
            </p:nvSpPr>
            <p:spPr>
              <a:xfrm>
                <a:off x="1970478" y="1498081"/>
                <a:ext cx="92567" cy="64306"/>
              </a:xfrm>
              <a:custGeom>
                <a:rect b="b" l="l" r="r" t="t"/>
                <a:pathLst>
                  <a:path extrusionOk="0" h="3629" w="5232">
                    <a:moveTo>
                      <a:pt x="1999" y="0"/>
                    </a:moveTo>
                    <a:cubicBezTo>
                      <a:pt x="1613" y="0"/>
                      <a:pt x="1243" y="104"/>
                      <a:pt x="935" y="351"/>
                    </a:cubicBezTo>
                    <a:cubicBezTo>
                      <a:pt x="1" y="1099"/>
                      <a:pt x="141" y="2406"/>
                      <a:pt x="1495" y="3060"/>
                    </a:cubicBezTo>
                    <a:cubicBezTo>
                      <a:pt x="2339" y="3422"/>
                      <a:pt x="3067" y="3628"/>
                      <a:pt x="3665" y="3628"/>
                    </a:cubicBezTo>
                    <a:cubicBezTo>
                      <a:pt x="3993" y="3628"/>
                      <a:pt x="4282" y="3566"/>
                      <a:pt x="4531" y="3434"/>
                    </a:cubicBezTo>
                    <a:cubicBezTo>
                      <a:pt x="5231" y="3107"/>
                      <a:pt x="4998" y="1706"/>
                      <a:pt x="4157" y="959"/>
                    </a:cubicBezTo>
                    <a:cubicBezTo>
                      <a:pt x="3626" y="427"/>
                      <a:pt x="2780" y="0"/>
                      <a:pt x="1999" y="0"/>
                    </a:cubicBez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57"/>
              <p:cNvSpPr/>
              <p:nvPr/>
            </p:nvSpPr>
            <p:spPr>
              <a:xfrm>
                <a:off x="2141511" y="2224265"/>
                <a:ext cx="384228" cy="1405214"/>
              </a:xfrm>
              <a:custGeom>
                <a:rect b="b" l="l" r="r" t="t"/>
                <a:pathLst>
                  <a:path extrusionOk="0" h="79301" w="21717">
                    <a:moveTo>
                      <a:pt x="12190" y="1"/>
                    </a:moveTo>
                    <a:lnTo>
                      <a:pt x="1" y="1308"/>
                    </a:lnTo>
                    <a:cubicBezTo>
                      <a:pt x="1" y="1308"/>
                      <a:pt x="8921" y="27835"/>
                      <a:pt x="10742" y="39837"/>
                    </a:cubicBezTo>
                    <a:cubicBezTo>
                      <a:pt x="12377" y="50812"/>
                      <a:pt x="13591" y="79300"/>
                      <a:pt x="13591" y="79300"/>
                    </a:cubicBezTo>
                    <a:lnTo>
                      <a:pt x="20082" y="78646"/>
                    </a:lnTo>
                    <a:cubicBezTo>
                      <a:pt x="20082" y="78646"/>
                      <a:pt x="21717" y="48757"/>
                      <a:pt x="21063" y="37502"/>
                    </a:cubicBezTo>
                    <a:cubicBezTo>
                      <a:pt x="20456" y="27228"/>
                      <a:pt x="12190" y="1"/>
                      <a:pt x="12190"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57"/>
              <p:cNvSpPr/>
              <p:nvPr/>
            </p:nvSpPr>
            <p:spPr>
              <a:xfrm>
                <a:off x="2372876" y="3581457"/>
                <a:ext cx="137170" cy="61258"/>
              </a:xfrm>
              <a:custGeom>
                <a:rect b="b" l="l" r="r" t="t"/>
                <a:pathLst>
                  <a:path extrusionOk="0" h="3457" w="7753">
                    <a:moveTo>
                      <a:pt x="7753" y="0"/>
                    </a:moveTo>
                    <a:lnTo>
                      <a:pt x="0" y="1075"/>
                    </a:lnTo>
                    <a:lnTo>
                      <a:pt x="234" y="3456"/>
                    </a:lnTo>
                    <a:lnTo>
                      <a:pt x="7519" y="2709"/>
                    </a:lnTo>
                    <a:lnTo>
                      <a:pt x="775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57"/>
              <p:cNvSpPr/>
              <p:nvPr/>
            </p:nvSpPr>
            <p:spPr>
              <a:xfrm>
                <a:off x="2408402" y="3632757"/>
                <a:ext cx="65285" cy="26509"/>
              </a:xfrm>
              <a:custGeom>
                <a:rect b="b" l="l" r="r" t="t"/>
                <a:pathLst>
                  <a:path extrusionOk="0" h="1496" w="3690">
                    <a:moveTo>
                      <a:pt x="3690" y="1"/>
                    </a:moveTo>
                    <a:lnTo>
                      <a:pt x="94" y="375"/>
                    </a:lnTo>
                    <a:lnTo>
                      <a:pt x="0" y="1495"/>
                    </a:lnTo>
                    <a:lnTo>
                      <a:pt x="3643" y="1075"/>
                    </a:lnTo>
                    <a:lnTo>
                      <a:pt x="3690" y="1"/>
                    </a:lnTo>
                    <a:close/>
                  </a:path>
                </a:pathLst>
              </a:custGeom>
              <a:solidFill>
                <a:srgbClr val="000000">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57"/>
              <p:cNvSpPr/>
              <p:nvPr/>
            </p:nvSpPr>
            <p:spPr>
              <a:xfrm>
                <a:off x="2013862" y="2198112"/>
                <a:ext cx="269386" cy="1439963"/>
              </a:xfrm>
              <a:custGeom>
                <a:rect b="b" l="l" r="r" t="t"/>
                <a:pathLst>
                  <a:path extrusionOk="0" h="81262" w="15226">
                    <a:moveTo>
                      <a:pt x="12563" y="0"/>
                    </a:moveTo>
                    <a:lnTo>
                      <a:pt x="141" y="1215"/>
                    </a:lnTo>
                    <a:cubicBezTo>
                      <a:pt x="141" y="1215"/>
                      <a:pt x="3643" y="24705"/>
                      <a:pt x="3643" y="36895"/>
                    </a:cubicBezTo>
                    <a:cubicBezTo>
                      <a:pt x="3643" y="48150"/>
                      <a:pt x="0" y="81261"/>
                      <a:pt x="0" y="81261"/>
                    </a:cubicBezTo>
                    <a:lnTo>
                      <a:pt x="6585" y="80607"/>
                    </a:lnTo>
                    <a:cubicBezTo>
                      <a:pt x="6585" y="80607"/>
                      <a:pt x="13264" y="46282"/>
                      <a:pt x="14291" y="34793"/>
                    </a:cubicBezTo>
                    <a:cubicBezTo>
                      <a:pt x="15225" y="24285"/>
                      <a:pt x="12563" y="0"/>
                      <a:pt x="12563"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57"/>
              <p:cNvSpPr/>
              <p:nvPr/>
            </p:nvSpPr>
            <p:spPr>
              <a:xfrm>
                <a:off x="2257202" y="2452675"/>
                <a:ext cx="56191" cy="360000"/>
              </a:xfrm>
              <a:custGeom>
                <a:rect b="b" l="l" r="r" t="t"/>
                <a:pathLst>
                  <a:path extrusionOk="0" h="20316" w="3176">
                    <a:moveTo>
                      <a:pt x="0" y="0"/>
                    </a:moveTo>
                    <a:cubicBezTo>
                      <a:pt x="280" y="3877"/>
                      <a:pt x="607" y="8173"/>
                      <a:pt x="747" y="12236"/>
                    </a:cubicBezTo>
                    <a:cubicBezTo>
                      <a:pt x="1494" y="15038"/>
                      <a:pt x="2242" y="17794"/>
                      <a:pt x="2849" y="20316"/>
                    </a:cubicBezTo>
                    <a:cubicBezTo>
                      <a:pt x="3176" y="13450"/>
                      <a:pt x="2195" y="6539"/>
                      <a:pt x="0" y="0"/>
                    </a:cubicBezTo>
                    <a:close/>
                  </a:path>
                </a:pathLst>
              </a:custGeom>
              <a:solidFill>
                <a:srgbClr val="000000">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57"/>
              <p:cNvSpPr/>
              <p:nvPr/>
            </p:nvSpPr>
            <p:spPr>
              <a:xfrm>
                <a:off x="2009313" y="3621185"/>
                <a:ext cx="141310" cy="58760"/>
              </a:xfrm>
              <a:custGeom>
                <a:rect b="b" l="l" r="r" t="t"/>
                <a:pathLst>
                  <a:path extrusionOk="0" h="3316" w="7987">
                    <a:moveTo>
                      <a:pt x="7987" y="0"/>
                    </a:moveTo>
                    <a:lnTo>
                      <a:pt x="94" y="1028"/>
                    </a:lnTo>
                    <a:lnTo>
                      <a:pt x="1" y="3316"/>
                    </a:lnTo>
                    <a:lnTo>
                      <a:pt x="7239" y="2569"/>
                    </a:lnTo>
                    <a:lnTo>
                      <a:pt x="798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57"/>
              <p:cNvSpPr/>
              <p:nvPr/>
            </p:nvSpPr>
            <p:spPr>
              <a:xfrm>
                <a:off x="2039885" y="3670004"/>
                <a:ext cx="66117" cy="25676"/>
              </a:xfrm>
              <a:custGeom>
                <a:rect b="b" l="l" r="r" t="t"/>
                <a:pathLst>
                  <a:path extrusionOk="0" h="1449" w="3737">
                    <a:moveTo>
                      <a:pt x="3737" y="0"/>
                    </a:moveTo>
                    <a:lnTo>
                      <a:pt x="94" y="374"/>
                    </a:lnTo>
                    <a:lnTo>
                      <a:pt x="1" y="1448"/>
                    </a:lnTo>
                    <a:lnTo>
                      <a:pt x="3643" y="1075"/>
                    </a:lnTo>
                    <a:lnTo>
                      <a:pt x="3737" y="0"/>
                    </a:lnTo>
                    <a:close/>
                  </a:path>
                </a:pathLst>
              </a:custGeom>
              <a:solidFill>
                <a:srgbClr val="000000">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57"/>
              <p:cNvSpPr/>
              <p:nvPr/>
            </p:nvSpPr>
            <p:spPr>
              <a:xfrm>
                <a:off x="2089460" y="1442954"/>
                <a:ext cx="15711" cy="18464"/>
              </a:xfrm>
              <a:custGeom>
                <a:rect b="b" l="l" r="r" t="t"/>
                <a:pathLst>
                  <a:path extrusionOk="0" h="1042" w="888">
                    <a:moveTo>
                      <a:pt x="342" y="0"/>
                    </a:moveTo>
                    <a:cubicBezTo>
                      <a:pt x="321" y="0"/>
                      <a:pt x="301" y="2"/>
                      <a:pt x="281" y="7"/>
                    </a:cubicBezTo>
                    <a:cubicBezTo>
                      <a:pt x="47" y="100"/>
                      <a:pt x="1" y="333"/>
                      <a:pt x="141" y="614"/>
                    </a:cubicBezTo>
                    <a:cubicBezTo>
                      <a:pt x="224" y="865"/>
                      <a:pt x="421" y="1041"/>
                      <a:pt x="595" y="1041"/>
                    </a:cubicBezTo>
                    <a:cubicBezTo>
                      <a:pt x="615" y="1041"/>
                      <a:pt x="635" y="1039"/>
                      <a:pt x="654" y="1034"/>
                    </a:cubicBezTo>
                    <a:cubicBezTo>
                      <a:pt x="841" y="941"/>
                      <a:pt x="888" y="660"/>
                      <a:pt x="841" y="427"/>
                    </a:cubicBezTo>
                    <a:cubicBezTo>
                      <a:pt x="756" y="214"/>
                      <a:pt x="554" y="0"/>
                      <a:pt x="342"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57"/>
              <p:cNvSpPr/>
              <p:nvPr/>
            </p:nvSpPr>
            <p:spPr>
              <a:xfrm>
                <a:off x="2143988" y="1425571"/>
                <a:ext cx="15729" cy="17933"/>
              </a:xfrm>
              <a:custGeom>
                <a:rect b="b" l="l" r="r" t="t"/>
                <a:pathLst>
                  <a:path extrusionOk="0" h="1012" w="889">
                    <a:moveTo>
                      <a:pt x="389" y="1"/>
                    </a:moveTo>
                    <a:cubicBezTo>
                      <a:pt x="368" y="1"/>
                      <a:pt x="348" y="3"/>
                      <a:pt x="328" y="7"/>
                    </a:cubicBezTo>
                    <a:cubicBezTo>
                      <a:pt x="94" y="53"/>
                      <a:pt x="1" y="287"/>
                      <a:pt x="141" y="614"/>
                    </a:cubicBezTo>
                    <a:cubicBezTo>
                      <a:pt x="218" y="844"/>
                      <a:pt x="390" y="1012"/>
                      <a:pt x="552" y="1012"/>
                    </a:cubicBezTo>
                    <a:cubicBezTo>
                      <a:pt x="587" y="1012"/>
                      <a:pt x="622" y="1004"/>
                      <a:pt x="655" y="988"/>
                    </a:cubicBezTo>
                    <a:cubicBezTo>
                      <a:pt x="842" y="941"/>
                      <a:pt x="888" y="661"/>
                      <a:pt x="842" y="427"/>
                    </a:cubicBezTo>
                    <a:cubicBezTo>
                      <a:pt x="799" y="214"/>
                      <a:pt x="601" y="1"/>
                      <a:pt x="389"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57"/>
              <p:cNvSpPr/>
              <p:nvPr/>
            </p:nvSpPr>
            <p:spPr>
              <a:xfrm>
                <a:off x="2129940" y="1444709"/>
                <a:ext cx="37207" cy="46373"/>
              </a:xfrm>
              <a:custGeom>
                <a:rect b="b" l="l" r="r" t="t"/>
                <a:pathLst>
                  <a:path extrusionOk="0" h="2617" w="2103">
                    <a:moveTo>
                      <a:pt x="1" y="1"/>
                    </a:moveTo>
                    <a:lnTo>
                      <a:pt x="888" y="2616"/>
                    </a:lnTo>
                    <a:cubicBezTo>
                      <a:pt x="1355" y="2569"/>
                      <a:pt x="1776" y="2289"/>
                      <a:pt x="2103" y="1916"/>
                    </a:cubicBezTo>
                    <a:cubicBezTo>
                      <a:pt x="1309" y="1355"/>
                      <a:pt x="608" y="701"/>
                      <a:pt x="1" y="1"/>
                    </a:cubicBezTo>
                    <a:close/>
                  </a:path>
                </a:pathLst>
              </a:custGeom>
              <a:solidFill>
                <a:srgbClr val="BA4D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57"/>
              <p:cNvSpPr/>
              <p:nvPr/>
            </p:nvSpPr>
            <p:spPr>
              <a:xfrm>
                <a:off x="2092768" y="1502848"/>
                <a:ext cx="42161" cy="10632"/>
              </a:xfrm>
              <a:custGeom>
                <a:rect b="b" l="l" r="r" t="t"/>
                <a:pathLst>
                  <a:path extrusionOk="0" h="600" w="2383">
                    <a:moveTo>
                      <a:pt x="82" y="1"/>
                    </a:moveTo>
                    <a:cubicBezTo>
                      <a:pt x="59" y="1"/>
                      <a:pt x="47" y="12"/>
                      <a:pt x="47" y="36"/>
                    </a:cubicBezTo>
                    <a:cubicBezTo>
                      <a:pt x="47" y="82"/>
                      <a:pt x="0" y="82"/>
                      <a:pt x="47" y="129"/>
                    </a:cubicBezTo>
                    <a:cubicBezTo>
                      <a:pt x="474" y="434"/>
                      <a:pt x="981" y="600"/>
                      <a:pt x="1503" y="600"/>
                    </a:cubicBezTo>
                    <a:cubicBezTo>
                      <a:pt x="1779" y="600"/>
                      <a:pt x="2060" y="553"/>
                      <a:pt x="2335" y="456"/>
                    </a:cubicBezTo>
                    <a:cubicBezTo>
                      <a:pt x="2382" y="456"/>
                      <a:pt x="2382" y="363"/>
                      <a:pt x="2382" y="316"/>
                    </a:cubicBezTo>
                    <a:cubicBezTo>
                      <a:pt x="2382" y="269"/>
                      <a:pt x="2335" y="269"/>
                      <a:pt x="2289" y="269"/>
                    </a:cubicBezTo>
                    <a:cubicBezTo>
                      <a:pt x="2032" y="355"/>
                      <a:pt x="1762" y="397"/>
                      <a:pt x="1494" y="397"/>
                    </a:cubicBezTo>
                    <a:cubicBezTo>
                      <a:pt x="1031" y="397"/>
                      <a:pt x="572" y="272"/>
                      <a:pt x="187" y="36"/>
                    </a:cubicBezTo>
                    <a:cubicBezTo>
                      <a:pt x="141" y="12"/>
                      <a:pt x="105" y="1"/>
                      <a:pt x="82"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57"/>
              <p:cNvSpPr/>
              <p:nvPr/>
            </p:nvSpPr>
            <p:spPr>
              <a:xfrm>
                <a:off x="2063841" y="1418235"/>
                <a:ext cx="23991" cy="24011"/>
              </a:xfrm>
              <a:custGeom>
                <a:rect b="b" l="l" r="r" t="t"/>
                <a:pathLst>
                  <a:path extrusionOk="0" h="1355" w="1356">
                    <a:moveTo>
                      <a:pt x="1122" y="0"/>
                    </a:moveTo>
                    <a:cubicBezTo>
                      <a:pt x="561" y="187"/>
                      <a:pt x="188" y="608"/>
                      <a:pt x="48" y="1121"/>
                    </a:cubicBezTo>
                    <a:cubicBezTo>
                      <a:pt x="1" y="1261"/>
                      <a:pt x="48" y="1308"/>
                      <a:pt x="188" y="1355"/>
                    </a:cubicBezTo>
                    <a:cubicBezTo>
                      <a:pt x="234" y="1308"/>
                      <a:pt x="234" y="1308"/>
                      <a:pt x="281" y="1308"/>
                    </a:cubicBezTo>
                    <a:cubicBezTo>
                      <a:pt x="328" y="1308"/>
                      <a:pt x="374" y="1261"/>
                      <a:pt x="421" y="1168"/>
                    </a:cubicBezTo>
                    <a:cubicBezTo>
                      <a:pt x="515" y="748"/>
                      <a:pt x="795" y="421"/>
                      <a:pt x="1215" y="327"/>
                    </a:cubicBezTo>
                    <a:cubicBezTo>
                      <a:pt x="1355" y="327"/>
                      <a:pt x="1355" y="187"/>
                      <a:pt x="1355" y="141"/>
                    </a:cubicBezTo>
                    <a:cubicBezTo>
                      <a:pt x="1355" y="0"/>
                      <a:pt x="1215" y="0"/>
                      <a:pt x="1122"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57"/>
              <p:cNvSpPr/>
              <p:nvPr/>
            </p:nvSpPr>
            <p:spPr>
              <a:xfrm>
                <a:off x="2135725" y="1394650"/>
                <a:ext cx="30590" cy="13680"/>
              </a:xfrm>
              <a:custGeom>
                <a:rect b="b" l="l" r="r" t="t"/>
                <a:pathLst>
                  <a:path extrusionOk="0" h="772" w="1729">
                    <a:moveTo>
                      <a:pt x="425" y="0"/>
                    </a:moveTo>
                    <a:cubicBezTo>
                      <a:pt x="332" y="0"/>
                      <a:pt x="237" y="8"/>
                      <a:pt x="141" y="24"/>
                    </a:cubicBezTo>
                    <a:cubicBezTo>
                      <a:pt x="1" y="24"/>
                      <a:pt x="1" y="117"/>
                      <a:pt x="1" y="257"/>
                    </a:cubicBezTo>
                    <a:cubicBezTo>
                      <a:pt x="1" y="326"/>
                      <a:pt x="76" y="369"/>
                      <a:pt x="153" y="369"/>
                    </a:cubicBezTo>
                    <a:cubicBezTo>
                      <a:pt x="181" y="369"/>
                      <a:pt x="209" y="363"/>
                      <a:pt x="234" y="351"/>
                    </a:cubicBezTo>
                    <a:cubicBezTo>
                      <a:pt x="301" y="343"/>
                      <a:pt x="367" y="339"/>
                      <a:pt x="434" y="339"/>
                    </a:cubicBezTo>
                    <a:cubicBezTo>
                      <a:pt x="785" y="339"/>
                      <a:pt x="1127" y="449"/>
                      <a:pt x="1402" y="724"/>
                    </a:cubicBezTo>
                    <a:cubicBezTo>
                      <a:pt x="1449" y="724"/>
                      <a:pt x="1542" y="771"/>
                      <a:pt x="1589" y="771"/>
                    </a:cubicBezTo>
                    <a:cubicBezTo>
                      <a:pt x="1635" y="771"/>
                      <a:pt x="1635" y="724"/>
                      <a:pt x="1635" y="724"/>
                    </a:cubicBezTo>
                    <a:cubicBezTo>
                      <a:pt x="1729" y="631"/>
                      <a:pt x="1729" y="538"/>
                      <a:pt x="1635" y="491"/>
                    </a:cubicBezTo>
                    <a:cubicBezTo>
                      <a:pt x="1287" y="181"/>
                      <a:pt x="875" y="0"/>
                      <a:pt x="425"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57"/>
              <p:cNvSpPr/>
              <p:nvPr/>
            </p:nvSpPr>
            <p:spPr>
              <a:xfrm>
                <a:off x="1807707" y="1786492"/>
                <a:ext cx="217317" cy="461801"/>
              </a:xfrm>
              <a:custGeom>
                <a:rect b="b" l="l" r="r" t="t"/>
                <a:pathLst>
                  <a:path extrusionOk="0" h="26061" w="12283">
                    <a:moveTo>
                      <a:pt x="4390" y="1"/>
                    </a:moveTo>
                    <a:cubicBezTo>
                      <a:pt x="4390" y="1"/>
                      <a:pt x="0" y="10929"/>
                      <a:pt x="701" y="16066"/>
                    </a:cubicBezTo>
                    <a:cubicBezTo>
                      <a:pt x="981" y="18354"/>
                      <a:pt x="7239" y="24192"/>
                      <a:pt x="11115" y="26060"/>
                    </a:cubicBezTo>
                    <a:cubicBezTo>
                      <a:pt x="11722" y="25360"/>
                      <a:pt x="12143" y="24519"/>
                      <a:pt x="12283" y="23678"/>
                    </a:cubicBezTo>
                    <a:cubicBezTo>
                      <a:pt x="10462" y="21343"/>
                      <a:pt x="7286" y="17841"/>
                      <a:pt x="6118" y="15599"/>
                    </a:cubicBezTo>
                    <a:cubicBezTo>
                      <a:pt x="5231" y="13964"/>
                      <a:pt x="9294" y="2009"/>
                      <a:pt x="9294" y="2009"/>
                    </a:cubicBezTo>
                    <a:lnTo>
                      <a:pt x="4390" y="1"/>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57"/>
              <p:cNvSpPr/>
              <p:nvPr/>
            </p:nvSpPr>
            <p:spPr>
              <a:xfrm>
                <a:off x="1844878" y="1677372"/>
                <a:ext cx="191875" cy="241541"/>
              </a:xfrm>
              <a:custGeom>
                <a:rect b="b" l="l" r="r" t="t"/>
                <a:pathLst>
                  <a:path extrusionOk="0" h="13631" w="10845">
                    <a:moveTo>
                      <a:pt x="6177" y="0"/>
                    </a:moveTo>
                    <a:cubicBezTo>
                      <a:pt x="5655" y="0"/>
                      <a:pt x="5102" y="89"/>
                      <a:pt x="4531" y="274"/>
                    </a:cubicBezTo>
                    <a:cubicBezTo>
                      <a:pt x="515" y="1535"/>
                      <a:pt x="1" y="10502"/>
                      <a:pt x="1" y="10502"/>
                    </a:cubicBezTo>
                    <a:lnTo>
                      <a:pt x="6166" y="13631"/>
                    </a:lnTo>
                    <a:cubicBezTo>
                      <a:pt x="7940" y="11529"/>
                      <a:pt x="9201" y="9007"/>
                      <a:pt x="9902" y="6345"/>
                    </a:cubicBezTo>
                    <a:cubicBezTo>
                      <a:pt x="10845" y="2495"/>
                      <a:pt x="8945" y="0"/>
                      <a:pt x="617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57"/>
              <p:cNvSpPr/>
              <p:nvPr/>
            </p:nvSpPr>
            <p:spPr>
              <a:xfrm>
                <a:off x="1977095" y="1812151"/>
                <a:ext cx="36376" cy="176279"/>
              </a:xfrm>
              <a:custGeom>
                <a:rect b="b" l="l" r="r" t="t"/>
                <a:pathLst>
                  <a:path extrusionOk="0" h="9948" w="2056">
                    <a:moveTo>
                      <a:pt x="2055" y="0"/>
                    </a:moveTo>
                    <a:lnTo>
                      <a:pt x="2055" y="0"/>
                    </a:lnTo>
                    <a:cubicBezTo>
                      <a:pt x="1541" y="1495"/>
                      <a:pt x="841" y="2943"/>
                      <a:pt x="0" y="4250"/>
                    </a:cubicBezTo>
                    <a:cubicBezTo>
                      <a:pt x="374" y="6165"/>
                      <a:pt x="654" y="8033"/>
                      <a:pt x="888" y="9948"/>
                    </a:cubicBezTo>
                    <a:cubicBezTo>
                      <a:pt x="1588" y="6679"/>
                      <a:pt x="1962" y="3363"/>
                      <a:pt x="2055" y="0"/>
                    </a:cubicBezTo>
                    <a:close/>
                  </a:path>
                </a:pathLst>
              </a:custGeom>
              <a:solidFill>
                <a:srgbClr val="000000">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57"/>
              <p:cNvSpPr/>
              <p:nvPr/>
            </p:nvSpPr>
            <p:spPr>
              <a:xfrm>
                <a:off x="2105153" y="3740671"/>
                <a:ext cx="33067" cy="17064"/>
              </a:xfrm>
              <a:custGeom>
                <a:rect b="b" l="l" r="r" t="t"/>
                <a:pathLst>
                  <a:path extrusionOk="0" h="963" w="1869">
                    <a:moveTo>
                      <a:pt x="1589" y="122"/>
                    </a:moveTo>
                    <a:cubicBezTo>
                      <a:pt x="1635" y="122"/>
                      <a:pt x="1635" y="169"/>
                      <a:pt x="1635" y="262"/>
                    </a:cubicBezTo>
                    <a:cubicBezTo>
                      <a:pt x="1682" y="356"/>
                      <a:pt x="1635" y="449"/>
                      <a:pt x="1589" y="543"/>
                    </a:cubicBezTo>
                    <a:cubicBezTo>
                      <a:pt x="1302" y="702"/>
                      <a:pt x="993" y="774"/>
                      <a:pt x="691" y="774"/>
                    </a:cubicBezTo>
                    <a:cubicBezTo>
                      <a:pt x="552" y="774"/>
                      <a:pt x="414" y="759"/>
                      <a:pt x="281" y="729"/>
                    </a:cubicBezTo>
                    <a:cubicBezTo>
                      <a:pt x="655" y="449"/>
                      <a:pt x="1028" y="262"/>
                      <a:pt x="1449" y="122"/>
                    </a:cubicBezTo>
                    <a:close/>
                    <a:moveTo>
                      <a:pt x="1483" y="1"/>
                    </a:moveTo>
                    <a:cubicBezTo>
                      <a:pt x="993" y="1"/>
                      <a:pt x="85" y="651"/>
                      <a:pt x="1" y="776"/>
                    </a:cubicBezTo>
                    <a:lnTo>
                      <a:pt x="1" y="869"/>
                    </a:lnTo>
                    <a:cubicBezTo>
                      <a:pt x="1" y="916"/>
                      <a:pt x="1" y="963"/>
                      <a:pt x="48" y="963"/>
                    </a:cubicBezTo>
                    <a:lnTo>
                      <a:pt x="1028" y="963"/>
                    </a:lnTo>
                    <a:cubicBezTo>
                      <a:pt x="1262" y="916"/>
                      <a:pt x="1495" y="823"/>
                      <a:pt x="1682" y="729"/>
                    </a:cubicBezTo>
                    <a:cubicBezTo>
                      <a:pt x="1822" y="589"/>
                      <a:pt x="1869" y="402"/>
                      <a:pt x="1822" y="262"/>
                    </a:cubicBezTo>
                    <a:cubicBezTo>
                      <a:pt x="1822" y="122"/>
                      <a:pt x="1729" y="76"/>
                      <a:pt x="1635" y="29"/>
                    </a:cubicBezTo>
                    <a:cubicBezTo>
                      <a:pt x="1592" y="9"/>
                      <a:pt x="1540" y="1"/>
                      <a:pt x="148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57"/>
              <p:cNvSpPr/>
              <p:nvPr/>
            </p:nvSpPr>
            <p:spPr>
              <a:xfrm>
                <a:off x="2105153" y="3726938"/>
                <a:ext cx="19851" cy="29149"/>
              </a:xfrm>
              <a:custGeom>
                <a:rect b="b" l="l" r="r" t="t"/>
                <a:pathLst>
                  <a:path extrusionOk="0" h="1645" w="1122">
                    <a:moveTo>
                      <a:pt x="655" y="150"/>
                    </a:moveTo>
                    <a:cubicBezTo>
                      <a:pt x="795" y="150"/>
                      <a:pt x="795" y="197"/>
                      <a:pt x="795" y="197"/>
                    </a:cubicBezTo>
                    <a:cubicBezTo>
                      <a:pt x="748" y="664"/>
                      <a:pt x="515" y="1084"/>
                      <a:pt x="188" y="1364"/>
                    </a:cubicBezTo>
                    <a:cubicBezTo>
                      <a:pt x="141" y="944"/>
                      <a:pt x="234" y="570"/>
                      <a:pt x="468" y="197"/>
                    </a:cubicBezTo>
                    <a:cubicBezTo>
                      <a:pt x="515" y="150"/>
                      <a:pt x="561" y="150"/>
                      <a:pt x="655" y="150"/>
                    </a:cubicBezTo>
                    <a:close/>
                    <a:moveTo>
                      <a:pt x="1" y="1640"/>
                    </a:moveTo>
                    <a:cubicBezTo>
                      <a:pt x="1" y="1642"/>
                      <a:pt x="1" y="1643"/>
                      <a:pt x="1" y="1644"/>
                    </a:cubicBezTo>
                    <a:cubicBezTo>
                      <a:pt x="1" y="1643"/>
                      <a:pt x="1" y="1642"/>
                      <a:pt x="1" y="1640"/>
                    </a:cubicBezTo>
                    <a:close/>
                    <a:moveTo>
                      <a:pt x="742" y="1"/>
                    </a:moveTo>
                    <a:cubicBezTo>
                      <a:pt x="728" y="1"/>
                      <a:pt x="714" y="3"/>
                      <a:pt x="701" y="10"/>
                    </a:cubicBezTo>
                    <a:cubicBezTo>
                      <a:pt x="561" y="10"/>
                      <a:pt x="421" y="103"/>
                      <a:pt x="328" y="197"/>
                    </a:cubicBezTo>
                    <a:cubicBezTo>
                      <a:pt x="8" y="563"/>
                      <a:pt x="1" y="1556"/>
                      <a:pt x="1" y="1640"/>
                    </a:cubicBezTo>
                    <a:lnTo>
                      <a:pt x="1" y="1640"/>
                    </a:lnTo>
                    <a:cubicBezTo>
                      <a:pt x="1" y="1628"/>
                      <a:pt x="1" y="1624"/>
                      <a:pt x="4" y="1624"/>
                    </a:cubicBezTo>
                    <a:cubicBezTo>
                      <a:pt x="11" y="1624"/>
                      <a:pt x="32" y="1644"/>
                      <a:pt x="94" y="1644"/>
                    </a:cubicBezTo>
                    <a:cubicBezTo>
                      <a:pt x="515" y="1411"/>
                      <a:pt x="1122" y="570"/>
                      <a:pt x="982" y="197"/>
                    </a:cubicBezTo>
                    <a:cubicBezTo>
                      <a:pt x="941" y="116"/>
                      <a:pt x="831" y="1"/>
                      <a:pt x="74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57"/>
              <p:cNvSpPr/>
              <p:nvPr/>
            </p:nvSpPr>
            <p:spPr>
              <a:xfrm>
                <a:off x="2475333" y="3702006"/>
                <a:ext cx="40498" cy="16834"/>
              </a:xfrm>
              <a:custGeom>
                <a:rect b="b" l="l" r="r" t="t"/>
                <a:pathLst>
                  <a:path extrusionOk="0" h="950" w="2289">
                    <a:moveTo>
                      <a:pt x="2055" y="156"/>
                    </a:moveTo>
                    <a:cubicBezTo>
                      <a:pt x="2102" y="156"/>
                      <a:pt x="2148" y="156"/>
                      <a:pt x="2148" y="203"/>
                    </a:cubicBezTo>
                    <a:cubicBezTo>
                      <a:pt x="2148" y="296"/>
                      <a:pt x="2102" y="389"/>
                      <a:pt x="2055" y="483"/>
                    </a:cubicBezTo>
                    <a:cubicBezTo>
                      <a:pt x="1915" y="716"/>
                      <a:pt x="1308" y="810"/>
                      <a:pt x="514" y="810"/>
                    </a:cubicBezTo>
                    <a:cubicBezTo>
                      <a:pt x="888" y="483"/>
                      <a:pt x="1401" y="249"/>
                      <a:pt x="1915" y="156"/>
                    </a:cubicBezTo>
                    <a:close/>
                    <a:moveTo>
                      <a:pt x="1933" y="0"/>
                    </a:moveTo>
                    <a:cubicBezTo>
                      <a:pt x="1388" y="0"/>
                      <a:pt x="223" y="724"/>
                      <a:pt x="94" y="810"/>
                    </a:cubicBezTo>
                    <a:cubicBezTo>
                      <a:pt x="47" y="810"/>
                      <a:pt x="47" y="856"/>
                      <a:pt x="0" y="903"/>
                    </a:cubicBezTo>
                    <a:cubicBezTo>
                      <a:pt x="0" y="950"/>
                      <a:pt x="47" y="950"/>
                      <a:pt x="94" y="950"/>
                    </a:cubicBezTo>
                    <a:lnTo>
                      <a:pt x="1308" y="950"/>
                    </a:lnTo>
                    <a:cubicBezTo>
                      <a:pt x="1588" y="950"/>
                      <a:pt x="1868" y="856"/>
                      <a:pt x="2148" y="670"/>
                    </a:cubicBezTo>
                    <a:cubicBezTo>
                      <a:pt x="2242" y="576"/>
                      <a:pt x="2289" y="389"/>
                      <a:pt x="2242" y="249"/>
                    </a:cubicBezTo>
                    <a:cubicBezTo>
                      <a:pt x="2242" y="156"/>
                      <a:pt x="2195" y="109"/>
                      <a:pt x="2055" y="16"/>
                    </a:cubicBezTo>
                    <a:cubicBezTo>
                      <a:pt x="2019" y="5"/>
                      <a:pt x="1978" y="0"/>
                      <a:pt x="193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57"/>
              <p:cNvSpPr/>
              <p:nvPr/>
            </p:nvSpPr>
            <p:spPr>
              <a:xfrm>
                <a:off x="2476147" y="3687157"/>
                <a:ext cx="23991" cy="30868"/>
              </a:xfrm>
              <a:custGeom>
                <a:rect b="b" l="l" r="r" t="t"/>
                <a:pathLst>
                  <a:path extrusionOk="0" h="1742" w="1356">
                    <a:moveTo>
                      <a:pt x="842" y="200"/>
                    </a:moveTo>
                    <a:cubicBezTo>
                      <a:pt x="1075" y="200"/>
                      <a:pt x="1075" y="293"/>
                      <a:pt x="1075" y="293"/>
                    </a:cubicBezTo>
                    <a:cubicBezTo>
                      <a:pt x="1122" y="527"/>
                      <a:pt x="608" y="1227"/>
                      <a:pt x="188" y="1508"/>
                    </a:cubicBezTo>
                    <a:cubicBezTo>
                      <a:pt x="188" y="1087"/>
                      <a:pt x="328" y="667"/>
                      <a:pt x="561" y="340"/>
                    </a:cubicBezTo>
                    <a:cubicBezTo>
                      <a:pt x="655" y="247"/>
                      <a:pt x="748" y="247"/>
                      <a:pt x="842" y="200"/>
                    </a:cubicBezTo>
                    <a:close/>
                    <a:moveTo>
                      <a:pt x="833" y="1"/>
                    </a:moveTo>
                    <a:cubicBezTo>
                      <a:pt x="683" y="1"/>
                      <a:pt x="544" y="77"/>
                      <a:pt x="468" y="153"/>
                    </a:cubicBezTo>
                    <a:cubicBezTo>
                      <a:pt x="141" y="620"/>
                      <a:pt x="1" y="1087"/>
                      <a:pt x="48" y="1648"/>
                    </a:cubicBezTo>
                    <a:cubicBezTo>
                      <a:pt x="48" y="1741"/>
                      <a:pt x="48" y="1741"/>
                      <a:pt x="141" y="1741"/>
                    </a:cubicBezTo>
                    <a:cubicBezTo>
                      <a:pt x="608" y="1508"/>
                      <a:pt x="1355" y="620"/>
                      <a:pt x="1262" y="200"/>
                    </a:cubicBezTo>
                    <a:cubicBezTo>
                      <a:pt x="1262" y="107"/>
                      <a:pt x="1168" y="13"/>
                      <a:pt x="935" y="13"/>
                    </a:cubicBezTo>
                    <a:cubicBezTo>
                      <a:pt x="901" y="5"/>
                      <a:pt x="866" y="1"/>
                      <a:pt x="83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57"/>
              <p:cNvSpPr/>
              <p:nvPr/>
            </p:nvSpPr>
            <p:spPr>
              <a:xfrm>
                <a:off x="1974618" y="2197791"/>
                <a:ext cx="96690" cy="64572"/>
              </a:xfrm>
              <a:custGeom>
                <a:rect b="b" l="l" r="r" t="t"/>
                <a:pathLst>
                  <a:path extrusionOk="0" h="3644" w="5465">
                    <a:moveTo>
                      <a:pt x="2008" y="0"/>
                    </a:moveTo>
                    <a:lnTo>
                      <a:pt x="0" y="1074"/>
                    </a:lnTo>
                    <a:cubicBezTo>
                      <a:pt x="374" y="3410"/>
                      <a:pt x="3363" y="3643"/>
                      <a:pt x="3363" y="3643"/>
                    </a:cubicBezTo>
                    <a:lnTo>
                      <a:pt x="5464" y="94"/>
                    </a:lnTo>
                    <a:lnTo>
                      <a:pt x="2008" y="0"/>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57"/>
              <p:cNvSpPr/>
              <p:nvPr/>
            </p:nvSpPr>
            <p:spPr>
              <a:xfrm>
                <a:off x="2034100" y="2199439"/>
                <a:ext cx="66117" cy="76976"/>
              </a:xfrm>
              <a:custGeom>
                <a:rect b="b" l="l" r="r" t="t"/>
                <a:pathLst>
                  <a:path extrusionOk="0" h="4344" w="3737">
                    <a:moveTo>
                      <a:pt x="2102" y="1"/>
                    </a:moveTo>
                    <a:lnTo>
                      <a:pt x="1" y="3550"/>
                    </a:lnTo>
                    <a:lnTo>
                      <a:pt x="1635" y="4344"/>
                    </a:lnTo>
                    <a:lnTo>
                      <a:pt x="3737" y="1168"/>
                    </a:lnTo>
                    <a:lnTo>
                      <a:pt x="2102" y="1"/>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pic>
        <p:nvPicPr>
          <p:cNvPr id="1365" name="Google Shape;1365;p57"/>
          <p:cNvPicPr preferRelativeResize="0"/>
          <p:nvPr/>
        </p:nvPicPr>
        <p:blipFill rotWithShape="1">
          <a:blip r:embed="rId4">
            <a:alphaModFix/>
          </a:blip>
          <a:srcRect b="24509" l="10715" r="14242" t="12450"/>
          <a:stretch/>
        </p:blipFill>
        <p:spPr>
          <a:xfrm>
            <a:off x="6300725" y="3457100"/>
            <a:ext cx="2652775" cy="1489900"/>
          </a:xfrm>
          <a:prstGeom prst="rect">
            <a:avLst/>
          </a:prstGeom>
          <a:noFill/>
          <a:ln>
            <a:noFill/>
          </a:ln>
        </p:spPr>
      </p:pic>
      <p:sp>
        <p:nvSpPr>
          <p:cNvPr id="1366" name="Google Shape;1366;p5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367" name="Google Shape;1367;p57"/>
          <p:cNvPicPr preferRelativeResize="0"/>
          <p:nvPr/>
        </p:nvPicPr>
        <p:blipFill>
          <a:blip r:embed="rId5">
            <a:alphaModFix/>
          </a:blip>
          <a:stretch>
            <a:fillRect/>
          </a:stretch>
        </p:blipFill>
        <p:spPr>
          <a:xfrm>
            <a:off x="-3" y="4267225"/>
            <a:ext cx="825299" cy="87622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5">
                                            <p:txEl>
                                              <p:pRg end="0" st="0"/>
                                            </p:txEl>
                                          </p:spTgt>
                                        </p:tgtEl>
                                        <p:attrNameLst>
                                          <p:attrName>style.visibility</p:attrName>
                                        </p:attrNameLst>
                                      </p:cBhvr>
                                      <p:to>
                                        <p:strVal val="visible"/>
                                      </p:to>
                                    </p:set>
                                    <p:animEffect filter="fade" transition="in">
                                      <p:cBhvr>
                                        <p:cTn dur="1000"/>
                                        <p:tgtEl>
                                          <p:spTgt spid="130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5">
                                            <p:txEl>
                                              <p:pRg end="1" st="1"/>
                                            </p:txEl>
                                          </p:spTgt>
                                        </p:tgtEl>
                                        <p:attrNameLst>
                                          <p:attrName>style.visibility</p:attrName>
                                        </p:attrNameLst>
                                      </p:cBhvr>
                                      <p:to>
                                        <p:strVal val="visible"/>
                                      </p:to>
                                    </p:set>
                                    <p:animEffect filter="fade" transition="in">
                                      <p:cBhvr>
                                        <p:cTn dur="1000"/>
                                        <p:tgtEl>
                                          <p:spTgt spid="130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5">
                                            <p:txEl>
                                              <p:pRg end="2" st="2"/>
                                            </p:txEl>
                                          </p:spTgt>
                                        </p:tgtEl>
                                        <p:attrNameLst>
                                          <p:attrName>style.visibility</p:attrName>
                                        </p:attrNameLst>
                                      </p:cBhvr>
                                      <p:to>
                                        <p:strVal val="visible"/>
                                      </p:to>
                                    </p:set>
                                    <p:animEffect filter="fade" transition="in">
                                      <p:cBhvr>
                                        <p:cTn dur="1000"/>
                                        <p:tgtEl>
                                          <p:spTgt spid="130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5">
                                            <p:txEl>
                                              <p:pRg end="3" st="3"/>
                                            </p:txEl>
                                          </p:spTgt>
                                        </p:tgtEl>
                                        <p:attrNameLst>
                                          <p:attrName>style.visibility</p:attrName>
                                        </p:attrNameLst>
                                      </p:cBhvr>
                                      <p:to>
                                        <p:strVal val="visible"/>
                                      </p:to>
                                    </p:set>
                                    <p:animEffect filter="fade" transition="in">
                                      <p:cBhvr>
                                        <p:cTn dur="1000"/>
                                        <p:tgtEl>
                                          <p:spTgt spid="130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5">
                                            <p:txEl>
                                              <p:pRg end="4" st="4"/>
                                            </p:txEl>
                                          </p:spTgt>
                                        </p:tgtEl>
                                        <p:attrNameLst>
                                          <p:attrName>style.visibility</p:attrName>
                                        </p:attrNameLst>
                                      </p:cBhvr>
                                      <p:to>
                                        <p:strVal val="visible"/>
                                      </p:to>
                                    </p:set>
                                    <p:animEffect filter="fade" transition="in">
                                      <p:cBhvr>
                                        <p:cTn dur="1000"/>
                                        <p:tgtEl>
                                          <p:spTgt spid="130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5">
                                            <p:txEl>
                                              <p:pRg end="5" st="5"/>
                                            </p:txEl>
                                          </p:spTgt>
                                        </p:tgtEl>
                                        <p:attrNameLst>
                                          <p:attrName>style.visibility</p:attrName>
                                        </p:attrNameLst>
                                      </p:cBhvr>
                                      <p:to>
                                        <p:strVal val="visible"/>
                                      </p:to>
                                    </p:set>
                                    <p:animEffect filter="fade" transition="in">
                                      <p:cBhvr>
                                        <p:cTn dur="1000"/>
                                        <p:tgtEl>
                                          <p:spTgt spid="130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5">
                                            <p:txEl>
                                              <p:pRg end="6" st="6"/>
                                            </p:txEl>
                                          </p:spTgt>
                                        </p:tgtEl>
                                        <p:attrNameLst>
                                          <p:attrName>style.visibility</p:attrName>
                                        </p:attrNameLst>
                                      </p:cBhvr>
                                      <p:to>
                                        <p:strVal val="visible"/>
                                      </p:to>
                                    </p:set>
                                    <p:animEffect filter="fade" transition="in">
                                      <p:cBhvr>
                                        <p:cTn dur="1000"/>
                                        <p:tgtEl>
                                          <p:spTgt spid="1305">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5">
                                            <p:txEl>
                                              <p:pRg end="7" st="7"/>
                                            </p:txEl>
                                          </p:spTgt>
                                        </p:tgtEl>
                                        <p:attrNameLst>
                                          <p:attrName>style.visibility</p:attrName>
                                        </p:attrNameLst>
                                      </p:cBhvr>
                                      <p:to>
                                        <p:strVal val="visible"/>
                                      </p:to>
                                    </p:set>
                                    <p:animEffect filter="fade" transition="in">
                                      <p:cBhvr>
                                        <p:cTn dur="1000"/>
                                        <p:tgtEl>
                                          <p:spTgt spid="1305">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5">
                                            <p:txEl>
                                              <p:pRg end="8" st="8"/>
                                            </p:txEl>
                                          </p:spTgt>
                                        </p:tgtEl>
                                        <p:attrNameLst>
                                          <p:attrName>style.visibility</p:attrName>
                                        </p:attrNameLst>
                                      </p:cBhvr>
                                      <p:to>
                                        <p:strVal val="visible"/>
                                      </p:to>
                                    </p:set>
                                    <p:animEffect filter="fade" transition="in">
                                      <p:cBhvr>
                                        <p:cTn dur="1000"/>
                                        <p:tgtEl>
                                          <p:spTgt spid="1305">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5">
                                            <p:txEl>
                                              <p:pRg end="9" st="9"/>
                                            </p:txEl>
                                          </p:spTgt>
                                        </p:tgtEl>
                                        <p:attrNameLst>
                                          <p:attrName>style.visibility</p:attrName>
                                        </p:attrNameLst>
                                      </p:cBhvr>
                                      <p:to>
                                        <p:strVal val="visible"/>
                                      </p:to>
                                    </p:set>
                                    <p:animEffect filter="fade" transition="in">
                                      <p:cBhvr>
                                        <p:cTn dur="1000"/>
                                        <p:tgtEl>
                                          <p:spTgt spid="1305">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5">
                                            <p:txEl>
                                              <p:pRg end="10" st="10"/>
                                            </p:txEl>
                                          </p:spTgt>
                                        </p:tgtEl>
                                        <p:attrNameLst>
                                          <p:attrName>style.visibility</p:attrName>
                                        </p:attrNameLst>
                                      </p:cBhvr>
                                      <p:to>
                                        <p:strVal val="visible"/>
                                      </p:to>
                                    </p:set>
                                    <p:animEffect filter="fade" transition="in">
                                      <p:cBhvr>
                                        <p:cTn dur="1000"/>
                                        <p:tgtEl>
                                          <p:spTgt spid="1305">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5">
                                            <p:txEl>
                                              <p:pRg end="11" st="11"/>
                                            </p:txEl>
                                          </p:spTgt>
                                        </p:tgtEl>
                                        <p:attrNameLst>
                                          <p:attrName>style.visibility</p:attrName>
                                        </p:attrNameLst>
                                      </p:cBhvr>
                                      <p:to>
                                        <p:strVal val="visible"/>
                                      </p:to>
                                    </p:set>
                                    <p:animEffect filter="fade" transition="in">
                                      <p:cBhvr>
                                        <p:cTn dur="1000"/>
                                        <p:tgtEl>
                                          <p:spTgt spid="1305">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5">
                                            <p:txEl>
                                              <p:pRg end="12" st="12"/>
                                            </p:txEl>
                                          </p:spTgt>
                                        </p:tgtEl>
                                        <p:attrNameLst>
                                          <p:attrName>style.visibility</p:attrName>
                                        </p:attrNameLst>
                                      </p:cBhvr>
                                      <p:to>
                                        <p:strVal val="visible"/>
                                      </p:to>
                                    </p:set>
                                    <p:animEffect filter="fade" transition="in">
                                      <p:cBhvr>
                                        <p:cTn dur="1000"/>
                                        <p:tgtEl>
                                          <p:spTgt spid="1305">
                                            <p:txEl>
                                              <p:pRg end="12" st="1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1" name="Shape 1371"/>
        <p:cNvGrpSpPr/>
        <p:nvPr/>
      </p:nvGrpSpPr>
      <p:grpSpPr>
        <a:xfrm>
          <a:off x="0" y="0"/>
          <a:ext cx="0" cy="0"/>
          <a:chOff x="0" y="0"/>
          <a:chExt cx="0" cy="0"/>
        </a:xfrm>
      </p:grpSpPr>
      <p:sp>
        <p:nvSpPr>
          <p:cNvPr id="1372" name="Google Shape;1372;p58"/>
          <p:cNvSpPr txBox="1"/>
          <p:nvPr>
            <p:ph type="ctrTitle"/>
          </p:nvPr>
        </p:nvSpPr>
        <p:spPr>
          <a:xfrm>
            <a:off x="368525" y="462625"/>
            <a:ext cx="5824200" cy="567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100"/>
              <a:t>Phases of the Moon - Crescent</a:t>
            </a:r>
            <a:endParaRPr sz="3100"/>
          </a:p>
        </p:txBody>
      </p:sp>
      <p:sp>
        <p:nvSpPr>
          <p:cNvPr id="1373" name="Google Shape;1373;p58"/>
          <p:cNvSpPr txBox="1"/>
          <p:nvPr>
            <p:ph idx="1" type="subTitle"/>
          </p:nvPr>
        </p:nvSpPr>
        <p:spPr>
          <a:xfrm>
            <a:off x="567550" y="952200"/>
            <a:ext cx="5555100" cy="399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Rotate the model from the ‘quarter’ position, moving the moon slightly towards the sun (but not so far as a new moon). This is a ‘crescent’ moon.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 sz="1600"/>
              <a:t>What might you typically see?</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 sz="1600"/>
              <a:t>We would see a small sliver of the moon lit up in a bright crescent.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 sz="1600"/>
              <a:t>Would we see stars through the dark section?</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 sz="1600"/>
              <a:t>Storybooks often have illustrations like these, why are they incorrect?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sz="1600"/>
          </a:p>
        </p:txBody>
      </p:sp>
      <p:pic>
        <p:nvPicPr>
          <p:cNvPr id="1374" name="Google Shape;1374;p58"/>
          <p:cNvPicPr preferRelativeResize="0"/>
          <p:nvPr/>
        </p:nvPicPr>
        <p:blipFill>
          <a:blip r:embed="rId3">
            <a:alphaModFix/>
          </a:blip>
          <a:stretch>
            <a:fillRect/>
          </a:stretch>
        </p:blipFill>
        <p:spPr>
          <a:xfrm>
            <a:off x="6300725" y="952200"/>
            <a:ext cx="2652774" cy="2178101"/>
          </a:xfrm>
          <a:prstGeom prst="rect">
            <a:avLst/>
          </a:prstGeom>
          <a:noFill/>
          <a:ln>
            <a:noFill/>
          </a:ln>
        </p:spPr>
      </p:pic>
      <p:grpSp>
        <p:nvGrpSpPr>
          <p:cNvPr id="1375" name="Google Shape;1375;p58"/>
          <p:cNvGrpSpPr/>
          <p:nvPr/>
        </p:nvGrpSpPr>
        <p:grpSpPr>
          <a:xfrm>
            <a:off x="6857767" y="5454876"/>
            <a:ext cx="1538693" cy="1417638"/>
            <a:chOff x="969878" y="238154"/>
            <a:chExt cx="4004927" cy="3679310"/>
          </a:xfrm>
        </p:grpSpPr>
        <p:sp>
          <p:nvSpPr>
            <p:cNvPr id="1376" name="Google Shape;1376;p58"/>
            <p:cNvSpPr/>
            <p:nvPr/>
          </p:nvSpPr>
          <p:spPr>
            <a:xfrm>
              <a:off x="1324471" y="1026623"/>
              <a:ext cx="3330560" cy="2295927"/>
            </a:xfrm>
            <a:custGeom>
              <a:rect b="b" l="l" r="r" t="t"/>
              <a:pathLst>
                <a:path extrusionOk="0" h="129567" w="188247">
                  <a:moveTo>
                    <a:pt x="147805" y="1"/>
                  </a:moveTo>
                  <a:cubicBezTo>
                    <a:pt x="121707" y="1"/>
                    <a:pt x="131611" y="33099"/>
                    <a:pt x="111563" y="42602"/>
                  </a:cubicBezTo>
                  <a:cubicBezTo>
                    <a:pt x="104668" y="45875"/>
                    <a:pt x="96046" y="46874"/>
                    <a:pt x="86674" y="46874"/>
                  </a:cubicBezTo>
                  <a:cubicBezTo>
                    <a:pt x="71969" y="46874"/>
                    <a:pt x="55417" y="44414"/>
                    <a:pt x="40780" y="44414"/>
                  </a:cubicBezTo>
                  <a:cubicBezTo>
                    <a:pt x="18810" y="44414"/>
                    <a:pt x="1156" y="49956"/>
                    <a:pt x="553" y="77675"/>
                  </a:cubicBezTo>
                  <a:cubicBezTo>
                    <a:pt x="1" y="106293"/>
                    <a:pt x="38330" y="129567"/>
                    <a:pt x="70505" y="129567"/>
                  </a:cubicBezTo>
                  <a:cubicBezTo>
                    <a:pt x="84536" y="129567"/>
                    <a:pt x="97396" y="125141"/>
                    <a:pt x="105352" y="114803"/>
                  </a:cubicBezTo>
                  <a:cubicBezTo>
                    <a:pt x="121183" y="94208"/>
                    <a:pt x="117634" y="96589"/>
                    <a:pt x="146823" y="90191"/>
                  </a:cubicBezTo>
                  <a:cubicBezTo>
                    <a:pt x="176385" y="83700"/>
                    <a:pt x="188247" y="78563"/>
                    <a:pt x="185351" y="47459"/>
                  </a:cubicBezTo>
                  <a:cubicBezTo>
                    <a:pt x="183810" y="31347"/>
                    <a:pt x="173816" y="1925"/>
                    <a:pt x="150419" y="104"/>
                  </a:cubicBezTo>
                  <a:cubicBezTo>
                    <a:pt x="149509" y="35"/>
                    <a:pt x="148639" y="1"/>
                    <a:pt x="14780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58"/>
            <p:cNvSpPr/>
            <p:nvPr/>
          </p:nvSpPr>
          <p:spPr>
            <a:xfrm>
              <a:off x="969878" y="3684074"/>
              <a:ext cx="4004927" cy="233390"/>
            </a:xfrm>
            <a:custGeom>
              <a:rect b="b" l="l" r="r" t="t"/>
              <a:pathLst>
                <a:path extrusionOk="0" h="13171" w="226363">
                  <a:moveTo>
                    <a:pt x="113205" y="0"/>
                  </a:moveTo>
                  <a:cubicBezTo>
                    <a:pt x="50671" y="0"/>
                    <a:pt x="0" y="2943"/>
                    <a:pt x="0" y="6585"/>
                  </a:cubicBezTo>
                  <a:cubicBezTo>
                    <a:pt x="0" y="10228"/>
                    <a:pt x="50671" y="13170"/>
                    <a:pt x="113205" y="13170"/>
                  </a:cubicBezTo>
                  <a:cubicBezTo>
                    <a:pt x="175691" y="13170"/>
                    <a:pt x="226362" y="10228"/>
                    <a:pt x="226362" y="6585"/>
                  </a:cubicBezTo>
                  <a:cubicBezTo>
                    <a:pt x="226362" y="2943"/>
                    <a:pt x="175691" y="0"/>
                    <a:pt x="11320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78" name="Google Shape;1378;p58"/>
            <p:cNvGrpSpPr/>
            <p:nvPr/>
          </p:nvGrpSpPr>
          <p:grpSpPr>
            <a:xfrm>
              <a:off x="3444546" y="238154"/>
              <a:ext cx="679197" cy="2855879"/>
              <a:chOff x="3444546" y="238154"/>
              <a:chExt cx="679197" cy="2855879"/>
            </a:xfrm>
          </p:grpSpPr>
          <p:sp>
            <p:nvSpPr>
              <p:cNvPr id="1379" name="Google Shape;1379;p58"/>
              <p:cNvSpPr/>
              <p:nvPr/>
            </p:nvSpPr>
            <p:spPr>
              <a:xfrm>
                <a:off x="3523030" y="2245511"/>
                <a:ext cx="547901" cy="848522"/>
              </a:xfrm>
              <a:custGeom>
                <a:rect b="b" l="l" r="r" t="t"/>
                <a:pathLst>
                  <a:path extrusionOk="0" h="47885" w="30968">
                    <a:moveTo>
                      <a:pt x="15730" y="0"/>
                    </a:moveTo>
                    <a:cubicBezTo>
                      <a:pt x="15472" y="0"/>
                      <a:pt x="15210" y="5"/>
                      <a:pt x="14945" y="16"/>
                    </a:cubicBezTo>
                    <a:cubicBezTo>
                      <a:pt x="1" y="670"/>
                      <a:pt x="374" y="18697"/>
                      <a:pt x="5418" y="29625"/>
                    </a:cubicBezTo>
                    <a:cubicBezTo>
                      <a:pt x="5567" y="29959"/>
                      <a:pt x="5856" y="30109"/>
                      <a:pt x="6145" y="30109"/>
                    </a:cubicBezTo>
                    <a:cubicBezTo>
                      <a:pt x="6581" y="30109"/>
                      <a:pt x="7016" y="29767"/>
                      <a:pt x="6959" y="29205"/>
                    </a:cubicBezTo>
                    <a:cubicBezTo>
                      <a:pt x="6866" y="28084"/>
                      <a:pt x="6866" y="26916"/>
                      <a:pt x="6959" y="25749"/>
                    </a:cubicBezTo>
                    <a:cubicBezTo>
                      <a:pt x="7006" y="25422"/>
                      <a:pt x="7240" y="25141"/>
                      <a:pt x="7613" y="25048"/>
                    </a:cubicBezTo>
                    <a:cubicBezTo>
                      <a:pt x="7645" y="25044"/>
                      <a:pt x="7677" y="25042"/>
                      <a:pt x="7709" y="25042"/>
                    </a:cubicBezTo>
                    <a:cubicBezTo>
                      <a:pt x="8056" y="25042"/>
                      <a:pt x="8419" y="25270"/>
                      <a:pt x="8547" y="25655"/>
                    </a:cubicBezTo>
                    <a:cubicBezTo>
                      <a:pt x="10182" y="33221"/>
                      <a:pt x="17047" y="42001"/>
                      <a:pt x="19382" y="47418"/>
                    </a:cubicBezTo>
                    <a:cubicBezTo>
                      <a:pt x="19475" y="47605"/>
                      <a:pt x="19662" y="47745"/>
                      <a:pt x="19849" y="47838"/>
                    </a:cubicBezTo>
                    <a:cubicBezTo>
                      <a:pt x="19942" y="47869"/>
                      <a:pt x="20035" y="47884"/>
                      <a:pt x="20125" y="47884"/>
                    </a:cubicBezTo>
                    <a:cubicBezTo>
                      <a:pt x="20442" y="47884"/>
                      <a:pt x="20721" y="47699"/>
                      <a:pt x="20830" y="47371"/>
                    </a:cubicBezTo>
                    <a:cubicBezTo>
                      <a:pt x="22698" y="42468"/>
                      <a:pt x="22371" y="37097"/>
                      <a:pt x="21717" y="33361"/>
                    </a:cubicBezTo>
                    <a:cubicBezTo>
                      <a:pt x="21670" y="33081"/>
                      <a:pt x="21764" y="32754"/>
                      <a:pt x="21997" y="32614"/>
                    </a:cubicBezTo>
                    <a:cubicBezTo>
                      <a:pt x="22153" y="32516"/>
                      <a:pt x="22325" y="32468"/>
                      <a:pt x="22493" y="32468"/>
                    </a:cubicBezTo>
                    <a:cubicBezTo>
                      <a:pt x="22728" y="32468"/>
                      <a:pt x="22955" y="32563"/>
                      <a:pt x="23118" y="32754"/>
                    </a:cubicBezTo>
                    <a:cubicBezTo>
                      <a:pt x="23772" y="33641"/>
                      <a:pt x="24426" y="34482"/>
                      <a:pt x="25173" y="35276"/>
                    </a:cubicBezTo>
                    <a:cubicBezTo>
                      <a:pt x="25311" y="35449"/>
                      <a:pt x="25527" y="35545"/>
                      <a:pt x="25744" y="35545"/>
                    </a:cubicBezTo>
                    <a:cubicBezTo>
                      <a:pt x="25819" y="35545"/>
                      <a:pt x="25894" y="35533"/>
                      <a:pt x="25967" y="35509"/>
                    </a:cubicBezTo>
                    <a:cubicBezTo>
                      <a:pt x="26387" y="35369"/>
                      <a:pt x="26621" y="34949"/>
                      <a:pt x="26527" y="34529"/>
                    </a:cubicBezTo>
                    <a:cubicBezTo>
                      <a:pt x="25033" y="30139"/>
                      <a:pt x="24332" y="23927"/>
                      <a:pt x="27088" y="18090"/>
                    </a:cubicBezTo>
                    <a:cubicBezTo>
                      <a:pt x="30967" y="9692"/>
                      <a:pt x="26818" y="0"/>
                      <a:pt x="1573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58"/>
              <p:cNvSpPr/>
              <p:nvPr/>
            </p:nvSpPr>
            <p:spPr>
              <a:xfrm flipH="1">
                <a:off x="3493289" y="2137383"/>
                <a:ext cx="577572" cy="368275"/>
              </a:xfrm>
              <a:custGeom>
                <a:rect b="b" l="l" r="r" t="t"/>
                <a:pathLst>
                  <a:path extrusionOk="0" h="20783" w="32645">
                    <a:moveTo>
                      <a:pt x="4904" y="0"/>
                    </a:moveTo>
                    <a:cubicBezTo>
                      <a:pt x="4343" y="0"/>
                      <a:pt x="3923" y="374"/>
                      <a:pt x="3783" y="887"/>
                    </a:cubicBezTo>
                    <a:lnTo>
                      <a:pt x="0" y="19521"/>
                    </a:lnTo>
                    <a:lnTo>
                      <a:pt x="0" y="19662"/>
                    </a:lnTo>
                    <a:cubicBezTo>
                      <a:pt x="0" y="20269"/>
                      <a:pt x="467" y="20782"/>
                      <a:pt x="1121" y="20782"/>
                    </a:cubicBezTo>
                    <a:lnTo>
                      <a:pt x="31617" y="20782"/>
                    </a:lnTo>
                    <a:cubicBezTo>
                      <a:pt x="32224" y="20689"/>
                      <a:pt x="32644" y="20129"/>
                      <a:pt x="32551" y="19521"/>
                    </a:cubicBezTo>
                    <a:lnTo>
                      <a:pt x="28768" y="887"/>
                    </a:lnTo>
                    <a:cubicBezTo>
                      <a:pt x="28675" y="374"/>
                      <a:pt x="28208" y="0"/>
                      <a:pt x="2774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58"/>
              <p:cNvSpPr/>
              <p:nvPr/>
            </p:nvSpPr>
            <p:spPr>
              <a:xfrm flipH="1">
                <a:off x="3602363" y="2136497"/>
                <a:ext cx="362749" cy="422941"/>
              </a:xfrm>
              <a:custGeom>
                <a:rect b="b" l="l" r="r" t="t"/>
                <a:pathLst>
                  <a:path extrusionOk="0" h="23868" w="20503">
                    <a:moveTo>
                      <a:pt x="3426" y="0"/>
                    </a:moveTo>
                    <a:cubicBezTo>
                      <a:pt x="2901" y="0"/>
                      <a:pt x="2474" y="450"/>
                      <a:pt x="2429" y="984"/>
                    </a:cubicBezTo>
                    <a:lnTo>
                      <a:pt x="1" y="22654"/>
                    </a:lnTo>
                    <a:lnTo>
                      <a:pt x="1" y="22747"/>
                    </a:lnTo>
                    <a:cubicBezTo>
                      <a:pt x="48" y="23354"/>
                      <a:pt x="515" y="23821"/>
                      <a:pt x="1122" y="23868"/>
                    </a:cubicBezTo>
                    <a:lnTo>
                      <a:pt x="19522" y="23868"/>
                    </a:lnTo>
                    <a:cubicBezTo>
                      <a:pt x="20129" y="23775"/>
                      <a:pt x="20503" y="23214"/>
                      <a:pt x="20456" y="22654"/>
                    </a:cubicBezTo>
                    <a:lnTo>
                      <a:pt x="18074" y="984"/>
                    </a:lnTo>
                    <a:cubicBezTo>
                      <a:pt x="18030" y="450"/>
                      <a:pt x="17561" y="0"/>
                      <a:pt x="17031" y="0"/>
                    </a:cubicBezTo>
                    <a:cubicBezTo>
                      <a:pt x="17005" y="0"/>
                      <a:pt x="16979" y="1"/>
                      <a:pt x="16953" y="3"/>
                    </a:cubicBezTo>
                    <a:lnTo>
                      <a:pt x="3503" y="3"/>
                    </a:lnTo>
                    <a:cubicBezTo>
                      <a:pt x="3477" y="1"/>
                      <a:pt x="3452" y="0"/>
                      <a:pt x="3426"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58"/>
              <p:cNvSpPr/>
              <p:nvPr/>
            </p:nvSpPr>
            <p:spPr>
              <a:xfrm flipH="1">
                <a:off x="3447854" y="896044"/>
                <a:ext cx="16542" cy="205251"/>
              </a:xfrm>
              <a:custGeom>
                <a:rect b="b" l="l" r="r" t="t"/>
                <a:pathLst>
                  <a:path extrusionOk="0" h="11583" w="935">
                    <a:moveTo>
                      <a:pt x="608" y="1"/>
                    </a:moveTo>
                    <a:lnTo>
                      <a:pt x="1" y="47"/>
                    </a:lnTo>
                    <a:lnTo>
                      <a:pt x="375" y="11583"/>
                    </a:lnTo>
                    <a:lnTo>
                      <a:pt x="935" y="11583"/>
                    </a:lnTo>
                    <a:lnTo>
                      <a:pt x="60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58"/>
              <p:cNvSpPr/>
              <p:nvPr/>
            </p:nvSpPr>
            <p:spPr>
              <a:xfrm flipH="1">
                <a:off x="3444546" y="1154242"/>
                <a:ext cx="11589" cy="60425"/>
              </a:xfrm>
              <a:custGeom>
                <a:rect b="b" l="l" r="r" t="t"/>
                <a:pathLst>
                  <a:path extrusionOk="0" h="3410" w="655">
                    <a:moveTo>
                      <a:pt x="1" y="1"/>
                    </a:moveTo>
                    <a:lnTo>
                      <a:pt x="94" y="3410"/>
                    </a:lnTo>
                    <a:lnTo>
                      <a:pt x="655" y="3363"/>
                    </a:lnTo>
                    <a:lnTo>
                      <a:pt x="56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58"/>
              <p:cNvSpPr/>
              <p:nvPr/>
            </p:nvSpPr>
            <p:spPr>
              <a:xfrm flipH="1">
                <a:off x="3447023" y="238154"/>
                <a:ext cx="676720" cy="2082135"/>
              </a:xfrm>
              <a:custGeom>
                <a:rect b="b" l="l" r="r" t="t"/>
                <a:pathLst>
                  <a:path extrusionOk="0" h="117502" w="38249">
                    <a:moveTo>
                      <a:pt x="19194" y="0"/>
                    </a:moveTo>
                    <a:cubicBezTo>
                      <a:pt x="19194" y="0"/>
                      <a:pt x="2615" y="13684"/>
                      <a:pt x="2615" y="36381"/>
                    </a:cubicBezTo>
                    <a:lnTo>
                      <a:pt x="187" y="107460"/>
                    </a:lnTo>
                    <a:cubicBezTo>
                      <a:pt x="0" y="112831"/>
                      <a:pt x="4157" y="117314"/>
                      <a:pt x="9527" y="117501"/>
                    </a:cubicBezTo>
                    <a:lnTo>
                      <a:pt x="28535" y="117501"/>
                    </a:lnTo>
                    <a:cubicBezTo>
                      <a:pt x="28563" y="117501"/>
                      <a:pt x="28591" y="117502"/>
                      <a:pt x="28620" y="117502"/>
                    </a:cubicBezTo>
                    <a:cubicBezTo>
                      <a:pt x="33951" y="117502"/>
                      <a:pt x="38249" y="113130"/>
                      <a:pt x="38249" y="107834"/>
                    </a:cubicBezTo>
                    <a:lnTo>
                      <a:pt x="38249" y="107460"/>
                    </a:lnTo>
                    <a:lnTo>
                      <a:pt x="35774" y="36381"/>
                    </a:lnTo>
                    <a:cubicBezTo>
                      <a:pt x="35867" y="13730"/>
                      <a:pt x="19194" y="0"/>
                      <a:pt x="1919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58"/>
              <p:cNvSpPr/>
              <p:nvPr/>
            </p:nvSpPr>
            <p:spPr>
              <a:xfrm flipH="1">
                <a:off x="3569313" y="238154"/>
                <a:ext cx="418923" cy="360815"/>
              </a:xfrm>
              <a:custGeom>
                <a:rect b="b" l="l" r="r" t="t"/>
                <a:pathLst>
                  <a:path extrusionOk="0" h="20362" w="23678">
                    <a:moveTo>
                      <a:pt x="11535" y="0"/>
                    </a:moveTo>
                    <a:cubicBezTo>
                      <a:pt x="7052" y="4063"/>
                      <a:pt x="3316" y="8873"/>
                      <a:pt x="467" y="14197"/>
                    </a:cubicBezTo>
                    <a:cubicBezTo>
                      <a:pt x="140" y="14804"/>
                      <a:pt x="0" y="15505"/>
                      <a:pt x="0" y="16159"/>
                    </a:cubicBezTo>
                    <a:cubicBezTo>
                      <a:pt x="0" y="18494"/>
                      <a:pt x="1868" y="20362"/>
                      <a:pt x="4203" y="20362"/>
                    </a:cubicBezTo>
                    <a:lnTo>
                      <a:pt x="18774" y="20362"/>
                    </a:lnTo>
                    <a:cubicBezTo>
                      <a:pt x="19475" y="20362"/>
                      <a:pt x="20175" y="20222"/>
                      <a:pt x="20782" y="19895"/>
                    </a:cubicBezTo>
                    <a:cubicBezTo>
                      <a:pt x="22837" y="18867"/>
                      <a:pt x="23678" y="16299"/>
                      <a:pt x="22557" y="14244"/>
                    </a:cubicBezTo>
                    <a:cubicBezTo>
                      <a:pt x="19802" y="8873"/>
                      <a:pt x="16066" y="4063"/>
                      <a:pt x="1153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58"/>
              <p:cNvSpPr/>
              <p:nvPr/>
            </p:nvSpPr>
            <p:spPr>
              <a:xfrm flipH="1">
                <a:off x="3570127" y="910114"/>
                <a:ext cx="428035" cy="428700"/>
              </a:xfrm>
              <a:custGeom>
                <a:rect b="b" l="l" r="r" t="t"/>
                <a:pathLst>
                  <a:path extrusionOk="0" h="24193" w="24193">
                    <a:moveTo>
                      <a:pt x="12096" y="1"/>
                    </a:moveTo>
                    <a:cubicBezTo>
                      <a:pt x="5418" y="1"/>
                      <a:pt x="1" y="5418"/>
                      <a:pt x="1" y="12096"/>
                    </a:cubicBezTo>
                    <a:cubicBezTo>
                      <a:pt x="1" y="18775"/>
                      <a:pt x="5418" y="24192"/>
                      <a:pt x="12096" y="24192"/>
                    </a:cubicBezTo>
                    <a:cubicBezTo>
                      <a:pt x="18775" y="24192"/>
                      <a:pt x="24192" y="18775"/>
                      <a:pt x="24192" y="12096"/>
                    </a:cubicBezTo>
                    <a:cubicBezTo>
                      <a:pt x="24192" y="5418"/>
                      <a:pt x="18775" y="1"/>
                      <a:pt x="1209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58"/>
              <p:cNvSpPr/>
              <p:nvPr/>
            </p:nvSpPr>
            <p:spPr>
              <a:xfrm flipH="1">
                <a:off x="3639535" y="978797"/>
                <a:ext cx="288388" cy="288836"/>
              </a:xfrm>
              <a:custGeom>
                <a:rect b="b" l="l" r="r" t="t"/>
                <a:pathLst>
                  <a:path extrusionOk="0" h="16300" w="16300">
                    <a:moveTo>
                      <a:pt x="8267" y="1"/>
                    </a:moveTo>
                    <a:cubicBezTo>
                      <a:pt x="4063" y="94"/>
                      <a:pt x="608" y="3363"/>
                      <a:pt x="281" y="7567"/>
                    </a:cubicBezTo>
                    <a:cubicBezTo>
                      <a:pt x="0" y="11770"/>
                      <a:pt x="2943" y="15506"/>
                      <a:pt x="7099" y="16253"/>
                    </a:cubicBezTo>
                    <a:cubicBezTo>
                      <a:pt x="7473" y="16253"/>
                      <a:pt x="7846" y="16300"/>
                      <a:pt x="8267" y="16300"/>
                    </a:cubicBezTo>
                    <a:cubicBezTo>
                      <a:pt x="11676" y="16300"/>
                      <a:pt x="14711" y="14151"/>
                      <a:pt x="15926" y="10976"/>
                    </a:cubicBezTo>
                    <a:lnTo>
                      <a:pt x="16019" y="10649"/>
                    </a:lnTo>
                    <a:cubicBezTo>
                      <a:pt x="16019" y="10462"/>
                      <a:pt x="16159" y="10275"/>
                      <a:pt x="16159" y="10088"/>
                    </a:cubicBezTo>
                    <a:cubicBezTo>
                      <a:pt x="16253" y="9621"/>
                      <a:pt x="16299" y="9108"/>
                      <a:pt x="16299" y="8594"/>
                    </a:cubicBezTo>
                    <a:lnTo>
                      <a:pt x="16299" y="8220"/>
                    </a:lnTo>
                    <a:cubicBezTo>
                      <a:pt x="16299" y="4391"/>
                      <a:pt x="13591" y="1075"/>
                      <a:pt x="9808" y="234"/>
                    </a:cubicBezTo>
                    <a:cubicBezTo>
                      <a:pt x="9294" y="141"/>
                      <a:pt x="8734" y="48"/>
                      <a:pt x="826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8" name="Google Shape;1388;p58"/>
            <p:cNvGrpSpPr/>
            <p:nvPr/>
          </p:nvGrpSpPr>
          <p:grpSpPr>
            <a:xfrm>
              <a:off x="1807707" y="1291094"/>
              <a:ext cx="797366" cy="2537823"/>
              <a:chOff x="1807707" y="1291094"/>
              <a:chExt cx="797366" cy="2537823"/>
            </a:xfrm>
          </p:grpSpPr>
          <p:sp>
            <p:nvSpPr>
              <p:cNvPr id="1389" name="Google Shape;1389;p58"/>
              <p:cNvSpPr/>
              <p:nvPr/>
            </p:nvSpPr>
            <p:spPr>
              <a:xfrm>
                <a:off x="2404262" y="3576496"/>
                <a:ext cx="73565" cy="153934"/>
              </a:xfrm>
              <a:custGeom>
                <a:rect b="b" l="l" r="r" t="t"/>
                <a:pathLst>
                  <a:path extrusionOk="0" h="8687" w="4158">
                    <a:moveTo>
                      <a:pt x="4157" y="0"/>
                    </a:moveTo>
                    <a:lnTo>
                      <a:pt x="561" y="327"/>
                    </a:lnTo>
                    <a:lnTo>
                      <a:pt x="1" y="8687"/>
                    </a:lnTo>
                    <a:lnTo>
                      <a:pt x="1" y="8687"/>
                    </a:lnTo>
                    <a:lnTo>
                      <a:pt x="3644" y="8266"/>
                    </a:lnTo>
                    <a:lnTo>
                      <a:pt x="4157" y="0"/>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58"/>
              <p:cNvSpPr/>
              <p:nvPr/>
            </p:nvSpPr>
            <p:spPr>
              <a:xfrm>
                <a:off x="2034100" y="3611244"/>
                <a:ext cx="76856" cy="157247"/>
              </a:xfrm>
              <a:custGeom>
                <a:rect b="b" l="l" r="r" t="t"/>
                <a:pathLst>
                  <a:path extrusionOk="0" h="8874" w="4344">
                    <a:moveTo>
                      <a:pt x="4344" y="1"/>
                    </a:moveTo>
                    <a:lnTo>
                      <a:pt x="748" y="374"/>
                    </a:lnTo>
                    <a:lnTo>
                      <a:pt x="1" y="8874"/>
                    </a:lnTo>
                    <a:lnTo>
                      <a:pt x="3550" y="8547"/>
                    </a:lnTo>
                    <a:lnTo>
                      <a:pt x="4344" y="1"/>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58"/>
              <p:cNvSpPr/>
              <p:nvPr/>
            </p:nvSpPr>
            <p:spPr>
              <a:xfrm>
                <a:off x="2018407" y="3747582"/>
                <a:ext cx="178482" cy="81335"/>
              </a:xfrm>
              <a:custGeom>
                <a:rect b="b" l="l" r="r" t="t"/>
                <a:pathLst>
                  <a:path extrusionOk="0" h="4590" w="10088">
                    <a:moveTo>
                      <a:pt x="4790" y="1"/>
                    </a:moveTo>
                    <a:cubicBezTo>
                      <a:pt x="4751" y="1"/>
                      <a:pt x="4710" y="4"/>
                      <a:pt x="4670" y="12"/>
                    </a:cubicBezTo>
                    <a:lnTo>
                      <a:pt x="654" y="433"/>
                    </a:lnTo>
                    <a:cubicBezTo>
                      <a:pt x="514" y="433"/>
                      <a:pt x="374" y="573"/>
                      <a:pt x="327" y="713"/>
                    </a:cubicBezTo>
                    <a:lnTo>
                      <a:pt x="47" y="3982"/>
                    </a:lnTo>
                    <a:cubicBezTo>
                      <a:pt x="0" y="4309"/>
                      <a:pt x="280" y="4589"/>
                      <a:pt x="561" y="4589"/>
                    </a:cubicBezTo>
                    <a:lnTo>
                      <a:pt x="654" y="4589"/>
                    </a:lnTo>
                    <a:cubicBezTo>
                      <a:pt x="2055" y="4402"/>
                      <a:pt x="2709" y="4309"/>
                      <a:pt x="4484" y="4122"/>
                    </a:cubicBezTo>
                    <a:cubicBezTo>
                      <a:pt x="5604" y="3982"/>
                      <a:pt x="7052" y="3889"/>
                      <a:pt x="8547" y="3749"/>
                    </a:cubicBezTo>
                    <a:cubicBezTo>
                      <a:pt x="10088" y="3655"/>
                      <a:pt x="10088" y="2114"/>
                      <a:pt x="9434" y="2021"/>
                    </a:cubicBezTo>
                    <a:cubicBezTo>
                      <a:pt x="6585" y="1647"/>
                      <a:pt x="6212" y="946"/>
                      <a:pt x="5231" y="246"/>
                    </a:cubicBezTo>
                    <a:cubicBezTo>
                      <a:pt x="5153" y="91"/>
                      <a:pt x="4980" y="1"/>
                      <a:pt x="4790"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58"/>
              <p:cNvSpPr/>
              <p:nvPr/>
            </p:nvSpPr>
            <p:spPr>
              <a:xfrm>
                <a:off x="2390214" y="3710335"/>
                <a:ext cx="214858" cy="81335"/>
              </a:xfrm>
              <a:custGeom>
                <a:rect b="b" l="l" r="r" t="t"/>
                <a:pathLst>
                  <a:path extrusionOk="0" h="4590" w="12144">
                    <a:moveTo>
                      <a:pt x="4702" y="1"/>
                    </a:moveTo>
                    <a:cubicBezTo>
                      <a:pt x="4645" y="1"/>
                      <a:pt x="4587" y="5"/>
                      <a:pt x="4531" y="13"/>
                    </a:cubicBezTo>
                    <a:lnTo>
                      <a:pt x="655" y="433"/>
                    </a:lnTo>
                    <a:cubicBezTo>
                      <a:pt x="468" y="433"/>
                      <a:pt x="328" y="573"/>
                      <a:pt x="328" y="713"/>
                    </a:cubicBezTo>
                    <a:lnTo>
                      <a:pt x="48" y="3982"/>
                    </a:lnTo>
                    <a:cubicBezTo>
                      <a:pt x="1" y="4263"/>
                      <a:pt x="234" y="4543"/>
                      <a:pt x="515" y="4590"/>
                    </a:cubicBezTo>
                    <a:lnTo>
                      <a:pt x="655" y="4590"/>
                    </a:lnTo>
                    <a:cubicBezTo>
                      <a:pt x="2056" y="4403"/>
                      <a:pt x="4064" y="4123"/>
                      <a:pt x="5885" y="3936"/>
                    </a:cubicBezTo>
                    <a:cubicBezTo>
                      <a:pt x="7987" y="3702"/>
                      <a:pt x="7987" y="3842"/>
                      <a:pt x="10462" y="3562"/>
                    </a:cubicBezTo>
                    <a:cubicBezTo>
                      <a:pt x="11910" y="3422"/>
                      <a:pt x="12143" y="1881"/>
                      <a:pt x="11490" y="1834"/>
                    </a:cubicBezTo>
                    <a:cubicBezTo>
                      <a:pt x="8594" y="1461"/>
                      <a:pt x="8127" y="1461"/>
                      <a:pt x="5465" y="246"/>
                    </a:cubicBezTo>
                    <a:cubicBezTo>
                      <a:pt x="5272" y="92"/>
                      <a:pt x="4982" y="1"/>
                      <a:pt x="4702"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58"/>
              <p:cNvSpPr/>
              <p:nvPr/>
            </p:nvSpPr>
            <p:spPr>
              <a:xfrm>
                <a:off x="2212582" y="1459611"/>
                <a:ext cx="266891" cy="295038"/>
              </a:xfrm>
              <a:custGeom>
                <a:rect b="b" l="l" r="r" t="t"/>
                <a:pathLst>
                  <a:path extrusionOk="0" h="16650" w="15085">
                    <a:moveTo>
                      <a:pt x="10184" y="12380"/>
                    </a:moveTo>
                    <a:lnTo>
                      <a:pt x="10184" y="12380"/>
                    </a:lnTo>
                    <a:cubicBezTo>
                      <a:pt x="10225" y="12443"/>
                      <a:pt x="10227" y="12476"/>
                      <a:pt x="10218" y="12476"/>
                    </a:cubicBezTo>
                    <a:cubicBezTo>
                      <a:pt x="10210" y="12476"/>
                      <a:pt x="10191" y="12446"/>
                      <a:pt x="10184" y="12380"/>
                    </a:cubicBezTo>
                    <a:close/>
                    <a:moveTo>
                      <a:pt x="1541" y="1"/>
                    </a:moveTo>
                    <a:lnTo>
                      <a:pt x="140" y="2149"/>
                    </a:lnTo>
                    <a:cubicBezTo>
                      <a:pt x="1214" y="3036"/>
                      <a:pt x="2242" y="3970"/>
                      <a:pt x="3316" y="4858"/>
                    </a:cubicBezTo>
                    <a:cubicBezTo>
                      <a:pt x="4343" y="5745"/>
                      <a:pt x="5371" y="6679"/>
                      <a:pt x="6352" y="7613"/>
                    </a:cubicBezTo>
                    <a:cubicBezTo>
                      <a:pt x="7286" y="8500"/>
                      <a:pt x="8220" y="9434"/>
                      <a:pt x="9014" y="10462"/>
                    </a:cubicBezTo>
                    <a:cubicBezTo>
                      <a:pt x="9212" y="10684"/>
                      <a:pt x="9396" y="10920"/>
                      <a:pt x="9561" y="11169"/>
                    </a:cubicBezTo>
                    <a:lnTo>
                      <a:pt x="9561" y="11169"/>
                    </a:lnTo>
                    <a:cubicBezTo>
                      <a:pt x="9427" y="11187"/>
                      <a:pt x="9291" y="11200"/>
                      <a:pt x="9154" y="11209"/>
                    </a:cubicBezTo>
                    <a:cubicBezTo>
                      <a:pt x="8266" y="11349"/>
                      <a:pt x="7332" y="11396"/>
                      <a:pt x="6398" y="11396"/>
                    </a:cubicBezTo>
                    <a:cubicBezTo>
                      <a:pt x="5464" y="11396"/>
                      <a:pt x="4483" y="11396"/>
                      <a:pt x="3503" y="11349"/>
                    </a:cubicBezTo>
                    <a:cubicBezTo>
                      <a:pt x="2522" y="11302"/>
                      <a:pt x="1495" y="11162"/>
                      <a:pt x="561" y="11116"/>
                    </a:cubicBezTo>
                    <a:lnTo>
                      <a:pt x="0" y="16299"/>
                    </a:lnTo>
                    <a:cubicBezTo>
                      <a:pt x="1168" y="16486"/>
                      <a:pt x="2242" y="16533"/>
                      <a:pt x="3316" y="16580"/>
                    </a:cubicBezTo>
                    <a:cubicBezTo>
                      <a:pt x="3876" y="16626"/>
                      <a:pt x="4437" y="16650"/>
                      <a:pt x="4991" y="16650"/>
                    </a:cubicBezTo>
                    <a:cubicBezTo>
                      <a:pt x="5546" y="16650"/>
                      <a:pt x="6095" y="16626"/>
                      <a:pt x="6632" y="16580"/>
                    </a:cubicBezTo>
                    <a:cubicBezTo>
                      <a:pt x="7799" y="16580"/>
                      <a:pt x="9014" y="16439"/>
                      <a:pt x="10134" y="16159"/>
                    </a:cubicBezTo>
                    <a:cubicBezTo>
                      <a:pt x="11489" y="15972"/>
                      <a:pt x="12796" y="15459"/>
                      <a:pt x="13917" y="14712"/>
                    </a:cubicBezTo>
                    <a:lnTo>
                      <a:pt x="14851" y="14058"/>
                    </a:lnTo>
                    <a:lnTo>
                      <a:pt x="14991" y="13030"/>
                    </a:lnTo>
                    <a:cubicBezTo>
                      <a:pt x="15085" y="12283"/>
                      <a:pt x="14991" y="11536"/>
                      <a:pt x="14711" y="10882"/>
                    </a:cubicBezTo>
                    <a:cubicBezTo>
                      <a:pt x="14524" y="10368"/>
                      <a:pt x="14291" y="9901"/>
                      <a:pt x="14011" y="9481"/>
                    </a:cubicBezTo>
                    <a:cubicBezTo>
                      <a:pt x="13450" y="8827"/>
                      <a:pt x="12936" y="8127"/>
                      <a:pt x="12376" y="7519"/>
                    </a:cubicBezTo>
                    <a:cubicBezTo>
                      <a:pt x="11302" y="6492"/>
                      <a:pt x="10134" y="5511"/>
                      <a:pt x="8920" y="4624"/>
                    </a:cubicBezTo>
                    <a:cubicBezTo>
                      <a:pt x="7753" y="3737"/>
                      <a:pt x="6538" y="2943"/>
                      <a:pt x="5277" y="2149"/>
                    </a:cubicBezTo>
                    <a:cubicBezTo>
                      <a:pt x="4063" y="1402"/>
                      <a:pt x="2849" y="654"/>
                      <a:pt x="1541" y="1"/>
                    </a:cubicBezTo>
                    <a:close/>
                  </a:path>
                </a:pathLst>
              </a:custGeom>
              <a:solidFill>
                <a:srgbClr val="CE7A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58"/>
              <p:cNvSpPr/>
              <p:nvPr/>
            </p:nvSpPr>
            <p:spPr>
              <a:xfrm>
                <a:off x="2193562" y="1433953"/>
                <a:ext cx="71920" cy="94554"/>
              </a:xfrm>
              <a:custGeom>
                <a:rect b="b" l="l" r="r" t="t"/>
                <a:pathLst>
                  <a:path extrusionOk="0" h="5336" w="4065">
                    <a:moveTo>
                      <a:pt x="1636" y="1"/>
                    </a:moveTo>
                    <a:lnTo>
                      <a:pt x="1" y="3877"/>
                    </a:lnTo>
                    <a:cubicBezTo>
                      <a:pt x="1" y="3877"/>
                      <a:pt x="1278" y="5336"/>
                      <a:pt x="2874" y="5336"/>
                    </a:cubicBezTo>
                    <a:cubicBezTo>
                      <a:pt x="3257" y="5336"/>
                      <a:pt x="3658" y="5252"/>
                      <a:pt x="4064" y="5045"/>
                    </a:cubicBezTo>
                    <a:lnTo>
                      <a:pt x="3831" y="2709"/>
                    </a:lnTo>
                    <a:lnTo>
                      <a:pt x="1636" y="1"/>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58"/>
              <p:cNvSpPr/>
              <p:nvPr/>
            </p:nvSpPr>
            <p:spPr>
              <a:xfrm>
                <a:off x="2166298" y="1409127"/>
                <a:ext cx="56209" cy="91878"/>
              </a:xfrm>
              <a:custGeom>
                <a:rect b="b" l="l" r="r" t="t"/>
                <a:pathLst>
                  <a:path extrusionOk="0" h="5185" w="3177">
                    <a:moveTo>
                      <a:pt x="328" y="1"/>
                    </a:moveTo>
                    <a:lnTo>
                      <a:pt x="1" y="4391"/>
                    </a:lnTo>
                    <a:lnTo>
                      <a:pt x="1635" y="5185"/>
                    </a:lnTo>
                    <a:lnTo>
                      <a:pt x="3177" y="1402"/>
                    </a:lnTo>
                    <a:lnTo>
                      <a:pt x="328" y="1"/>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58"/>
              <p:cNvSpPr/>
              <p:nvPr/>
            </p:nvSpPr>
            <p:spPr>
              <a:xfrm>
                <a:off x="2119201" y="1394242"/>
                <a:ext cx="112400" cy="158364"/>
              </a:xfrm>
              <a:custGeom>
                <a:rect b="b" l="l" r="r" t="t"/>
                <a:pathLst>
                  <a:path extrusionOk="0" h="8937" w="6353">
                    <a:moveTo>
                      <a:pt x="3851" y="0"/>
                    </a:moveTo>
                    <a:cubicBezTo>
                      <a:pt x="3778" y="0"/>
                      <a:pt x="3706" y="16"/>
                      <a:pt x="3644" y="47"/>
                    </a:cubicBezTo>
                    <a:lnTo>
                      <a:pt x="374" y="1354"/>
                    </a:lnTo>
                    <a:cubicBezTo>
                      <a:pt x="141" y="1495"/>
                      <a:pt x="1" y="1775"/>
                      <a:pt x="94" y="2008"/>
                    </a:cubicBezTo>
                    <a:lnTo>
                      <a:pt x="2196" y="8687"/>
                    </a:lnTo>
                    <a:lnTo>
                      <a:pt x="2196" y="8733"/>
                    </a:lnTo>
                    <a:cubicBezTo>
                      <a:pt x="2267" y="8876"/>
                      <a:pt x="2420" y="8937"/>
                      <a:pt x="2593" y="8937"/>
                    </a:cubicBezTo>
                    <a:cubicBezTo>
                      <a:pt x="2646" y="8937"/>
                      <a:pt x="2701" y="8931"/>
                      <a:pt x="2756" y="8920"/>
                    </a:cubicBezTo>
                    <a:lnTo>
                      <a:pt x="6025" y="7566"/>
                    </a:lnTo>
                    <a:cubicBezTo>
                      <a:pt x="6259" y="7472"/>
                      <a:pt x="6352" y="7192"/>
                      <a:pt x="6306" y="6959"/>
                    </a:cubicBezTo>
                    <a:lnTo>
                      <a:pt x="4204" y="234"/>
                    </a:lnTo>
                    <a:lnTo>
                      <a:pt x="4204" y="187"/>
                    </a:lnTo>
                    <a:cubicBezTo>
                      <a:pt x="4142" y="62"/>
                      <a:pt x="3996" y="0"/>
                      <a:pt x="3851"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58"/>
              <p:cNvSpPr/>
              <p:nvPr/>
            </p:nvSpPr>
            <p:spPr>
              <a:xfrm>
                <a:off x="2114742" y="1641649"/>
                <a:ext cx="258965" cy="152002"/>
              </a:xfrm>
              <a:custGeom>
                <a:rect b="b" l="l" r="r" t="t"/>
                <a:pathLst>
                  <a:path extrusionOk="0" h="8578" w="14637">
                    <a:moveTo>
                      <a:pt x="6304" y="0"/>
                    </a:moveTo>
                    <a:cubicBezTo>
                      <a:pt x="1526" y="0"/>
                      <a:pt x="1" y="4146"/>
                      <a:pt x="2541" y="7241"/>
                    </a:cubicBezTo>
                    <a:cubicBezTo>
                      <a:pt x="3371" y="8249"/>
                      <a:pt x="5090" y="8578"/>
                      <a:pt x="6978" y="8578"/>
                    </a:cubicBezTo>
                    <a:cubicBezTo>
                      <a:pt x="10511" y="8578"/>
                      <a:pt x="14637" y="7427"/>
                      <a:pt x="14637" y="7427"/>
                    </a:cubicBezTo>
                    <a:lnTo>
                      <a:pt x="13796" y="889"/>
                    </a:lnTo>
                    <a:cubicBezTo>
                      <a:pt x="13796" y="889"/>
                      <a:pt x="11368" y="142"/>
                      <a:pt x="6464" y="2"/>
                    </a:cubicBezTo>
                    <a:cubicBezTo>
                      <a:pt x="6410" y="1"/>
                      <a:pt x="6357" y="0"/>
                      <a:pt x="630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58"/>
              <p:cNvSpPr/>
              <p:nvPr/>
            </p:nvSpPr>
            <p:spPr>
              <a:xfrm>
                <a:off x="1926689" y="1641666"/>
                <a:ext cx="452804" cy="618198"/>
              </a:xfrm>
              <a:custGeom>
                <a:rect b="b" l="l" r="r" t="t"/>
                <a:pathLst>
                  <a:path extrusionOk="0" h="34887" w="25593">
                    <a:moveTo>
                      <a:pt x="14525" y="1"/>
                    </a:moveTo>
                    <a:cubicBezTo>
                      <a:pt x="11769" y="141"/>
                      <a:pt x="9060" y="421"/>
                      <a:pt x="6352" y="842"/>
                    </a:cubicBezTo>
                    <a:cubicBezTo>
                      <a:pt x="4204" y="1168"/>
                      <a:pt x="2055" y="1635"/>
                      <a:pt x="0" y="2289"/>
                    </a:cubicBezTo>
                    <a:cubicBezTo>
                      <a:pt x="4577" y="15879"/>
                      <a:pt x="4671" y="31945"/>
                      <a:pt x="5184" y="34887"/>
                    </a:cubicBezTo>
                    <a:lnTo>
                      <a:pt x="24379" y="32926"/>
                    </a:lnTo>
                    <a:cubicBezTo>
                      <a:pt x="25593" y="16440"/>
                      <a:pt x="22090" y="5512"/>
                      <a:pt x="20689" y="1822"/>
                    </a:cubicBezTo>
                    <a:cubicBezTo>
                      <a:pt x="20362" y="982"/>
                      <a:pt x="19615" y="375"/>
                      <a:pt x="18728" y="234"/>
                    </a:cubicBezTo>
                    <a:cubicBezTo>
                      <a:pt x="17327" y="94"/>
                      <a:pt x="15926" y="1"/>
                      <a:pt x="1452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58"/>
              <p:cNvSpPr/>
              <p:nvPr/>
            </p:nvSpPr>
            <p:spPr>
              <a:xfrm>
                <a:off x="2038240" y="1519204"/>
                <a:ext cx="189221" cy="173550"/>
              </a:xfrm>
              <a:custGeom>
                <a:rect b="b" l="l" r="r" t="t"/>
                <a:pathLst>
                  <a:path extrusionOk="0" h="9794" w="10695">
                    <a:moveTo>
                      <a:pt x="94" y="0"/>
                    </a:moveTo>
                    <a:lnTo>
                      <a:pt x="94" y="0"/>
                    </a:lnTo>
                    <a:cubicBezTo>
                      <a:pt x="934" y="2522"/>
                      <a:pt x="1588" y="5744"/>
                      <a:pt x="0" y="7706"/>
                    </a:cubicBezTo>
                    <a:cubicBezTo>
                      <a:pt x="0" y="7706"/>
                      <a:pt x="1139" y="9794"/>
                      <a:pt x="4923" y="9794"/>
                    </a:cubicBezTo>
                    <a:cubicBezTo>
                      <a:pt x="5336" y="9794"/>
                      <a:pt x="5780" y="9769"/>
                      <a:pt x="6258" y="9714"/>
                    </a:cubicBezTo>
                    <a:cubicBezTo>
                      <a:pt x="10695" y="9247"/>
                      <a:pt x="8220" y="6865"/>
                      <a:pt x="8220" y="6865"/>
                    </a:cubicBezTo>
                    <a:cubicBezTo>
                      <a:pt x="5184" y="6445"/>
                      <a:pt x="4857" y="2849"/>
                      <a:pt x="5091" y="747"/>
                    </a:cubicBezTo>
                    <a:lnTo>
                      <a:pt x="94" y="0"/>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58"/>
              <p:cNvSpPr/>
              <p:nvPr/>
            </p:nvSpPr>
            <p:spPr>
              <a:xfrm>
                <a:off x="2127463" y="1686923"/>
                <a:ext cx="47947" cy="51583"/>
              </a:xfrm>
              <a:custGeom>
                <a:rect b="b" l="l" r="r" t="t"/>
                <a:pathLst>
                  <a:path extrusionOk="0" h="2911" w="2710">
                    <a:moveTo>
                      <a:pt x="1200" y="1"/>
                    </a:moveTo>
                    <a:cubicBezTo>
                      <a:pt x="1123" y="1"/>
                      <a:pt x="1075" y="46"/>
                      <a:pt x="1075" y="156"/>
                    </a:cubicBezTo>
                    <a:lnTo>
                      <a:pt x="48" y="1510"/>
                    </a:lnTo>
                    <a:cubicBezTo>
                      <a:pt x="1" y="1603"/>
                      <a:pt x="1" y="1743"/>
                      <a:pt x="48" y="1837"/>
                    </a:cubicBezTo>
                    <a:lnTo>
                      <a:pt x="841" y="2771"/>
                    </a:lnTo>
                    <a:cubicBezTo>
                      <a:pt x="888" y="2911"/>
                      <a:pt x="982" y="2911"/>
                      <a:pt x="1122" y="2911"/>
                    </a:cubicBezTo>
                    <a:lnTo>
                      <a:pt x="2243" y="2724"/>
                    </a:lnTo>
                    <a:cubicBezTo>
                      <a:pt x="2336" y="2724"/>
                      <a:pt x="2476" y="2584"/>
                      <a:pt x="2476" y="2491"/>
                    </a:cubicBezTo>
                    <a:lnTo>
                      <a:pt x="2710" y="1417"/>
                    </a:lnTo>
                    <a:cubicBezTo>
                      <a:pt x="2710" y="1323"/>
                      <a:pt x="2663" y="1230"/>
                      <a:pt x="2569" y="1136"/>
                    </a:cubicBezTo>
                    <a:lnTo>
                      <a:pt x="1402" y="62"/>
                    </a:lnTo>
                    <a:cubicBezTo>
                      <a:pt x="1325" y="23"/>
                      <a:pt x="1255" y="1"/>
                      <a:pt x="1200"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58"/>
              <p:cNvSpPr/>
              <p:nvPr/>
            </p:nvSpPr>
            <p:spPr>
              <a:xfrm>
                <a:off x="2023360" y="1640426"/>
                <a:ext cx="123122" cy="111335"/>
              </a:xfrm>
              <a:custGeom>
                <a:rect b="b" l="l" r="r" t="t"/>
                <a:pathLst>
                  <a:path extrusionOk="0" h="6283" w="6959">
                    <a:moveTo>
                      <a:pt x="1168" y="1"/>
                    </a:moveTo>
                    <a:cubicBezTo>
                      <a:pt x="1086" y="1"/>
                      <a:pt x="1005" y="24"/>
                      <a:pt x="935" y="71"/>
                    </a:cubicBezTo>
                    <a:cubicBezTo>
                      <a:pt x="654" y="304"/>
                      <a:pt x="281" y="631"/>
                      <a:pt x="141" y="725"/>
                    </a:cubicBezTo>
                    <a:cubicBezTo>
                      <a:pt x="47" y="818"/>
                      <a:pt x="0" y="912"/>
                      <a:pt x="0" y="1005"/>
                    </a:cubicBezTo>
                    <a:cubicBezTo>
                      <a:pt x="281" y="4134"/>
                      <a:pt x="5044" y="6282"/>
                      <a:pt x="5044" y="6282"/>
                    </a:cubicBezTo>
                    <a:cubicBezTo>
                      <a:pt x="5838" y="5161"/>
                      <a:pt x="6492" y="3947"/>
                      <a:pt x="6959" y="2639"/>
                    </a:cubicBezTo>
                    <a:cubicBezTo>
                      <a:pt x="3036" y="2126"/>
                      <a:pt x="1822" y="771"/>
                      <a:pt x="1448" y="118"/>
                    </a:cubicBezTo>
                    <a:cubicBezTo>
                      <a:pt x="1448" y="118"/>
                      <a:pt x="1402" y="118"/>
                      <a:pt x="1402" y="71"/>
                    </a:cubicBezTo>
                    <a:cubicBezTo>
                      <a:pt x="1331" y="24"/>
                      <a:pt x="1250" y="1"/>
                      <a:pt x="116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58"/>
              <p:cNvSpPr/>
              <p:nvPr/>
            </p:nvSpPr>
            <p:spPr>
              <a:xfrm>
                <a:off x="2149773" y="1635713"/>
                <a:ext cx="61995" cy="101146"/>
              </a:xfrm>
              <a:custGeom>
                <a:rect b="b" l="l" r="r" t="t"/>
                <a:pathLst>
                  <a:path extrusionOk="0" h="5708" w="3504">
                    <a:moveTo>
                      <a:pt x="1562" y="1"/>
                    </a:moveTo>
                    <a:cubicBezTo>
                      <a:pt x="1402" y="1"/>
                      <a:pt x="1256" y="128"/>
                      <a:pt x="1215" y="290"/>
                    </a:cubicBezTo>
                    <a:lnTo>
                      <a:pt x="1215" y="384"/>
                    </a:lnTo>
                    <a:cubicBezTo>
                      <a:pt x="1402" y="1411"/>
                      <a:pt x="935" y="2438"/>
                      <a:pt x="1" y="2905"/>
                    </a:cubicBezTo>
                    <a:cubicBezTo>
                      <a:pt x="982" y="3699"/>
                      <a:pt x="1822" y="4633"/>
                      <a:pt x="2429" y="5708"/>
                    </a:cubicBezTo>
                    <a:cubicBezTo>
                      <a:pt x="3363" y="4120"/>
                      <a:pt x="3503" y="2205"/>
                      <a:pt x="2850" y="477"/>
                    </a:cubicBezTo>
                    <a:cubicBezTo>
                      <a:pt x="2803" y="384"/>
                      <a:pt x="2709" y="290"/>
                      <a:pt x="2616" y="243"/>
                    </a:cubicBezTo>
                    <a:cubicBezTo>
                      <a:pt x="2289" y="150"/>
                      <a:pt x="1962" y="57"/>
                      <a:pt x="1635" y="10"/>
                    </a:cubicBezTo>
                    <a:cubicBezTo>
                      <a:pt x="1611" y="4"/>
                      <a:pt x="1586" y="1"/>
                      <a:pt x="156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58"/>
              <p:cNvSpPr/>
              <p:nvPr/>
            </p:nvSpPr>
            <p:spPr>
              <a:xfrm>
                <a:off x="1959738" y="1726067"/>
                <a:ext cx="237380" cy="362498"/>
              </a:xfrm>
              <a:custGeom>
                <a:rect b="b" l="l" r="r" t="t"/>
                <a:pathLst>
                  <a:path extrusionOk="0" h="20457" w="13417">
                    <a:moveTo>
                      <a:pt x="11352" y="1"/>
                    </a:moveTo>
                    <a:cubicBezTo>
                      <a:pt x="11351" y="1"/>
                      <a:pt x="11350" y="1"/>
                      <a:pt x="11349" y="1"/>
                    </a:cubicBezTo>
                    <a:lnTo>
                      <a:pt x="10648" y="142"/>
                    </a:lnTo>
                    <a:cubicBezTo>
                      <a:pt x="10415" y="5979"/>
                      <a:pt x="10415" y="7567"/>
                      <a:pt x="4764" y="13311"/>
                    </a:cubicBezTo>
                    <a:cubicBezTo>
                      <a:pt x="1635" y="16487"/>
                      <a:pt x="374" y="18916"/>
                      <a:pt x="0" y="20457"/>
                    </a:cubicBezTo>
                    <a:cubicBezTo>
                      <a:pt x="0" y="20457"/>
                      <a:pt x="4250" y="16487"/>
                      <a:pt x="6912" y="14292"/>
                    </a:cubicBezTo>
                    <a:cubicBezTo>
                      <a:pt x="13417" y="8903"/>
                      <a:pt x="11555" y="1"/>
                      <a:pt x="11352"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58"/>
              <p:cNvSpPr/>
              <p:nvPr/>
            </p:nvSpPr>
            <p:spPr>
              <a:xfrm>
                <a:off x="2000219" y="1726882"/>
                <a:ext cx="209072" cy="353408"/>
              </a:xfrm>
              <a:custGeom>
                <a:rect b="b" l="l" r="r" t="t"/>
                <a:pathLst>
                  <a:path extrusionOk="0" h="19944" w="11817">
                    <a:moveTo>
                      <a:pt x="9158" y="1"/>
                    </a:moveTo>
                    <a:cubicBezTo>
                      <a:pt x="9156" y="1"/>
                      <a:pt x="9155" y="1"/>
                      <a:pt x="9154" y="2"/>
                    </a:cubicBezTo>
                    <a:cubicBezTo>
                      <a:pt x="9435" y="749"/>
                      <a:pt x="10882" y="9062"/>
                      <a:pt x="4671" y="14246"/>
                    </a:cubicBezTo>
                    <a:cubicBezTo>
                      <a:pt x="3270" y="15414"/>
                      <a:pt x="1402" y="17048"/>
                      <a:pt x="1" y="18309"/>
                    </a:cubicBezTo>
                    <a:cubicBezTo>
                      <a:pt x="48" y="18916"/>
                      <a:pt x="141" y="19430"/>
                      <a:pt x="141" y="19944"/>
                    </a:cubicBezTo>
                    <a:cubicBezTo>
                      <a:pt x="1682" y="18543"/>
                      <a:pt x="3644" y="16768"/>
                      <a:pt x="5185" y="15507"/>
                    </a:cubicBezTo>
                    <a:cubicBezTo>
                      <a:pt x="11817" y="9895"/>
                      <a:pt x="9330" y="1"/>
                      <a:pt x="9158" y="1"/>
                    </a:cubicBezTo>
                    <a:close/>
                  </a:path>
                </a:pathLst>
              </a:custGeom>
              <a:solidFill>
                <a:srgbClr val="000000">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58"/>
              <p:cNvSpPr/>
              <p:nvPr/>
            </p:nvSpPr>
            <p:spPr>
              <a:xfrm>
                <a:off x="2148128" y="1728565"/>
                <a:ext cx="18" cy="18"/>
              </a:xfrm>
              <a:custGeom>
                <a:rect b="b" l="l" r="r" t="t"/>
                <a:pathLst>
                  <a:path extrusionOk="0" h="1" w="1">
                    <a:moveTo>
                      <a:pt x="0" y="1"/>
                    </a:move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58"/>
              <p:cNvSpPr/>
              <p:nvPr/>
            </p:nvSpPr>
            <p:spPr>
              <a:xfrm>
                <a:off x="2090910" y="1337999"/>
                <a:ext cx="80448" cy="102404"/>
              </a:xfrm>
              <a:custGeom>
                <a:rect b="b" l="l" r="r" t="t"/>
                <a:pathLst>
                  <a:path extrusionOk="0" h="5779" w="4547">
                    <a:moveTo>
                      <a:pt x="1453" y="0"/>
                    </a:moveTo>
                    <a:cubicBezTo>
                      <a:pt x="872" y="0"/>
                      <a:pt x="362" y="632"/>
                      <a:pt x="152" y="2287"/>
                    </a:cubicBezTo>
                    <a:cubicBezTo>
                      <a:pt x="1" y="3345"/>
                      <a:pt x="2021" y="5779"/>
                      <a:pt x="3168" y="5779"/>
                    </a:cubicBezTo>
                    <a:cubicBezTo>
                      <a:pt x="3439" y="5779"/>
                      <a:pt x="3661" y="5643"/>
                      <a:pt x="3795" y="5322"/>
                    </a:cubicBezTo>
                    <a:cubicBezTo>
                      <a:pt x="4546" y="3427"/>
                      <a:pt x="2806" y="0"/>
                      <a:pt x="1453"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58"/>
              <p:cNvSpPr/>
              <p:nvPr/>
            </p:nvSpPr>
            <p:spPr>
              <a:xfrm>
                <a:off x="1986171" y="1346735"/>
                <a:ext cx="210169" cy="245192"/>
              </a:xfrm>
              <a:custGeom>
                <a:rect b="b" l="l" r="r" t="t"/>
                <a:pathLst>
                  <a:path extrusionOk="0" h="13837" w="11879">
                    <a:moveTo>
                      <a:pt x="4849" y="0"/>
                    </a:moveTo>
                    <a:cubicBezTo>
                      <a:pt x="2374" y="0"/>
                      <a:pt x="318" y="1891"/>
                      <a:pt x="141" y="4409"/>
                    </a:cubicBezTo>
                    <a:cubicBezTo>
                      <a:pt x="1" y="5203"/>
                      <a:pt x="141" y="5997"/>
                      <a:pt x="515" y="6744"/>
                    </a:cubicBezTo>
                    <a:cubicBezTo>
                      <a:pt x="1916" y="10060"/>
                      <a:pt x="2569" y="12115"/>
                      <a:pt x="4858" y="13282"/>
                    </a:cubicBezTo>
                    <a:cubicBezTo>
                      <a:pt x="5583" y="13664"/>
                      <a:pt x="6316" y="13837"/>
                      <a:pt x="7018" y="13837"/>
                    </a:cubicBezTo>
                    <a:cubicBezTo>
                      <a:pt x="9665" y="13837"/>
                      <a:pt x="11878" y="11388"/>
                      <a:pt x="11583" y="8472"/>
                    </a:cubicBezTo>
                    <a:cubicBezTo>
                      <a:pt x="11209" y="5156"/>
                      <a:pt x="9014" y="253"/>
                      <a:pt x="5278" y="19"/>
                    </a:cubicBezTo>
                    <a:cubicBezTo>
                      <a:pt x="5134" y="6"/>
                      <a:pt x="4991" y="0"/>
                      <a:pt x="4849" y="0"/>
                    </a:cubicBez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58"/>
              <p:cNvSpPr/>
              <p:nvPr/>
            </p:nvSpPr>
            <p:spPr>
              <a:xfrm>
                <a:off x="2082029" y="1586221"/>
                <a:ext cx="56191" cy="24028"/>
              </a:xfrm>
              <a:custGeom>
                <a:rect b="b" l="l" r="r" t="t"/>
                <a:pathLst>
                  <a:path extrusionOk="0" h="1356" w="3176">
                    <a:moveTo>
                      <a:pt x="0" y="1"/>
                    </a:moveTo>
                    <a:cubicBezTo>
                      <a:pt x="514" y="468"/>
                      <a:pt x="1168" y="842"/>
                      <a:pt x="1822" y="1028"/>
                    </a:cubicBezTo>
                    <a:cubicBezTo>
                      <a:pt x="2242" y="1215"/>
                      <a:pt x="2709" y="1309"/>
                      <a:pt x="3176" y="1355"/>
                    </a:cubicBezTo>
                    <a:cubicBezTo>
                      <a:pt x="2989" y="935"/>
                      <a:pt x="2849" y="561"/>
                      <a:pt x="2756" y="188"/>
                    </a:cubicBezTo>
                    <a:cubicBezTo>
                      <a:pt x="2379" y="282"/>
                      <a:pt x="2003" y="330"/>
                      <a:pt x="1629" y="330"/>
                    </a:cubicBezTo>
                    <a:cubicBezTo>
                      <a:pt x="1076" y="330"/>
                      <a:pt x="530" y="224"/>
                      <a:pt x="0" y="1"/>
                    </a:cubicBezTo>
                    <a:close/>
                  </a:path>
                </a:pathLst>
              </a:custGeom>
              <a:solidFill>
                <a:srgbClr val="000000">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58"/>
              <p:cNvSpPr/>
              <p:nvPr/>
            </p:nvSpPr>
            <p:spPr>
              <a:xfrm>
                <a:off x="1882900" y="1291094"/>
                <a:ext cx="264414" cy="271169"/>
              </a:xfrm>
              <a:custGeom>
                <a:rect b="b" l="l" r="r" t="t"/>
                <a:pathLst>
                  <a:path extrusionOk="0" h="15303" w="14945">
                    <a:moveTo>
                      <a:pt x="9154" y="0"/>
                    </a:moveTo>
                    <a:cubicBezTo>
                      <a:pt x="8227" y="0"/>
                      <a:pt x="7320" y="196"/>
                      <a:pt x="6585" y="637"/>
                    </a:cubicBezTo>
                    <a:cubicBezTo>
                      <a:pt x="5091" y="1665"/>
                      <a:pt x="3363" y="2178"/>
                      <a:pt x="1588" y="2178"/>
                    </a:cubicBezTo>
                    <a:cubicBezTo>
                      <a:pt x="2102" y="2459"/>
                      <a:pt x="2662" y="2692"/>
                      <a:pt x="3269" y="2879"/>
                    </a:cubicBezTo>
                    <a:cubicBezTo>
                      <a:pt x="1915" y="4187"/>
                      <a:pt x="1214" y="5961"/>
                      <a:pt x="1308" y="7829"/>
                    </a:cubicBezTo>
                    <a:cubicBezTo>
                      <a:pt x="1401" y="10445"/>
                      <a:pt x="0" y="11519"/>
                      <a:pt x="0" y="11519"/>
                    </a:cubicBezTo>
                    <a:cubicBezTo>
                      <a:pt x="0" y="11519"/>
                      <a:pt x="263" y="11553"/>
                      <a:pt x="615" y="11553"/>
                    </a:cubicBezTo>
                    <a:cubicBezTo>
                      <a:pt x="1179" y="11553"/>
                      <a:pt x="1972" y="11465"/>
                      <a:pt x="2289" y="11005"/>
                    </a:cubicBezTo>
                    <a:lnTo>
                      <a:pt x="2289" y="11005"/>
                    </a:lnTo>
                    <a:cubicBezTo>
                      <a:pt x="2055" y="11846"/>
                      <a:pt x="3503" y="14835"/>
                      <a:pt x="6679" y="15255"/>
                    </a:cubicBezTo>
                    <a:cubicBezTo>
                      <a:pt x="6952" y="15287"/>
                      <a:pt x="7190" y="15302"/>
                      <a:pt x="7397" y="15302"/>
                    </a:cubicBezTo>
                    <a:cubicBezTo>
                      <a:pt x="9882" y="15302"/>
                      <a:pt x="7893" y="13153"/>
                      <a:pt x="7893" y="13153"/>
                    </a:cubicBezTo>
                    <a:cubicBezTo>
                      <a:pt x="8780" y="12966"/>
                      <a:pt x="9481" y="12313"/>
                      <a:pt x="9761" y="11472"/>
                    </a:cubicBezTo>
                    <a:cubicBezTo>
                      <a:pt x="8733" y="11052"/>
                      <a:pt x="7893" y="10398"/>
                      <a:pt x="7239" y="9511"/>
                    </a:cubicBezTo>
                    <a:cubicBezTo>
                      <a:pt x="7239" y="9511"/>
                      <a:pt x="8687" y="7409"/>
                      <a:pt x="8593" y="6148"/>
                    </a:cubicBezTo>
                    <a:cubicBezTo>
                      <a:pt x="10508" y="6148"/>
                      <a:pt x="14945" y="4280"/>
                      <a:pt x="13964" y="2272"/>
                    </a:cubicBezTo>
                    <a:cubicBezTo>
                      <a:pt x="13292" y="928"/>
                      <a:pt x="11173" y="0"/>
                      <a:pt x="9154"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58"/>
              <p:cNvSpPr/>
              <p:nvPr/>
            </p:nvSpPr>
            <p:spPr>
              <a:xfrm>
                <a:off x="1970478" y="1498081"/>
                <a:ext cx="92567" cy="64306"/>
              </a:xfrm>
              <a:custGeom>
                <a:rect b="b" l="l" r="r" t="t"/>
                <a:pathLst>
                  <a:path extrusionOk="0" h="3629" w="5232">
                    <a:moveTo>
                      <a:pt x="1999" y="0"/>
                    </a:moveTo>
                    <a:cubicBezTo>
                      <a:pt x="1613" y="0"/>
                      <a:pt x="1243" y="104"/>
                      <a:pt x="935" y="351"/>
                    </a:cubicBezTo>
                    <a:cubicBezTo>
                      <a:pt x="1" y="1099"/>
                      <a:pt x="141" y="2406"/>
                      <a:pt x="1495" y="3060"/>
                    </a:cubicBezTo>
                    <a:cubicBezTo>
                      <a:pt x="2339" y="3422"/>
                      <a:pt x="3067" y="3628"/>
                      <a:pt x="3665" y="3628"/>
                    </a:cubicBezTo>
                    <a:cubicBezTo>
                      <a:pt x="3993" y="3628"/>
                      <a:pt x="4282" y="3566"/>
                      <a:pt x="4531" y="3434"/>
                    </a:cubicBezTo>
                    <a:cubicBezTo>
                      <a:pt x="5231" y="3107"/>
                      <a:pt x="4998" y="1706"/>
                      <a:pt x="4157" y="959"/>
                    </a:cubicBezTo>
                    <a:cubicBezTo>
                      <a:pt x="3626" y="427"/>
                      <a:pt x="2780" y="0"/>
                      <a:pt x="1999" y="0"/>
                    </a:cubicBez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58"/>
              <p:cNvSpPr/>
              <p:nvPr/>
            </p:nvSpPr>
            <p:spPr>
              <a:xfrm>
                <a:off x="2141511" y="2224265"/>
                <a:ext cx="384228" cy="1405214"/>
              </a:xfrm>
              <a:custGeom>
                <a:rect b="b" l="l" r="r" t="t"/>
                <a:pathLst>
                  <a:path extrusionOk="0" h="79301" w="21717">
                    <a:moveTo>
                      <a:pt x="12190" y="1"/>
                    </a:moveTo>
                    <a:lnTo>
                      <a:pt x="1" y="1308"/>
                    </a:lnTo>
                    <a:cubicBezTo>
                      <a:pt x="1" y="1308"/>
                      <a:pt x="8921" y="27835"/>
                      <a:pt x="10742" y="39837"/>
                    </a:cubicBezTo>
                    <a:cubicBezTo>
                      <a:pt x="12377" y="50812"/>
                      <a:pt x="13591" y="79300"/>
                      <a:pt x="13591" y="79300"/>
                    </a:cubicBezTo>
                    <a:lnTo>
                      <a:pt x="20082" y="78646"/>
                    </a:lnTo>
                    <a:cubicBezTo>
                      <a:pt x="20082" y="78646"/>
                      <a:pt x="21717" y="48757"/>
                      <a:pt x="21063" y="37502"/>
                    </a:cubicBezTo>
                    <a:cubicBezTo>
                      <a:pt x="20456" y="27228"/>
                      <a:pt x="12190" y="1"/>
                      <a:pt x="12190"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58"/>
              <p:cNvSpPr/>
              <p:nvPr/>
            </p:nvSpPr>
            <p:spPr>
              <a:xfrm>
                <a:off x="2372876" y="3581457"/>
                <a:ext cx="137170" cy="61258"/>
              </a:xfrm>
              <a:custGeom>
                <a:rect b="b" l="l" r="r" t="t"/>
                <a:pathLst>
                  <a:path extrusionOk="0" h="3457" w="7753">
                    <a:moveTo>
                      <a:pt x="7753" y="0"/>
                    </a:moveTo>
                    <a:lnTo>
                      <a:pt x="0" y="1075"/>
                    </a:lnTo>
                    <a:lnTo>
                      <a:pt x="234" y="3456"/>
                    </a:lnTo>
                    <a:lnTo>
                      <a:pt x="7519" y="2709"/>
                    </a:lnTo>
                    <a:lnTo>
                      <a:pt x="775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58"/>
              <p:cNvSpPr/>
              <p:nvPr/>
            </p:nvSpPr>
            <p:spPr>
              <a:xfrm>
                <a:off x="2408402" y="3632757"/>
                <a:ext cx="65285" cy="26509"/>
              </a:xfrm>
              <a:custGeom>
                <a:rect b="b" l="l" r="r" t="t"/>
                <a:pathLst>
                  <a:path extrusionOk="0" h="1496" w="3690">
                    <a:moveTo>
                      <a:pt x="3690" y="1"/>
                    </a:moveTo>
                    <a:lnTo>
                      <a:pt x="94" y="375"/>
                    </a:lnTo>
                    <a:lnTo>
                      <a:pt x="0" y="1495"/>
                    </a:lnTo>
                    <a:lnTo>
                      <a:pt x="3643" y="1075"/>
                    </a:lnTo>
                    <a:lnTo>
                      <a:pt x="3690" y="1"/>
                    </a:lnTo>
                    <a:close/>
                  </a:path>
                </a:pathLst>
              </a:custGeom>
              <a:solidFill>
                <a:srgbClr val="000000">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58"/>
              <p:cNvSpPr/>
              <p:nvPr/>
            </p:nvSpPr>
            <p:spPr>
              <a:xfrm>
                <a:off x="2013862" y="2198112"/>
                <a:ext cx="269386" cy="1439963"/>
              </a:xfrm>
              <a:custGeom>
                <a:rect b="b" l="l" r="r" t="t"/>
                <a:pathLst>
                  <a:path extrusionOk="0" h="81262" w="15226">
                    <a:moveTo>
                      <a:pt x="12563" y="0"/>
                    </a:moveTo>
                    <a:lnTo>
                      <a:pt x="141" y="1215"/>
                    </a:lnTo>
                    <a:cubicBezTo>
                      <a:pt x="141" y="1215"/>
                      <a:pt x="3643" y="24705"/>
                      <a:pt x="3643" y="36895"/>
                    </a:cubicBezTo>
                    <a:cubicBezTo>
                      <a:pt x="3643" y="48150"/>
                      <a:pt x="0" y="81261"/>
                      <a:pt x="0" y="81261"/>
                    </a:cubicBezTo>
                    <a:lnTo>
                      <a:pt x="6585" y="80607"/>
                    </a:lnTo>
                    <a:cubicBezTo>
                      <a:pt x="6585" y="80607"/>
                      <a:pt x="13264" y="46282"/>
                      <a:pt x="14291" y="34793"/>
                    </a:cubicBezTo>
                    <a:cubicBezTo>
                      <a:pt x="15225" y="24285"/>
                      <a:pt x="12563" y="0"/>
                      <a:pt x="12563"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58"/>
              <p:cNvSpPr/>
              <p:nvPr/>
            </p:nvSpPr>
            <p:spPr>
              <a:xfrm>
                <a:off x="2257202" y="2452675"/>
                <a:ext cx="56191" cy="360000"/>
              </a:xfrm>
              <a:custGeom>
                <a:rect b="b" l="l" r="r" t="t"/>
                <a:pathLst>
                  <a:path extrusionOk="0" h="20316" w="3176">
                    <a:moveTo>
                      <a:pt x="0" y="0"/>
                    </a:moveTo>
                    <a:cubicBezTo>
                      <a:pt x="280" y="3877"/>
                      <a:pt x="607" y="8173"/>
                      <a:pt x="747" y="12236"/>
                    </a:cubicBezTo>
                    <a:cubicBezTo>
                      <a:pt x="1494" y="15038"/>
                      <a:pt x="2242" y="17794"/>
                      <a:pt x="2849" y="20316"/>
                    </a:cubicBezTo>
                    <a:cubicBezTo>
                      <a:pt x="3176" y="13450"/>
                      <a:pt x="2195" y="6539"/>
                      <a:pt x="0" y="0"/>
                    </a:cubicBezTo>
                    <a:close/>
                  </a:path>
                </a:pathLst>
              </a:custGeom>
              <a:solidFill>
                <a:srgbClr val="000000">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58"/>
              <p:cNvSpPr/>
              <p:nvPr/>
            </p:nvSpPr>
            <p:spPr>
              <a:xfrm>
                <a:off x="2009313" y="3621185"/>
                <a:ext cx="141310" cy="58760"/>
              </a:xfrm>
              <a:custGeom>
                <a:rect b="b" l="l" r="r" t="t"/>
                <a:pathLst>
                  <a:path extrusionOk="0" h="3316" w="7987">
                    <a:moveTo>
                      <a:pt x="7987" y="0"/>
                    </a:moveTo>
                    <a:lnTo>
                      <a:pt x="94" y="1028"/>
                    </a:lnTo>
                    <a:lnTo>
                      <a:pt x="1" y="3316"/>
                    </a:lnTo>
                    <a:lnTo>
                      <a:pt x="7239" y="2569"/>
                    </a:lnTo>
                    <a:lnTo>
                      <a:pt x="798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58"/>
              <p:cNvSpPr/>
              <p:nvPr/>
            </p:nvSpPr>
            <p:spPr>
              <a:xfrm>
                <a:off x="2039885" y="3670004"/>
                <a:ext cx="66117" cy="25676"/>
              </a:xfrm>
              <a:custGeom>
                <a:rect b="b" l="l" r="r" t="t"/>
                <a:pathLst>
                  <a:path extrusionOk="0" h="1449" w="3737">
                    <a:moveTo>
                      <a:pt x="3737" y="0"/>
                    </a:moveTo>
                    <a:lnTo>
                      <a:pt x="94" y="374"/>
                    </a:lnTo>
                    <a:lnTo>
                      <a:pt x="1" y="1448"/>
                    </a:lnTo>
                    <a:lnTo>
                      <a:pt x="3643" y="1075"/>
                    </a:lnTo>
                    <a:lnTo>
                      <a:pt x="3737" y="0"/>
                    </a:lnTo>
                    <a:close/>
                  </a:path>
                </a:pathLst>
              </a:custGeom>
              <a:solidFill>
                <a:srgbClr val="000000">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58"/>
              <p:cNvSpPr/>
              <p:nvPr/>
            </p:nvSpPr>
            <p:spPr>
              <a:xfrm>
                <a:off x="2089460" y="1442954"/>
                <a:ext cx="15711" cy="18464"/>
              </a:xfrm>
              <a:custGeom>
                <a:rect b="b" l="l" r="r" t="t"/>
                <a:pathLst>
                  <a:path extrusionOk="0" h="1042" w="888">
                    <a:moveTo>
                      <a:pt x="342" y="0"/>
                    </a:moveTo>
                    <a:cubicBezTo>
                      <a:pt x="321" y="0"/>
                      <a:pt x="301" y="2"/>
                      <a:pt x="281" y="7"/>
                    </a:cubicBezTo>
                    <a:cubicBezTo>
                      <a:pt x="47" y="100"/>
                      <a:pt x="1" y="333"/>
                      <a:pt x="141" y="614"/>
                    </a:cubicBezTo>
                    <a:cubicBezTo>
                      <a:pt x="224" y="865"/>
                      <a:pt x="421" y="1041"/>
                      <a:pt x="595" y="1041"/>
                    </a:cubicBezTo>
                    <a:cubicBezTo>
                      <a:pt x="615" y="1041"/>
                      <a:pt x="635" y="1039"/>
                      <a:pt x="654" y="1034"/>
                    </a:cubicBezTo>
                    <a:cubicBezTo>
                      <a:pt x="841" y="941"/>
                      <a:pt x="888" y="660"/>
                      <a:pt x="841" y="427"/>
                    </a:cubicBezTo>
                    <a:cubicBezTo>
                      <a:pt x="756" y="214"/>
                      <a:pt x="554" y="0"/>
                      <a:pt x="342"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58"/>
              <p:cNvSpPr/>
              <p:nvPr/>
            </p:nvSpPr>
            <p:spPr>
              <a:xfrm>
                <a:off x="2143988" y="1425571"/>
                <a:ext cx="15729" cy="17933"/>
              </a:xfrm>
              <a:custGeom>
                <a:rect b="b" l="l" r="r" t="t"/>
                <a:pathLst>
                  <a:path extrusionOk="0" h="1012" w="889">
                    <a:moveTo>
                      <a:pt x="389" y="1"/>
                    </a:moveTo>
                    <a:cubicBezTo>
                      <a:pt x="368" y="1"/>
                      <a:pt x="348" y="3"/>
                      <a:pt x="328" y="7"/>
                    </a:cubicBezTo>
                    <a:cubicBezTo>
                      <a:pt x="94" y="53"/>
                      <a:pt x="1" y="287"/>
                      <a:pt x="141" y="614"/>
                    </a:cubicBezTo>
                    <a:cubicBezTo>
                      <a:pt x="218" y="844"/>
                      <a:pt x="390" y="1012"/>
                      <a:pt x="552" y="1012"/>
                    </a:cubicBezTo>
                    <a:cubicBezTo>
                      <a:pt x="587" y="1012"/>
                      <a:pt x="622" y="1004"/>
                      <a:pt x="655" y="988"/>
                    </a:cubicBezTo>
                    <a:cubicBezTo>
                      <a:pt x="842" y="941"/>
                      <a:pt x="888" y="661"/>
                      <a:pt x="842" y="427"/>
                    </a:cubicBezTo>
                    <a:cubicBezTo>
                      <a:pt x="799" y="214"/>
                      <a:pt x="601" y="1"/>
                      <a:pt x="389"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58"/>
              <p:cNvSpPr/>
              <p:nvPr/>
            </p:nvSpPr>
            <p:spPr>
              <a:xfrm>
                <a:off x="2129940" y="1444709"/>
                <a:ext cx="37207" cy="46373"/>
              </a:xfrm>
              <a:custGeom>
                <a:rect b="b" l="l" r="r" t="t"/>
                <a:pathLst>
                  <a:path extrusionOk="0" h="2617" w="2103">
                    <a:moveTo>
                      <a:pt x="1" y="1"/>
                    </a:moveTo>
                    <a:lnTo>
                      <a:pt x="888" y="2616"/>
                    </a:lnTo>
                    <a:cubicBezTo>
                      <a:pt x="1355" y="2569"/>
                      <a:pt x="1776" y="2289"/>
                      <a:pt x="2103" y="1916"/>
                    </a:cubicBezTo>
                    <a:cubicBezTo>
                      <a:pt x="1309" y="1355"/>
                      <a:pt x="608" y="701"/>
                      <a:pt x="1" y="1"/>
                    </a:cubicBezTo>
                    <a:close/>
                  </a:path>
                </a:pathLst>
              </a:custGeom>
              <a:solidFill>
                <a:srgbClr val="BA4D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58"/>
              <p:cNvSpPr/>
              <p:nvPr/>
            </p:nvSpPr>
            <p:spPr>
              <a:xfrm>
                <a:off x="2092768" y="1502848"/>
                <a:ext cx="42161" cy="10632"/>
              </a:xfrm>
              <a:custGeom>
                <a:rect b="b" l="l" r="r" t="t"/>
                <a:pathLst>
                  <a:path extrusionOk="0" h="600" w="2383">
                    <a:moveTo>
                      <a:pt x="82" y="1"/>
                    </a:moveTo>
                    <a:cubicBezTo>
                      <a:pt x="59" y="1"/>
                      <a:pt x="47" y="12"/>
                      <a:pt x="47" y="36"/>
                    </a:cubicBezTo>
                    <a:cubicBezTo>
                      <a:pt x="47" y="82"/>
                      <a:pt x="0" y="82"/>
                      <a:pt x="47" y="129"/>
                    </a:cubicBezTo>
                    <a:cubicBezTo>
                      <a:pt x="474" y="434"/>
                      <a:pt x="981" y="600"/>
                      <a:pt x="1503" y="600"/>
                    </a:cubicBezTo>
                    <a:cubicBezTo>
                      <a:pt x="1779" y="600"/>
                      <a:pt x="2060" y="553"/>
                      <a:pt x="2335" y="456"/>
                    </a:cubicBezTo>
                    <a:cubicBezTo>
                      <a:pt x="2382" y="456"/>
                      <a:pt x="2382" y="363"/>
                      <a:pt x="2382" y="316"/>
                    </a:cubicBezTo>
                    <a:cubicBezTo>
                      <a:pt x="2382" y="269"/>
                      <a:pt x="2335" y="269"/>
                      <a:pt x="2289" y="269"/>
                    </a:cubicBezTo>
                    <a:cubicBezTo>
                      <a:pt x="2032" y="355"/>
                      <a:pt x="1762" y="397"/>
                      <a:pt x="1494" y="397"/>
                    </a:cubicBezTo>
                    <a:cubicBezTo>
                      <a:pt x="1031" y="397"/>
                      <a:pt x="572" y="272"/>
                      <a:pt x="187" y="36"/>
                    </a:cubicBezTo>
                    <a:cubicBezTo>
                      <a:pt x="141" y="12"/>
                      <a:pt x="105" y="1"/>
                      <a:pt x="82"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58"/>
              <p:cNvSpPr/>
              <p:nvPr/>
            </p:nvSpPr>
            <p:spPr>
              <a:xfrm>
                <a:off x="2063841" y="1418235"/>
                <a:ext cx="23991" cy="24011"/>
              </a:xfrm>
              <a:custGeom>
                <a:rect b="b" l="l" r="r" t="t"/>
                <a:pathLst>
                  <a:path extrusionOk="0" h="1355" w="1356">
                    <a:moveTo>
                      <a:pt x="1122" y="0"/>
                    </a:moveTo>
                    <a:cubicBezTo>
                      <a:pt x="561" y="187"/>
                      <a:pt x="188" y="608"/>
                      <a:pt x="48" y="1121"/>
                    </a:cubicBezTo>
                    <a:cubicBezTo>
                      <a:pt x="1" y="1261"/>
                      <a:pt x="48" y="1308"/>
                      <a:pt x="188" y="1355"/>
                    </a:cubicBezTo>
                    <a:cubicBezTo>
                      <a:pt x="234" y="1308"/>
                      <a:pt x="234" y="1308"/>
                      <a:pt x="281" y="1308"/>
                    </a:cubicBezTo>
                    <a:cubicBezTo>
                      <a:pt x="328" y="1308"/>
                      <a:pt x="374" y="1261"/>
                      <a:pt x="421" y="1168"/>
                    </a:cubicBezTo>
                    <a:cubicBezTo>
                      <a:pt x="515" y="748"/>
                      <a:pt x="795" y="421"/>
                      <a:pt x="1215" y="327"/>
                    </a:cubicBezTo>
                    <a:cubicBezTo>
                      <a:pt x="1355" y="327"/>
                      <a:pt x="1355" y="187"/>
                      <a:pt x="1355" y="141"/>
                    </a:cubicBezTo>
                    <a:cubicBezTo>
                      <a:pt x="1355" y="0"/>
                      <a:pt x="1215" y="0"/>
                      <a:pt x="1122"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58"/>
              <p:cNvSpPr/>
              <p:nvPr/>
            </p:nvSpPr>
            <p:spPr>
              <a:xfrm>
                <a:off x="2135725" y="1394650"/>
                <a:ext cx="30590" cy="13680"/>
              </a:xfrm>
              <a:custGeom>
                <a:rect b="b" l="l" r="r" t="t"/>
                <a:pathLst>
                  <a:path extrusionOk="0" h="772" w="1729">
                    <a:moveTo>
                      <a:pt x="425" y="0"/>
                    </a:moveTo>
                    <a:cubicBezTo>
                      <a:pt x="332" y="0"/>
                      <a:pt x="237" y="8"/>
                      <a:pt x="141" y="24"/>
                    </a:cubicBezTo>
                    <a:cubicBezTo>
                      <a:pt x="1" y="24"/>
                      <a:pt x="1" y="117"/>
                      <a:pt x="1" y="257"/>
                    </a:cubicBezTo>
                    <a:cubicBezTo>
                      <a:pt x="1" y="326"/>
                      <a:pt x="76" y="369"/>
                      <a:pt x="153" y="369"/>
                    </a:cubicBezTo>
                    <a:cubicBezTo>
                      <a:pt x="181" y="369"/>
                      <a:pt x="209" y="363"/>
                      <a:pt x="234" y="351"/>
                    </a:cubicBezTo>
                    <a:cubicBezTo>
                      <a:pt x="301" y="343"/>
                      <a:pt x="367" y="339"/>
                      <a:pt x="434" y="339"/>
                    </a:cubicBezTo>
                    <a:cubicBezTo>
                      <a:pt x="785" y="339"/>
                      <a:pt x="1127" y="449"/>
                      <a:pt x="1402" y="724"/>
                    </a:cubicBezTo>
                    <a:cubicBezTo>
                      <a:pt x="1449" y="724"/>
                      <a:pt x="1542" y="771"/>
                      <a:pt x="1589" y="771"/>
                    </a:cubicBezTo>
                    <a:cubicBezTo>
                      <a:pt x="1635" y="771"/>
                      <a:pt x="1635" y="724"/>
                      <a:pt x="1635" y="724"/>
                    </a:cubicBezTo>
                    <a:cubicBezTo>
                      <a:pt x="1729" y="631"/>
                      <a:pt x="1729" y="538"/>
                      <a:pt x="1635" y="491"/>
                    </a:cubicBezTo>
                    <a:cubicBezTo>
                      <a:pt x="1287" y="181"/>
                      <a:pt x="875" y="0"/>
                      <a:pt x="425"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58"/>
              <p:cNvSpPr/>
              <p:nvPr/>
            </p:nvSpPr>
            <p:spPr>
              <a:xfrm>
                <a:off x="1807707" y="1786492"/>
                <a:ext cx="217317" cy="461801"/>
              </a:xfrm>
              <a:custGeom>
                <a:rect b="b" l="l" r="r" t="t"/>
                <a:pathLst>
                  <a:path extrusionOk="0" h="26061" w="12283">
                    <a:moveTo>
                      <a:pt x="4390" y="1"/>
                    </a:moveTo>
                    <a:cubicBezTo>
                      <a:pt x="4390" y="1"/>
                      <a:pt x="0" y="10929"/>
                      <a:pt x="701" y="16066"/>
                    </a:cubicBezTo>
                    <a:cubicBezTo>
                      <a:pt x="981" y="18354"/>
                      <a:pt x="7239" y="24192"/>
                      <a:pt x="11115" y="26060"/>
                    </a:cubicBezTo>
                    <a:cubicBezTo>
                      <a:pt x="11722" y="25360"/>
                      <a:pt x="12143" y="24519"/>
                      <a:pt x="12283" y="23678"/>
                    </a:cubicBezTo>
                    <a:cubicBezTo>
                      <a:pt x="10462" y="21343"/>
                      <a:pt x="7286" y="17841"/>
                      <a:pt x="6118" y="15599"/>
                    </a:cubicBezTo>
                    <a:cubicBezTo>
                      <a:pt x="5231" y="13964"/>
                      <a:pt x="9294" y="2009"/>
                      <a:pt x="9294" y="2009"/>
                    </a:cubicBezTo>
                    <a:lnTo>
                      <a:pt x="4390" y="1"/>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58"/>
              <p:cNvSpPr/>
              <p:nvPr/>
            </p:nvSpPr>
            <p:spPr>
              <a:xfrm>
                <a:off x="1844878" y="1677372"/>
                <a:ext cx="191875" cy="241541"/>
              </a:xfrm>
              <a:custGeom>
                <a:rect b="b" l="l" r="r" t="t"/>
                <a:pathLst>
                  <a:path extrusionOk="0" h="13631" w="10845">
                    <a:moveTo>
                      <a:pt x="6177" y="0"/>
                    </a:moveTo>
                    <a:cubicBezTo>
                      <a:pt x="5655" y="0"/>
                      <a:pt x="5102" y="89"/>
                      <a:pt x="4531" y="274"/>
                    </a:cubicBezTo>
                    <a:cubicBezTo>
                      <a:pt x="515" y="1535"/>
                      <a:pt x="1" y="10502"/>
                      <a:pt x="1" y="10502"/>
                    </a:cubicBezTo>
                    <a:lnTo>
                      <a:pt x="6166" y="13631"/>
                    </a:lnTo>
                    <a:cubicBezTo>
                      <a:pt x="7940" y="11529"/>
                      <a:pt x="9201" y="9007"/>
                      <a:pt x="9902" y="6345"/>
                    </a:cubicBezTo>
                    <a:cubicBezTo>
                      <a:pt x="10845" y="2495"/>
                      <a:pt x="8945" y="0"/>
                      <a:pt x="617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58"/>
              <p:cNvSpPr/>
              <p:nvPr/>
            </p:nvSpPr>
            <p:spPr>
              <a:xfrm>
                <a:off x="1977095" y="1812151"/>
                <a:ext cx="36376" cy="176279"/>
              </a:xfrm>
              <a:custGeom>
                <a:rect b="b" l="l" r="r" t="t"/>
                <a:pathLst>
                  <a:path extrusionOk="0" h="9948" w="2056">
                    <a:moveTo>
                      <a:pt x="2055" y="0"/>
                    </a:moveTo>
                    <a:lnTo>
                      <a:pt x="2055" y="0"/>
                    </a:lnTo>
                    <a:cubicBezTo>
                      <a:pt x="1541" y="1495"/>
                      <a:pt x="841" y="2943"/>
                      <a:pt x="0" y="4250"/>
                    </a:cubicBezTo>
                    <a:cubicBezTo>
                      <a:pt x="374" y="6165"/>
                      <a:pt x="654" y="8033"/>
                      <a:pt x="888" y="9948"/>
                    </a:cubicBezTo>
                    <a:cubicBezTo>
                      <a:pt x="1588" y="6679"/>
                      <a:pt x="1962" y="3363"/>
                      <a:pt x="2055" y="0"/>
                    </a:cubicBezTo>
                    <a:close/>
                  </a:path>
                </a:pathLst>
              </a:custGeom>
              <a:solidFill>
                <a:srgbClr val="000000">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58"/>
              <p:cNvSpPr/>
              <p:nvPr/>
            </p:nvSpPr>
            <p:spPr>
              <a:xfrm>
                <a:off x="2105153" y="3740671"/>
                <a:ext cx="33067" cy="17064"/>
              </a:xfrm>
              <a:custGeom>
                <a:rect b="b" l="l" r="r" t="t"/>
                <a:pathLst>
                  <a:path extrusionOk="0" h="963" w="1869">
                    <a:moveTo>
                      <a:pt x="1589" y="122"/>
                    </a:moveTo>
                    <a:cubicBezTo>
                      <a:pt x="1635" y="122"/>
                      <a:pt x="1635" y="169"/>
                      <a:pt x="1635" y="262"/>
                    </a:cubicBezTo>
                    <a:cubicBezTo>
                      <a:pt x="1682" y="356"/>
                      <a:pt x="1635" y="449"/>
                      <a:pt x="1589" y="543"/>
                    </a:cubicBezTo>
                    <a:cubicBezTo>
                      <a:pt x="1302" y="702"/>
                      <a:pt x="993" y="774"/>
                      <a:pt x="691" y="774"/>
                    </a:cubicBezTo>
                    <a:cubicBezTo>
                      <a:pt x="552" y="774"/>
                      <a:pt x="414" y="759"/>
                      <a:pt x="281" y="729"/>
                    </a:cubicBezTo>
                    <a:cubicBezTo>
                      <a:pt x="655" y="449"/>
                      <a:pt x="1028" y="262"/>
                      <a:pt x="1449" y="122"/>
                    </a:cubicBezTo>
                    <a:close/>
                    <a:moveTo>
                      <a:pt x="1483" y="1"/>
                    </a:moveTo>
                    <a:cubicBezTo>
                      <a:pt x="993" y="1"/>
                      <a:pt x="85" y="651"/>
                      <a:pt x="1" y="776"/>
                    </a:cubicBezTo>
                    <a:lnTo>
                      <a:pt x="1" y="869"/>
                    </a:lnTo>
                    <a:cubicBezTo>
                      <a:pt x="1" y="916"/>
                      <a:pt x="1" y="963"/>
                      <a:pt x="48" y="963"/>
                    </a:cubicBezTo>
                    <a:lnTo>
                      <a:pt x="1028" y="963"/>
                    </a:lnTo>
                    <a:cubicBezTo>
                      <a:pt x="1262" y="916"/>
                      <a:pt x="1495" y="823"/>
                      <a:pt x="1682" y="729"/>
                    </a:cubicBezTo>
                    <a:cubicBezTo>
                      <a:pt x="1822" y="589"/>
                      <a:pt x="1869" y="402"/>
                      <a:pt x="1822" y="262"/>
                    </a:cubicBezTo>
                    <a:cubicBezTo>
                      <a:pt x="1822" y="122"/>
                      <a:pt x="1729" y="76"/>
                      <a:pt x="1635" y="29"/>
                    </a:cubicBezTo>
                    <a:cubicBezTo>
                      <a:pt x="1592" y="9"/>
                      <a:pt x="1540" y="1"/>
                      <a:pt x="148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58"/>
              <p:cNvSpPr/>
              <p:nvPr/>
            </p:nvSpPr>
            <p:spPr>
              <a:xfrm>
                <a:off x="2105153" y="3726938"/>
                <a:ext cx="19851" cy="29149"/>
              </a:xfrm>
              <a:custGeom>
                <a:rect b="b" l="l" r="r" t="t"/>
                <a:pathLst>
                  <a:path extrusionOk="0" h="1645" w="1122">
                    <a:moveTo>
                      <a:pt x="655" y="150"/>
                    </a:moveTo>
                    <a:cubicBezTo>
                      <a:pt x="795" y="150"/>
                      <a:pt x="795" y="197"/>
                      <a:pt x="795" y="197"/>
                    </a:cubicBezTo>
                    <a:cubicBezTo>
                      <a:pt x="748" y="664"/>
                      <a:pt x="515" y="1084"/>
                      <a:pt x="188" y="1364"/>
                    </a:cubicBezTo>
                    <a:cubicBezTo>
                      <a:pt x="141" y="944"/>
                      <a:pt x="234" y="570"/>
                      <a:pt x="468" y="197"/>
                    </a:cubicBezTo>
                    <a:cubicBezTo>
                      <a:pt x="515" y="150"/>
                      <a:pt x="561" y="150"/>
                      <a:pt x="655" y="150"/>
                    </a:cubicBezTo>
                    <a:close/>
                    <a:moveTo>
                      <a:pt x="1" y="1640"/>
                    </a:moveTo>
                    <a:cubicBezTo>
                      <a:pt x="1" y="1642"/>
                      <a:pt x="1" y="1643"/>
                      <a:pt x="1" y="1644"/>
                    </a:cubicBezTo>
                    <a:cubicBezTo>
                      <a:pt x="1" y="1643"/>
                      <a:pt x="1" y="1642"/>
                      <a:pt x="1" y="1640"/>
                    </a:cubicBezTo>
                    <a:close/>
                    <a:moveTo>
                      <a:pt x="742" y="1"/>
                    </a:moveTo>
                    <a:cubicBezTo>
                      <a:pt x="728" y="1"/>
                      <a:pt x="714" y="3"/>
                      <a:pt x="701" y="10"/>
                    </a:cubicBezTo>
                    <a:cubicBezTo>
                      <a:pt x="561" y="10"/>
                      <a:pt x="421" y="103"/>
                      <a:pt x="328" y="197"/>
                    </a:cubicBezTo>
                    <a:cubicBezTo>
                      <a:pt x="8" y="563"/>
                      <a:pt x="1" y="1556"/>
                      <a:pt x="1" y="1640"/>
                    </a:cubicBezTo>
                    <a:lnTo>
                      <a:pt x="1" y="1640"/>
                    </a:lnTo>
                    <a:cubicBezTo>
                      <a:pt x="1" y="1628"/>
                      <a:pt x="1" y="1624"/>
                      <a:pt x="4" y="1624"/>
                    </a:cubicBezTo>
                    <a:cubicBezTo>
                      <a:pt x="11" y="1624"/>
                      <a:pt x="32" y="1644"/>
                      <a:pt x="94" y="1644"/>
                    </a:cubicBezTo>
                    <a:cubicBezTo>
                      <a:pt x="515" y="1411"/>
                      <a:pt x="1122" y="570"/>
                      <a:pt x="982" y="197"/>
                    </a:cubicBezTo>
                    <a:cubicBezTo>
                      <a:pt x="941" y="116"/>
                      <a:pt x="831" y="1"/>
                      <a:pt x="74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58"/>
              <p:cNvSpPr/>
              <p:nvPr/>
            </p:nvSpPr>
            <p:spPr>
              <a:xfrm>
                <a:off x="2475333" y="3702006"/>
                <a:ext cx="40498" cy="16834"/>
              </a:xfrm>
              <a:custGeom>
                <a:rect b="b" l="l" r="r" t="t"/>
                <a:pathLst>
                  <a:path extrusionOk="0" h="950" w="2289">
                    <a:moveTo>
                      <a:pt x="2055" y="156"/>
                    </a:moveTo>
                    <a:cubicBezTo>
                      <a:pt x="2102" y="156"/>
                      <a:pt x="2148" y="156"/>
                      <a:pt x="2148" y="203"/>
                    </a:cubicBezTo>
                    <a:cubicBezTo>
                      <a:pt x="2148" y="296"/>
                      <a:pt x="2102" y="389"/>
                      <a:pt x="2055" y="483"/>
                    </a:cubicBezTo>
                    <a:cubicBezTo>
                      <a:pt x="1915" y="716"/>
                      <a:pt x="1308" y="810"/>
                      <a:pt x="514" y="810"/>
                    </a:cubicBezTo>
                    <a:cubicBezTo>
                      <a:pt x="888" y="483"/>
                      <a:pt x="1401" y="249"/>
                      <a:pt x="1915" y="156"/>
                    </a:cubicBezTo>
                    <a:close/>
                    <a:moveTo>
                      <a:pt x="1933" y="0"/>
                    </a:moveTo>
                    <a:cubicBezTo>
                      <a:pt x="1388" y="0"/>
                      <a:pt x="223" y="724"/>
                      <a:pt x="94" y="810"/>
                    </a:cubicBezTo>
                    <a:cubicBezTo>
                      <a:pt x="47" y="810"/>
                      <a:pt x="47" y="856"/>
                      <a:pt x="0" y="903"/>
                    </a:cubicBezTo>
                    <a:cubicBezTo>
                      <a:pt x="0" y="950"/>
                      <a:pt x="47" y="950"/>
                      <a:pt x="94" y="950"/>
                    </a:cubicBezTo>
                    <a:lnTo>
                      <a:pt x="1308" y="950"/>
                    </a:lnTo>
                    <a:cubicBezTo>
                      <a:pt x="1588" y="950"/>
                      <a:pt x="1868" y="856"/>
                      <a:pt x="2148" y="670"/>
                    </a:cubicBezTo>
                    <a:cubicBezTo>
                      <a:pt x="2242" y="576"/>
                      <a:pt x="2289" y="389"/>
                      <a:pt x="2242" y="249"/>
                    </a:cubicBezTo>
                    <a:cubicBezTo>
                      <a:pt x="2242" y="156"/>
                      <a:pt x="2195" y="109"/>
                      <a:pt x="2055" y="16"/>
                    </a:cubicBezTo>
                    <a:cubicBezTo>
                      <a:pt x="2019" y="5"/>
                      <a:pt x="1978" y="0"/>
                      <a:pt x="193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58"/>
              <p:cNvSpPr/>
              <p:nvPr/>
            </p:nvSpPr>
            <p:spPr>
              <a:xfrm>
                <a:off x="2476147" y="3687157"/>
                <a:ext cx="23991" cy="30868"/>
              </a:xfrm>
              <a:custGeom>
                <a:rect b="b" l="l" r="r" t="t"/>
                <a:pathLst>
                  <a:path extrusionOk="0" h="1742" w="1356">
                    <a:moveTo>
                      <a:pt x="842" y="200"/>
                    </a:moveTo>
                    <a:cubicBezTo>
                      <a:pt x="1075" y="200"/>
                      <a:pt x="1075" y="293"/>
                      <a:pt x="1075" y="293"/>
                    </a:cubicBezTo>
                    <a:cubicBezTo>
                      <a:pt x="1122" y="527"/>
                      <a:pt x="608" y="1227"/>
                      <a:pt x="188" y="1508"/>
                    </a:cubicBezTo>
                    <a:cubicBezTo>
                      <a:pt x="188" y="1087"/>
                      <a:pt x="328" y="667"/>
                      <a:pt x="561" y="340"/>
                    </a:cubicBezTo>
                    <a:cubicBezTo>
                      <a:pt x="655" y="247"/>
                      <a:pt x="748" y="247"/>
                      <a:pt x="842" y="200"/>
                    </a:cubicBezTo>
                    <a:close/>
                    <a:moveTo>
                      <a:pt x="833" y="1"/>
                    </a:moveTo>
                    <a:cubicBezTo>
                      <a:pt x="683" y="1"/>
                      <a:pt x="544" y="77"/>
                      <a:pt x="468" y="153"/>
                    </a:cubicBezTo>
                    <a:cubicBezTo>
                      <a:pt x="141" y="620"/>
                      <a:pt x="1" y="1087"/>
                      <a:pt x="48" y="1648"/>
                    </a:cubicBezTo>
                    <a:cubicBezTo>
                      <a:pt x="48" y="1741"/>
                      <a:pt x="48" y="1741"/>
                      <a:pt x="141" y="1741"/>
                    </a:cubicBezTo>
                    <a:cubicBezTo>
                      <a:pt x="608" y="1508"/>
                      <a:pt x="1355" y="620"/>
                      <a:pt x="1262" y="200"/>
                    </a:cubicBezTo>
                    <a:cubicBezTo>
                      <a:pt x="1262" y="107"/>
                      <a:pt x="1168" y="13"/>
                      <a:pt x="935" y="13"/>
                    </a:cubicBezTo>
                    <a:cubicBezTo>
                      <a:pt x="901" y="5"/>
                      <a:pt x="866" y="1"/>
                      <a:pt x="83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58"/>
              <p:cNvSpPr/>
              <p:nvPr/>
            </p:nvSpPr>
            <p:spPr>
              <a:xfrm>
                <a:off x="1974618" y="2197791"/>
                <a:ext cx="96690" cy="64572"/>
              </a:xfrm>
              <a:custGeom>
                <a:rect b="b" l="l" r="r" t="t"/>
                <a:pathLst>
                  <a:path extrusionOk="0" h="3644" w="5465">
                    <a:moveTo>
                      <a:pt x="2008" y="0"/>
                    </a:moveTo>
                    <a:lnTo>
                      <a:pt x="0" y="1074"/>
                    </a:lnTo>
                    <a:cubicBezTo>
                      <a:pt x="374" y="3410"/>
                      <a:pt x="3363" y="3643"/>
                      <a:pt x="3363" y="3643"/>
                    </a:cubicBezTo>
                    <a:lnTo>
                      <a:pt x="5464" y="94"/>
                    </a:lnTo>
                    <a:lnTo>
                      <a:pt x="2008" y="0"/>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58"/>
              <p:cNvSpPr/>
              <p:nvPr/>
            </p:nvSpPr>
            <p:spPr>
              <a:xfrm>
                <a:off x="2034100" y="2199439"/>
                <a:ext cx="66117" cy="76976"/>
              </a:xfrm>
              <a:custGeom>
                <a:rect b="b" l="l" r="r" t="t"/>
                <a:pathLst>
                  <a:path extrusionOk="0" h="4344" w="3737">
                    <a:moveTo>
                      <a:pt x="2102" y="1"/>
                    </a:moveTo>
                    <a:lnTo>
                      <a:pt x="1" y="3550"/>
                    </a:lnTo>
                    <a:lnTo>
                      <a:pt x="1635" y="4344"/>
                    </a:lnTo>
                    <a:lnTo>
                      <a:pt x="3737" y="1168"/>
                    </a:lnTo>
                    <a:lnTo>
                      <a:pt x="2102" y="1"/>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pic>
        <p:nvPicPr>
          <p:cNvPr id="1433" name="Google Shape;1433;p58"/>
          <p:cNvPicPr preferRelativeResize="0"/>
          <p:nvPr/>
        </p:nvPicPr>
        <p:blipFill>
          <a:blip r:embed="rId4">
            <a:alphaModFix/>
          </a:blip>
          <a:stretch>
            <a:fillRect/>
          </a:stretch>
        </p:blipFill>
        <p:spPr>
          <a:xfrm>
            <a:off x="6857776" y="2970186"/>
            <a:ext cx="1538675" cy="2173314"/>
          </a:xfrm>
          <a:prstGeom prst="rect">
            <a:avLst/>
          </a:prstGeom>
          <a:noFill/>
          <a:ln>
            <a:noFill/>
          </a:ln>
        </p:spPr>
      </p:pic>
      <p:sp>
        <p:nvSpPr>
          <p:cNvPr id="1434" name="Google Shape;1434;p5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435" name="Google Shape;1435;p58"/>
          <p:cNvPicPr preferRelativeResize="0"/>
          <p:nvPr/>
        </p:nvPicPr>
        <p:blipFill>
          <a:blip r:embed="rId5">
            <a:alphaModFix/>
          </a:blip>
          <a:stretch>
            <a:fillRect/>
          </a:stretch>
        </p:blipFill>
        <p:spPr>
          <a:xfrm>
            <a:off x="-3" y="4267225"/>
            <a:ext cx="825299" cy="87622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3">
                                            <p:txEl>
                                              <p:pRg end="0" st="0"/>
                                            </p:txEl>
                                          </p:spTgt>
                                        </p:tgtEl>
                                        <p:attrNameLst>
                                          <p:attrName>style.visibility</p:attrName>
                                        </p:attrNameLst>
                                      </p:cBhvr>
                                      <p:to>
                                        <p:strVal val="visible"/>
                                      </p:to>
                                    </p:set>
                                    <p:animEffect filter="fade" transition="in">
                                      <p:cBhvr>
                                        <p:cTn dur="1000"/>
                                        <p:tgtEl>
                                          <p:spTgt spid="137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3">
                                            <p:txEl>
                                              <p:pRg end="1" st="1"/>
                                            </p:txEl>
                                          </p:spTgt>
                                        </p:tgtEl>
                                        <p:attrNameLst>
                                          <p:attrName>style.visibility</p:attrName>
                                        </p:attrNameLst>
                                      </p:cBhvr>
                                      <p:to>
                                        <p:strVal val="visible"/>
                                      </p:to>
                                    </p:set>
                                    <p:animEffect filter="fade" transition="in">
                                      <p:cBhvr>
                                        <p:cTn dur="1000"/>
                                        <p:tgtEl>
                                          <p:spTgt spid="137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3">
                                            <p:txEl>
                                              <p:pRg end="2" st="2"/>
                                            </p:txEl>
                                          </p:spTgt>
                                        </p:tgtEl>
                                        <p:attrNameLst>
                                          <p:attrName>style.visibility</p:attrName>
                                        </p:attrNameLst>
                                      </p:cBhvr>
                                      <p:to>
                                        <p:strVal val="visible"/>
                                      </p:to>
                                    </p:set>
                                    <p:animEffect filter="fade" transition="in">
                                      <p:cBhvr>
                                        <p:cTn dur="1000"/>
                                        <p:tgtEl>
                                          <p:spTgt spid="137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3">
                                            <p:txEl>
                                              <p:pRg end="3" st="3"/>
                                            </p:txEl>
                                          </p:spTgt>
                                        </p:tgtEl>
                                        <p:attrNameLst>
                                          <p:attrName>style.visibility</p:attrName>
                                        </p:attrNameLst>
                                      </p:cBhvr>
                                      <p:to>
                                        <p:strVal val="visible"/>
                                      </p:to>
                                    </p:set>
                                    <p:animEffect filter="fade" transition="in">
                                      <p:cBhvr>
                                        <p:cTn dur="1000"/>
                                        <p:tgtEl>
                                          <p:spTgt spid="137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3">
                                            <p:txEl>
                                              <p:pRg end="4" st="4"/>
                                            </p:txEl>
                                          </p:spTgt>
                                        </p:tgtEl>
                                        <p:attrNameLst>
                                          <p:attrName>style.visibility</p:attrName>
                                        </p:attrNameLst>
                                      </p:cBhvr>
                                      <p:to>
                                        <p:strVal val="visible"/>
                                      </p:to>
                                    </p:set>
                                    <p:animEffect filter="fade" transition="in">
                                      <p:cBhvr>
                                        <p:cTn dur="1000"/>
                                        <p:tgtEl>
                                          <p:spTgt spid="137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3">
                                            <p:txEl>
                                              <p:pRg end="5" st="5"/>
                                            </p:txEl>
                                          </p:spTgt>
                                        </p:tgtEl>
                                        <p:attrNameLst>
                                          <p:attrName>style.visibility</p:attrName>
                                        </p:attrNameLst>
                                      </p:cBhvr>
                                      <p:to>
                                        <p:strVal val="visible"/>
                                      </p:to>
                                    </p:set>
                                    <p:animEffect filter="fade" transition="in">
                                      <p:cBhvr>
                                        <p:cTn dur="1000"/>
                                        <p:tgtEl>
                                          <p:spTgt spid="137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3">
                                            <p:txEl>
                                              <p:pRg end="6" st="6"/>
                                            </p:txEl>
                                          </p:spTgt>
                                        </p:tgtEl>
                                        <p:attrNameLst>
                                          <p:attrName>style.visibility</p:attrName>
                                        </p:attrNameLst>
                                      </p:cBhvr>
                                      <p:to>
                                        <p:strVal val="visible"/>
                                      </p:to>
                                    </p:set>
                                    <p:animEffect filter="fade" transition="in">
                                      <p:cBhvr>
                                        <p:cTn dur="1000"/>
                                        <p:tgtEl>
                                          <p:spTgt spid="1373">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3">
                                            <p:txEl>
                                              <p:pRg end="7" st="7"/>
                                            </p:txEl>
                                          </p:spTgt>
                                        </p:tgtEl>
                                        <p:attrNameLst>
                                          <p:attrName>style.visibility</p:attrName>
                                        </p:attrNameLst>
                                      </p:cBhvr>
                                      <p:to>
                                        <p:strVal val="visible"/>
                                      </p:to>
                                    </p:set>
                                    <p:animEffect filter="fade" transition="in">
                                      <p:cBhvr>
                                        <p:cTn dur="1000"/>
                                        <p:tgtEl>
                                          <p:spTgt spid="1373">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3">
                                            <p:txEl>
                                              <p:pRg end="8" st="8"/>
                                            </p:txEl>
                                          </p:spTgt>
                                        </p:tgtEl>
                                        <p:attrNameLst>
                                          <p:attrName>style.visibility</p:attrName>
                                        </p:attrNameLst>
                                      </p:cBhvr>
                                      <p:to>
                                        <p:strVal val="visible"/>
                                      </p:to>
                                    </p:set>
                                    <p:animEffect filter="fade" transition="in">
                                      <p:cBhvr>
                                        <p:cTn dur="1000"/>
                                        <p:tgtEl>
                                          <p:spTgt spid="1373">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3">
                                            <p:txEl>
                                              <p:pRg end="9" st="9"/>
                                            </p:txEl>
                                          </p:spTgt>
                                        </p:tgtEl>
                                        <p:attrNameLst>
                                          <p:attrName>style.visibility</p:attrName>
                                        </p:attrNameLst>
                                      </p:cBhvr>
                                      <p:to>
                                        <p:strVal val="visible"/>
                                      </p:to>
                                    </p:set>
                                    <p:animEffect filter="fade" transition="in">
                                      <p:cBhvr>
                                        <p:cTn dur="1000"/>
                                        <p:tgtEl>
                                          <p:spTgt spid="1373">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3">
                                            <p:txEl>
                                              <p:pRg end="10" st="10"/>
                                            </p:txEl>
                                          </p:spTgt>
                                        </p:tgtEl>
                                        <p:attrNameLst>
                                          <p:attrName>style.visibility</p:attrName>
                                        </p:attrNameLst>
                                      </p:cBhvr>
                                      <p:to>
                                        <p:strVal val="visible"/>
                                      </p:to>
                                    </p:set>
                                    <p:animEffect filter="fade" transition="in">
                                      <p:cBhvr>
                                        <p:cTn dur="1000"/>
                                        <p:tgtEl>
                                          <p:spTgt spid="1373">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3">
                                            <p:txEl>
                                              <p:pRg end="11" st="11"/>
                                            </p:txEl>
                                          </p:spTgt>
                                        </p:tgtEl>
                                        <p:attrNameLst>
                                          <p:attrName>style.visibility</p:attrName>
                                        </p:attrNameLst>
                                      </p:cBhvr>
                                      <p:to>
                                        <p:strVal val="visible"/>
                                      </p:to>
                                    </p:set>
                                    <p:animEffect filter="fade" transition="in">
                                      <p:cBhvr>
                                        <p:cTn dur="1000"/>
                                        <p:tgtEl>
                                          <p:spTgt spid="1373">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3">
                                            <p:txEl>
                                              <p:pRg end="12" st="12"/>
                                            </p:txEl>
                                          </p:spTgt>
                                        </p:tgtEl>
                                        <p:attrNameLst>
                                          <p:attrName>style.visibility</p:attrName>
                                        </p:attrNameLst>
                                      </p:cBhvr>
                                      <p:to>
                                        <p:strVal val="visible"/>
                                      </p:to>
                                    </p:set>
                                    <p:animEffect filter="fade" transition="in">
                                      <p:cBhvr>
                                        <p:cTn dur="1000"/>
                                        <p:tgtEl>
                                          <p:spTgt spid="1373">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3">
                                            <p:txEl>
                                              <p:pRg end="13" st="13"/>
                                            </p:txEl>
                                          </p:spTgt>
                                        </p:tgtEl>
                                        <p:attrNameLst>
                                          <p:attrName>style.visibility</p:attrName>
                                        </p:attrNameLst>
                                      </p:cBhvr>
                                      <p:to>
                                        <p:strVal val="visible"/>
                                      </p:to>
                                    </p:set>
                                    <p:animEffect filter="fade" transition="in">
                                      <p:cBhvr>
                                        <p:cTn dur="1000"/>
                                        <p:tgtEl>
                                          <p:spTgt spid="1373">
                                            <p:txEl>
                                              <p:pRg end="13" st="1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3">
                                            <p:txEl>
                                              <p:pRg end="14" st="14"/>
                                            </p:txEl>
                                          </p:spTgt>
                                        </p:tgtEl>
                                        <p:attrNameLst>
                                          <p:attrName>style.visibility</p:attrName>
                                        </p:attrNameLst>
                                      </p:cBhvr>
                                      <p:to>
                                        <p:strVal val="visible"/>
                                      </p:to>
                                    </p:set>
                                    <p:animEffect filter="fade" transition="in">
                                      <p:cBhvr>
                                        <p:cTn dur="1000"/>
                                        <p:tgtEl>
                                          <p:spTgt spid="1373">
                                            <p:txEl>
                                              <p:pRg end="14" st="1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3">
                                            <p:txEl>
                                              <p:pRg end="15" st="15"/>
                                            </p:txEl>
                                          </p:spTgt>
                                        </p:tgtEl>
                                        <p:attrNameLst>
                                          <p:attrName>style.visibility</p:attrName>
                                        </p:attrNameLst>
                                      </p:cBhvr>
                                      <p:to>
                                        <p:strVal val="visible"/>
                                      </p:to>
                                    </p:set>
                                    <p:animEffect filter="fade" transition="in">
                                      <p:cBhvr>
                                        <p:cTn dur="1000"/>
                                        <p:tgtEl>
                                          <p:spTgt spid="1373">
                                            <p:txEl>
                                              <p:pRg end="15" st="1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3">
                                            <p:txEl>
                                              <p:pRg end="16" st="16"/>
                                            </p:txEl>
                                          </p:spTgt>
                                        </p:tgtEl>
                                        <p:attrNameLst>
                                          <p:attrName>style.visibility</p:attrName>
                                        </p:attrNameLst>
                                      </p:cBhvr>
                                      <p:to>
                                        <p:strVal val="visible"/>
                                      </p:to>
                                    </p:set>
                                    <p:animEffect filter="fade" transition="in">
                                      <p:cBhvr>
                                        <p:cTn dur="1000"/>
                                        <p:tgtEl>
                                          <p:spTgt spid="1373">
                                            <p:txEl>
                                              <p:pRg end="16" st="1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3">
                                            <p:txEl>
                                              <p:pRg end="17" st="17"/>
                                            </p:txEl>
                                          </p:spTgt>
                                        </p:tgtEl>
                                        <p:attrNameLst>
                                          <p:attrName>style.visibility</p:attrName>
                                        </p:attrNameLst>
                                      </p:cBhvr>
                                      <p:to>
                                        <p:strVal val="visible"/>
                                      </p:to>
                                    </p:set>
                                    <p:animEffect filter="fade" transition="in">
                                      <p:cBhvr>
                                        <p:cTn dur="1000"/>
                                        <p:tgtEl>
                                          <p:spTgt spid="1373">
                                            <p:txEl>
                                              <p:pRg end="17" st="1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3">
                                            <p:txEl>
                                              <p:pRg end="18" st="18"/>
                                            </p:txEl>
                                          </p:spTgt>
                                        </p:tgtEl>
                                        <p:attrNameLst>
                                          <p:attrName>style.visibility</p:attrName>
                                        </p:attrNameLst>
                                      </p:cBhvr>
                                      <p:to>
                                        <p:strVal val="visible"/>
                                      </p:to>
                                    </p:set>
                                    <p:animEffect filter="fade" transition="in">
                                      <p:cBhvr>
                                        <p:cTn dur="1000"/>
                                        <p:tgtEl>
                                          <p:spTgt spid="1373">
                                            <p:txEl>
                                              <p:pRg end="18" st="1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9" name="Shape 1439"/>
        <p:cNvGrpSpPr/>
        <p:nvPr/>
      </p:nvGrpSpPr>
      <p:grpSpPr>
        <a:xfrm>
          <a:off x="0" y="0"/>
          <a:ext cx="0" cy="0"/>
          <a:chOff x="0" y="0"/>
          <a:chExt cx="0" cy="0"/>
        </a:xfrm>
      </p:grpSpPr>
      <p:sp>
        <p:nvSpPr>
          <p:cNvPr id="1440" name="Google Shape;1440;p59"/>
          <p:cNvSpPr txBox="1"/>
          <p:nvPr>
            <p:ph type="ctrTitle"/>
          </p:nvPr>
        </p:nvSpPr>
        <p:spPr>
          <a:xfrm>
            <a:off x="368525" y="462625"/>
            <a:ext cx="5824200" cy="567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100"/>
              <a:t>Phases of the Moon - Gibbous</a:t>
            </a:r>
            <a:endParaRPr sz="3100"/>
          </a:p>
        </p:txBody>
      </p:sp>
      <p:sp>
        <p:nvSpPr>
          <p:cNvPr id="1441" name="Google Shape;1441;p59"/>
          <p:cNvSpPr txBox="1"/>
          <p:nvPr>
            <p:ph idx="1" type="subTitle"/>
          </p:nvPr>
        </p:nvSpPr>
        <p:spPr>
          <a:xfrm>
            <a:off x="567550" y="952200"/>
            <a:ext cx="5625300" cy="399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Rotate the model from the ‘quarter’ position, moving the moon slightly away from the sun (but not so far as a full moon). This is a ‘gibbous’ moon.  </a:t>
            </a:r>
            <a:endParaRPr sz="1600"/>
          </a:p>
          <a:p>
            <a:pPr indent="0" lvl="0" marL="0" rtl="0" algn="l">
              <a:spcBef>
                <a:spcPts val="0"/>
              </a:spcBef>
              <a:spcAft>
                <a:spcPts val="0"/>
              </a:spcAft>
              <a:buNone/>
            </a:pPr>
            <a:r>
              <a:rPr lang="en" sz="1600"/>
              <a:t>What might you typically see?</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 sz="1600"/>
              <a:t>We would see a chunk of the moon lit up in a wide oval or ‘eye’ shape.</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 sz="1600"/>
              <a:t>Would you see a gibbous moon close to a full moon or new moon?</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 sz="1600"/>
              <a:t>Has the moon changed its actual shape?</a:t>
            </a:r>
            <a:endParaRPr sz="1600"/>
          </a:p>
          <a:p>
            <a:pPr indent="0" lvl="0" marL="0" rtl="0" algn="l">
              <a:spcBef>
                <a:spcPts val="0"/>
              </a:spcBef>
              <a:spcAft>
                <a:spcPts val="0"/>
              </a:spcAft>
              <a:buNone/>
            </a:pPr>
            <a:r>
              <a:t/>
            </a:r>
            <a:endParaRPr sz="1600"/>
          </a:p>
          <a:p>
            <a:pPr indent="457200" lvl="0" marL="0" rtl="0" algn="l">
              <a:spcBef>
                <a:spcPts val="0"/>
              </a:spcBef>
              <a:spcAft>
                <a:spcPts val="0"/>
              </a:spcAft>
              <a:buNone/>
            </a:pPr>
            <a:r>
              <a:rPr b="1" lang="en" sz="1600"/>
              <a:t>Puzzler; </a:t>
            </a:r>
            <a:r>
              <a:rPr lang="en" sz="1600"/>
              <a:t>Are the crescent and gibbous shapes the same </a:t>
            </a:r>
            <a:br>
              <a:rPr lang="en" sz="1600"/>
            </a:br>
            <a:r>
              <a:rPr lang="en" sz="1600"/>
              <a:t>	when viewed from the Northern or Southern Hemisphere?</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sz="1600"/>
          </a:p>
        </p:txBody>
      </p:sp>
      <p:pic>
        <p:nvPicPr>
          <p:cNvPr id="1442" name="Google Shape;1442;p59"/>
          <p:cNvPicPr preferRelativeResize="0"/>
          <p:nvPr/>
        </p:nvPicPr>
        <p:blipFill>
          <a:blip r:embed="rId3">
            <a:alphaModFix/>
          </a:blip>
          <a:stretch>
            <a:fillRect/>
          </a:stretch>
        </p:blipFill>
        <p:spPr>
          <a:xfrm>
            <a:off x="6300725" y="952200"/>
            <a:ext cx="2652774" cy="2178101"/>
          </a:xfrm>
          <a:prstGeom prst="rect">
            <a:avLst/>
          </a:prstGeom>
          <a:noFill/>
          <a:ln>
            <a:noFill/>
          </a:ln>
        </p:spPr>
      </p:pic>
      <p:grpSp>
        <p:nvGrpSpPr>
          <p:cNvPr id="1443" name="Google Shape;1443;p59"/>
          <p:cNvGrpSpPr/>
          <p:nvPr/>
        </p:nvGrpSpPr>
        <p:grpSpPr>
          <a:xfrm>
            <a:off x="6857767" y="5454876"/>
            <a:ext cx="1538693" cy="1417638"/>
            <a:chOff x="969878" y="238154"/>
            <a:chExt cx="4004927" cy="3679310"/>
          </a:xfrm>
        </p:grpSpPr>
        <p:sp>
          <p:nvSpPr>
            <p:cNvPr id="1444" name="Google Shape;1444;p59"/>
            <p:cNvSpPr/>
            <p:nvPr/>
          </p:nvSpPr>
          <p:spPr>
            <a:xfrm>
              <a:off x="1324471" y="1026623"/>
              <a:ext cx="3330560" cy="2295927"/>
            </a:xfrm>
            <a:custGeom>
              <a:rect b="b" l="l" r="r" t="t"/>
              <a:pathLst>
                <a:path extrusionOk="0" h="129567" w="188247">
                  <a:moveTo>
                    <a:pt x="147805" y="1"/>
                  </a:moveTo>
                  <a:cubicBezTo>
                    <a:pt x="121707" y="1"/>
                    <a:pt x="131611" y="33099"/>
                    <a:pt x="111563" y="42602"/>
                  </a:cubicBezTo>
                  <a:cubicBezTo>
                    <a:pt x="104668" y="45875"/>
                    <a:pt x="96046" y="46874"/>
                    <a:pt x="86674" y="46874"/>
                  </a:cubicBezTo>
                  <a:cubicBezTo>
                    <a:pt x="71969" y="46874"/>
                    <a:pt x="55417" y="44414"/>
                    <a:pt x="40780" y="44414"/>
                  </a:cubicBezTo>
                  <a:cubicBezTo>
                    <a:pt x="18810" y="44414"/>
                    <a:pt x="1156" y="49956"/>
                    <a:pt x="553" y="77675"/>
                  </a:cubicBezTo>
                  <a:cubicBezTo>
                    <a:pt x="1" y="106293"/>
                    <a:pt x="38330" y="129567"/>
                    <a:pt x="70505" y="129567"/>
                  </a:cubicBezTo>
                  <a:cubicBezTo>
                    <a:pt x="84536" y="129567"/>
                    <a:pt x="97396" y="125141"/>
                    <a:pt x="105352" y="114803"/>
                  </a:cubicBezTo>
                  <a:cubicBezTo>
                    <a:pt x="121183" y="94208"/>
                    <a:pt x="117634" y="96589"/>
                    <a:pt x="146823" y="90191"/>
                  </a:cubicBezTo>
                  <a:cubicBezTo>
                    <a:pt x="176385" y="83700"/>
                    <a:pt x="188247" y="78563"/>
                    <a:pt x="185351" y="47459"/>
                  </a:cubicBezTo>
                  <a:cubicBezTo>
                    <a:pt x="183810" y="31347"/>
                    <a:pt x="173816" y="1925"/>
                    <a:pt x="150419" y="104"/>
                  </a:cubicBezTo>
                  <a:cubicBezTo>
                    <a:pt x="149509" y="35"/>
                    <a:pt x="148639" y="1"/>
                    <a:pt x="14780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59"/>
            <p:cNvSpPr/>
            <p:nvPr/>
          </p:nvSpPr>
          <p:spPr>
            <a:xfrm>
              <a:off x="969878" y="3684074"/>
              <a:ext cx="4004927" cy="233390"/>
            </a:xfrm>
            <a:custGeom>
              <a:rect b="b" l="l" r="r" t="t"/>
              <a:pathLst>
                <a:path extrusionOk="0" h="13171" w="226363">
                  <a:moveTo>
                    <a:pt x="113205" y="0"/>
                  </a:moveTo>
                  <a:cubicBezTo>
                    <a:pt x="50671" y="0"/>
                    <a:pt x="0" y="2943"/>
                    <a:pt x="0" y="6585"/>
                  </a:cubicBezTo>
                  <a:cubicBezTo>
                    <a:pt x="0" y="10228"/>
                    <a:pt x="50671" y="13170"/>
                    <a:pt x="113205" y="13170"/>
                  </a:cubicBezTo>
                  <a:cubicBezTo>
                    <a:pt x="175691" y="13170"/>
                    <a:pt x="226362" y="10228"/>
                    <a:pt x="226362" y="6585"/>
                  </a:cubicBezTo>
                  <a:cubicBezTo>
                    <a:pt x="226362" y="2943"/>
                    <a:pt x="175691" y="0"/>
                    <a:pt x="11320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46" name="Google Shape;1446;p59"/>
            <p:cNvGrpSpPr/>
            <p:nvPr/>
          </p:nvGrpSpPr>
          <p:grpSpPr>
            <a:xfrm>
              <a:off x="3444546" y="238154"/>
              <a:ext cx="679197" cy="2855879"/>
              <a:chOff x="3444546" y="238154"/>
              <a:chExt cx="679197" cy="2855879"/>
            </a:xfrm>
          </p:grpSpPr>
          <p:sp>
            <p:nvSpPr>
              <p:cNvPr id="1447" name="Google Shape;1447;p59"/>
              <p:cNvSpPr/>
              <p:nvPr/>
            </p:nvSpPr>
            <p:spPr>
              <a:xfrm>
                <a:off x="3523030" y="2245511"/>
                <a:ext cx="547901" cy="848522"/>
              </a:xfrm>
              <a:custGeom>
                <a:rect b="b" l="l" r="r" t="t"/>
                <a:pathLst>
                  <a:path extrusionOk="0" h="47885" w="30968">
                    <a:moveTo>
                      <a:pt x="15730" y="0"/>
                    </a:moveTo>
                    <a:cubicBezTo>
                      <a:pt x="15472" y="0"/>
                      <a:pt x="15210" y="5"/>
                      <a:pt x="14945" y="16"/>
                    </a:cubicBezTo>
                    <a:cubicBezTo>
                      <a:pt x="1" y="670"/>
                      <a:pt x="374" y="18697"/>
                      <a:pt x="5418" y="29625"/>
                    </a:cubicBezTo>
                    <a:cubicBezTo>
                      <a:pt x="5567" y="29959"/>
                      <a:pt x="5856" y="30109"/>
                      <a:pt x="6145" y="30109"/>
                    </a:cubicBezTo>
                    <a:cubicBezTo>
                      <a:pt x="6581" y="30109"/>
                      <a:pt x="7016" y="29767"/>
                      <a:pt x="6959" y="29205"/>
                    </a:cubicBezTo>
                    <a:cubicBezTo>
                      <a:pt x="6866" y="28084"/>
                      <a:pt x="6866" y="26916"/>
                      <a:pt x="6959" y="25749"/>
                    </a:cubicBezTo>
                    <a:cubicBezTo>
                      <a:pt x="7006" y="25422"/>
                      <a:pt x="7240" y="25141"/>
                      <a:pt x="7613" y="25048"/>
                    </a:cubicBezTo>
                    <a:cubicBezTo>
                      <a:pt x="7645" y="25044"/>
                      <a:pt x="7677" y="25042"/>
                      <a:pt x="7709" y="25042"/>
                    </a:cubicBezTo>
                    <a:cubicBezTo>
                      <a:pt x="8056" y="25042"/>
                      <a:pt x="8419" y="25270"/>
                      <a:pt x="8547" y="25655"/>
                    </a:cubicBezTo>
                    <a:cubicBezTo>
                      <a:pt x="10182" y="33221"/>
                      <a:pt x="17047" y="42001"/>
                      <a:pt x="19382" y="47418"/>
                    </a:cubicBezTo>
                    <a:cubicBezTo>
                      <a:pt x="19475" y="47605"/>
                      <a:pt x="19662" y="47745"/>
                      <a:pt x="19849" y="47838"/>
                    </a:cubicBezTo>
                    <a:cubicBezTo>
                      <a:pt x="19942" y="47869"/>
                      <a:pt x="20035" y="47884"/>
                      <a:pt x="20125" y="47884"/>
                    </a:cubicBezTo>
                    <a:cubicBezTo>
                      <a:pt x="20442" y="47884"/>
                      <a:pt x="20721" y="47699"/>
                      <a:pt x="20830" y="47371"/>
                    </a:cubicBezTo>
                    <a:cubicBezTo>
                      <a:pt x="22698" y="42468"/>
                      <a:pt x="22371" y="37097"/>
                      <a:pt x="21717" y="33361"/>
                    </a:cubicBezTo>
                    <a:cubicBezTo>
                      <a:pt x="21670" y="33081"/>
                      <a:pt x="21764" y="32754"/>
                      <a:pt x="21997" y="32614"/>
                    </a:cubicBezTo>
                    <a:cubicBezTo>
                      <a:pt x="22153" y="32516"/>
                      <a:pt x="22325" y="32468"/>
                      <a:pt x="22493" y="32468"/>
                    </a:cubicBezTo>
                    <a:cubicBezTo>
                      <a:pt x="22728" y="32468"/>
                      <a:pt x="22955" y="32563"/>
                      <a:pt x="23118" y="32754"/>
                    </a:cubicBezTo>
                    <a:cubicBezTo>
                      <a:pt x="23772" y="33641"/>
                      <a:pt x="24426" y="34482"/>
                      <a:pt x="25173" y="35276"/>
                    </a:cubicBezTo>
                    <a:cubicBezTo>
                      <a:pt x="25311" y="35449"/>
                      <a:pt x="25527" y="35545"/>
                      <a:pt x="25744" y="35545"/>
                    </a:cubicBezTo>
                    <a:cubicBezTo>
                      <a:pt x="25819" y="35545"/>
                      <a:pt x="25894" y="35533"/>
                      <a:pt x="25967" y="35509"/>
                    </a:cubicBezTo>
                    <a:cubicBezTo>
                      <a:pt x="26387" y="35369"/>
                      <a:pt x="26621" y="34949"/>
                      <a:pt x="26527" y="34529"/>
                    </a:cubicBezTo>
                    <a:cubicBezTo>
                      <a:pt x="25033" y="30139"/>
                      <a:pt x="24332" y="23927"/>
                      <a:pt x="27088" y="18090"/>
                    </a:cubicBezTo>
                    <a:cubicBezTo>
                      <a:pt x="30967" y="9692"/>
                      <a:pt x="26818" y="0"/>
                      <a:pt x="1573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59"/>
              <p:cNvSpPr/>
              <p:nvPr/>
            </p:nvSpPr>
            <p:spPr>
              <a:xfrm flipH="1">
                <a:off x="3493289" y="2137383"/>
                <a:ext cx="577572" cy="368275"/>
              </a:xfrm>
              <a:custGeom>
                <a:rect b="b" l="l" r="r" t="t"/>
                <a:pathLst>
                  <a:path extrusionOk="0" h="20783" w="32645">
                    <a:moveTo>
                      <a:pt x="4904" y="0"/>
                    </a:moveTo>
                    <a:cubicBezTo>
                      <a:pt x="4343" y="0"/>
                      <a:pt x="3923" y="374"/>
                      <a:pt x="3783" y="887"/>
                    </a:cubicBezTo>
                    <a:lnTo>
                      <a:pt x="0" y="19521"/>
                    </a:lnTo>
                    <a:lnTo>
                      <a:pt x="0" y="19662"/>
                    </a:lnTo>
                    <a:cubicBezTo>
                      <a:pt x="0" y="20269"/>
                      <a:pt x="467" y="20782"/>
                      <a:pt x="1121" y="20782"/>
                    </a:cubicBezTo>
                    <a:lnTo>
                      <a:pt x="31617" y="20782"/>
                    </a:lnTo>
                    <a:cubicBezTo>
                      <a:pt x="32224" y="20689"/>
                      <a:pt x="32644" y="20129"/>
                      <a:pt x="32551" y="19521"/>
                    </a:cubicBezTo>
                    <a:lnTo>
                      <a:pt x="28768" y="887"/>
                    </a:lnTo>
                    <a:cubicBezTo>
                      <a:pt x="28675" y="374"/>
                      <a:pt x="28208" y="0"/>
                      <a:pt x="2774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59"/>
              <p:cNvSpPr/>
              <p:nvPr/>
            </p:nvSpPr>
            <p:spPr>
              <a:xfrm flipH="1">
                <a:off x="3602363" y="2136497"/>
                <a:ext cx="362749" cy="422941"/>
              </a:xfrm>
              <a:custGeom>
                <a:rect b="b" l="l" r="r" t="t"/>
                <a:pathLst>
                  <a:path extrusionOk="0" h="23868" w="20503">
                    <a:moveTo>
                      <a:pt x="3426" y="0"/>
                    </a:moveTo>
                    <a:cubicBezTo>
                      <a:pt x="2901" y="0"/>
                      <a:pt x="2474" y="450"/>
                      <a:pt x="2429" y="984"/>
                    </a:cubicBezTo>
                    <a:lnTo>
                      <a:pt x="1" y="22654"/>
                    </a:lnTo>
                    <a:lnTo>
                      <a:pt x="1" y="22747"/>
                    </a:lnTo>
                    <a:cubicBezTo>
                      <a:pt x="48" y="23354"/>
                      <a:pt x="515" y="23821"/>
                      <a:pt x="1122" y="23868"/>
                    </a:cubicBezTo>
                    <a:lnTo>
                      <a:pt x="19522" y="23868"/>
                    </a:lnTo>
                    <a:cubicBezTo>
                      <a:pt x="20129" y="23775"/>
                      <a:pt x="20503" y="23214"/>
                      <a:pt x="20456" y="22654"/>
                    </a:cubicBezTo>
                    <a:lnTo>
                      <a:pt x="18074" y="984"/>
                    </a:lnTo>
                    <a:cubicBezTo>
                      <a:pt x="18030" y="450"/>
                      <a:pt x="17561" y="0"/>
                      <a:pt x="17031" y="0"/>
                    </a:cubicBezTo>
                    <a:cubicBezTo>
                      <a:pt x="17005" y="0"/>
                      <a:pt x="16979" y="1"/>
                      <a:pt x="16953" y="3"/>
                    </a:cubicBezTo>
                    <a:lnTo>
                      <a:pt x="3503" y="3"/>
                    </a:lnTo>
                    <a:cubicBezTo>
                      <a:pt x="3477" y="1"/>
                      <a:pt x="3452" y="0"/>
                      <a:pt x="3426"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59"/>
              <p:cNvSpPr/>
              <p:nvPr/>
            </p:nvSpPr>
            <p:spPr>
              <a:xfrm flipH="1">
                <a:off x="3447854" y="896044"/>
                <a:ext cx="16542" cy="205251"/>
              </a:xfrm>
              <a:custGeom>
                <a:rect b="b" l="l" r="r" t="t"/>
                <a:pathLst>
                  <a:path extrusionOk="0" h="11583" w="935">
                    <a:moveTo>
                      <a:pt x="608" y="1"/>
                    </a:moveTo>
                    <a:lnTo>
                      <a:pt x="1" y="47"/>
                    </a:lnTo>
                    <a:lnTo>
                      <a:pt x="375" y="11583"/>
                    </a:lnTo>
                    <a:lnTo>
                      <a:pt x="935" y="11583"/>
                    </a:lnTo>
                    <a:lnTo>
                      <a:pt x="60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59"/>
              <p:cNvSpPr/>
              <p:nvPr/>
            </p:nvSpPr>
            <p:spPr>
              <a:xfrm flipH="1">
                <a:off x="3444546" y="1154242"/>
                <a:ext cx="11589" cy="60425"/>
              </a:xfrm>
              <a:custGeom>
                <a:rect b="b" l="l" r="r" t="t"/>
                <a:pathLst>
                  <a:path extrusionOk="0" h="3410" w="655">
                    <a:moveTo>
                      <a:pt x="1" y="1"/>
                    </a:moveTo>
                    <a:lnTo>
                      <a:pt x="94" y="3410"/>
                    </a:lnTo>
                    <a:lnTo>
                      <a:pt x="655" y="3363"/>
                    </a:lnTo>
                    <a:lnTo>
                      <a:pt x="56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59"/>
              <p:cNvSpPr/>
              <p:nvPr/>
            </p:nvSpPr>
            <p:spPr>
              <a:xfrm flipH="1">
                <a:off x="3447023" y="238154"/>
                <a:ext cx="676720" cy="2082135"/>
              </a:xfrm>
              <a:custGeom>
                <a:rect b="b" l="l" r="r" t="t"/>
                <a:pathLst>
                  <a:path extrusionOk="0" h="117502" w="38249">
                    <a:moveTo>
                      <a:pt x="19194" y="0"/>
                    </a:moveTo>
                    <a:cubicBezTo>
                      <a:pt x="19194" y="0"/>
                      <a:pt x="2615" y="13684"/>
                      <a:pt x="2615" y="36381"/>
                    </a:cubicBezTo>
                    <a:lnTo>
                      <a:pt x="187" y="107460"/>
                    </a:lnTo>
                    <a:cubicBezTo>
                      <a:pt x="0" y="112831"/>
                      <a:pt x="4157" y="117314"/>
                      <a:pt x="9527" y="117501"/>
                    </a:cubicBezTo>
                    <a:lnTo>
                      <a:pt x="28535" y="117501"/>
                    </a:lnTo>
                    <a:cubicBezTo>
                      <a:pt x="28563" y="117501"/>
                      <a:pt x="28591" y="117502"/>
                      <a:pt x="28620" y="117502"/>
                    </a:cubicBezTo>
                    <a:cubicBezTo>
                      <a:pt x="33951" y="117502"/>
                      <a:pt x="38249" y="113130"/>
                      <a:pt x="38249" y="107834"/>
                    </a:cubicBezTo>
                    <a:lnTo>
                      <a:pt x="38249" y="107460"/>
                    </a:lnTo>
                    <a:lnTo>
                      <a:pt x="35774" y="36381"/>
                    </a:lnTo>
                    <a:cubicBezTo>
                      <a:pt x="35867" y="13730"/>
                      <a:pt x="19194" y="0"/>
                      <a:pt x="1919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59"/>
              <p:cNvSpPr/>
              <p:nvPr/>
            </p:nvSpPr>
            <p:spPr>
              <a:xfrm flipH="1">
                <a:off x="3569313" y="238154"/>
                <a:ext cx="418923" cy="360815"/>
              </a:xfrm>
              <a:custGeom>
                <a:rect b="b" l="l" r="r" t="t"/>
                <a:pathLst>
                  <a:path extrusionOk="0" h="20362" w="23678">
                    <a:moveTo>
                      <a:pt x="11535" y="0"/>
                    </a:moveTo>
                    <a:cubicBezTo>
                      <a:pt x="7052" y="4063"/>
                      <a:pt x="3316" y="8873"/>
                      <a:pt x="467" y="14197"/>
                    </a:cubicBezTo>
                    <a:cubicBezTo>
                      <a:pt x="140" y="14804"/>
                      <a:pt x="0" y="15505"/>
                      <a:pt x="0" y="16159"/>
                    </a:cubicBezTo>
                    <a:cubicBezTo>
                      <a:pt x="0" y="18494"/>
                      <a:pt x="1868" y="20362"/>
                      <a:pt x="4203" y="20362"/>
                    </a:cubicBezTo>
                    <a:lnTo>
                      <a:pt x="18774" y="20362"/>
                    </a:lnTo>
                    <a:cubicBezTo>
                      <a:pt x="19475" y="20362"/>
                      <a:pt x="20175" y="20222"/>
                      <a:pt x="20782" y="19895"/>
                    </a:cubicBezTo>
                    <a:cubicBezTo>
                      <a:pt x="22837" y="18867"/>
                      <a:pt x="23678" y="16299"/>
                      <a:pt x="22557" y="14244"/>
                    </a:cubicBezTo>
                    <a:cubicBezTo>
                      <a:pt x="19802" y="8873"/>
                      <a:pt x="16066" y="4063"/>
                      <a:pt x="1153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59"/>
              <p:cNvSpPr/>
              <p:nvPr/>
            </p:nvSpPr>
            <p:spPr>
              <a:xfrm flipH="1">
                <a:off x="3570127" y="910114"/>
                <a:ext cx="428035" cy="428700"/>
              </a:xfrm>
              <a:custGeom>
                <a:rect b="b" l="l" r="r" t="t"/>
                <a:pathLst>
                  <a:path extrusionOk="0" h="24193" w="24193">
                    <a:moveTo>
                      <a:pt x="12096" y="1"/>
                    </a:moveTo>
                    <a:cubicBezTo>
                      <a:pt x="5418" y="1"/>
                      <a:pt x="1" y="5418"/>
                      <a:pt x="1" y="12096"/>
                    </a:cubicBezTo>
                    <a:cubicBezTo>
                      <a:pt x="1" y="18775"/>
                      <a:pt x="5418" y="24192"/>
                      <a:pt x="12096" y="24192"/>
                    </a:cubicBezTo>
                    <a:cubicBezTo>
                      <a:pt x="18775" y="24192"/>
                      <a:pt x="24192" y="18775"/>
                      <a:pt x="24192" y="12096"/>
                    </a:cubicBezTo>
                    <a:cubicBezTo>
                      <a:pt x="24192" y="5418"/>
                      <a:pt x="18775" y="1"/>
                      <a:pt x="1209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59"/>
              <p:cNvSpPr/>
              <p:nvPr/>
            </p:nvSpPr>
            <p:spPr>
              <a:xfrm flipH="1">
                <a:off x="3639535" y="978797"/>
                <a:ext cx="288388" cy="288836"/>
              </a:xfrm>
              <a:custGeom>
                <a:rect b="b" l="l" r="r" t="t"/>
                <a:pathLst>
                  <a:path extrusionOk="0" h="16300" w="16300">
                    <a:moveTo>
                      <a:pt x="8267" y="1"/>
                    </a:moveTo>
                    <a:cubicBezTo>
                      <a:pt x="4063" y="94"/>
                      <a:pt x="608" y="3363"/>
                      <a:pt x="281" y="7567"/>
                    </a:cubicBezTo>
                    <a:cubicBezTo>
                      <a:pt x="0" y="11770"/>
                      <a:pt x="2943" y="15506"/>
                      <a:pt x="7099" y="16253"/>
                    </a:cubicBezTo>
                    <a:cubicBezTo>
                      <a:pt x="7473" y="16253"/>
                      <a:pt x="7846" y="16300"/>
                      <a:pt x="8267" y="16300"/>
                    </a:cubicBezTo>
                    <a:cubicBezTo>
                      <a:pt x="11676" y="16300"/>
                      <a:pt x="14711" y="14151"/>
                      <a:pt x="15926" y="10976"/>
                    </a:cubicBezTo>
                    <a:lnTo>
                      <a:pt x="16019" y="10649"/>
                    </a:lnTo>
                    <a:cubicBezTo>
                      <a:pt x="16019" y="10462"/>
                      <a:pt x="16159" y="10275"/>
                      <a:pt x="16159" y="10088"/>
                    </a:cubicBezTo>
                    <a:cubicBezTo>
                      <a:pt x="16253" y="9621"/>
                      <a:pt x="16299" y="9108"/>
                      <a:pt x="16299" y="8594"/>
                    </a:cubicBezTo>
                    <a:lnTo>
                      <a:pt x="16299" y="8220"/>
                    </a:lnTo>
                    <a:cubicBezTo>
                      <a:pt x="16299" y="4391"/>
                      <a:pt x="13591" y="1075"/>
                      <a:pt x="9808" y="234"/>
                    </a:cubicBezTo>
                    <a:cubicBezTo>
                      <a:pt x="9294" y="141"/>
                      <a:pt x="8734" y="48"/>
                      <a:pt x="826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56" name="Google Shape;1456;p59"/>
            <p:cNvGrpSpPr/>
            <p:nvPr/>
          </p:nvGrpSpPr>
          <p:grpSpPr>
            <a:xfrm>
              <a:off x="1807707" y="1291094"/>
              <a:ext cx="797366" cy="2537823"/>
              <a:chOff x="1807707" y="1291094"/>
              <a:chExt cx="797366" cy="2537823"/>
            </a:xfrm>
          </p:grpSpPr>
          <p:sp>
            <p:nvSpPr>
              <p:cNvPr id="1457" name="Google Shape;1457;p59"/>
              <p:cNvSpPr/>
              <p:nvPr/>
            </p:nvSpPr>
            <p:spPr>
              <a:xfrm>
                <a:off x="2404262" y="3576496"/>
                <a:ext cx="73565" cy="153934"/>
              </a:xfrm>
              <a:custGeom>
                <a:rect b="b" l="l" r="r" t="t"/>
                <a:pathLst>
                  <a:path extrusionOk="0" h="8687" w="4158">
                    <a:moveTo>
                      <a:pt x="4157" y="0"/>
                    </a:moveTo>
                    <a:lnTo>
                      <a:pt x="561" y="327"/>
                    </a:lnTo>
                    <a:lnTo>
                      <a:pt x="1" y="8687"/>
                    </a:lnTo>
                    <a:lnTo>
                      <a:pt x="1" y="8687"/>
                    </a:lnTo>
                    <a:lnTo>
                      <a:pt x="3644" y="8266"/>
                    </a:lnTo>
                    <a:lnTo>
                      <a:pt x="4157" y="0"/>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59"/>
              <p:cNvSpPr/>
              <p:nvPr/>
            </p:nvSpPr>
            <p:spPr>
              <a:xfrm>
                <a:off x="2034100" y="3611244"/>
                <a:ext cx="76856" cy="157247"/>
              </a:xfrm>
              <a:custGeom>
                <a:rect b="b" l="l" r="r" t="t"/>
                <a:pathLst>
                  <a:path extrusionOk="0" h="8874" w="4344">
                    <a:moveTo>
                      <a:pt x="4344" y="1"/>
                    </a:moveTo>
                    <a:lnTo>
                      <a:pt x="748" y="374"/>
                    </a:lnTo>
                    <a:lnTo>
                      <a:pt x="1" y="8874"/>
                    </a:lnTo>
                    <a:lnTo>
                      <a:pt x="3550" y="8547"/>
                    </a:lnTo>
                    <a:lnTo>
                      <a:pt x="4344" y="1"/>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59"/>
              <p:cNvSpPr/>
              <p:nvPr/>
            </p:nvSpPr>
            <p:spPr>
              <a:xfrm>
                <a:off x="2018407" y="3747582"/>
                <a:ext cx="178482" cy="81335"/>
              </a:xfrm>
              <a:custGeom>
                <a:rect b="b" l="l" r="r" t="t"/>
                <a:pathLst>
                  <a:path extrusionOk="0" h="4590" w="10088">
                    <a:moveTo>
                      <a:pt x="4790" y="1"/>
                    </a:moveTo>
                    <a:cubicBezTo>
                      <a:pt x="4751" y="1"/>
                      <a:pt x="4710" y="4"/>
                      <a:pt x="4670" y="12"/>
                    </a:cubicBezTo>
                    <a:lnTo>
                      <a:pt x="654" y="433"/>
                    </a:lnTo>
                    <a:cubicBezTo>
                      <a:pt x="514" y="433"/>
                      <a:pt x="374" y="573"/>
                      <a:pt x="327" y="713"/>
                    </a:cubicBezTo>
                    <a:lnTo>
                      <a:pt x="47" y="3982"/>
                    </a:lnTo>
                    <a:cubicBezTo>
                      <a:pt x="0" y="4309"/>
                      <a:pt x="280" y="4589"/>
                      <a:pt x="561" y="4589"/>
                    </a:cubicBezTo>
                    <a:lnTo>
                      <a:pt x="654" y="4589"/>
                    </a:lnTo>
                    <a:cubicBezTo>
                      <a:pt x="2055" y="4402"/>
                      <a:pt x="2709" y="4309"/>
                      <a:pt x="4484" y="4122"/>
                    </a:cubicBezTo>
                    <a:cubicBezTo>
                      <a:pt x="5604" y="3982"/>
                      <a:pt x="7052" y="3889"/>
                      <a:pt x="8547" y="3749"/>
                    </a:cubicBezTo>
                    <a:cubicBezTo>
                      <a:pt x="10088" y="3655"/>
                      <a:pt x="10088" y="2114"/>
                      <a:pt x="9434" y="2021"/>
                    </a:cubicBezTo>
                    <a:cubicBezTo>
                      <a:pt x="6585" y="1647"/>
                      <a:pt x="6212" y="946"/>
                      <a:pt x="5231" y="246"/>
                    </a:cubicBezTo>
                    <a:cubicBezTo>
                      <a:pt x="5153" y="91"/>
                      <a:pt x="4980" y="1"/>
                      <a:pt x="4790"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59"/>
              <p:cNvSpPr/>
              <p:nvPr/>
            </p:nvSpPr>
            <p:spPr>
              <a:xfrm>
                <a:off x="2390214" y="3710335"/>
                <a:ext cx="214858" cy="81335"/>
              </a:xfrm>
              <a:custGeom>
                <a:rect b="b" l="l" r="r" t="t"/>
                <a:pathLst>
                  <a:path extrusionOk="0" h="4590" w="12144">
                    <a:moveTo>
                      <a:pt x="4702" y="1"/>
                    </a:moveTo>
                    <a:cubicBezTo>
                      <a:pt x="4645" y="1"/>
                      <a:pt x="4587" y="5"/>
                      <a:pt x="4531" y="13"/>
                    </a:cubicBezTo>
                    <a:lnTo>
                      <a:pt x="655" y="433"/>
                    </a:lnTo>
                    <a:cubicBezTo>
                      <a:pt x="468" y="433"/>
                      <a:pt x="328" y="573"/>
                      <a:pt x="328" y="713"/>
                    </a:cubicBezTo>
                    <a:lnTo>
                      <a:pt x="48" y="3982"/>
                    </a:lnTo>
                    <a:cubicBezTo>
                      <a:pt x="1" y="4263"/>
                      <a:pt x="234" y="4543"/>
                      <a:pt x="515" y="4590"/>
                    </a:cubicBezTo>
                    <a:lnTo>
                      <a:pt x="655" y="4590"/>
                    </a:lnTo>
                    <a:cubicBezTo>
                      <a:pt x="2056" y="4403"/>
                      <a:pt x="4064" y="4123"/>
                      <a:pt x="5885" y="3936"/>
                    </a:cubicBezTo>
                    <a:cubicBezTo>
                      <a:pt x="7987" y="3702"/>
                      <a:pt x="7987" y="3842"/>
                      <a:pt x="10462" y="3562"/>
                    </a:cubicBezTo>
                    <a:cubicBezTo>
                      <a:pt x="11910" y="3422"/>
                      <a:pt x="12143" y="1881"/>
                      <a:pt x="11490" y="1834"/>
                    </a:cubicBezTo>
                    <a:cubicBezTo>
                      <a:pt x="8594" y="1461"/>
                      <a:pt x="8127" y="1461"/>
                      <a:pt x="5465" y="246"/>
                    </a:cubicBezTo>
                    <a:cubicBezTo>
                      <a:pt x="5272" y="92"/>
                      <a:pt x="4982" y="1"/>
                      <a:pt x="4702"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59"/>
              <p:cNvSpPr/>
              <p:nvPr/>
            </p:nvSpPr>
            <p:spPr>
              <a:xfrm>
                <a:off x="2212582" y="1459611"/>
                <a:ext cx="266891" cy="295038"/>
              </a:xfrm>
              <a:custGeom>
                <a:rect b="b" l="l" r="r" t="t"/>
                <a:pathLst>
                  <a:path extrusionOk="0" h="16650" w="15085">
                    <a:moveTo>
                      <a:pt x="10184" y="12380"/>
                    </a:moveTo>
                    <a:lnTo>
                      <a:pt x="10184" y="12380"/>
                    </a:lnTo>
                    <a:cubicBezTo>
                      <a:pt x="10225" y="12443"/>
                      <a:pt x="10227" y="12476"/>
                      <a:pt x="10218" y="12476"/>
                    </a:cubicBezTo>
                    <a:cubicBezTo>
                      <a:pt x="10210" y="12476"/>
                      <a:pt x="10191" y="12446"/>
                      <a:pt x="10184" y="12380"/>
                    </a:cubicBezTo>
                    <a:close/>
                    <a:moveTo>
                      <a:pt x="1541" y="1"/>
                    </a:moveTo>
                    <a:lnTo>
                      <a:pt x="140" y="2149"/>
                    </a:lnTo>
                    <a:cubicBezTo>
                      <a:pt x="1214" y="3036"/>
                      <a:pt x="2242" y="3970"/>
                      <a:pt x="3316" y="4858"/>
                    </a:cubicBezTo>
                    <a:cubicBezTo>
                      <a:pt x="4343" y="5745"/>
                      <a:pt x="5371" y="6679"/>
                      <a:pt x="6352" y="7613"/>
                    </a:cubicBezTo>
                    <a:cubicBezTo>
                      <a:pt x="7286" y="8500"/>
                      <a:pt x="8220" y="9434"/>
                      <a:pt x="9014" y="10462"/>
                    </a:cubicBezTo>
                    <a:cubicBezTo>
                      <a:pt x="9212" y="10684"/>
                      <a:pt x="9396" y="10920"/>
                      <a:pt x="9561" y="11169"/>
                    </a:cubicBezTo>
                    <a:lnTo>
                      <a:pt x="9561" y="11169"/>
                    </a:lnTo>
                    <a:cubicBezTo>
                      <a:pt x="9427" y="11187"/>
                      <a:pt x="9291" y="11200"/>
                      <a:pt x="9154" y="11209"/>
                    </a:cubicBezTo>
                    <a:cubicBezTo>
                      <a:pt x="8266" y="11349"/>
                      <a:pt x="7332" y="11396"/>
                      <a:pt x="6398" y="11396"/>
                    </a:cubicBezTo>
                    <a:cubicBezTo>
                      <a:pt x="5464" y="11396"/>
                      <a:pt x="4483" y="11396"/>
                      <a:pt x="3503" y="11349"/>
                    </a:cubicBezTo>
                    <a:cubicBezTo>
                      <a:pt x="2522" y="11302"/>
                      <a:pt x="1495" y="11162"/>
                      <a:pt x="561" y="11116"/>
                    </a:cubicBezTo>
                    <a:lnTo>
                      <a:pt x="0" y="16299"/>
                    </a:lnTo>
                    <a:cubicBezTo>
                      <a:pt x="1168" y="16486"/>
                      <a:pt x="2242" y="16533"/>
                      <a:pt x="3316" y="16580"/>
                    </a:cubicBezTo>
                    <a:cubicBezTo>
                      <a:pt x="3876" y="16626"/>
                      <a:pt x="4437" y="16650"/>
                      <a:pt x="4991" y="16650"/>
                    </a:cubicBezTo>
                    <a:cubicBezTo>
                      <a:pt x="5546" y="16650"/>
                      <a:pt x="6095" y="16626"/>
                      <a:pt x="6632" y="16580"/>
                    </a:cubicBezTo>
                    <a:cubicBezTo>
                      <a:pt x="7799" y="16580"/>
                      <a:pt x="9014" y="16439"/>
                      <a:pt x="10134" y="16159"/>
                    </a:cubicBezTo>
                    <a:cubicBezTo>
                      <a:pt x="11489" y="15972"/>
                      <a:pt x="12796" y="15459"/>
                      <a:pt x="13917" y="14712"/>
                    </a:cubicBezTo>
                    <a:lnTo>
                      <a:pt x="14851" y="14058"/>
                    </a:lnTo>
                    <a:lnTo>
                      <a:pt x="14991" y="13030"/>
                    </a:lnTo>
                    <a:cubicBezTo>
                      <a:pt x="15085" y="12283"/>
                      <a:pt x="14991" y="11536"/>
                      <a:pt x="14711" y="10882"/>
                    </a:cubicBezTo>
                    <a:cubicBezTo>
                      <a:pt x="14524" y="10368"/>
                      <a:pt x="14291" y="9901"/>
                      <a:pt x="14011" y="9481"/>
                    </a:cubicBezTo>
                    <a:cubicBezTo>
                      <a:pt x="13450" y="8827"/>
                      <a:pt x="12936" y="8127"/>
                      <a:pt x="12376" y="7519"/>
                    </a:cubicBezTo>
                    <a:cubicBezTo>
                      <a:pt x="11302" y="6492"/>
                      <a:pt x="10134" y="5511"/>
                      <a:pt x="8920" y="4624"/>
                    </a:cubicBezTo>
                    <a:cubicBezTo>
                      <a:pt x="7753" y="3737"/>
                      <a:pt x="6538" y="2943"/>
                      <a:pt x="5277" y="2149"/>
                    </a:cubicBezTo>
                    <a:cubicBezTo>
                      <a:pt x="4063" y="1402"/>
                      <a:pt x="2849" y="654"/>
                      <a:pt x="1541" y="1"/>
                    </a:cubicBezTo>
                    <a:close/>
                  </a:path>
                </a:pathLst>
              </a:custGeom>
              <a:solidFill>
                <a:srgbClr val="CE7A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59"/>
              <p:cNvSpPr/>
              <p:nvPr/>
            </p:nvSpPr>
            <p:spPr>
              <a:xfrm>
                <a:off x="2193562" y="1433953"/>
                <a:ext cx="71920" cy="94554"/>
              </a:xfrm>
              <a:custGeom>
                <a:rect b="b" l="l" r="r" t="t"/>
                <a:pathLst>
                  <a:path extrusionOk="0" h="5336" w="4065">
                    <a:moveTo>
                      <a:pt x="1636" y="1"/>
                    </a:moveTo>
                    <a:lnTo>
                      <a:pt x="1" y="3877"/>
                    </a:lnTo>
                    <a:cubicBezTo>
                      <a:pt x="1" y="3877"/>
                      <a:pt x="1278" y="5336"/>
                      <a:pt x="2874" y="5336"/>
                    </a:cubicBezTo>
                    <a:cubicBezTo>
                      <a:pt x="3257" y="5336"/>
                      <a:pt x="3658" y="5252"/>
                      <a:pt x="4064" y="5045"/>
                    </a:cubicBezTo>
                    <a:lnTo>
                      <a:pt x="3831" y="2709"/>
                    </a:lnTo>
                    <a:lnTo>
                      <a:pt x="1636" y="1"/>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59"/>
              <p:cNvSpPr/>
              <p:nvPr/>
            </p:nvSpPr>
            <p:spPr>
              <a:xfrm>
                <a:off x="2166298" y="1409127"/>
                <a:ext cx="56209" cy="91878"/>
              </a:xfrm>
              <a:custGeom>
                <a:rect b="b" l="l" r="r" t="t"/>
                <a:pathLst>
                  <a:path extrusionOk="0" h="5185" w="3177">
                    <a:moveTo>
                      <a:pt x="328" y="1"/>
                    </a:moveTo>
                    <a:lnTo>
                      <a:pt x="1" y="4391"/>
                    </a:lnTo>
                    <a:lnTo>
                      <a:pt x="1635" y="5185"/>
                    </a:lnTo>
                    <a:lnTo>
                      <a:pt x="3177" y="1402"/>
                    </a:lnTo>
                    <a:lnTo>
                      <a:pt x="328" y="1"/>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59"/>
              <p:cNvSpPr/>
              <p:nvPr/>
            </p:nvSpPr>
            <p:spPr>
              <a:xfrm>
                <a:off x="2119201" y="1394242"/>
                <a:ext cx="112400" cy="158364"/>
              </a:xfrm>
              <a:custGeom>
                <a:rect b="b" l="l" r="r" t="t"/>
                <a:pathLst>
                  <a:path extrusionOk="0" h="8937" w="6353">
                    <a:moveTo>
                      <a:pt x="3851" y="0"/>
                    </a:moveTo>
                    <a:cubicBezTo>
                      <a:pt x="3778" y="0"/>
                      <a:pt x="3706" y="16"/>
                      <a:pt x="3644" y="47"/>
                    </a:cubicBezTo>
                    <a:lnTo>
                      <a:pt x="374" y="1354"/>
                    </a:lnTo>
                    <a:cubicBezTo>
                      <a:pt x="141" y="1495"/>
                      <a:pt x="1" y="1775"/>
                      <a:pt x="94" y="2008"/>
                    </a:cubicBezTo>
                    <a:lnTo>
                      <a:pt x="2196" y="8687"/>
                    </a:lnTo>
                    <a:lnTo>
                      <a:pt x="2196" y="8733"/>
                    </a:lnTo>
                    <a:cubicBezTo>
                      <a:pt x="2267" y="8876"/>
                      <a:pt x="2420" y="8937"/>
                      <a:pt x="2593" y="8937"/>
                    </a:cubicBezTo>
                    <a:cubicBezTo>
                      <a:pt x="2646" y="8937"/>
                      <a:pt x="2701" y="8931"/>
                      <a:pt x="2756" y="8920"/>
                    </a:cubicBezTo>
                    <a:lnTo>
                      <a:pt x="6025" y="7566"/>
                    </a:lnTo>
                    <a:cubicBezTo>
                      <a:pt x="6259" y="7472"/>
                      <a:pt x="6352" y="7192"/>
                      <a:pt x="6306" y="6959"/>
                    </a:cubicBezTo>
                    <a:lnTo>
                      <a:pt x="4204" y="234"/>
                    </a:lnTo>
                    <a:lnTo>
                      <a:pt x="4204" y="187"/>
                    </a:lnTo>
                    <a:cubicBezTo>
                      <a:pt x="4142" y="62"/>
                      <a:pt x="3996" y="0"/>
                      <a:pt x="3851"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59"/>
              <p:cNvSpPr/>
              <p:nvPr/>
            </p:nvSpPr>
            <p:spPr>
              <a:xfrm>
                <a:off x="2114742" y="1641649"/>
                <a:ext cx="258965" cy="152002"/>
              </a:xfrm>
              <a:custGeom>
                <a:rect b="b" l="l" r="r" t="t"/>
                <a:pathLst>
                  <a:path extrusionOk="0" h="8578" w="14637">
                    <a:moveTo>
                      <a:pt x="6304" y="0"/>
                    </a:moveTo>
                    <a:cubicBezTo>
                      <a:pt x="1526" y="0"/>
                      <a:pt x="1" y="4146"/>
                      <a:pt x="2541" y="7241"/>
                    </a:cubicBezTo>
                    <a:cubicBezTo>
                      <a:pt x="3371" y="8249"/>
                      <a:pt x="5090" y="8578"/>
                      <a:pt x="6978" y="8578"/>
                    </a:cubicBezTo>
                    <a:cubicBezTo>
                      <a:pt x="10511" y="8578"/>
                      <a:pt x="14637" y="7427"/>
                      <a:pt x="14637" y="7427"/>
                    </a:cubicBezTo>
                    <a:lnTo>
                      <a:pt x="13796" y="889"/>
                    </a:lnTo>
                    <a:cubicBezTo>
                      <a:pt x="13796" y="889"/>
                      <a:pt x="11368" y="142"/>
                      <a:pt x="6464" y="2"/>
                    </a:cubicBezTo>
                    <a:cubicBezTo>
                      <a:pt x="6410" y="1"/>
                      <a:pt x="6357" y="0"/>
                      <a:pt x="630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59"/>
              <p:cNvSpPr/>
              <p:nvPr/>
            </p:nvSpPr>
            <p:spPr>
              <a:xfrm>
                <a:off x="1926689" y="1641666"/>
                <a:ext cx="452804" cy="618198"/>
              </a:xfrm>
              <a:custGeom>
                <a:rect b="b" l="l" r="r" t="t"/>
                <a:pathLst>
                  <a:path extrusionOk="0" h="34887" w="25593">
                    <a:moveTo>
                      <a:pt x="14525" y="1"/>
                    </a:moveTo>
                    <a:cubicBezTo>
                      <a:pt x="11769" y="141"/>
                      <a:pt x="9060" y="421"/>
                      <a:pt x="6352" y="842"/>
                    </a:cubicBezTo>
                    <a:cubicBezTo>
                      <a:pt x="4204" y="1168"/>
                      <a:pt x="2055" y="1635"/>
                      <a:pt x="0" y="2289"/>
                    </a:cubicBezTo>
                    <a:cubicBezTo>
                      <a:pt x="4577" y="15879"/>
                      <a:pt x="4671" y="31945"/>
                      <a:pt x="5184" y="34887"/>
                    </a:cubicBezTo>
                    <a:lnTo>
                      <a:pt x="24379" y="32926"/>
                    </a:lnTo>
                    <a:cubicBezTo>
                      <a:pt x="25593" y="16440"/>
                      <a:pt x="22090" y="5512"/>
                      <a:pt x="20689" y="1822"/>
                    </a:cubicBezTo>
                    <a:cubicBezTo>
                      <a:pt x="20362" y="982"/>
                      <a:pt x="19615" y="375"/>
                      <a:pt x="18728" y="234"/>
                    </a:cubicBezTo>
                    <a:cubicBezTo>
                      <a:pt x="17327" y="94"/>
                      <a:pt x="15926" y="1"/>
                      <a:pt x="1452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59"/>
              <p:cNvSpPr/>
              <p:nvPr/>
            </p:nvSpPr>
            <p:spPr>
              <a:xfrm>
                <a:off x="2038240" y="1519204"/>
                <a:ext cx="189221" cy="173550"/>
              </a:xfrm>
              <a:custGeom>
                <a:rect b="b" l="l" r="r" t="t"/>
                <a:pathLst>
                  <a:path extrusionOk="0" h="9794" w="10695">
                    <a:moveTo>
                      <a:pt x="94" y="0"/>
                    </a:moveTo>
                    <a:lnTo>
                      <a:pt x="94" y="0"/>
                    </a:lnTo>
                    <a:cubicBezTo>
                      <a:pt x="934" y="2522"/>
                      <a:pt x="1588" y="5744"/>
                      <a:pt x="0" y="7706"/>
                    </a:cubicBezTo>
                    <a:cubicBezTo>
                      <a:pt x="0" y="7706"/>
                      <a:pt x="1139" y="9794"/>
                      <a:pt x="4923" y="9794"/>
                    </a:cubicBezTo>
                    <a:cubicBezTo>
                      <a:pt x="5336" y="9794"/>
                      <a:pt x="5780" y="9769"/>
                      <a:pt x="6258" y="9714"/>
                    </a:cubicBezTo>
                    <a:cubicBezTo>
                      <a:pt x="10695" y="9247"/>
                      <a:pt x="8220" y="6865"/>
                      <a:pt x="8220" y="6865"/>
                    </a:cubicBezTo>
                    <a:cubicBezTo>
                      <a:pt x="5184" y="6445"/>
                      <a:pt x="4857" y="2849"/>
                      <a:pt x="5091" y="747"/>
                    </a:cubicBezTo>
                    <a:lnTo>
                      <a:pt x="94" y="0"/>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59"/>
              <p:cNvSpPr/>
              <p:nvPr/>
            </p:nvSpPr>
            <p:spPr>
              <a:xfrm>
                <a:off x="2127463" y="1686923"/>
                <a:ext cx="47947" cy="51583"/>
              </a:xfrm>
              <a:custGeom>
                <a:rect b="b" l="l" r="r" t="t"/>
                <a:pathLst>
                  <a:path extrusionOk="0" h="2911" w="2710">
                    <a:moveTo>
                      <a:pt x="1200" y="1"/>
                    </a:moveTo>
                    <a:cubicBezTo>
                      <a:pt x="1123" y="1"/>
                      <a:pt x="1075" y="46"/>
                      <a:pt x="1075" y="156"/>
                    </a:cubicBezTo>
                    <a:lnTo>
                      <a:pt x="48" y="1510"/>
                    </a:lnTo>
                    <a:cubicBezTo>
                      <a:pt x="1" y="1603"/>
                      <a:pt x="1" y="1743"/>
                      <a:pt x="48" y="1837"/>
                    </a:cubicBezTo>
                    <a:lnTo>
                      <a:pt x="841" y="2771"/>
                    </a:lnTo>
                    <a:cubicBezTo>
                      <a:pt x="888" y="2911"/>
                      <a:pt x="982" y="2911"/>
                      <a:pt x="1122" y="2911"/>
                    </a:cubicBezTo>
                    <a:lnTo>
                      <a:pt x="2243" y="2724"/>
                    </a:lnTo>
                    <a:cubicBezTo>
                      <a:pt x="2336" y="2724"/>
                      <a:pt x="2476" y="2584"/>
                      <a:pt x="2476" y="2491"/>
                    </a:cubicBezTo>
                    <a:lnTo>
                      <a:pt x="2710" y="1417"/>
                    </a:lnTo>
                    <a:cubicBezTo>
                      <a:pt x="2710" y="1323"/>
                      <a:pt x="2663" y="1230"/>
                      <a:pt x="2569" y="1136"/>
                    </a:cubicBezTo>
                    <a:lnTo>
                      <a:pt x="1402" y="62"/>
                    </a:lnTo>
                    <a:cubicBezTo>
                      <a:pt x="1325" y="23"/>
                      <a:pt x="1255" y="1"/>
                      <a:pt x="1200"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59"/>
              <p:cNvSpPr/>
              <p:nvPr/>
            </p:nvSpPr>
            <p:spPr>
              <a:xfrm>
                <a:off x="2023360" y="1640426"/>
                <a:ext cx="123122" cy="111335"/>
              </a:xfrm>
              <a:custGeom>
                <a:rect b="b" l="l" r="r" t="t"/>
                <a:pathLst>
                  <a:path extrusionOk="0" h="6283" w="6959">
                    <a:moveTo>
                      <a:pt x="1168" y="1"/>
                    </a:moveTo>
                    <a:cubicBezTo>
                      <a:pt x="1086" y="1"/>
                      <a:pt x="1005" y="24"/>
                      <a:pt x="935" y="71"/>
                    </a:cubicBezTo>
                    <a:cubicBezTo>
                      <a:pt x="654" y="304"/>
                      <a:pt x="281" y="631"/>
                      <a:pt x="141" y="725"/>
                    </a:cubicBezTo>
                    <a:cubicBezTo>
                      <a:pt x="47" y="818"/>
                      <a:pt x="0" y="912"/>
                      <a:pt x="0" y="1005"/>
                    </a:cubicBezTo>
                    <a:cubicBezTo>
                      <a:pt x="281" y="4134"/>
                      <a:pt x="5044" y="6282"/>
                      <a:pt x="5044" y="6282"/>
                    </a:cubicBezTo>
                    <a:cubicBezTo>
                      <a:pt x="5838" y="5161"/>
                      <a:pt x="6492" y="3947"/>
                      <a:pt x="6959" y="2639"/>
                    </a:cubicBezTo>
                    <a:cubicBezTo>
                      <a:pt x="3036" y="2126"/>
                      <a:pt x="1822" y="771"/>
                      <a:pt x="1448" y="118"/>
                    </a:cubicBezTo>
                    <a:cubicBezTo>
                      <a:pt x="1448" y="118"/>
                      <a:pt x="1402" y="118"/>
                      <a:pt x="1402" y="71"/>
                    </a:cubicBezTo>
                    <a:cubicBezTo>
                      <a:pt x="1331" y="24"/>
                      <a:pt x="1250" y="1"/>
                      <a:pt x="116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59"/>
              <p:cNvSpPr/>
              <p:nvPr/>
            </p:nvSpPr>
            <p:spPr>
              <a:xfrm>
                <a:off x="2149773" y="1635713"/>
                <a:ext cx="61995" cy="101146"/>
              </a:xfrm>
              <a:custGeom>
                <a:rect b="b" l="l" r="r" t="t"/>
                <a:pathLst>
                  <a:path extrusionOk="0" h="5708" w="3504">
                    <a:moveTo>
                      <a:pt x="1562" y="1"/>
                    </a:moveTo>
                    <a:cubicBezTo>
                      <a:pt x="1402" y="1"/>
                      <a:pt x="1256" y="128"/>
                      <a:pt x="1215" y="290"/>
                    </a:cubicBezTo>
                    <a:lnTo>
                      <a:pt x="1215" y="384"/>
                    </a:lnTo>
                    <a:cubicBezTo>
                      <a:pt x="1402" y="1411"/>
                      <a:pt x="935" y="2438"/>
                      <a:pt x="1" y="2905"/>
                    </a:cubicBezTo>
                    <a:cubicBezTo>
                      <a:pt x="982" y="3699"/>
                      <a:pt x="1822" y="4633"/>
                      <a:pt x="2429" y="5708"/>
                    </a:cubicBezTo>
                    <a:cubicBezTo>
                      <a:pt x="3363" y="4120"/>
                      <a:pt x="3503" y="2205"/>
                      <a:pt x="2850" y="477"/>
                    </a:cubicBezTo>
                    <a:cubicBezTo>
                      <a:pt x="2803" y="384"/>
                      <a:pt x="2709" y="290"/>
                      <a:pt x="2616" y="243"/>
                    </a:cubicBezTo>
                    <a:cubicBezTo>
                      <a:pt x="2289" y="150"/>
                      <a:pt x="1962" y="57"/>
                      <a:pt x="1635" y="10"/>
                    </a:cubicBezTo>
                    <a:cubicBezTo>
                      <a:pt x="1611" y="4"/>
                      <a:pt x="1586" y="1"/>
                      <a:pt x="156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59"/>
              <p:cNvSpPr/>
              <p:nvPr/>
            </p:nvSpPr>
            <p:spPr>
              <a:xfrm>
                <a:off x="1959738" y="1726067"/>
                <a:ext cx="237380" cy="362498"/>
              </a:xfrm>
              <a:custGeom>
                <a:rect b="b" l="l" r="r" t="t"/>
                <a:pathLst>
                  <a:path extrusionOk="0" h="20457" w="13417">
                    <a:moveTo>
                      <a:pt x="11352" y="1"/>
                    </a:moveTo>
                    <a:cubicBezTo>
                      <a:pt x="11351" y="1"/>
                      <a:pt x="11350" y="1"/>
                      <a:pt x="11349" y="1"/>
                    </a:cubicBezTo>
                    <a:lnTo>
                      <a:pt x="10648" y="142"/>
                    </a:lnTo>
                    <a:cubicBezTo>
                      <a:pt x="10415" y="5979"/>
                      <a:pt x="10415" y="7567"/>
                      <a:pt x="4764" y="13311"/>
                    </a:cubicBezTo>
                    <a:cubicBezTo>
                      <a:pt x="1635" y="16487"/>
                      <a:pt x="374" y="18916"/>
                      <a:pt x="0" y="20457"/>
                    </a:cubicBezTo>
                    <a:cubicBezTo>
                      <a:pt x="0" y="20457"/>
                      <a:pt x="4250" y="16487"/>
                      <a:pt x="6912" y="14292"/>
                    </a:cubicBezTo>
                    <a:cubicBezTo>
                      <a:pt x="13417" y="8903"/>
                      <a:pt x="11555" y="1"/>
                      <a:pt x="11352"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59"/>
              <p:cNvSpPr/>
              <p:nvPr/>
            </p:nvSpPr>
            <p:spPr>
              <a:xfrm>
                <a:off x="2000219" y="1726882"/>
                <a:ext cx="209072" cy="353408"/>
              </a:xfrm>
              <a:custGeom>
                <a:rect b="b" l="l" r="r" t="t"/>
                <a:pathLst>
                  <a:path extrusionOk="0" h="19944" w="11817">
                    <a:moveTo>
                      <a:pt x="9158" y="1"/>
                    </a:moveTo>
                    <a:cubicBezTo>
                      <a:pt x="9156" y="1"/>
                      <a:pt x="9155" y="1"/>
                      <a:pt x="9154" y="2"/>
                    </a:cubicBezTo>
                    <a:cubicBezTo>
                      <a:pt x="9435" y="749"/>
                      <a:pt x="10882" y="9062"/>
                      <a:pt x="4671" y="14246"/>
                    </a:cubicBezTo>
                    <a:cubicBezTo>
                      <a:pt x="3270" y="15414"/>
                      <a:pt x="1402" y="17048"/>
                      <a:pt x="1" y="18309"/>
                    </a:cubicBezTo>
                    <a:cubicBezTo>
                      <a:pt x="48" y="18916"/>
                      <a:pt x="141" y="19430"/>
                      <a:pt x="141" y="19944"/>
                    </a:cubicBezTo>
                    <a:cubicBezTo>
                      <a:pt x="1682" y="18543"/>
                      <a:pt x="3644" y="16768"/>
                      <a:pt x="5185" y="15507"/>
                    </a:cubicBezTo>
                    <a:cubicBezTo>
                      <a:pt x="11817" y="9895"/>
                      <a:pt x="9330" y="1"/>
                      <a:pt x="9158" y="1"/>
                    </a:cubicBezTo>
                    <a:close/>
                  </a:path>
                </a:pathLst>
              </a:custGeom>
              <a:solidFill>
                <a:srgbClr val="000000">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59"/>
              <p:cNvSpPr/>
              <p:nvPr/>
            </p:nvSpPr>
            <p:spPr>
              <a:xfrm>
                <a:off x="2148128" y="1728565"/>
                <a:ext cx="18" cy="18"/>
              </a:xfrm>
              <a:custGeom>
                <a:rect b="b" l="l" r="r" t="t"/>
                <a:pathLst>
                  <a:path extrusionOk="0" h="1" w="1">
                    <a:moveTo>
                      <a:pt x="0" y="1"/>
                    </a:move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59"/>
              <p:cNvSpPr/>
              <p:nvPr/>
            </p:nvSpPr>
            <p:spPr>
              <a:xfrm>
                <a:off x="2090910" y="1337999"/>
                <a:ext cx="80448" cy="102404"/>
              </a:xfrm>
              <a:custGeom>
                <a:rect b="b" l="l" r="r" t="t"/>
                <a:pathLst>
                  <a:path extrusionOk="0" h="5779" w="4547">
                    <a:moveTo>
                      <a:pt x="1453" y="0"/>
                    </a:moveTo>
                    <a:cubicBezTo>
                      <a:pt x="872" y="0"/>
                      <a:pt x="362" y="632"/>
                      <a:pt x="152" y="2287"/>
                    </a:cubicBezTo>
                    <a:cubicBezTo>
                      <a:pt x="1" y="3345"/>
                      <a:pt x="2021" y="5779"/>
                      <a:pt x="3168" y="5779"/>
                    </a:cubicBezTo>
                    <a:cubicBezTo>
                      <a:pt x="3439" y="5779"/>
                      <a:pt x="3661" y="5643"/>
                      <a:pt x="3795" y="5322"/>
                    </a:cubicBezTo>
                    <a:cubicBezTo>
                      <a:pt x="4546" y="3427"/>
                      <a:pt x="2806" y="0"/>
                      <a:pt x="1453"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59"/>
              <p:cNvSpPr/>
              <p:nvPr/>
            </p:nvSpPr>
            <p:spPr>
              <a:xfrm>
                <a:off x="1986171" y="1346735"/>
                <a:ext cx="210169" cy="245192"/>
              </a:xfrm>
              <a:custGeom>
                <a:rect b="b" l="l" r="r" t="t"/>
                <a:pathLst>
                  <a:path extrusionOk="0" h="13837" w="11879">
                    <a:moveTo>
                      <a:pt x="4849" y="0"/>
                    </a:moveTo>
                    <a:cubicBezTo>
                      <a:pt x="2374" y="0"/>
                      <a:pt x="318" y="1891"/>
                      <a:pt x="141" y="4409"/>
                    </a:cubicBezTo>
                    <a:cubicBezTo>
                      <a:pt x="1" y="5203"/>
                      <a:pt x="141" y="5997"/>
                      <a:pt x="515" y="6744"/>
                    </a:cubicBezTo>
                    <a:cubicBezTo>
                      <a:pt x="1916" y="10060"/>
                      <a:pt x="2569" y="12115"/>
                      <a:pt x="4858" y="13282"/>
                    </a:cubicBezTo>
                    <a:cubicBezTo>
                      <a:pt x="5583" y="13664"/>
                      <a:pt x="6316" y="13837"/>
                      <a:pt x="7018" y="13837"/>
                    </a:cubicBezTo>
                    <a:cubicBezTo>
                      <a:pt x="9665" y="13837"/>
                      <a:pt x="11878" y="11388"/>
                      <a:pt x="11583" y="8472"/>
                    </a:cubicBezTo>
                    <a:cubicBezTo>
                      <a:pt x="11209" y="5156"/>
                      <a:pt x="9014" y="253"/>
                      <a:pt x="5278" y="19"/>
                    </a:cubicBezTo>
                    <a:cubicBezTo>
                      <a:pt x="5134" y="6"/>
                      <a:pt x="4991" y="0"/>
                      <a:pt x="4849" y="0"/>
                    </a:cubicBez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59"/>
              <p:cNvSpPr/>
              <p:nvPr/>
            </p:nvSpPr>
            <p:spPr>
              <a:xfrm>
                <a:off x="2082029" y="1586221"/>
                <a:ext cx="56191" cy="24028"/>
              </a:xfrm>
              <a:custGeom>
                <a:rect b="b" l="l" r="r" t="t"/>
                <a:pathLst>
                  <a:path extrusionOk="0" h="1356" w="3176">
                    <a:moveTo>
                      <a:pt x="0" y="1"/>
                    </a:moveTo>
                    <a:cubicBezTo>
                      <a:pt x="514" y="468"/>
                      <a:pt x="1168" y="842"/>
                      <a:pt x="1822" y="1028"/>
                    </a:cubicBezTo>
                    <a:cubicBezTo>
                      <a:pt x="2242" y="1215"/>
                      <a:pt x="2709" y="1309"/>
                      <a:pt x="3176" y="1355"/>
                    </a:cubicBezTo>
                    <a:cubicBezTo>
                      <a:pt x="2989" y="935"/>
                      <a:pt x="2849" y="561"/>
                      <a:pt x="2756" y="188"/>
                    </a:cubicBezTo>
                    <a:cubicBezTo>
                      <a:pt x="2379" y="282"/>
                      <a:pt x="2003" y="330"/>
                      <a:pt x="1629" y="330"/>
                    </a:cubicBezTo>
                    <a:cubicBezTo>
                      <a:pt x="1076" y="330"/>
                      <a:pt x="530" y="224"/>
                      <a:pt x="0" y="1"/>
                    </a:cubicBezTo>
                    <a:close/>
                  </a:path>
                </a:pathLst>
              </a:custGeom>
              <a:solidFill>
                <a:srgbClr val="000000">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59"/>
              <p:cNvSpPr/>
              <p:nvPr/>
            </p:nvSpPr>
            <p:spPr>
              <a:xfrm>
                <a:off x="1882900" y="1291094"/>
                <a:ext cx="264414" cy="271169"/>
              </a:xfrm>
              <a:custGeom>
                <a:rect b="b" l="l" r="r" t="t"/>
                <a:pathLst>
                  <a:path extrusionOk="0" h="15303" w="14945">
                    <a:moveTo>
                      <a:pt x="9154" y="0"/>
                    </a:moveTo>
                    <a:cubicBezTo>
                      <a:pt x="8227" y="0"/>
                      <a:pt x="7320" y="196"/>
                      <a:pt x="6585" y="637"/>
                    </a:cubicBezTo>
                    <a:cubicBezTo>
                      <a:pt x="5091" y="1665"/>
                      <a:pt x="3363" y="2178"/>
                      <a:pt x="1588" y="2178"/>
                    </a:cubicBezTo>
                    <a:cubicBezTo>
                      <a:pt x="2102" y="2459"/>
                      <a:pt x="2662" y="2692"/>
                      <a:pt x="3269" y="2879"/>
                    </a:cubicBezTo>
                    <a:cubicBezTo>
                      <a:pt x="1915" y="4187"/>
                      <a:pt x="1214" y="5961"/>
                      <a:pt x="1308" y="7829"/>
                    </a:cubicBezTo>
                    <a:cubicBezTo>
                      <a:pt x="1401" y="10445"/>
                      <a:pt x="0" y="11519"/>
                      <a:pt x="0" y="11519"/>
                    </a:cubicBezTo>
                    <a:cubicBezTo>
                      <a:pt x="0" y="11519"/>
                      <a:pt x="263" y="11553"/>
                      <a:pt x="615" y="11553"/>
                    </a:cubicBezTo>
                    <a:cubicBezTo>
                      <a:pt x="1179" y="11553"/>
                      <a:pt x="1972" y="11465"/>
                      <a:pt x="2289" y="11005"/>
                    </a:cubicBezTo>
                    <a:lnTo>
                      <a:pt x="2289" y="11005"/>
                    </a:lnTo>
                    <a:cubicBezTo>
                      <a:pt x="2055" y="11846"/>
                      <a:pt x="3503" y="14835"/>
                      <a:pt x="6679" y="15255"/>
                    </a:cubicBezTo>
                    <a:cubicBezTo>
                      <a:pt x="6952" y="15287"/>
                      <a:pt x="7190" y="15302"/>
                      <a:pt x="7397" y="15302"/>
                    </a:cubicBezTo>
                    <a:cubicBezTo>
                      <a:pt x="9882" y="15302"/>
                      <a:pt x="7893" y="13153"/>
                      <a:pt x="7893" y="13153"/>
                    </a:cubicBezTo>
                    <a:cubicBezTo>
                      <a:pt x="8780" y="12966"/>
                      <a:pt x="9481" y="12313"/>
                      <a:pt x="9761" y="11472"/>
                    </a:cubicBezTo>
                    <a:cubicBezTo>
                      <a:pt x="8733" y="11052"/>
                      <a:pt x="7893" y="10398"/>
                      <a:pt x="7239" y="9511"/>
                    </a:cubicBezTo>
                    <a:cubicBezTo>
                      <a:pt x="7239" y="9511"/>
                      <a:pt x="8687" y="7409"/>
                      <a:pt x="8593" y="6148"/>
                    </a:cubicBezTo>
                    <a:cubicBezTo>
                      <a:pt x="10508" y="6148"/>
                      <a:pt x="14945" y="4280"/>
                      <a:pt x="13964" y="2272"/>
                    </a:cubicBezTo>
                    <a:cubicBezTo>
                      <a:pt x="13292" y="928"/>
                      <a:pt x="11173" y="0"/>
                      <a:pt x="9154"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59"/>
              <p:cNvSpPr/>
              <p:nvPr/>
            </p:nvSpPr>
            <p:spPr>
              <a:xfrm>
                <a:off x="1970478" y="1498081"/>
                <a:ext cx="92567" cy="64306"/>
              </a:xfrm>
              <a:custGeom>
                <a:rect b="b" l="l" r="r" t="t"/>
                <a:pathLst>
                  <a:path extrusionOk="0" h="3629" w="5232">
                    <a:moveTo>
                      <a:pt x="1999" y="0"/>
                    </a:moveTo>
                    <a:cubicBezTo>
                      <a:pt x="1613" y="0"/>
                      <a:pt x="1243" y="104"/>
                      <a:pt x="935" y="351"/>
                    </a:cubicBezTo>
                    <a:cubicBezTo>
                      <a:pt x="1" y="1099"/>
                      <a:pt x="141" y="2406"/>
                      <a:pt x="1495" y="3060"/>
                    </a:cubicBezTo>
                    <a:cubicBezTo>
                      <a:pt x="2339" y="3422"/>
                      <a:pt x="3067" y="3628"/>
                      <a:pt x="3665" y="3628"/>
                    </a:cubicBezTo>
                    <a:cubicBezTo>
                      <a:pt x="3993" y="3628"/>
                      <a:pt x="4282" y="3566"/>
                      <a:pt x="4531" y="3434"/>
                    </a:cubicBezTo>
                    <a:cubicBezTo>
                      <a:pt x="5231" y="3107"/>
                      <a:pt x="4998" y="1706"/>
                      <a:pt x="4157" y="959"/>
                    </a:cubicBezTo>
                    <a:cubicBezTo>
                      <a:pt x="3626" y="427"/>
                      <a:pt x="2780" y="0"/>
                      <a:pt x="1999" y="0"/>
                    </a:cubicBez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59"/>
              <p:cNvSpPr/>
              <p:nvPr/>
            </p:nvSpPr>
            <p:spPr>
              <a:xfrm>
                <a:off x="2141511" y="2224265"/>
                <a:ext cx="384228" cy="1405214"/>
              </a:xfrm>
              <a:custGeom>
                <a:rect b="b" l="l" r="r" t="t"/>
                <a:pathLst>
                  <a:path extrusionOk="0" h="79301" w="21717">
                    <a:moveTo>
                      <a:pt x="12190" y="1"/>
                    </a:moveTo>
                    <a:lnTo>
                      <a:pt x="1" y="1308"/>
                    </a:lnTo>
                    <a:cubicBezTo>
                      <a:pt x="1" y="1308"/>
                      <a:pt x="8921" y="27835"/>
                      <a:pt x="10742" y="39837"/>
                    </a:cubicBezTo>
                    <a:cubicBezTo>
                      <a:pt x="12377" y="50812"/>
                      <a:pt x="13591" y="79300"/>
                      <a:pt x="13591" y="79300"/>
                    </a:cubicBezTo>
                    <a:lnTo>
                      <a:pt x="20082" y="78646"/>
                    </a:lnTo>
                    <a:cubicBezTo>
                      <a:pt x="20082" y="78646"/>
                      <a:pt x="21717" y="48757"/>
                      <a:pt x="21063" y="37502"/>
                    </a:cubicBezTo>
                    <a:cubicBezTo>
                      <a:pt x="20456" y="27228"/>
                      <a:pt x="12190" y="1"/>
                      <a:pt x="12190"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59"/>
              <p:cNvSpPr/>
              <p:nvPr/>
            </p:nvSpPr>
            <p:spPr>
              <a:xfrm>
                <a:off x="2372876" y="3581457"/>
                <a:ext cx="137170" cy="61258"/>
              </a:xfrm>
              <a:custGeom>
                <a:rect b="b" l="l" r="r" t="t"/>
                <a:pathLst>
                  <a:path extrusionOk="0" h="3457" w="7753">
                    <a:moveTo>
                      <a:pt x="7753" y="0"/>
                    </a:moveTo>
                    <a:lnTo>
                      <a:pt x="0" y="1075"/>
                    </a:lnTo>
                    <a:lnTo>
                      <a:pt x="234" y="3456"/>
                    </a:lnTo>
                    <a:lnTo>
                      <a:pt x="7519" y="2709"/>
                    </a:lnTo>
                    <a:lnTo>
                      <a:pt x="775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59"/>
              <p:cNvSpPr/>
              <p:nvPr/>
            </p:nvSpPr>
            <p:spPr>
              <a:xfrm>
                <a:off x="2408402" y="3632757"/>
                <a:ext cx="65285" cy="26509"/>
              </a:xfrm>
              <a:custGeom>
                <a:rect b="b" l="l" r="r" t="t"/>
                <a:pathLst>
                  <a:path extrusionOk="0" h="1496" w="3690">
                    <a:moveTo>
                      <a:pt x="3690" y="1"/>
                    </a:moveTo>
                    <a:lnTo>
                      <a:pt x="94" y="375"/>
                    </a:lnTo>
                    <a:lnTo>
                      <a:pt x="0" y="1495"/>
                    </a:lnTo>
                    <a:lnTo>
                      <a:pt x="3643" y="1075"/>
                    </a:lnTo>
                    <a:lnTo>
                      <a:pt x="3690" y="1"/>
                    </a:lnTo>
                    <a:close/>
                  </a:path>
                </a:pathLst>
              </a:custGeom>
              <a:solidFill>
                <a:srgbClr val="000000">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59"/>
              <p:cNvSpPr/>
              <p:nvPr/>
            </p:nvSpPr>
            <p:spPr>
              <a:xfrm>
                <a:off x="2013862" y="2198112"/>
                <a:ext cx="269386" cy="1439963"/>
              </a:xfrm>
              <a:custGeom>
                <a:rect b="b" l="l" r="r" t="t"/>
                <a:pathLst>
                  <a:path extrusionOk="0" h="81262" w="15226">
                    <a:moveTo>
                      <a:pt x="12563" y="0"/>
                    </a:moveTo>
                    <a:lnTo>
                      <a:pt x="141" y="1215"/>
                    </a:lnTo>
                    <a:cubicBezTo>
                      <a:pt x="141" y="1215"/>
                      <a:pt x="3643" y="24705"/>
                      <a:pt x="3643" y="36895"/>
                    </a:cubicBezTo>
                    <a:cubicBezTo>
                      <a:pt x="3643" y="48150"/>
                      <a:pt x="0" y="81261"/>
                      <a:pt x="0" y="81261"/>
                    </a:cubicBezTo>
                    <a:lnTo>
                      <a:pt x="6585" y="80607"/>
                    </a:lnTo>
                    <a:cubicBezTo>
                      <a:pt x="6585" y="80607"/>
                      <a:pt x="13264" y="46282"/>
                      <a:pt x="14291" y="34793"/>
                    </a:cubicBezTo>
                    <a:cubicBezTo>
                      <a:pt x="15225" y="24285"/>
                      <a:pt x="12563" y="0"/>
                      <a:pt x="12563"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59"/>
              <p:cNvSpPr/>
              <p:nvPr/>
            </p:nvSpPr>
            <p:spPr>
              <a:xfrm>
                <a:off x="2257202" y="2452675"/>
                <a:ext cx="56191" cy="360000"/>
              </a:xfrm>
              <a:custGeom>
                <a:rect b="b" l="l" r="r" t="t"/>
                <a:pathLst>
                  <a:path extrusionOk="0" h="20316" w="3176">
                    <a:moveTo>
                      <a:pt x="0" y="0"/>
                    </a:moveTo>
                    <a:cubicBezTo>
                      <a:pt x="280" y="3877"/>
                      <a:pt x="607" y="8173"/>
                      <a:pt x="747" y="12236"/>
                    </a:cubicBezTo>
                    <a:cubicBezTo>
                      <a:pt x="1494" y="15038"/>
                      <a:pt x="2242" y="17794"/>
                      <a:pt x="2849" y="20316"/>
                    </a:cubicBezTo>
                    <a:cubicBezTo>
                      <a:pt x="3176" y="13450"/>
                      <a:pt x="2195" y="6539"/>
                      <a:pt x="0" y="0"/>
                    </a:cubicBezTo>
                    <a:close/>
                  </a:path>
                </a:pathLst>
              </a:custGeom>
              <a:solidFill>
                <a:srgbClr val="000000">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59"/>
              <p:cNvSpPr/>
              <p:nvPr/>
            </p:nvSpPr>
            <p:spPr>
              <a:xfrm>
                <a:off x="2009313" y="3621185"/>
                <a:ext cx="141310" cy="58760"/>
              </a:xfrm>
              <a:custGeom>
                <a:rect b="b" l="l" r="r" t="t"/>
                <a:pathLst>
                  <a:path extrusionOk="0" h="3316" w="7987">
                    <a:moveTo>
                      <a:pt x="7987" y="0"/>
                    </a:moveTo>
                    <a:lnTo>
                      <a:pt x="94" y="1028"/>
                    </a:lnTo>
                    <a:lnTo>
                      <a:pt x="1" y="3316"/>
                    </a:lnTo>
                    <a:lnTo>
                      <a:pt x="7239" y="2569"/>
                    </a:lnTo>
                    <a:lnTo>
                      <a:pt x="798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59"/>
              <p:cNvSpPr/>
              <p:nvPr/>
            </p:nvSpPr>
            <p:spPr>
              <a:xfrm>
                <a:off x="2039885" y="3670004"/>
                <a:ext cx="66117" cy="25676"/>
              </a:xfrm>
              <a:custGeom>
                <a:rect b="b" l="l" r="r" t="t"/>
                <a:pathLst>
                  <a:path extrusionOk="0" h="1449" w="3737">
                    <a:moveTo>
                      <a:pt x="3737" y="0"/>
                    </a:moveTo>
                    <a:lnTo>
                      <a:pt x="94" y="374"/>
                    </a:lnTo>
                    <a:lnTo>
                      <a:pt x="1" y="1448"/>
                    </a:lnTo>
                    <a:lnTo>
                      <a:pt x="3643" y="1075"/>
                    </a:lnTo>
                    <a:lnTo>
                      <a:pt x="3737" y="0"/>
                    </a:lnTo>
                    <a:close/>
                  </a:path>
                </a:pathLst>
              </a:custGeom>
              <a:solidFill>
                <a:srgbClr val="000000">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59"/>
              <p:cNvSpPr/>
              <p:nvPr/>
            </p:nvSpPr>
            <p:spPr>
              <a:xfrm>
                <a:off x="2089460" y="1442954"/>
                <a:ext cx="15711" cy="18464"/>
              </a:xfrm>
              <a:custGeom>
                <a:rect b="b" l="l" r="r" t="t"/>
                <a:pathLst>
                  <a:path extrusionOk="0" h="1042" w="888">
                    <a:moveTo>
                      <a:pt x="342" y="0"/>
                    </a:moveTo>
                    <a:cubicBezTo>
                      <a:pt x="321" y="0"/>
                      <a:pt x="301" y="2"/>
                      <a:pt x="281" y="7"/>
                    </a:cubicBezTo>
                    <a:cubicBezTo>
                      <a:pt x="47" y="100"/>
                      <a:pt x="1" y="333"/>
                      <a:pt x="141" y="614"/>
                    </a:cubicBezTo>
                    <a:cubicBezTo>
                      <a:pt x="224" y="865"/>
                      <a:pt x="421" y="1041"/>
                      <a:pt x="595" y="1041"/>
                    </a:cubicBezTo>
                    <a:cubicBezTo>
                      <a:pt x="615" y="1041"/>
                      <a:pt x="635" y="1039"/>
                      <a:pt x="654" y="1034"/>
                    </a:cubicBezTo>
                    <a:cubicBezTo>
                      <a:pt x="841" y="941"/>
                      <a:pt x="888" y="660"/>
                      <a:pt x="841" y="427"/>
                    </a:cubicBezTo>
                    <a:cubicBezTo>
                      <a:pt x="756" y="214"/>
                      <a:pt x="554" y="0"/>
                      <a:pt x="342"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59"/>
              <p:cNvSpPr/>
              <p:nvPr/>
            </p:nvSpPr>
            <p:spPr>
              <a:xfrm>
                <a:off x="2143988" y="1425571"/>
                <a:ext cx="15729" cy="17933"/>
              </a:xfrm>
              <a:custGeom>
                <a:rect b="b" l="l" r="r" t="t"/>
                <a:pathLst>
                  <a:path extrusionOk="0" h="1012" w="889">
                    <a:moveTo>
                      <a:pt x="389" y="1"/>
                    </a:moveTo>
                    <a:cubicBezTo>
                      <a:pt x="368" y="1"/>
                      <a:pt x="348" y="3"/>
                      <a:pt x="328" y="7"/>
                    </a:cubicBezTo>
                    <a:cubicBezTo>
                      <a:pt x="94" y="53"/>
                      <a:pt x="1" y="287"/>
                      <a:pt x="141" y="614"/>
                    </a:cubicBezTo>
                    <a:cubicBezTo>
                      <a:pt x="218" y="844"/>
                      <a:pt x="390" y="1012"/>
                      <a:pt x="552" y="1012"/>
                    </a:cubicBezTo>
                    <a:cubicBezTo>
                      <a:pt x="587" y="1012"/>
                      <a:pt x="622" y="1004"/>
                      <a:pt x="655" y="988"/>
                    </a:cubicBezTo>
                    <a:cubicBezTo>
                      <a:pt x="842" y="941"/>
                      <a:pt x="888" y="661"/>
                      <a:pt x="842" y="427"/>
                    </a:cubicBezTo>
                    <a:cubicBezTo>
                      <a:pt x="799" y="214"/>
                      <a:pt x="601" y="1"/>
                      <a:pt x="389"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59"/>
              <p:cNvSpPr/>
              <p:nvPr/>
            </p:nvSpPr>
            <p:spPr>
              <a:xfrm>
                <a:off x="2129940" y="1444709"/>
                <a:ext cx="37207" cy="46373"/>
              </a:xfrm>
              <a:custGeom>
                <a:rect b="b" l="l" r="r" t="t"/>
                <a:pathLst>
                  <a:path extrusionOk="0" h="2617" w="2103">
                    <a:moveTo>
                      <a:pt x="1" y="1"/>
                    </a:moveTo>
                    <a:lnTo>
                      <a:pt x="888" y="2616"/>
                    </a:lnTo>
                    <a:cubicBezTo>
                      <a:pt x="1355" y="2569"/>
                      <a:pt x="1776" y="2289"/>
                      <a:pt x="2103" y="1916"/>
                    </a:cubicBezTo>
                    <a:cubicBezTo>
                      <a:pt x="1309" y="1355"/>
                      <a:pt x="608" y="701"/>
                      <a:pt x="1" y="1"/>
                    </a:cubicBezTo>
                    <a:close/>
                  </a:path>
                </a:pathLst>
              </a:custGeom>
              <a:solidFill>
                <a:srgbClr val="BA4D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59"/>
              <p:cNvSpPr/>
              <p:nvPr/>
            </p:nvSpPr>
            <p:spPr>
              <a:xfrm>
                <a:off x="2092768" y="1502848"/>
                <a:ext cx="42161" cy="10632"/>
              </a:xfrm>
              <a:custGeom>
                <a:rect b="b" l="l" r="r" t="t"/>
                <a:pathLst>
                  <a:path extrusionOk="0" h="600" w="2383">
                    <a:moveTo>
                      <a:pt x="82" y="1"/>
                    </a:moveTo>
                    <a:cubicBezTo>
                      <a:pt x="59" y="1"/>
                      <a:pt x="47" y="12"/>
                      <a:pt x="47" y="36"/>
                    </a:cubicBezTo>
                    <a:cubicBezTo>
                      <a:pt x="47" y="82"/>
                      <a:pt x="0" y="82"/>
                      <a:pt x="47" y="129"/>
                    </a:cubicBezTo>
                    <a:cubicBezTo>
                      <a:pt x="474" y="434"/>
                      <a:pt x="981" y="600"/>
                      <a:pt x="1503" y="600"/>
                    </a:cubicBezTo>
                    <a:cubicBezTo>
                      <a:pt x="1779" y="600"/>
                      <a:pt x="2060" y="553"/>
                      <a:pt x="2335" y="456"/>
                    </a:cubicBezTo>
                    <a:cubicBezTo>
                      <a:pt x="2382" y="456"/>
                      <a:pt x="2382" y="363"/>
                      <a:pt x="2382" y="316"/>
                    </a:cubicBezTo>
                    <a:cubicBezTo>
                      <a:pt x="2382" y="269"/>
                      <a:pt x="2335" y="269"/>
                      <a:pt x="2289" y="269"/>
                    </a:cubicBezTo>
                    <a:cubicBezTo>
                      <a:pt x="2032" y="355"/>
                      <a:pt x="1762" y="397"/>
                      <a:pt x="1494" y="397"/>
                    </a:cubicBezTo>
                    <a:cubicBezTo>
                      <a:pt x="1031" y="397"/>
                      <a:pt x="572" y="272"/>
                      <a:pt x="187" y="36"/>
                    </a:cubicBezTo>
                    <a:cubicBezTo>
                      <a:pt x="141" y="12"/>
                      <a:pt x="105" y="1"/>
                      <a:pt x="82"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59"/>
              <p:cNvSpPr/>
              <p:nvPr/>
            </p:nvSpPr>
            <p:spPr>
              <a:xfrm>
                <a:off x="2063841" y="1418235"/>
                <a:ext cx="23991" cy="24011"/>
              </a:xfrm>
              <a:custGeom>
                <a:rect b="b" l="l" r="r" t="t"/>
                <a:pathLst>
                  <a:path extrusionOk="0" h="1355" w="1356">
                    <a:moveTo>
                      <a:pt x="1122" y="0"/>
                    </a:moveTo>
                    <a:cubicBezTo>
                      <a:pt x="561" y="187"/>
                      <a:pt x="188" y="608"/>
                      <a:pt x="48" y="1121"/>
                    </a:cubicBezTo>
                    <a:cubicBezTo>
                      <a:pt x="1" y="1261"/>
                      <a:pt x="48" y="1308"/>
                      <a:pt x="188" y="1355"/>
                    </a:cubicBezTo>
                    <a:cubicBezTo>
                      <a:pt x="234" y="1308"/>
                      <a:pt x="234" y="1308"/>
                      <a:pt x="281" y="1308"/>
                    </a:cubicBezTo>
                    <a:cubicBezTo>
                      <a:pt x="328" y="1308"/>
                      <a:pt x="374" y="1261"/>
                      <a:pt x="421" y="1168"/>
                    </a:cubicBezTo>
                    <a:cubicBezTo>
                      <a:pt x="515" y="748"/>
                      <a:pt x="795" y="421"/>
                      <a:pt x="1215" y="327"/>
                    </a:cubicBezTo>
                    <a:cubicBezTo>
                      <a:pt x="1355" y="327"/>
                      <a:pt x="1355" y="187"/>
                      <a:pt x="1355" y="141"/>
                    </a:cubicBezTo>
                    <a:cubicBezTo>
                      <a:pt x="1355" y="0"/>
                      <a:pt x="1215" y="0"/>
                      <a:pt x="1122"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59"/>
              <p:cNvSpPr/>
              <p:nvPr/>
            </p:nvSpPr>
            <p:spPr>
              <a:xfrm>
                <a:off x="2135725" y="1394650"/>
                <a:ext cx="30590" cy="13680"/>
              </a:xfrm>
              <a:custGeom>
                <a:rect b="b" l="l" r="r" t="t"/>
                <a:pathLst>
                  <a:path extrusionOk="0" h="772" w="1729">
                    <a:moveTo>
                      <a:pt x="425" y="0"/>
                    </a:moveTo>
                    <a:cubicBezTo>
                      <a:pt x="332" y="0"/>
                      <a:pt x="237" y="8"/>
                      <a:pt x="141" y="24"/>
                    </a:cubicBezTo>
                    <a:cubicBezTo>
                      <a:pt x="1" y="24"/>
                      <a:pt x="1" y="117"/>
                      <a:pt x="1" y="257"/>
                    </a:cubicBezTo>
                    <a:cubicBezTo>
                      <a:pt x="1" y="326"/>
                      <a:pt x="76" y="369"/>
                      <a:pt x="153" y="369"/>
                    </a:cubicBezTo>
                    <a:cubicBezTo>
                      <a:pt x="181" y="369"/>
                      <a:pt x="209" y="363"/>
                      <a:pt x="234" y="351"/>
                    </a:cubicBezTo>
                    <a:cubicBezTo>
                      <a:pt x="301" y="343"/>
                      <a:pt x="367" y="339"/>
                      <a:pt x="434" y="339"/>
                    </a:cubicBezTo>
                    <a:cubicBezTo>
                      <a:pt x="785" y="339"/>
                      <a:pt x="1127" y="449"/>
                      <a:pt x="1402" y="724"/>
                    </a:cubicBezTo>
                    <a:cubicBezTo>
                      <a:pt x="1449" y="724"/>
                      <a:pt x="1542" y="771"/>
                      <a:pt x="1589" y="771"/>
                    </a:cubicBezTo>
                    <a:cubicBezTo>
                      <a:pt x="1635" y="771"/>
                      <a:pt x="1635" y="724"/>
                      <a:pt x="1635" y="724"/>
                    </a:cubicBezTo>
                    <a:cubicBezTo>
                      <a:pt x="1729" y="631"/>
                      <a:pt x="1729" y="538"/>
                      <a:pt x="1635" y="491"/>
                    </a:cubicBezTo>
                    <a:cubicBezTo>
                      <a:pt x="1287" y="181"/>
                      <a:pt x="875" y="0"/>
                      <a:pt x="425"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59"/>
              <p:cNvSpPr/>
              <p:nvPr/>
            </p:nvSpPr>
            <p:spPr>
              <a:xfrm>
                <a:off x="1807707" y="1786492"/>
                <a:ext cx="217317" cy="461801"/>
              </a:xfrm>
              <a:custGeom>
                <a:rect b="b" l="l" r="r" t="t"/>
                <a:pathLst>
                  <a:path extrusionOk="0" h="26061" w="12283">
                    <a:moveTo>
                      <a:pt x="4390" y="1"/>
                    </a:moveTo>
                    <a:cubicBezTo>
                      <a:pt x="4390" y="1"/>
                      <a:pt x="0" y="10929"/>
                      <a:pt x="701" y="16066"/>
                    </a:cubicBezTo>
                    <a:cubicBezTo>
                      <a:pt x="981" y="18354"/>
                      <a:pt x="7239" y="24192"/>
                      <a:pt x="11115" y="26060"/>
                    </a:cubicBezTo>
                    <a:cubicBezTo>
                      <a:pt x="11722" y="25360"/>
                      <a:pt x="12143" y="24519"/>
                      <a:pt x="12283" y="23678"/>
                    </a:cubicBezTo>
                    <a:cubicBezTo>
                      <a:pt x="10462" y="21343"/>
                      <a:pt x="7286" y="17841"/>
                      <a:pt x="6118" y="15599"/>
                    </a:cubicBezTo>
                    <a:cubicBezTo>
                      <a:pt x="5231" y="13964"/>
                      <a:pt x="9294" y="2009"/>
                      <a:pt x="9294" y="2009"/>
                    </a:cubicBezTo>
                    <a:lnTo>
                      <a:pt x="4390" y="1"/>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59"/>
              <p:cNvSpPr/>
              <p:nvPr/>
            </p:nvSpPr>
            <p:spPr>
              <a:xfrm>
                <a:off x="1844878" y="1677372"/>
                <a:ext cx="191875" cy="241541"/>
              </a:xfrm>
              <a:custGeom>
                <a:rect b="b" l="l" r="r" t="t"/>
                <a:pathLst>
                  <a:path extrusionOk="0" h="13631" w="10845">
                    <a:moveTo>
                      <a:pt x="6177" y="0"/>
                    </a:moveTo>
                    <a:cubicBezTo>
                      <a:pt x="5655" y="0"/>
                      <a:pt x="5102" y="89"/>
                      <a:pt x="4531" y="274"/>
                    </a:cubicBezTo>
                    <a:cubicBezTo>
                      <a:pt x="515" y="1535"/>
                      <a:pt x="1" y="10502"/>
                      <a:pt x="1" y="10502"/>
                    </a:cubicBezTo>
                    <a:lnTo>
                      <a:pt x="6166" y="13631"/>
                    </a:lnTo>
                    <a:cubicBezTo>
                      <a:pt x="7940" y="11529"/>
                      <a:pt x="9201" y="9007"/>
                      <a:pt x="9902" y="6345"/>
                    </a:cubicBezTo>
                    <a:cubicBezTo>
                      <a:pt x="10845" y="2495"/>
                      <a:pt x="8945" y="0"/>
                      <a:pt x="617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59"/>
              <p:cNvSpPr/>
              <p:nvPr/>
            </p:nvSpPr>
            <p:spPr>
              <a:xfrm>
                <a:off x="1977095" y="1812151"/>
                <a:ext cx="36376" cy="176279"/>
              </a:xfrm>
              <a:custGeom>
                <a:rect b="b" l="l" r="r" t="t"/>
                <a:pathLst>
                  <a:path extrusionOk="0" h="9948" w="2056">
                    <a:moveTo>
                      <a:pt x="2055" y="0"/>
                    </a:moveTo>
                    <a:lnTo>
                      <a:pt x="2055" y="0"/>
                    </a:lnTo>
                    <a:cubicBezTo>
                      <a:pt x="1541" y="1495"/>
                      <a:pt x="841" y="2943"/>
                      <a:pt x="0" y="4250"/>
                    </a:cubicBezTo>
                    <a:cubicBezTo>
                      <a:pt x="374" y="6165"/>
                      <a:pt x="654" y="8033"/>
                      <a:pt x="888" y="9948"/>
                    </a:cubicBezTo>
                    <a:cubicBezTo>
                      <a:pt x="1588" y="6679"/>
                      <a:pt x="1962" y="3363"/>
                      <a:pt x="2055" y="0"/>
                    </a:cubicBezTo>
                    <a:close/>
                  </a:path>
                </a:pathLst>
              </a:custGeom>
              <a:solidFill>
                <a:srgbClr val="000000">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59"/>
              <p:cNvSpPr/>
              <p:nvPr/>
            </p:nvSpPr>
            <p:spPr>
              <a:xfrm>
                <a:off x="2105153" y="3740671"/>
                <a:ext cx="33067" cy="17064"/>
              </a:xfrm>
              <a:custGeom>
                <a:rect b="b" l="l" r="r" t="t"/>
                <a:pathLst>
                  <a:path extrusionOk="0" h="963" w="1869">
                    <a:moveTo>
                      <a:pt x="1589" y="122"/>
                    </a:moveTo>
                    <a:cubicBezTo>
                      <a:pt x="1635" y="122"/>
                      <a:pt x="1635" y="169"/>
                      <a:pt x="1635" y="262"/>
                    </a:cubicBezTo>
                    <a:cubicBezTo>
                      <a:pt x="1682" y="356"/>
                      <a:pt x="1635" y="449"/>
                      <a:pt x="1589" y="543"/>
                    </a:cubicBezTo>
                    <a:cubicBezTo>
                      <a:pt x="1302" y="702"/>
                      <a:pt x="993" y="774"/>
                      <a:pt x="691" y="774"/>
                    </a:cubicBezTo>
                    <a:cubicBezTo>
                      <a:pt x="552" y="774"/>
                      <a:pt x="414" y="759"/>
                      <a:pt x="281" y="729"/>
                    </a:cubicBezTo>
                    <a:cubicBezTo>
                      <a:pt x="655" y="449"/>
                      <a:pt x="1028" y="262"/>
                      <a:pt x="1449" y="122"/>
                    </a:cubicBezTo>
                    <a:close/>
                    <a:moveTo>
                      <a:pt x="1483" y="1"/>
                    </a:moveTo>
                    <a:cubicBezTo>
                      <a:pt x="993" y="1"/>
                      <a:pt x="85" y="651"/>
                      <a:pt x="1" y="776"/>
                    </a:cubicBezTo>
                    <a:lnTo>
                      <a:pt x="1" y="869"/>
                    </a:lnTo>
                    <a:cubicBezTo>
                      <a:pt x="1" y="916"/>
                      <a:pt x="1" y="963"/>
                      <a:pt x="48" y="963"/>
                    </a:cubicBezTo>
                    <a:lnTo>
                      <a:pt x="1028" y="963"/>
                    </a:lnTo>
                    <a:cubicBezTo>
                      <a:pt x="1262" y="916"/>
                      <a:pt x="1495" y="823"/>
                      <a:pt x="1682" y="729"/>
                    </a:cubicBezTo>
                    <a:cubicBezTo>
                      <a:pt x="1822" y="589"/>
                      <a:pt x="1869" y="402"/>
                      <a:pt x="1822" y="262"/>
                    </a:cubicBezTo>
                    <a:cubicBezTo>
                      <a:pt x="1822" y="122"/>
                      <a:pt x="1729" y="76"/>
                      <a:pt x="1635" y="29"/>
                    </a:cubicBezTo>
                    <a:cubicBezTo>
                      <a:pt x="1592" y="9"/>
                      <a:pt x="1540" y="1"/>
                      <a:pt x="148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59"/>
              <p:cNvSpPr/>
              <p:nvPr/>
            </p:nvSpPr>
            <p:spPr>
              <a:xfrm>
                <a:off x="2105153" y="3726938"/>
                <a:ext cx="19851" cy="29149"/>
              </a:xfrm>
              <a:custGeom>
                <a:rect b="b" l="l" r="r" t="t"/>
                <a:pathLst>
                  <a:path extrusionOk="0" h="1645" w="1122">
                    <a:moveTo>
                      <a:pt x="655" y="150"/>
                    </a:moveTo>
                    <a:cubicBezTo>
                      <a:pt x="795" y="150"/>
                      <a:pt x="795" y="197"/>
                      <a:pt x="795" y="197"/>
                    </a:cubicBezTo>
                    <a:cubicBezTo>
                      <a:pt x="748" y="664"/>
                      <a:pt x="515" y="1084"/>
                      <a:pt x="188" y="1364"/>
                    </a:cubicBezTo>
                    <a:cubicBezTo>
                      <a:pt x="141" y="944"/>
                      <a:pt x="234" y="570"/>
                      <a:pt x="468" y="197"/>
                    </a:cubicBezTo>
                    <a:cubicBezTo>
                      <a:pt x="515" y="150"/>
                      <a:pt x="561" y="150"/>
                      <a:pt x="655" y="150"/>
                    </a:cubicBezTo>
                    <a:close/>
                    <a:moveTo>
                      <a:pt x="1" y="1640"/>
                    </a:moveTo>
                    <a:cubicBezTo>
                      <a:pt x="1" y="1642"/>
                      <a:pt x="1" y="1643"/>
                      <a:pt x="1" y="1644"/>
                    </a:cubicBezTo>
                    <a:cubicBezTo>
                      <a:pt x="1" y="1643"/>
                      <a:pt x="1" y="1642"/>
                      <a:pt x="1" y="1640"/>
                    </a:cubicBezTo>
                    <a:close/>
                    <a:moveTo>
                      <a:pt x="742" y="1"/>
                    </a:moveTo>
                    <a:cubicBezTo>
                      <a:pt x="728" y="1"/>
                      <a:pt x="714" y="3"/>
                      <a:pt x="701" y="10"/>
                    </a:cubicBezTo>
                    <a:cubicBezTo>
                      <a:pt x="561" y="10"/>
                      <a:pt x="421" y="103"/>
                      <a:pt x="328" y="197"/>
                    </a:cubicBezTo>
                    <a:cubicBezTo>
                      <a:pt x="8" y="563"/>
                      <a:pt x="1" y="1556"/>
                      <a:pt x="1" y="1640"/>
                    </a:cubicBezTo>
                    <a:lnTo>
                      <a:pt x="1" y="1640"/>
                    </a:lnTo>
                    <a:cubicBezTo>
                      <a:pt x="1" y="1628"/>
                      <a:pt x="1" y="1624"/>
                      <a:pt x="4" y="1624"/>
                    </a:cubicBezTo>
                    <a:cubicBezTo>
                      <a:pt x="11" y="1624"/>
                      <a:pt x="32" y="1644"/>
                      <a:pt x="94" y="1644"/>
                    </a:cubicBezTo>
                    <a:cubicBezTo>
                      <a:pt x="515" y="1411"/>
                      <a:pt x="1122" y="570"/>
                      <a:pt x="982" y="197"/>
                    </a:cubicBezTo>
                    <a:cubicBezTo>
                      <a:pt x="941" y="116"/>
                      <a:pt x="831" y="1"/>
                      <a:pt x="74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59"/>
              <p:cNvSpPr/>
              <p:nvPr/>
            </p:nvSpPr>
            <p:spPr>
              <a:xfrm>
                <a:off x="2475333" y="3702006"/>
                <a:ext cx="40498" cy="16834"/>
              </a:xfrm>
              <a:custGeom>
                <a:rect b="b" l="l" r="r" t="t"/>
                <a:pathLst>
                  <a:path extrusionOk="0" h="950" w="2289">
                    <a:moveTo>
                      <a:pt x="2055" y="156"/>
                    </a:moveTo>
                    <a:cubicBezTo>
                      <a:pt x="2102" y="156"/>
                      <a:pt x="2148" y="156"/>
                      <a:pt x="2148" y="203"/>
                    </a:cubicBezTo>
                    <a:cubicBezTo>
                      <a:pt x="2148" y="296"/>
                      <a:pt x="2102" y="389"/>
                      <a:pt x="2055" y="483"/>
                    </a:cubicBezTo>
                    <a:cubicBezTo>
                      <a:pt x="1915" y="716"/>
                      <a:pt x="1308" y="810"/>
                      <a:pt x="514" y="810"/>
                    </a:cubicBezTo>
                    <a:cubicBezTo>
                      <a:pt x="888" y="483"/>
                      <a:pt x="1401" y="249"/>
                      <a:pt x="1915" y="156"/>
                    </a:cubicBezTo>
                    <a:close/>
                    <a:moveTo>
                      <a:pt x="1933" y="0"/>
                    </a:moveTo>
                    <a:cubicBezTo>
                      <a:pt x="1388" y="0"/>
                      <a:pt x="223" y="724"/>
                      <a:pt x="94" y="810"/>
                    </a:cubicBezTo>
                    <a:cubicBezTo>
                      <a:pt x="47" y="810"/>
                      <a:pt x="47" y="856"/>
                      <a:pt x="0" y="903"/>
                    </a:cubicBezTo>
                    <a:cubicBezTo>
                      <a:pt x="0" y="950"/>
                      <a:pt x="47" y="950"/>
                      <a:pt x="94" y="950"/>
                    </a:cubicBezTo>
                    <a:lnTo>
                      <a:pt x="1308" y="950"/>
                    </a:lnTo>
                    <a:cubicBezTo>
                      <a:pt x="1588" y="950"/>
                      <a:pt x="1868" y="856"/>
                      <a:pt x="2148" y="670"/>
                    </a:cubicBezTo>
                    <a:cubicBezTo>
                      <a:pt x="2242" y="576"/>
                      <a:pt x="2289" y="389"/>
                      <a:pt x="2242" y="249"/>
                    </a:cubicBezTo>
                    <a:cubicBezTo>
                      <a:pt x="2242" y="156"/>
                      <a:pt x="2195" y="109"/>
                      <a:pt x="2055" y="16"/>
                    </a:cubicBezTo>
                    <a:cubicBezTo>
                      <a:pt x="2019" y="5"/>
                      <a:pt x="1978" y="0"/>
                      <a:pt x="193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59"/>
              <p:cNvSpPr/>
              <p:nvPr/>
            </p:nvSpPr>
            <p:spPr>
              <a:xfrm>
                <a:off x="2476147" y="3687157"/>
                <a:ext cx="23991" cy="30868"/>
              </a:xfrm>
              <a:custGeom>
                <a:rect b="b" l="l" r="r" t="t"/>
                <a:pathLst>
                  <a:path extrusionOk="0" h="1742" w="1356">
                    <a:moveTo>
                      <a:pt x="842" y="200"/>
                    </a:moveTo>
                    <a:cubicBezTo>
                      <a:pt x="1075" y="200"/>
                      <a:pt x="1075" y="293"/>
                      <a:pt x="1075" y="293"/>
                    </a:cubicBezTo>
                    <a:cubicBezTo>
                      <a:pt x="1122" y="527"/>
                      <a:pt x="608" y="1227"/>
                      <a:pt x="188" y="1508"/>
                    </a:cubicBezTo>
                    <a:cubicBezTo>
                      <a:pt x="188" y="1087"/>
                      <a:pt x="328" y="667"/>
                      <a:pt x="561" y="340"/>
                    </a:cubicBezTo>
                    <a:cubicBezTo>
                      <a:pt x="655" y="247"/>
                      <a:pt x="748" y="247"/>
                      <a:pt x="842" y="200"/>
                    </a:cubicBezTo>
                    <a:close/>
                    <a:moveTo>
                      <a:pt x="833" y="1"/>
                    </a:moveTo>
                    <a:cubicBezTo>
                      <a:pt x="683" y="1"/>
                      <a:pt x="544" y="77"/>
                      <a:pt x="468" y="153"/>
                    </a:cubicBezTo>
                    <a:cubicBezTo>
                      <a:pt x="141" y="620"/>
                      <a:pt x="1" y="1087"/>
                      <a:pt x="48" y="1648"/>
                    </a:cubicBezTo>
                    <a:cubicBezTo>
                      <a:pt x="48" y="1741"/>
                      <a:pt x="48" y="1741"/>
                      <a:pt x="141" y="1741"/>
                    </a:cubicBezTo>
                    <a:cubicBezTo>
                      <a:pt x="608" y="1508"/>
                      <a:pt x="1355" y="620"/>
                      <a:pt x="1262" y="200"/>
                    </a:cubicBezTo>
                    <a:cubicBezTo>
                      <a:pt x="1262" y="107"/>
                      <a:pt x="1168" y="13"/>
                      <a:pt x="935" y="13"/>
                    </a:cubicBezTo>
                    <a:cubicBezTo>
                      <a:pt x="901" y="5"/>
                      <a:pt x="866" y="1"/>
                      <a:pt x="83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59"/>
              <p:cNvSpPr/>
              <p:nvPr/>
            </p:nvSpPr>
            <p:spPr>
              <a:xfrm>
                <a:off x="1974618" y="2197791"/>
                <a:ext cx="96690" cy="64572"/>
              </a:xfrm>
              <a:custGeom>
                <a:rect b="b" l="l" r="r" t="t"/>
                <a:pathLst>
                  <a:path extrusionOk="0" h="3644" w="5465">
                    <a:moveTo>
                      <a:pt x="2008" y="0"/>
                    </a:moveTo>
                    <a:lnTo>
                      <a:pt x="0" y="1074"/>
                    </a:lnTo>
                    <a:cubicBezTo>
                      <a:pt x="374" y="3410"/>
                      <a:pt x="3363" y="3643"/>
                      <a:pt x="3363" y="3643"/>
                    </a:cubicBezTo>
                    <a:lnTo>
                      <a:pt x="5464" y="94"/>
                    </a:lnTo>
                    <a:lnTo>
                      <a:pt x="2008" y="0"/>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59"/>
              <p:cNvSpPr/>
              <p:nvPr/>
            </p:nvSpPr>
            <p:spPr>
              <a:xfrm>
                <a:off x="2034100" y="2199439"/>
                <a:ext cx="66117" cy="76976"/>
              </a:xfrm>
              <a:custGeom>
                <a:rect b="b" l="l" r="r" t="t"/>
                <a:pathLst>
                  <a:path extrusionOk="0" h="4344" w="3737">
                    <a:moveTo>
                      <a:pt x="2102" y="1"/>
                    </a:moveTo>
                    <a:lnTo>
                      <a:pt x="1" y="3550"/>
                    </a:lnTo>
                    <a:lnTo>
                      <a:pt x="1635" y="4344"/>
                    </a:lnTo>
                    <a:lnTo>
                      <a:pt x="3737" y="1168"/>
                    </a:lnTo>
                    <a:lnTo>
                      <a:pt x="2102" y="1"/>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501" name="Google Shape;1501;p5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502" name="Google Shape;1502;p59"/>
          <p:cNvPicPr preferRelativeResize="0"/>
          <p:nvPr/>
        </p:nvPicPr>
        <p:blipFill>
          <a:blip r:embed="rId4">
            <a:alphaModFix/>
          </a:blip>
          <a:stretch>
            <a:fillRect/>
          </a:stretch>
        </p:blipFill>
        <p:spPr>
          <a:xfrm>
            <a:off x="-3" y="4267225"/>
            <a:ext cx="825299" cy="876221"/>
          </a:xfrm>
          <a:prstGeom prst="rect">
            <a:avLst/>
          </a:prstGeom>
          <a:noFill/>
          <a:ln>
            <a:noFill/>
          </a:ln>
        </p:spPr>
      </p:pic>
      <p:pic>
        <p:nvPicPr>
          <p:cNvPr id="1503" name="Google Shape;1503;p59"/>
          <p:cNvPicPr preferRelativeResize="0"/>
          <p:nvPr/>
        </p:nvPicPr>
        <p:blipFill>
          <a:blip r:embed="rId5">
            <a:alphaModFix/>
          </a:blip>
          <a:stretch>
            <a:fillRect/>
          </a:stretch>
        </p:blipFill>
        <p:spPr>
          <a:xfrm>
            <a:off x="6730714" y="3264401"/>
            <a:ext cx="1792798" cy="17963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1">
                                            <p:txEl>
                                              <p:pRg end="0" st="0"/>
                                            </p:txEl>
                                          </p:spTgt>
                                        </p:tgtEl>
                                        <p:attrNameLst>
                                          <p:attrName>style.visibility</p:attrName>
                                        </p:attrNameLst>
                                      </p:cBhvr>
                                      <p:to>
                                        <p:strVal val="visible"/>
                                      </p:to>
                                    </p:set>
                                    <p:animEffect filter="fade" transition="in">
                                      <p:cBhvr>
                                        <p:cTn dur="1000"/>
                                        <p:tgtEl>
                                          <p:spTgt spid="144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1">
                                            <p:txEl>
                                              <p:pRg end="1" st="1"/>
                                            </p:txEl>
                                          </p:spTgt>
                                        </p:tgtEl>
                                        <p:attrNameLst>
                                          <p:attrName>style.visibility</p:attrName>
                                        </p:attrNameLst>
                                      </p:cBhvr>
                                      <p:to>
                                        <p:strVal val="visible"/>
                                      </p:to>
                                    </p:set>
                                    <p:animEffect filter="fade" transition="in">
                                      <p:cBhvr>
                                        <p:cTn dur="1000"/>
                                        <p:tgtEl>
                                          <p:spTgt spid="144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1">
                                            <p:txEl>
                                              <p:pRg end="2" st="2"/>
                                            </p:txEl>
                                          </p:spTgt>
                                        </p:tgtEl>
                                        <p:attrNameLst>
                                          <p:attrName>style.visibility</p:attrName>
                                        </p:attrNameLst>
                                      </p:cBhvr>
                                      <p:to>
                                        <p:strVal val="visible"/>
                                      </p:to>
                                    </p:set>
                                    <p:animEffect filter="fade" transition="in">
                                      <p:cBhvr>
                                        <p:cTn dur="1000"/>
                                        <p:tgtEl>
                                          <p:spTgt spid="144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1">
                                            <p:txEl>
                                              <p:pRg end="3" st="3"/>
                                            </p:txEl>
                                          </p:spTgt>
                                        </p:tgtEl>
                                        <p:attrNameLst>
                                          <p:attrName>style.visibility</p:attrName>
                                        </p:attrNameLst>
                                      </p:cBhvr>
                                      <p:to>
                                        <p:strVal val="visible"/>
                                      </p:to>
                                    </p:set>
                                    <p:animEffect filter="fade" transition="in">
                                      <p:cBhvr>
                                        <p:cTn dur="1000"/>
                                        <p:tgtEl>
                                          <p:spTgt spid="144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1">
                                            <p:txEl>
                                              <p:pRg end="4" st="4"/>
                                            </p:txEl>
                                          </p:spTgt>
                                        </p:tgtEl>
                                        <p:attrNameLst>
                                          <p:attrName>style.visibility</p:attrName>
                                        </p:attrNameLst>
                                      </p:cBhvr>
                                      <p:to>
                                        <p:strVal val="visible"/>
                                      </p:to>
                                    </p:set>
                                    <p:animEffect filter="fade" transition="in">
                                      <p:cBhvr>
                                        <p:cTn dur="1000"/>
                                        <p:tgtEl>
                                          <p:spTgt spid="144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1">
                                            <p:txEl>
                                              <p:pRg end="5" st="5"/>
                                            </p:txEl>
                                          </p:spTgt>
                                        </p:tgtEl>
                                        <p:attrNameLst>
                                          <p:attrName>style.visibility</p:attrName>
                                        </p:attrNameLst>
                                      </p:cBhvr>
                                      <p:to>
                                        <p:strVal val="visible"/>
                                      </p:to>
                                    </p:set>
                                    <p:animEffect filter="fade" transition="in">
                                      <p:cBhvr>
                                        <p:cTn dur="1000"/>
                                        <p:tgtEl>
                                          <p:spTgt spid="144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1">
                                            <p:txEl>
                                              <p:pRg end="6" st="6"/>
                                            </p:txEl>
                                          </p:spTgt>
                                        </p:tgtEl>
                                        <p:attrNameLst>
                                          <p:attrName>style.visibility</p:attrName>
                                        </p:attrNameLst>
                                      </p:cBhvr>
                                      <p:to>
                                        <p:strVal val="visible"/>
                                      </p:to>
                                    </p:set>
                                    <p:animEffect filter="fade" transition="in">
                                      <p:cBhvr>
                                        <p:cTn dur="1000"/>
                                        <p:tgtEl>
                                          <p:spTgt spid="1441">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1">
                                            <p:txEl>
                                              <p:pRg end="7" st="7"/>
                                            </p:txEl>
                                          </p:spTgt>
                                        </p:tgtEl>
                                        <p:attrNameLst>
                                          <p:attrName>style.visibility</p:attrName>
                                        </p:attrNameLst>
                                      </p:cBhvr>
                                      <p:to>
                                        <p:strVal val="visible"/>
                                      </p:to>
                                    </p:set>
                                    <p:animEffect filter="fade" transition="in">
                                      <p:cBhvr>
                                        <p:cTn dur="1000"/>
                                        <p:tgtEl>
                                          <p:spTgt spid="1441">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1">
                                            <p:txEl>
                                              <p:pRg end="8" st="8"/>
                                            </p:txEl>
                                          </p:spTgt>
                                        </p:tgtEl>
                                        <p:attrNameLst>
                                          <p:attrName>style.visibility</p:attrName>
                                        </p:attrNameLst>
                                      </p:cBhvr>
                                      <p:to>
                                        <p:strVal val="visible"/>
                                      </p:to>
                                    </p:set>
                                    <p:animEffect filter="fade" transition="in">
                                      <p:cBhvr>
                                        <p:cTn dur="1000"/>
                                        <p:tgtEl>
                                          <p:spTgt spid="1441">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1">
                                            <p:txEl>
                                              <p:pRg end="9" st="9"/>
                                            </p:txEl>
                                          </p:spTgt>
                                        </p:tgtEl>
                                        <p:attrNameLst>
                                          <p:attrName>style.visibility</p:attrName>
                                        </p:attrNameLst>
                                      </p:cBhvr>
                                      <p:to>
                                        <p:strVal val="visible"/>
                                      </p:to>
                                    </p:set>
                                    <p:animEffect filter="fade" transition="in">
                                      <p:cBhvr>
                                        <p:cTn dur="1000"/>
                                        <p:tgtEl>
                                          <p:spTgt spid="1441">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1">
                                            <p:txEl>
                                              <p:pRg end="10" st="10"/>
                                            </p:txEl>
                                          </p:spTgt>
                                        </p:tgtEl>
                                        <p:attrNameLst>
                                          <p:attrName>style.visibility</p:attrName>
                                        </p:attrNameLst>
                                      </p:cBhvr>
                                      <p:to>
                                        <p:strVal val="visible"/>
                                      </p:to>
                                    </p:set>
                                    <p:animEffect filter="fade" transition="in">
                                      <p:cBhvr>
                                        <p:cTn dur="1000"/>
                                        <p:tgtEl>
                                          <p:spTgt spid="1441">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1">
                                            <p:txEl>
                                              <p:pRg end="11" st="11"/>
                                            </p:txEl>
                                          </p:spTgt>
                                        </p:tgtEl>
                                        <p:attrNameLst>
                                          <p:attrName>style.visibility</p:attrName>
                                        </p:attrNameLst>
                                      </p:cBhvr>
                                      <p:to>
                                        <p:strVal val="visible"/>
                                      </p:to>
                                    </p:set>
                                    <p:animEffect filter="fade" transition="in">
                                      <p:cBhvr>
                                        <p:cTn dur="1000"/>
                                        <p:tgtEl>
                                          <p:spTgt spid="1441">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1">
                                            <p:txEl>
                                              <p:pRg end="12" st="12"/>
                                            </p:txEl>
                                          </p:spTgt>
                                        </p:tgtEl>
                                        <p:attrNameLst>
                                          <p:attrName>style.visibility</p:attrName>
                                        </p:attrNameLst>
                                      </p:cBhvr>
                                      <p:to>
                                        <p:strVal val="visible"/>
                                      </p:to>
                                    </p:set>
                                    <p:animEffect filter="fade" transition="in">
                                      <p:cBhvr>
                                        <p:cTn dur="1000"/>
                                        <p:tgtEl>
                                          <p:spTgt spid="1441">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1">
                                            <p:txEl>
                                              <p:pRg end="13" st="13"/>
                                            </p:txEl>
                                          </p:spTgt>
                                        </p:tgtEl>
                                        <p:attrNameLst>
                                          <p:attrName>style.visibility</p:attrName>
                                        </p:attrNameLst>
                                      </p:cBhvr>
                                      <p:to>
                                        <p:strVal val="visible"/>
                                      </p:to>
                                    </p:set>
                                    <p:animEffect filter="fade" transition="in">
                                      <p:cBhvr>
                                        <p:cTn dur="1000"/>
                                        <p:tgtEl>
                                          <p:spTgt spid="1441">
                                            <p:txEl>
                                              <p:pRg end="13" st="1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1">
                                            <p:txEl>
                                              <p:pRg end="14" st="14"/>
                                            </p:txEl>
                                          </p:spTgt>
                                        </p:tgtEl>
                                        <p:attrNameLst>
                                          <p:attrName>style.visibility</p:attrName>
                                        </p:attrNameLst>
                                      </p:cBhvr>
                                      <p:to>
                                        <p:strVal val="visible"/>
                                      </p:to>
                                    </p:set>
                                    <p:animEffect filter="fade" transition="in">
                                      <p:cBhvr>
                                        <p:cTn dur="1000"/>
                                        <p:tgtEl>
                                          <p:spTgt spid="1441">
                                            <p:txEl>
                                              <p:pRg end="14" st="1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1">
                                            <p:txEl>
                                              <p:pRg end="15" st="15"/>
                                            </p:txEl>
                                          </p:spTgt>
                                        </p:tgtEl>
                                        <p:attrNameLst>
                                          <p:attrName>style.visibility</p:attrName>
                                        </p:attrNameLst>
                                      </p:cBhvr>
                                      <p:to>
                                        <p:strVal val="visible"/>
                                      </p:to>
                                    </p:set>
                                    <p:animEffect filter="fade" transition="in">
                                      <p:cBhvr>
                                        <p:cTn dur="1000"/>
                                        <p:tgtEl>
                                          <p:spTgt spid="1441">
                                            <p:txEl>
                                              <p:pRg end="15" st="1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1">
                                            <p:txEl>
                                              <p:pRg end="16" st="16"/>
                                            </p:txEl>
                                          </p:spTgt>
                                        </p:tgtEl>
                                        <p:attrNameLst>
                                          <p:attrName>style.visibility</p:attrName>
                                        </p:attrNameLst>
                                      </p:cBhvr>
                                      <p:to>
                                        <p:strVal val="visible"/>
                                      </p:to>
                                    </p:set>
                                    <p:animEffect filter="fade" transition="in">
                                      <p:cBhvr>
                                        <p:cTn dur="1000"/>
                                        <p:tgtEl>
                                          <p:spTgt spid="1441">
                                            <p:txEl>
                                              <p:pRg end="16" st="1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1">
                                            <p:txEl>
                                              <p:pRg end="17" st="17"/>
                                            </p:txEl>
                                          </p:spTgt>
                                        </p:tgtEl>
                                        <p:attrNameLst>
                                          <p:attrName>style.visibility</p:attrName>
                                        </p:attrNameLst>
                                      </p:cBhvr>
                                      <p:to>
                                        <p:strVal val="visible"/>
                                      </p:to>
                                    </p:set>
                                    <p:animEffect filter="fade" transition="in">
                                      <p:cBhvr>
                                        <p:cTn dur="1000"/>
                                        <p:tgtEl>
                                          <p:spTgt spid="1441">
                                            <p:txEl>
                                              <p:pRg end="17" st="1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1">
                                            <p:txEl>
                                              <p:pRg end="18" st="18"/>
                                            </p:txEl>
                                          </p:spTgt>
                                        </p:tgtEl>
                                        <p:attrNameLst>
                                          <p:attrName>style.visibility</p:attrName>
                                        </p:attrNameLst>
                                      </p:cBhvr>
                                      <p:to>
                                        <p:strVal val="visible"/>
                                      </p:to>
                                    </p:set>
                                    <p:animEffect filter="fade" transition="in">
                                      <p:cBhvr>
                                        <p:cTn dur="1000"/>
                                        <p:tgtEl>
                                          <p:spTgt spid="1441">
                                            <p:txEl>
                                              <p:pRg end="18" st="1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1">
                                            <p:txEl>
                                              <p:pRg end="19" st="19"/>
                                            </p:txEl>
                                          </p:spTgt>
                                        </p:tgtEl>
                                        <p:attrNameLst>
                                          <p:attrName>style.visibility</p:attrName>
                                        </p:attrNameLst>
                                      </p:cBhvr>
                                      <p:to>
                                        <p:strVal val="visible"/>
                                      </p:to>
                                    </p:set>
                                    <p:animEffect filter="fade" transition="in">
                                      <p:cBhvr>
                                        <p:cTn dur="1000"/>
                                        <p:tgtEl>
                                          <p:spTgt spid="1441">
                                            <p:txEl>
                                              <p:pRg end="19" st="1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1">
                                            <p:txEl>
                                              <p:pRg end="20" st="20"/>
                                            </p:txEl>
                                          </p:spTgt>
                                        </p:tgtEl>
                                        <p:attrNameLst>
                                          <p:attrName>style.visibility</p:attrName>
                                        </p:attrNameLst>
                                      </p:cBhvr>
                                      <p:to>
                                        <p:strVal val="visible"/>
                                      </p:to>
                                    </p:set>
                                    <p:animEffect filter="fade" transition="in">
                                      <p:cBhvr>
                                        <p:cTn dur="1000"/>
                                        <p:tgtEl>
                                          <p:spTgt spid="1441">
                                            <p:txEl>
                                              <p:pRg end="20" st="2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1">
                                            <p:txEl>
                                              <p:pRg end="21" st="21"/>
                                            </p:txEl>
                                          </p:spTgt>
                                        </p:tgtEl>
                                        <p:attrNameLst>
                                          <p:attrName>style.visibility</p:attrName>
                                        </p:attrNameLst>
                                      </p:cBhvr>
                                      <p:to>
                                        <p:strVal val="visible"/>
                                      </p:to>
                                    </p:set>
                                    <p:animEffect filter="fade" transition="in">
                                      <p:cBhvr>
                                        <p:cTn dur="1000"/>
                                        <p:tgtEl>
                                          <p:spTgt spid="1441">
                                            <p:txEl>
                                              <p:pRg end="21" st="2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1">
                                            <p:txEl>
                                              <p:pRg end="22" st="22"/>
                                            </p:txEl>
                                          </p:spTgt>
                                        </p:tgtEl>
                                        <p:attrNameLst>
                                          <p:attrName>style.visibility</p:attrName>
                                        </p:attrNameLst>
                                      </p:cBhvr>
                                      <p:to>
                                        <p:strVal val="visible"/>
                                      </p:to>
                                    </p:set>
                                    <p:animEffect filter="fade" transition="in">
                                      <p:cBhvr>
                                        <p:cTn dur="1000"/>
                                        <p:tgtEl>
                                          <p:spTgt spid="1441">
                                            <p:txEl>
                                              <p:pRg end="22" st="2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1">
                                            <p:txEl>
                                              <p:pRg end="23" st="23"/>
                                            </p:txEl>
                                          </p:spTgt>
                                        </p:tgtEl>
                                        <p:attrNameLst>
                                          <p:attrName>style.visibility</p:attrName>
                                        </p:attrNameLst>
                                      </p:cBhvr>
                                      <p:to>
                                        <p:strVal val="visible"/>
                                      </p:to>
                                    </p:set>
                                    <p:animEffect filter="fade" transition="in">
                                      <p:cBhvr>
                                        <p:cTn dur="1000"/>
                                        <p:tgtEl>
                                          <p:spTgt spid="1441">
                                            <p:txEl>
                                              <p:pRg end="23" st="2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5" name="Shape 765"/>
        <p:cNvGrpSpPr/>
        <p:nvPr/>
      </p:nvGrpSpPr>
      <p:grpSpPr>
        <a:xfrm>
          <a:off x="0" y="0"/>
          <a:ext cx="0" cy="0"/>
          <a:chOff x="0" y="0"/>
          <a:chExt cx="0" cy="0"/>
        </a:xfrm>
      </p:grpSpPr>
      <p:sp>
        <p:nvSpPr>
          <p:cNvPr id="766" name="Google Shape;766;p42"/>
          <p:cNvSpPr txBox="1"/>
          <p:nvPr>
            <p:ph type="title"/>
          </p:nvPr>
        </p:nvSpPr>
        <p:spPr>
          <a:xfrm>
            <a:off x="1755600" y="541842"/>
            <a:ext cx="5632800" cy="429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CONTENTS</a:t>
            </a:r>
            <a:endParaRPr/>
          </a:p>
        </p:txBody>
      </p:sp>
      <p:sp>
        <p:nvSpPr>
          <p:cNvPr id="767" name="Google Shape;767;p42"/>
          <p:cNvSpPr txBox="1"/>
          <p:nvPr>
            <p:ph idx="1" type="body"/>
          </p:nvPr>
        </p:nvSpPr>
        <p:spPr>
          <a:xfrm>
            <a:off x="940025" y="1678725"/>
            <a:ext cx="3223200" cy="31056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Clr>
                <a:schemeClr val="dk1"/>
              </a:buClr>
              <a:buSzPts val="1400"/>
              <a:buAutoNum type="arabicPeriod" startAt="3"/>
            </a:pPr>
            <a:r>
              <a:rPr lang="en">
                <a:solidFill>
                  <a:schemeClr val="dk1"/>
                </a:solidFill>
              </a:rPr>
              <a:t>Resource lists for educators</a:t>
            </a:r>
            <a:endParaRPr>
              <a:solidFill>
                <a:schemeClr val="dk1"/>
              </a:solidFill>
            </a:endParaRPr>
          </a:p>
          <a:p>
            <a:pPr indent="-317500" lvl="0" marL="457200" rtl="0" algn="l">
              <a:spcBef>
                <a:spcPts val="0"/>
              </a:spcBef>
              <a:spcAft>
                <a:spcPts val="0"/>
              </a:spcAft>
              <a:buClr>
                <a:schemeClr val="dk1"/>
              </a:buClr>
              <a:buSzPts val="1400"/>
              <a:buAutoNum type="arabicPeriod" startAt="3"/>
            </a:pPr>
            <a:r>
              <a:rPr lang="en">
                <a:solidFill>
                  <a:schemeClr val="dk1"/>
                </a:solidFill>
              </a:rPr>
              <a:t>Meet the Tellurium!</a:t>
            </a:r>
            <a:endParaRPr>
              <a:solidFill>
                <a:schemeClr val="dk1"/>
              </a:solidFill>
            </a:endParaRPr>
          </a:p>
          <a:p>
            <a:pPr indent="-317500" lvl="0" marL="457200" rtl="0" algn="l">
              <a:spcBef>
                <a:spcPts val="0"/>
              </a:spcBef>
              <a:spcAft>
                <a:spcPts val="0"/>
              </a:spcAft>
              <a:buClr>
                <a:schemeClr val="dk1"/>
              </a:buClr>
              <a:buSzPts val="1400"/>
              <a:buAutoNum type="arabicPeriod" startAt="3"/>
            </a:pPr>
            <a:r>
              <a:rPr lang="en">
                <a:solidFill>
                  <a:schemeClr val="dk1"/>
                </a:solidFill>
              </a:rPr>
              <a:t>Safe Handling</a:t>
            </a:r>
            <a:endParaRPr>
              <a:solidFill>
                <a:schemeClr val="dk1"/>
              </a:solidFill>
            </a:endParaRPr>
          </a:p>
          <a:p>
            <a:pPr indent="-317500" lvl="0" marL="457200" rtl="0" algn="l">
              <a:spcBef>
                <a:spcPts val="0"/>
              </a:spcBef>
              <a:spcAft>
                <a:spcPts val="0"/>
              </a:spcAft>
              <a:buClr>
                <a:schemeClr val="dk1"/>
              </a:buClr>
              <a:buSzPts val="1400"/>
              <a:buAutoNum type="arabicPeriod" startAt="3"/>
            </a:pPr>
            <a:r>
              <a:rPr lang="en">
                <a:solidFill>
                  <a:schemeClr val="dk1"/>
                </a:solidFill>
              </a:rPr>
              <a:t>Demonstration Guides</a:t>
            </a:r>
            <a:endParaRPr>
              <a:solidFill>
                <a:schemeClr val="dk1"/>
              </a:solidFill>
            </a:endParaRPr>
          </a:p>
          <a:p>
            <a:pPr indent="-317500" lvl="0" marL="457200" rtl="0" algn="l">
              <a:spcBef>
                <a:spcPts val="0"/>
              </a:spcBef>
              <a:spcAft>
                <a:spcPts val="0"/>
              </a:spcAft>
              <a:buClr>
                <a:schemeClr val="dk1"/>
              </a:buClr>
              <a:buSzPts val="1400"/>
              <a:buAutoNum type="arabicPeriod" startAt="3"/>
            </a:pPr>
            <a:r>
              <a:rPr lang="en">
                <a:solidFill>
                  <a:schemeClr val="dk1"/>
                </a:solidFill>
              </a:rPr>
              <a:t>A day on Earth - The sun’s movement</a:t>
            </a:r>
            <a:endParaRPr>
              <a:solidFill>
                <a:schemeClr val="dk1"/>
              </a:solidFill>
            </a:endParaRPr>
          </a:p>
          <a:p>
            <a:pPr indent="-317500" lvl="0" marL="457200" rtl="0" algn="l">
              <a:spcBef>
                <a:spcPts val="0"/>
              </a:spcBef>
              <a:spcAft>
                <a:spcPts val="0"/>
              </a:spcAft>
              <a:buClr>
                <a:schemeClr val="dk1"/>
              </a:buClr>
              <a:buSzPts val="1400"/>
              <a:buAutoNum type="arabicPeriod" startAt="3"/>
            </a:pPr>
            <a:r>
              <a:rPr lang="en">
                <a:solidFill>
                  <a:schemeClr val="dk1"/>
                </a:solidFill>
              </a:rPr>
              <a:t>A day on Earth - Shadows</a:t>
            </a:r>
            <a:endParaRPr>
              <a:solidFill>
                <a:schemeClr val="dk1"/>
              </a:solidFill>
            </a:endParaRPr>
          </a:p>
          <a:p>
            <a:pPr indent="-317500" lvl="0" marL="457200" rtl="0" algn="l">
              <a:spcBef>
                <a:spcPts val="0"/>
              </a:spcBef>
              <a:spcAft>
                <a:spcPts val="0"/>
              </a:spcAft>
              <a:buClr>
                <a:schemeClr val="dk1"/>
              </a:buClr>
              <a:buSzPts val="1400"/>
              <a:buAutoNum type="arabicPeriod" startAt="3"/>
            </a:pPr>
            <a:r>
              <a:rPr lang="en">
                <a:solidFill>
                  <a:schemeClr val="dk1"/>
                </a:solidFill>
              </a:rPr>
              <a:t>The Tilt - Sunlight</a:t>
            </a:r>
            <a:endParaRPr>
              <a:solidFill>
                <a:schemeClr val="dk1"/>
              </a:solidFill>
            </a:endParaRPr>
          </a:p>
          <a:p>
            <a:pPr indent="-317500" lvl="0" marL="457200" rtl="0" algn="l">
              <a:spcBef>
                <a:spcPts val="0"/>
              </a:spcBef>
              <a:spcAft>
                <a:spcPts val="0"/>
              </a:spcAft>
              <a:buClr>
                <a:schemeClr val="dk1"/>
              </a:buClr>
              <a:buSzPts val="1400"/>
              <a:buAutoNum type="arabicPeriod" startAt="3"/>
            </a:pPr>
            <a:r>
              <a:rPr lang="en">
                <a:solidFill>
                  <a:schemeClr val="dk1"/>
                </a:solidFill>
              </a:rPr>
              <a:t>The Tilt - Seasons</a:t>
            </a:r>
            <a:endParaRPr>
              <a:solidFill>
                <a:schemeClr val="dk1"/>
              </a:solidFill>
            </a:endParaRPr>
          </a:p>
          <a:p>
            <a:pPr indent="-317500" lvl="0" marL="457200" rtl="0" algn="l">
              <a:spcBef>
                <a:spcPts val="0"/>
              </a:spcBef>
              <a:spcAft>
                <a:spcPts val="0"/>
              </a:spcAft>
              <a:buClr>
                <a:schemeClr val="dk1"/>
              </a:buClr>
              <a:buSzPts val="1400"/>
              <a:buAutoNum type="arabicPeriod" startAt="3"/>
            </a:pPr>
            <a:r>
              <a:rPr lang="en">
                <a:solidFill>
                  <a:schemeClr val="dk1"/>
                </a:solidFill>
              </a:rPr>
              <a:t>The Tilt - Equinox and Solstice</a:t>
            </a:r>
            <a:endParaRPr>
              <a:solidFill>
                <a:schemeClr val="dk1"/>
              </a:solidFill>
            </a:endParaRPr>
          </a:p>
          <a:p>
            <a:pPr indent="-317500" lvl="0" marL="457200" rtl="0" algn="l">
              <a:spcBef>
                <a:spcPts val="0"/>
              </a:spcBef>
              <a:spcAft>
                <a:spcPts val="0"/>
              </a:spcAft>
              <a:buClr>
                <a:schemeClr val="dk1"/>
              </a:buClr>
              <a:buSzPts val="1400"/>
              <a:buAutoNum type="arabicPeriod" startAt="3"/>
            </a:pPr>
            <a:r>
              <a:rPr lang="en">
                <a:solidFill>
                  <a:schemeClr val="dk1"/>
                </a:solidFill>
              </a:rPr>
              <a:t>Phases of the Moon</a:t>
            </a:r>
            <a:endParaRPr>
              <a:solidFill>
                <a:schemeClr val="dk1"/>
              </a:solidFill>
            </a:endParaRPr>
          </a:p>
          <a:p>
            <a:pPr indent="-317500" lvl="0" marL="457200" rtl="0" algn="l">
              <a:spcBef>
                <a:spcPts val="0"/>
              </a:spcBef>
              <a:spcAft>
                <a:spcPts val="0"/>
              </a:spcAft>
              <a:buClr>
                <a:schemeClr val="dk1"/>
              </a:buClr>
              <a:buSzPts val="1400"/>
              <a:buAutoNum type="arabicPeriod" startAt="3"/>
            </a:pPr>
            <a:r>
              <a:rPr lang="en">
                <a:solidFill>
                  <a:schemeClr val="dk1"/>
                </a:solidFill>
              </a:rPr>
              <a:t>Phases of the Moon - A Half Moon</a:t>
            </a:r>
            <a:endParaRPr>
              <a:solidFill>
                <a:schemeClr val="dk1"/>
              </a:solidFill>
            </a:endParaRPr>
          </a:p>
          <a:p>
            <a:pPr indent="-317500" lvl="0" marL="457200" rtl="0" algn="l">
              <a:spcBef>
                <a:spcPts val="0"/>
              </a:spcBef>
              <a:spcAft>
                <a:spcPts val="0"/>
              </a:spcAft>
              <a:buClr>
                <a:schemeClr val="dk1"/>
              </a:buClr>
              <a:buSzPts val="1400"/>
              <a:buAutoNum type="arabicPeriod" startAt="3"/>
            </a:pPr>
            <a:r>
              <a:rPr lang="en">
                <a:solidFill>
                  <a:schemeClr val="dk1"/>
                </a:solidFill>
              </a:rPr>
              <a:t>Phases of the Moon - Wobbles!</a:t>
            </a:r>
            <a:endParaRPr>
              <a:solidFill>
                <a:schemeClr val="dk1"/>
              </a:solidFill>
            </a:endParaRPr>
          </a:p>
          <a:p>
            <a:pPr indent="-317500" lvl="0" marL="457200" rtl="0" algn="l">
              <a:spcBef>
                <a:spcPts val="0"/>
              </a:spcBef>
              <a:spcAft>
                <a:spcPts val="0"/>
              </a:spcAft>
              <a:buClr>
                <a:schemeClr val="dk1"/>
              </a:buClr>
              <a:buSzPts val="1400"/>
              <a:buAutoNum type="arabicPeriod" startAt="3"/>
            </a:pPr>
            <a:r>
              <a:rPr lang="en">
                <a:solidFill>
                  <a:schemeClr val="dk1"/>
                </a:solidFill>
              </a:rPr>
              <a:t>Phases of the Moon - New Moon</a:t>
            </a:r>
            <a:endParaRPr>
              <a:solidFill>
                <a:schemeClr val="dk1"/>
              </a:solidFill>
            </a:endParaRPr>
          </a:p>
        </p:txBody>
      </p:sp>
      <p:sp>
        <p:nvSpPr>
          <p:cNvPr id="768" name="Google Shape;768;p42"/>
          <p:cNvSpPr txBox="1"/>
          <p:nvPr>
            <p:ph idx="1" type="body"/>
          </p:nvPr>
        </p:nvSpPr>
        <p:spPr>
          <a:xfrm>
            <a:off x="5000325" y="1678725"/>
            <a:ext cx="3223200" cy="31056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Clr>
                <a:schemeClr val="dk1"/>
              </a:buClr>
              <a:buSzPts val="1400"/>
              <a:buAutoNum type="arabicPeriod" startAt="16"/>
            </a:pPr>
            <a:r>
              <a:rPr lang="en">
                <a:solidFill>
                  <a:schemeClr val="dk1"/>
                </a:solidFill>
              </a:rPr>
              <a:t>Phases of the Moon - Full Moon</a:t>
            </a:r>
            <a:endParaRPr>
              <a:solidFill>
                <a:schemeClr val="dk1"/>
              </a:solidFill>
            </a:endParaRPr>
          </a:p>
          <a:p>
            <a:pPr indent="-317500" lvl="0" marL="457200" rtl="0" algn="l">
              <a:spcBef>
                <a:spcPts val="0"/>
              </a:spcBef>
              <a:spcAft>
                <a:spcPts val="0"/>
              </a:spcAft>
              <a:buClr>
                <a:schemeClr val="dk1"/>
              </a:buClr>
              <a:buSzPts val="1400"/>
              <a:buAutoNum type="arabicPeriod" startAt="16"/>
            </a:pPr>
            <a:r>
              <a:rPr lang="en">
                <a:solidFill>
                  <a:schemeClr val="dk1"/>
                </a:solidFill>
              </a:rPr>
              <a:t>Phases of the Moon - Quarters</a:t>
            </a:r>
            <a:endParaRPr>
              <a:solidFill>
                <a:schemeClr val="dk1"/>
              </a:solidFill>
            </a:endParaRPr>
          </a:p>
          <a:p>
            <a:pPr indent="-317500" lvl="0" marL="457200" rtl="0" algn="l">
              <a:spcBef>
                <a:spcPts val="0"/>
              </a:spcBef>
              <a:spcAft>
                <a:spcPts val="0"/>
              </a:spcAft>
              <a:buClr>
                <a:schemeClr val="dk1"/>
              </a:buClr>
              <a:buSzPts val="1400"/>
              <a:buAutoNum type="arabicPeriod" startAt="16"/>
            </a:pPr>
            <a:r>
              <a:rPr lang="en">
                <a:solidFill>
                  <a:schemeClr val="dk1"/>
                </a:solidFill>
              </a:rPr>
              <a:t>Phases of the Moon - Crescent</a:t>
            </a:r>
            <a:endParaRPr>
              <a:solidFill>
                <a:schemeClr val="dk1"/>
              </a:solidFill>
            </a:endParaRPr>
          </a:p>
          <a:p>
            <a:pPr indent="-317500" lvl="0" marL="457200" rtl="0" algn="l">
              <a:spcBef>
                <a:spcPts val="0"/>
              </a:spcBef>
              <a:spcAft>
                <a:spcPts val="0"/>
              </a:spcAft>
              <a:buClr>
                <a:schemeClr val="dk1"/>
              </a:buClr>
              <a:buSzPts val="1400"/>
              <a:buAutoNum type="arabicPeriod" startAt="16"/>
            </a:pPr>
            <a:r>
              <a:rPr lang="en">
                <a:solidFill>
                  <a:schemeClr val="dk1"/>
                </a:solidFill>
              </a:rPr>
              <a:t>Phases of the Moon - Gibbous</a:t>
            </a:r>
            <a:endParaRPr>
              <a:solidFill>
                <a:schemeClr val="dk1"/>
              </a:solidFill>
            </a:endParaRPr>
          </a:p>
          <a:p>
            <a:pPr indent="-317500" lvl="0" marL="457200" rtl="0" algn="l">
              <a:spcBef>
                <a:spcPts val="0"/>
              </a:spcBef>
              <a:spcAft>
                <a:spcPts val="0"/>
              </a:spcAft>
              <a:buClr>
                <a:schemeClr val="dk1"/>
              </a:buClr>
              <a:buSzPts val="1400"/>
              <a:buAutoNum type="arabicPeriod" startAt="16"/>
            </a:pPr>
            <a:r>
              <a:rPr lang="en">
                <a:solidFill>
                  <a:schemeClr val="dk1"/>
                </a:solidFill>
              </a:rPr>
              <a:t>Phases of the Moon - Waxing and Waning</a:t>
            </a:r>
            <a:endParaRPr>
              <a:solidFill>
                <a:schemeClr val="dk1"/>
              </a:solidFill>
            </a:endParaRPr>
          </a:p>
          <a:p>
            <a:pPr indent="-317500" lvl="0" marL="457200" rtl="0" algn="l">
              <a:spcBef>
                <a:spcPts val="0"/>
              </a:spcBef>
              <a:spcAft>
                <a:spcPts val="0"/>
              </a:spcAft>
              <a:buClr>
                <a:schemeClr val="dk1"/>
              </a:buClr>
              <a:buSzPts val="1400"/>
              <a:buAutoNum type="arabicPeriod" startAt="16"/>
            </a:pPr>
            <a:r>
              <a:rPr lang="en">
                <a:solidFill>
                  <a:schemeClr val="dk1"/>
                </a:solidFill>
              </a:rPr>
              <a:t>Months of the year and the moon *</a:t>
            </a:r>
            <a:endParaRPr>
              <a:solidFill>
                <a:schemeClr val="dk1"/>
              </a:solidFill>
            </a:endParaRPr>
          </a:p>
          <a:p>
            <a:pPr indent="-317500" lvl="0" marL="457200" rtl="0" algn="l">
              <a:spcBef>
                <a:spcPts val="0"/>
              </a:spcBef>
              <a:spcAft>
                <a:spcPts val="0"/>
              </a:spcAft>
              <a:buClr>
                <a:schemeClr val="dk1"/>
              </a:buClr>
              <a:buSzPts val="1400"/>
              <a:buAutoNum type="arabicPeriod" startAt="16"/>
            </a:pPr>
            <a:r>
              <a:rPr lang="en">
                <a:solidFill>
                  <a:schemeClr val="dk1"/>
                </a:solidFill>
              </a:rPr>
              <a:t>How do we move through space? * </a:t>
            </a:r>
            <a:endParaRPr>
              <a:solidFill>
                <a:schemeClr val="dk1"/>
              </a:solidFill>
            </a:endParaRPr>
          </a:p>
          <a:p>
            <a:pPr indent="-317500" lvl="0" marL="457200" rtl="0" algn="l">
              <a:spcBef>
                <a:spcPts val="0"/>
              </a:spcBef>
              <a:spcAft>
                <a:spcPts val="0"/>
              </a:spcAft>
              <a:buClr>
                <a:schemeClr val="dk1"/>
              </a:buClr>
              <a:buSzPts val="1400"/>
              <a:buAutoNum type="arabicPeriod" startAt="16"/>
            </a:pPr>
            <a:r>
              <a:rPr lang="en">
                <a:solidFill>
                  <a:schemeClr val="dk1"/>
                </a:solidFill>
              </a:rPr>
              <a:t>Reflection</a:t>
            </a:r>
            <a:endParaRPr>
              <a:solidFill>
                <a:schemeClr val="dk1"/>
              </a:solidFill>
            </a:endParaRPr>
          </a:p>
          <a:p>
            <a:pPr indent="-317500" lvl="0" marL="457200" rtl="0" algn="l">
              <a:spcBef>
                <a:spcPts val="0"/>
              </a:spcBef>
              <a:spcAft>
                <a:spcPts val="0"/>
              </a:spcAft>
              <a:buClr>
                <a:schemeClr val="dk1"/>
              </a:buClr>
              <a:buSzPts val="1400"/>
              <a:buAutoNum type="arabicPeriod" startAt="16"/>
            </a:pPr>
            <a:r>
              <a:rPr lang="en">
                <a:solidFill>
                  <a:schemeClr val="dk1"/>
                </a:solidFill>
              </a:rPr>
              <a:t>Homework!</a:t>
            </a:r>
            <a:endParaRPr>
              <a:solidFill>
                <a:schemeClr val="dk1"/>
              </a:solidFill>
            </a:endParaRPr>
          </a:p>
          <a:p>
            <a:pPr indent="-317500" lvl="0" marL="457200" rtl="0" algn="l">
              <a:spcBef>
                <a:spcPts val="0"/>
              </a:spcBef>
              <a:spcAft>
                <a:spcPts val="0"/>
              </a:spcAft>
              <a:buClr>
                <a:schemeClr val="dk1"/>
              </a:buClr>
              <a:buSzPts val="1400"/>
              <a:buAutoNum type="arabicPeriod" startAt="16"/>
            </a:pPr>
            <a:r>
              <a:rPr lang="en">
                <a:solidFill>
                  <a:schemeClr val="dk1"/>
                </a:solidFill>
              </a:rPr>
              <a:t>Get in Touch</a:t>
            </a:r>
            <a:endParaRPr>
              <a:solidFill>
                <a:schemeClr val="dk1"/>
              </a:solidFill>
            </a:endParaRPr>
          </a:p>
          <a:p>
            <a:pPr indent="-317500" lvl="0" marL="457200" rtl="0" algn="l">
              <a:spcBef>
                <a:spcPts val="0"/>
              </a:spcBef>
              <a:spcAft>
                <a:spcPts val="0"/>
              </a:spcAft>
              <a:buClr>
                <a:schemeClr val="dk1"/>
              </a:buClr>
              <a:buSzPts val="1400"/>
              <a:buAutoNum type="arabicPeriod" startAt="16"/>
            </a:pPr>
            <a:r>
              <a:rPr lang="en">
                <a:solidFill>
                  <a:schemeClr val="dk1"/>
                </a:solidFill>
              </a:rPr>
              <a:t>Lesson plan (to copy and paste!)</a:t>
            </a:r>
            <a:endParaRPr>
              <a:solidFill>
                <a:schemeClr val="dk1"/>
              </a:solidFill>
            </a:endParaRPr>
          </a:p>
        </p:txBody>
      </p:sp>
      <p:sp>
        <p:nvSpPr>
          <p:cNvPr id="769" name="Google Shape;769;p4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70" name="Google Shape;770;p42"/>
          <p:cNvSpPr txBox="1"/>
          <p:nvPr/>
        </p:nvSpPr>
        <p:spPr>
          <a:xfrm>
            <a:off x="5491850" y="4149550"/>
            <a:ext cx="3000000" cy="600300"/>
          </a:xfrm>
          <a:prstGeom prst="rect">
            <a:avLst/>
          </a:prstGeom>
          <a:noFill/>
          <a:ln>
            <a:noFill/>
          </a:ln>
        </p:spPr>
        <p:txBody>
          <a:bodyPr anchorCtr="0" anchor="t" bIns="91425" lIns="91425" spcFirstLastPara="1" rIns="91425" wrap="square" tIns="91425">
            <a:spAutoFit/>
          </a:bodyPr>
          <a:lstStyle/>
          <a:p>
            <a:pPr indent="0" lvl="0" marL="0" rtl="0" algn="l">
              <a:spcBef>
                <a:spcPts val="1000"/>
              </a:spcBef>
              <a:spcAft>
                <a:spcPts val="1600"/>
              </a:spcAft>
              <a:buNone/>
            </a:pPr>
            <a:r>
              <a:rPr i="1" lang="en" sz="900">
                <a:solidFill>
                  <a:schemeClr val="dk2"/>
                </a:solidFill>
                <a:latin typeface="Titillium Web"/>
                <a:ea typeface="Titillium Web"/>
                <a:cs typeface="Titillium Web"/>
                <a:sym typeface="Titillium Web"/>
              </a:rPr>
              <a:t>* </a:t>
            </a:r>
            <a:r>
              <a:rPr i="1" lang="en" sz="900">
                <a:solidFill>
                  <a:schemeClr val="dk2"/>
                </a:solidFill>
                <a:latin typeface="Titillium Web"/>
                <a:ea typeface="Titillium Web"/>
                <a:cs typeface="Titillium Web"/>
                <a:sym typeface="Titillium Web"/>
              </a:rPr>
              <a:t>Tellurium or orrery specific demonstrations rely on mechanical rotations of spheres.  We have limited these to just two slides/demonstrations.</a:t>
            </a:r>
            <a:endParaRPr i="1" sz="700"/>
          </a:p>
        </p:txBody>
      </p:sp>
      <p:pic>
        <p:nvPicPr>
          <p:cNvPr id="771" name="Google Shape;771;p42"/>
          <p:cNvPicPr preferRelativeResize="0"/>
          <p:nvPr/>
        </p:nvPicPr>
        <p:blipFill>
          <a:blip r:embed="rId3">
            <a:alphaModFix/>
          </a:blip>
          <a:stretch>
            <a:fillRect/>
          </a:stretch>
        </p:blipFill>
        <p:spPr>
          <a:xfrm>
            <a:off x="-3" y="4267225"/>
            <a:ext cx="825299" cy="876221"/>
          </a:xfrm>
          <a:prstGeom prst="rect">
            <a:avLst/>
          </a:prstGeom>
          <a:noFill/>
          <a:ln>
            <a:noFill/>
          </a:ln>
        </p:spPr>
      </p:pic>
      <p:sp>
        <p:nvSpPr>
          <p:cNvPr id="772" name="Google Shape;772;p42"/>
          <p:cNvSpPr txBox="1"/>
          <p:nvPr>
            <p:ph idx="4294967295" type="subTitle"/>
          </p:nvPr>
        </p:nvSpPr>
        <p:spPr>
          <a:xfrm>
            <a:off x="2146650" y="1073600"/>
            <a:ext cx="4850700" cy="3219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i="1" lang="en"/>
              <a:t>Top tip: Do not try to teach every demonstration in one lesson - pick a few to use across several lessons as needed.</a:t>
            </a:r>
            <a:endParaRPr i="1"/>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7" name="Shape 1507"/>
        <p:cNvGrpSpPr/>
        <p:nvPr/>
      </p:nvGrpSpPr>
      <p:grpSpPr>
        <a:xfrm>
          <a:off x="0" y="0"/>
          <a:ext cx="0" cy="0"/>
          <a:chOff x="0" y="0"/>
          <a:chExt cx="0" cy="0"/>
        </a:xfrm>
      </p:grpSpPr>
      <p:sp>
        <p:nvSpPr>
          <p:cNvPr id="1508" name="Google Shape;1508;p60"/>
          <p:cNvSpPr txBox="1"/>
          <p:nvPr>
            <p:ph type="ctrTitle"/>
          </p:nvPr>
        </p:nvSpPr>
        <p:spPr>
          <a:xfrm>
            <a:off x="341850" y="453250"/>
            <a:ext cx="8460300" cy="567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100"/>
              <a:t>Phases of the Moon - Waxing and Waning</a:t>
            </a:r>
            <a:endParaRPr sz="3100"/>
          </a:p>
        </p:txBody>
      </p:sp>
      <p:sp>
        <p:nvSpPr>
          <p:cNvPr id="1509" name="Google Shape;1509;p60"/>
          <p:cNvSpPr txBox="1"/>
          <p:nvPr>
            <p:ph idx="1" type="subTitle"/>
          </p:nvPr>
        </p:nvSpPr>
        <p:spPr>
          <a:xfrm>
            <a:off x="567550" y="1021150"/>
            <a:ext cx="5555100" cy="329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Waxing and waning simply describes the moon coming or going from ‘full’.</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 sz="1600"/>
              <a:t>Waxing means it appears to be growing towards fullness.</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 sz="1600"/>
              <a:t>Waning means it appears to shrink away from being full, ‘disappearing’ into the new moon.</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 sz="1600"/>
              <a:t>Does the moon really grow or shrink?</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 sz="1600"/>
              <a:t>Now you know your phases, rotate your models and view each phase from earth.  Remember to rotate anticlockwise!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sz="1600"/>
          </a:p>
        </p:txBody>
      </p:sp>
      <p:pic>
        <p:nvPicPr>
          <p:cNvPr id="1510" name="Google Shape;1510;p60"/>
          <p:cNvPicPr preferRelativeResize="0"/>
          <p:nvPr/>
        </p:nvPicPr>
        <p:blipFill>
          <a:blip r:embed="rId3">
            <a:alphaModFix/>
          </a:blip>
          <a:stretch>
            <a:fillRect/>
          </a:stretch>
        </p:blipFill>
        <p:spPr>
          <a:xfrm>
            <a:off x="6300725" y="1021150"/>
            <a:ext cx="2652774" cy="2178101"/>
          </a:xfrm>
          <a:prstGeom prst="rect">
            <a:avLst/>
          </a:prstGeom>
          <a:noFill/>
          <a:ln>
            <a:noFill/>
          </a:ln>
        </p:spPr>
      </p:pic>
      <p:grpSp>
        <p:nvGrpSpPr>
          <p:cNvPr id="1511" name="Google Shape;1511;p60"/>
          <p:cNvGrpSpPr/>
          <p:nvPr/>
        </p:nvGrpSpPr>
        <p:grpSpPr>
          <a:xfrm>
            <a:off x="6857767" y="5454876"/>
            <a:ext cx="1538693" cy="1417638"/>
            <a:chOff x="969878" y="238154"/>
            <a:chExt cx="4004927" cy="3679310"/>
          </a:xfrm>
        </p:grpSpPr>
        <p:sp>
          <p:nvSpPr>
            <p:cNvPr id="1512" name="Google Shape;1512;p60"/>
            <p:cNvSpPr/>
            <p:nvPr/>
          </p:nvSpPr>
          <p:spPr>
            <a:xfrm>
              <a:off x="1324471" y="1026623"/>
              <a:ext cx="3330560" cy="2295927"/>
            </a:xfrm>
            <a:custGeom>
              <a:rect b="b" l="l" r="r" t="t"/>
              <a:pathLst>
                <a:path extrusionOk="0" h="129567" w="188247">
                  <a:moveTo>
                    <a:pt x="147805" y="1"/>
                  </a:moveTo>
                  <a:cubicBezTo>
                    <a:pt x="121707" y="1"/>
                    <a:pt x="131611" y="33099"/>
                    <a:pt x="111563" y="42602"/>
                  </a:cubicBezTo>
                  <a:cubicBezTo>
                    <a:pt x="104668" y="45875"/>
                    <a:pt x="96046" y="46874"/>
                    <a:pt x="86674" y="46874"/>
                  </a:cubicBezTo>
                  <a:cubicBezTo>
                    <a:pt x="71969" y="46874"/>
                    <a:pt x="55417" y="44414"/>
                    <a:pt x="40780" y="44414"/>
                  </a:cubicBezTo>
                  <a:cubicBezTo>
                    <a:pt x="18810" y="44414"/>
                    <a:pt x="1156" y="49956"/>
                    <a:pt x="553" y="77675"/>
                  </a:cubicBezTo>
                  <a:cubicBezTo>
                    <a:pt x="1" y="106293"/>
                    <a:pt x="38330" y="129567"/>
                    <a:pt x="70505" y="129567"/>
                  </a:cubicBezTo>
                  <a:cubicBezTo>
                    <a:pt x="84536" y="129567"/>
                    <a:pt x="97396" y="125141"/>
                    <a:pt x="105352" y="114803"/>
                  </a:cubicBezTo>
                  <a:cubicBezTo>
                    <a:pt x="121183" y="94208"/>
                    <a:pt x="117634" y="96589"/>
                    <a:pt x="146823" y="90191"/>
                  </a:cubicBezTo>
                  <a:cubicBezTo>
                    <a:pt x="176385" y="83700"/>
                    <a:pt x="188247" y="78563"/>
                    <a:pt x="185351" y="47459"/>
                  </a:cubicBezTo>
                  <a:cubicBezTo>
                    <a:pt x="183810" y="31347"/>
                    <a:pt x="173816" y="1925"/>
                    <a:pt x="150419" y="104"/>
                  </a:cubicBezTo>
                  <a:cubicBezTo>
                    <a:pt x="149509" y="35"/>
                    <a:pt x="148639" y="1"/>
                    <a:pt x="14780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60"/>
            <p:cNvSpPr/>
            <p:nvPr/>
          </p:nvSpPr>
          <p:spPr>
            <a:xfrm>
              <a:off x="969878" y="3684074"/>
              <a:ext cx="4004927" cy="233390"/>
            </a:xfrm>
            <a:custGeom>
              <a:rect b="b" l="l" r="r" t="t"/>
              <a:pathLst>
                <a:path extrusionOk="0" h="13171" w="226363">
                  <a:moveTo>
                    <a:pt x="113205" y="0"/>
                  </a:moveTo>
                  <a:cubicBezTo>
                    <a:pt x="50671" y="0"/>
                    <a:pt x="0" y="2943"/>
                    <a:pt x="0" y="6585"/>
                  </a:cubicBezTo>
                  <a:cubicBezTo>
                    <a:pt x="0" y="10228"/>
                    <a:pt x="50671" y="13170"/>
                    <a:pt x="113205" y="13170"/>
                  </a:cubicBezTo>
                  <a:cubicBezTo>
                    <a:pt x="175691" y="13170"/>
                    <a:pt x="226362" y="10228"/>
                    <a:pt x="226362" y="6585"/>
                  </a:cubicBezTo>
                  <a:cubicBezTo>
                    <a:pt x="226362" y="2943"/>
                    <a:pt x="175691" y="0"/>
                    <a:pt x="11320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14" name="Google Shape;1514;p60"/>
            <p:cNvGrpSpPr/>
            <p:nvPr/>
          </p:nvGrpSpPr>
          <p:grpSpPr>
            <a:xfrm>
              <a:off x="3444546" y="238154"/>
              <a:ext cx="679197" cy="2855879"/>
              <a:chOff x="3444546" y="238154"/>
              <a:chExt cx="679197" cy="2855879"/>
            </a:xfrm>
          </p:grpSpPr>
          <p:sp>
            <p:nvSpPr>
              <p:cNvPr id="1515" name="Google Shape;1515;p60"/>
              <p:cNvSpPr/>
              <p:nvPr/>
            </p:nvSpPr>
            <p:spPr>
              <a:xfrm>
                <a:off x="3523030" y="2245511"/>
                <a:ext cx="547901" cy="848522"/>
              </a:xfrm>
              <a:custGeom>
                <a:rect b="b" l="l" r="r" t="t"/>
                <a:pathLst>
                  <a:path extrusionOk="0" h="47885" w="30968">
                    <a:moveTo>
                      <a:pt x="15730" y="0"/>
                    </a:moveTo>
                    <a:cubicBezTo>
                      <a:pt x="15472" y="0"/>
                      <a:pt x="15210" y="5"/>
                      <a:pt x="14945" y="16"/>
                    </a:cubicBezTo>
                    <a:cubicBezTo>
                      <a:pt x="1" y="670"/>
                      <a:pt x="374" y="18697"/>
                      <a:pt x="5418" y="29625"/>
                    </a:cubicBezTo>
                    <a:cubicBezTo>
                      <a:pt x="5567" y="29959"/>
                      <a:pt x="5856" y="30109"/>
                      <a:pt x="6145" y="30109"/>
                    </a:cubicBezTo>
                    <a:cubicBezTo>
                      <a:pt x="6581" y="30109"/>
                      <a:pt x="7016" y="29767"/>
                      <a:pt x="6959" y="29205"/>
                    </a:cubicBezTo>
                    <a:cubicBezTo>
                      <a:pt x="6866" y="28084"/>
                      <a:pt x="6866" y="26916"/>
                      <a:pt x="6959" y="25749"/>
                    </a:cubicBezTo>
                    <a:cubicBezTo>
                      <a:pt x="7006" y="25422"/>
                      <a:pt x="7240" y="25141"/>
                      <a:pt x="7613" y="25048"/>
                    </a:cubicBezTo>
                    <a:cubicBezTo>
                      <a:pt x="7645" y="25044"/>
                      <a:pt x="7677" y="25042"/>
                      <a:pt x="7709" y="25042"/>
                    </a:cubicBezTo>
                    <a:cubicBezTo>
                      <a:pt x="8056" y="25042"/>
                      <a:pt x="8419" y="25270"/>
                      <a:pt x="8547" y="25655"/>
                    </a:cubicBezTo>
                    <a:cubicBezTo>
                      <a:pt x="10182" y="33221"/>
                      <a:pt x="17047" y="42001"/>
                      <a:pt x="19382" y="47418"/>
                    </a:cubicBezTo>
                    <a:cubicBezTo>
                      <a:pt x="19475" y="47605"/>
                      <a:pt x="19662" y="47745"/>
                      <a:pt x="19849" y="47838"/>
                    </a:cubicBezTo>
                    <a:cubicBezTo>
                      <a:pt x="19942" y="47869"/>
                      <a:pt x="20035" y="47884"/>
                      <a:pt x="20125" y="47884"/>
                    </a:cubicBezTo>
                    <a:cubicBezTo>
                      <a:pt x="20442" y="47884"/>
                      <a:pt x="20721" y="47699"/>
                      <a:pt x="20830" y="47371"/>
                    </a:cubicBezTo>
                    <a:cubicBezTo>
                      <a:pt x="22698" y="42468"/>
                      <a:pt x="22371" y="37097"/>
                      <a:pt x="21717" y="33361"/>
                    </a:cubicBezTo>
                    <a:cubicBezTo>
                      <a:pt x="21670" y="33081"/>
                      <a:pt x="21764" y="32754"/>
                      <a:pt x="21997" y="32614"/>
                    </a:cubicBezTo>
                    <a:cubicBezTo>
                      <a:pt x="22153" y="32516"/>
                      <a:pt x="22325" y="32468"/>
                      <a:pt x="22493" y="32468"/>
                    </a:cubicBezTo>
                    <a:cubicBezTo>
                      <a:pt x="22728" y="32468"/>
                      <a:pt x="22955" y="32563"/>
                      <a:pt x="23118" y="32754"/>
                    </a:cubicBezTo>
                    <a:cubicBezTo>
                      <a:pt x="23772" y="33641"/>
                      <a:pt x="24426" y="34482"/>
                      <a:pt x="25173" y="35276"/>
                    </a:cubicBezTo>
                    <a:cubicBezTo>
                      <a:pt x="25311" y="35449"/>
                      <a:pt x="25527" y="35545"/>
                      <a:pt x="25744" y="35545"/>
                    </a:cubicBezTo>
                    <a:cubicBezTo>
                      <a:pt x="25819" y="35545"/>
                      <a:pt x="25894" y="35533"/>
                      <a:pt x="25967" y="35509"/>
                    </a:cubicBezTo>
                    <a:cubicBezTo>
                      <a:pt x="26387" y="35369"/>
                      <a:pt x="26621" y="34949"/>
                      <a:pt x="26527" y="34529"/>
                    </a:cubicBezTo>
                    <a:cubicBezTo>
                      <a:pt x="25033" y="30139"/>
                      <a:pt x="24332" y="23927"/>
                      <a:pt x="27088" y="18090"/>
                    </a:cubicBezTo>
                    <a:cubicBezTo>
                      <a:pt x="30967" y="9692"/>
                      <a:pt x="26818" y="0"/>
                      <a:pt x="1573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60"/>
              <p:cNvSpPr/>
              <p:nvPr/>
            </p:nvSpPr>
            <p:spPr>
              <a:xfrm flipH="1">
                <a:off x="3493289" y="2137383"/>
                <a:ext cx="577572" cy="368275"/>
              </a:xfrm>
              <a:custGeom>
                <a:rect b="b" l="l" r="r" t="t"/>
                <a:pathLst>
                  <a:path extrusionOk="0" h="20783" w="32645">
                    <a:moveTo>
                      <a:pt x="4904" y="0"/>
                    </a:moveTo>
                    <a:cubicBezTo>
                      <a:pt x="4343" y="0"/>
                      <a:pt x="3923" y="374"/>
                      <a:pt x="3783" y="887"/>
                    </a:cubicBezTo>
                    <a:lnTo>
                      <a:pt x="0" y="19521"/>
                    </a:lnTo>
                    <a:lnTo>
                      <a:pt x="0" y="19662"/>
                    </a:lnTo>
                    <a:cubicBezTo>
                      <a:pt x="0" y="20269"/>
                      <a:pt x="467" y="20782"/>
                      <a:pt x="1121" y="20782"/>
                    </a:cubicBezTo>
                    <a:lnTo>
                      <a:pt x="31617" y="20782"/>
                    </a:lnTo>
                    <a:cubicBezTo>
                      <a:pt x="32224" y="20689"/>
                      <a:pt x="32644" y="20129"/>
                      <a:pt x="32551" y="19521"/>
                    </a:cubicBezTo>
                    <a:lnTo>
                      <a:pt x="28768" y="887"/>
                    </a:lnTo>
                    <a:cubicBezTo>
                      <a:pt x="28675" y="374"/>
                      <a:pt x="28208" y="0"/>
                      <a:pt x="2774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60"/>
              <p:cNvSpPr/>
              <p:nvPr/>
            </p:nvSpPr>
            <p:spPr>
              <a:xfrm flipH="1">
                <a:off x="3602363" y="2136497"/>
                <a:ext cx="362749" cy="422941"/>
              </a:xfrm>
              <a:custGeom>
                <a:rect b="b" l="l" r="r" t="t"/>
                <a:pathLst>
                  <a:path extrusionOk="0" h="23868" w="20503">
                    <a:moveTo>
                      <a:pt x="3426" y="0"/>
                    </a:moveTo>
                    <a:cubicBezTo>
                      <a:pt x="2901" y="0"/>
                      <a:pt x="2474" y="450"/>
                      <a:pt x="2429" y="984"/>
                    </a:cubicBezTo>
                    <a:lnTo>
                      <a:pt x="1" y="22654"/>
                    </a:lnTo>
                    <a:lnTo>
                      <a:pt x="1" y="22747"/>
                    </a:lnTo>
                    <a:cubicBezTo>
                      <a:pt x="48" y="23354"/>
                      <a:pt x="515" y="23821"/>
                      <a:pt x="1122" y="23868"/>
                    </a:cubicBezTo>
                    <a:lnTo>
                      <a:pt x="19522" y="23868"/>
                    </a:lnTo>
                    <a:cubicBezTo>
                      <a:pt x="20129" y="23775"/>
                      <a:pt x="20503" y="23214"/>
                      <a:pt x="20456" y="22654"/>
                    </a:cubicBezTo>
                    <a:lnTo>
                      <a:pt x="18074" y="984"/>
                    </a:lnTo>
                    <a:cubicBezTo>
                      <a:pt x="18030" y="450"/>
                      <a:pt x="17561" y="0"/>
                      <a:pt x="17031" y="0"/>
                    </a:cubicBezTo>
                    <a:cubicBezTo>
                      <a:pt x="17005" y="0"/>
                      <a:pt x="16979" y="1"/>
                      <a:pt x="16953" y="3"/>
                    </a:cubicBezTo>
                    <a:lnTo>
                      <a:pt x="3503" y="3"/>
                    </a:lnTo>
                    <a:cubicBezTo>
                      <a:pt x="3477" y="1"/>
                      <a:pt x="3452" y="0"/>
                      <a:pt x="3426"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60"/>
              <p:cNvSpPr/>
              <p:nvPr/>
            </p:nvSpPr>
            <p:spPr>
              <a:xfrm flipH="1">
                <a:off x="3447854" y="896044"/>
                <a:ext cx="16542" cy="205251"/>
              </a:xfrm>
              <a:custGeom>
                <a:rect b="b" l="l" r="r" t="t"/>
                <a:pathLst>
                  <a:path extrusionOk="0" h="11583" w="935">
                    <a:moveTo>
                      <a:pt x="608" y="1"/>
                    </a:moveTo>
                    <a:lnTo>
                      <a:pt x="1" y="47"/>
                    </a:lnTo>
                    <a:lnTo>
                      <a:pt x="375" y="11583"/>
                    </a:lnTo>
                    <a:lnTo>
                      <a:pt x="935" y="11583"/>
                    </a:lnTo>
                    <a:lnTo>
                      <a:pt x="60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60"/>
              <p:cNvSpPr/>
              <p:nvPr/>
            </p:nvSpPr>
            <p:spPr>
              <a:xfrm flipH="1">
                <a:off x="3444546" y="1154242"/>
                <a:ext cx="11589" cy="60425"/>
              </a:xfrm>
              <a:custGeom>
                <a:rect b="b" l="l" r="r" t="t"/>
                <a:pathLst>
                  <a:path extrusionOk="0" h="3410" w="655">
                    <a:moveTo>
                      <a:pt x="1" y="1"/>
                    </a:moveTo>
                    <a:lnTo>
                      <a:pt x="94" y="3410"/>
                    </a:lnTo>
                    <a:lnTo>
                      <a:pt x="655" y="3363"/>
                    </a:lnTo>
                    <a:lnTo>
                      <a:pt x="56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60"/>
              <p:cNvSpPr/>
              <p:nvPr/>
            </p:nvSpPr>
            <p:spPr>
              <a:xfrm flipH="1">
                <a:off x="3447023" y="238154"/>
                <a:ext cx="676720" cy="2082135"/>
              </a:xfrm>
              <a:custGeom>
                <a:rect b="b" l="l" r="r" t="t"/>
                <a:pathLst>
                  <a:path extrusionOk="0" h="117502" w="38249">
                    <a:moveTo>
                      <a:pt x="19194" y="0"/>
                    </a:moveTo>
                    <a:cubicBezTo>
                      <a:pt x="19194" y="0"/>
                      <a:pt x="2615" y="13684"/>
                      <a:pt x="2615" y="36381"/>
                    </a:cubicBezTo>
                    <a:lnTo>
                      <a:pt x="187" y="107460"/>
                    </a:lnTo>
                    <a:cubicBezTo>
                      <a:pt x="0" y="112831"/>
                      <a:pt x="4157" y="117314"/>
                      <a:pt x="9527" y="117501"/>
                    </a:cubicBezTo>
                    <a:lnTo>
                      <a:pt x="28535" y="117501"/>
                    </a:lnTo>
                    <a:cubicBezTo>
                      <a:pt x="28563" y="117501"/>
                      <a:pt x="28591" y="117502"/>
                      <a:pt x="28620" y="117502"/>
                    </a:cubicBezTo>
                    <a:cubicBezTo>
                      <a:pt x="33951" y="117502"/>
                      <a:pt x="38249" y="113130"/>
                      <a:pt x="38249" y="107834"/>
                    </a:cubicBezTo>
                    <a:lnTo>
                      <a:pt x="38249" y="107460"/>
                    </a:lnTo>
                    <a:lnTo>
                      <a:pt x="35774" y="36381"/>
                    </a:lnTo>
                    <a:cubicBezTo>
                      <a:pt x="35867" y="13730"/>
                      <a:pt x="19194" y="0"/>
                      <a:pt x="1919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60"/>
              <p:cNvSpPr/>
              <p:nvPr/>
            </p:nvSpPr>
            <p:spPr>
              <a:xfrm flipH="1">
                <a:off x="3569313" y="238154"/>
                <a:ext cx="418923" cy="360815"/>
              </a:xfrm>
              <a:custGeom>
                <a:rect b="b" l="l" r="r" t="t"/>
                <a:pathLst>
                  <a:path extrusionOk="0" h="20362" w="23678">
                    <a:moveTo>
                      <a:pt x="11535" y="0"/>
                    </a:moveTo>
                    <a:cubicBezTo>
                      <a:pt x="7052" y="4063"/>
                      <a:pt x="3316" y="8873"/>
                      <a:pt x="467" y="14197"/>
                    </a:cubicBezTo>
                    <a:cubicBezTo>
                      <a:pt x="140" y="14804"/>
                      <a:pt x="0" y="15505"/>
                      <a:pt x="0" y="16159"/>
                    </a:cubicBezTo>
                    <a:cubicBezTo>
                      <a:pt x="0" y="18494"/>
                      <a:pt x="1868" y="20362"/>
                      <a:pt x="4203" y="20362"/>
                    </a:cubicBezTo>
                    <a:lnTo>
                      <a:pt x="18774" y="20362"/>
                    </a:lnTo>
                    <a:cubicBezTo>
                      <a:pt x="19475" y="20362"/>
                      <a:pt x="20175" y="20222"/>
                      <a:pt x="20782" y="19895"/>
                    </a:cubicBezTo>
                    <a:cubicBezTo>
                      <a:pt x="22837" y="18867"/>
                      <a:pt x="23678" y="16299"/>
                      <a:pt x="22557" y="14244"/>
                    </a:cubicBezTo>
                    <a:cubicBezTo>
                      <a:pt x="19802" y="8873"/>
                      <a:pt x="16066" y="4063"/>
                      <a:pt x="1153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60"/>
              <p:cNvSpPr/>
              <p:nvPr/>
            </p:nvSpPr>
            <p:spPr>
              <a:xfrm flipH="1">
                <a:off x="3570127" y="910114"/>
                <a:ext cx="428035" cy="428700"/>
              </a:xfrm>
              <a:custGeom>
                <a:rect b="b" l="l" r="r" t="t"/>
                <a:pathLst>
                  <a:path extrusionOk="0" h="24193" w="24193">
                    <a:moveTo>
                      <a:pt x="12096" y="1"/>
                    </a:moveTo>
                    <a:cubicBezTo>
                      <a:pt x="5418" y="1"/>
                      <a:pt x="1" y="5418"/>
                      <a:pt x="1" y="12096"/>
                    </a:cubicBezTo>
                    <a:cubicBezTo>
                      <a:pt x="1" y="18775"/>
                      <a:pt x="5418" y="24192"/>
                      <a:pt x="12096" y="24192"/>
                    </a:cubicBezTo>
                    <a:cubicBezTo>
                      <a:pt x="18775" y="24192"/>
                      <a:pt x="24192" y="18775"/>
                      <a:pt x="24192" y="12096"/>
                    </a:cubicBezTo>
                    <a:cubicBezTo>
                      <a:pt x="24192" y="5418"/>
                      <a:pt x="18775" y="1"/>
                      <a:pt x="1209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60"/>
              <p:cNvSpPr/>
              <p:nvPr/>
            </p:nvSpPr>
            <p:spPr>
              <a:xfrm flipH="1">
                <a:off x="3639535" y="978797"/>
                <a:ext cx="288388" cy="288836"/>
              </a:xfrm>
              <a:custGeom>
                <a:rect b="b" l="l" r="r" t="t"/>
                <a:pathLst>
                  <a:path extrusionOk="0" h="16300" w="16300">
                    <a:moveTo>
                      <a:pt x="8267" y="1"/>
                    </a:moveTo>
                    <a:cubicBezTo>
                      <a:pt x="4063" y="94"/>
                      <a:pt x="608" y="3363"/>
                      <a:pt x="281" y="7567"/>
                    </a:cubicBezTo>
                    <a:cubicBezTo>
                      <a:pt x="0" y="11770"/>
                      <a:pt x="2943" y="15506"/>
                      <a:pt x="7099" y="16253"/>
                    </a:cubicBezTo>
                    <a:cubicBezTo>
                      <a:pt x="7473" y="16253"/>
                      <a:pt x="7846" y="16300"/>
                      <a:pt x="8267" y="16300"/>
                    </a:cubicBezTo>
                    <a:cubicBezTo>
                      <a:pt x="11676" y="16300"/>
                      <a:pt x="14711" y="14151"/>
                      <a:pt x="15926" y="10976"/>
                    </a:cubicBezTo>
                    <a:lnTo>
                      <a:pt x="16019" y="10649"/>
                    </a:lnTo>
                    <a:cubicBezTo>
                      <a:pt x="16019" y="10462"/>
                      <a:pt x="16159" y="10275"/>
                      <a:pt x="16159" y="10088"/>
                    </a:cubicBezTo>
                    <a:cubicBezTo>
                      <a:pt x="16253" y="9621"/>
                      <a:pt x="16299" y="9108"/>
                      <a:pt x="16299" y="8594"/>
                    </a:cubicBezTo>
                    <a:lnTo>
                      <a:pt x="16299" y="8220"/>
                    </a:lnTo>
                    <a:cubicBezTo>
                      <a:pt x="16299" y="4391"/>
                      <a:pt x="13591" y="1075"/>
                      <a:pt x="9808" y="234"/>
                    </a:cubicBezTo>
                    <a:cubicBezTo>
                      <a:pt x="9294" y="141"/>
                      <a:pt x="8734" y="48"/>
                      <a:pt x="826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24" name="Google Shape;1524;p60"/>
            <p:cNvGrpSpPr/>
            <p:nvPr/>
          </p:nvGrpSpPr>
          <p:grpSpPr>
            <a:xfrm>
              <a:off x="1807707" y="1291094"/>
              <a:ext cx="797366" cy="2537823"/>
              <a:chOff x="1807707" y="1291094"/>
              <a:chExt cx="797366" cy="2537823"/>
            </a:xfrm>
          </p:grpSpPr>
          <p:sp>
            <p:nvSpPr>
              <p:cNvPr id="1525" name="Google Shape;1525;p60"/>
              <p:cNvSpPr/>
              <p:nvPr/>
            </p:nvSpPr>
            <p:spPr>
              <a:xfrm>
                <a:off x="2404262" y="3576496"/>
                <a:ext cx="73565" cy="153934"/>
              </a:xfrm>
              <a:custGeom>
                <a:rect b="b" l="l" r="r" t="t"/>
                <a:pathLst>
                  <a:path extrusionOk="0" h="8687" w="4158">
                    <a:moveTo>
                      <a:pt x="4157" y="0"/>
                    </a:moveTo>
                    <a:lnTo>
                      <a:pt x="561" y="327"/>
                    </a:lnTo>
                    <a:lnTo>
                      <a:pt x="1" y="8687"/>
                    </a:lnTo>
                    <a:lnTo>
                      <a:pt x="1" y="8687"/>
                    </a:lnTo>
                    <a:lnTo>
                      <a:pt x="3644" y="8266"/>
                    </a:lnTo>
                    <a:lnTo>
                      <a:pt x="4157" y="0"/>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60"/>
              <p:cNvSpPr/>
              <p:nvPr/>
            </p:nvSpPr>
            <p:spPr>
              <a:xfrm>
                <a:off x="2034100" y="3611244"/>
                <a:ext cx="76856" cy="157247"/>
              </a:xfrm>
              <a:custGeom>
                <a:rect b="b" l="l" r="r" t="t"/>
                <a:pathLst>
                  <a:path extrusionOk="0" h="8874" w="4344">
                    <a:moveTo>
                      <a:pt x="4344" y="1"/>
                    </a:moveTo>
                    <a:lnTo>
                      <a:pt x="748" y="374"/>
                    </a:lnTo>
                    <a:lnTo>
                      <a:pt x="1" y="8874"/>
                    </a:lnTo>
                    <a:lnTo>
                      <a:pt x="3550" y="8547"/>
                    </a:lnTo>
                    <a:lnTo>
                      <a:pt x="4344" y="1"/>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60"/>
              <p:cNvSpPr/>
              <p:nvPr/>
            </p:nvSpPr>
            <p:spPr>
              <a:xfrm>
                <a:off x="2018407" y="3747582"/>
                <a:ext cx="178482" cy="81335"/>
              </a:xfrm>
              <a:custGeom>
                <a:rect b="b" l="l" r="r" t="t"/>
                <a:pathLst>
                  <a:path extrusionOk="0" h="4590" w="10088">
                    <a:moveTo>
                      <a:pt x="4790" y="1"/>
                    </a:moveTo>
                    <a:cubicBezTo>
                      <a:pt x="4751" y="1"/>
                      <a:pt x="4710" y="4"/>
                      <a:pt x="4670" y="12"/>
                    </a:cubicBezTo>
                    <a:lnTo>
                      <a:pt x="654" y="433"/>
                    </a:lnTo>
                    <a:cubicBezTo>
                      <a:pt x="514" y="433"/>
                      <a:pt x="374" y="573"/>
                      <a:pt x="327" y="713"/>
                    </a:cubicBezTo>
                    <a:lnTo>
                      <a:pt x="47" y="3982"/>
                    </a:lnTo>
                    <a:cubicBezTo>
                      <a:pt x="0" y="4309"/>
                      <a:pt x="280" y="4589"/>
                      <a:pt x="561" y="4589"/>
                    </a:cubicBezTo>
                    <a:lnTo>
                      <a:pt x="654" y="4589"/>
                    </a:lnTo>
                    <a:cubicBezTo>
                      <a:pt x="2055" y="4402"/>
                      <a:pt x="2709" y="4309"/>
                      <a:pt x="4484" y="4122"/>
                    </a:cubicBezTo>
                    <a:cubicBezTo>
                      <a:pt x="5604" y="3982"/>
                      <a:pt x="7052" y="3889"/>
                      <a:pt x="8547" y="3749"/>
                    </a:cubicBezTo>
                    <a:cubicBezTo>
                      <a:pt x="10088" y="3655"/>
                      <a:pt x="10088" y="2114"/>
                      <a:pt x="9434" y="2021"/>
                    </a:cubicBezTo>
                    <a:cubicBezTo>
                      <a:pt x="6585" y="1647"/>
                      <a:pt x="6212" y="946"/>
                      <a:pt x="5231" y="246"/>
                    </a:cubicBezTo>
                    <a:cubicBezTo>
                      <a:pt x="5153" y="91"/>
                      <a:pt x="4980" y="1"/>
                      <a:pt x="4790"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60"/>
              <p:cNvSpPr/>
              <p:nvPr/>
            </p:nvSpPr>
            <p:spPr>
              <a:xfrm>
                <a:off x="2390214" y="3710335"/>
                <a:ext cx="214858" cy="81335"/>
              </a:xfrm>
              <a:custGeom>
                <a:rect b="b" l="l" r="r" t="t"/>
                <a:pathLst>
                  <a:path extrusionOk="0" h="4590" w="12144">
                    <a:moveTo>
                      <a:pt x="4702" y="1"/>
                    </a:moveTo>
                    <a:cubicBezTo>
                      <a:pt x="4645" y="1"/>
                      <a:pt x="4587" y="5"/>
                      <a:pt x="4531" y="13"/>
                    </a:cubicBezTo>
                    <a:lnTo>
                      <a:pt x="655" y="433"/>
                    </a:lnTo>
                    <a:cubicBezTo>
                      <a:pt x="468" y="433"/>
                      <a:pt x="328" y="573"/>
                      <a:pt x="328" y="713"/>
                    </a:cubicBezTo>
                    <a:lnTo>
                      <a:pt x="48" y="3982"/>
                    </a:lnTo>
                    <a:cubicBezTo>
                      <a:pt x="1" y="4263"/>
                      <a:pt x="234" y="4543"/>
                      <a:pt x="515" y="4590"/>
                    </a:cubicBezTo>
                    <a:lnTo>
                      <a:pt x="655" y="4590"/>
                    </a:lnTo>
                    <a:cubicBezTo>
                      <a:pt x="2056" y="4403"/>
                      <a:pt x="4064" y="4123"/>
                      <a:pt x="5885" y="3936"/>
                    </a:cubicBezTo>
                    <a:cubicBezTo>
                      <a:pt x="7987" y="3702"/>
                      <a:pt x="7987" y="3842"/>
                      <a:pt x="10462" y="3562"/>
                    </a:cubicBezTo>
                    <a:cubicBezTo>
                      <a:pt x="11910" y="3422"/>
                      <a:pt x="12143" y="1881"/>
                      <a:pt x="11490" y="1834"/>
                    </a:cubicBezTo>
                    <a:cubicBezTo>
                      <a:pt x="8594" y="1461"/>
                      <a:pt x="8127" y="1461"/>
                      <a:pt x="5465" y="246"/>
                    </a:cubicBezTo>
                    <a:cubicBezTo>
                      <a:pt x="5272" y="92"/>
                      <a:pt x="4982" y="1"/>
                      <a:pt x="4702"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60"/>
              <p:cNvSpPr/>
              <p:nvPr/>
            </p:nvSpPr>
            <p:spPr>
              <a:xfrm>
                <a:off x="2212582" y="1459611"/>
                <a:ext cx="266891" cy="295038"/>
              </a:xfrm>
              <a:custGeom>
                <a:rect b="b" l="l" r="r" t="t"/>
                <a:pathLst>
                  <a:path extrusionOk="0" h="16650" w="15085">
                    <a:moveTo>
                      <a:pt x="10184" y="12380"/>
                    </a:moveTo>
                    <a:lnTo>
                      <a:pt x="10184" y="12380"/>
                    </a:lnTo>
                    <a:cubicBezTo>
                      <a:pt x="10225" y="12443"/>
                      <a:pt x="10227" y="12476"/>
                      <a:pt x="10218" y="12476"/>
                    </a:cubicBezTo>
                    <a:cubicBezTo>
                      <a:pt x="10210" y="12476"/>
                      <a:pt x="10191" y="12446"/>
                      <a:pt x="10184" y="12380"/>
                    </a:cubicBezTo>
                    <a:close/>
                    <a:moveTo>
                      <a:pt x="1541" y="1"/>
                    </a:moveTo>
                    <a:lnTo>
                      <a:pt x="140" y="2149"/>
                    </a:lnTo>
                    <a:cubicBezTo>
                      <a:pt x="1214" y="3036"/>
                      <a:pt x="2242" y="3970"/>
                      <a:pt x="3316" y="4858"/>
                    </a:cubicBezTo>
                    <a:cubicBezTo>
                      <a:pt x="4343" y="5745"/>
                      <a:pt x="5371" y="6679"/>
                      <a:pt x="6352" y="7613"/>
                    </a:cubicBezTo>
                    <a:cubicBezTo>
                      <a:pt x="7286" y="8500"/>
                      <a:pt x="8220" y="9434"/>
                      <a:pt x="9014" y="10462"/>
                    </a:cubicBezTo>
                    <a:cubicBezTo>
                      <a:pt x="9212" y="10684"/>
                      <a:pt x="9396" y="10920"/>
                      <a:pt x="9561" y="11169"/>
                    </a:cubicBezTo>
                    <a:lnTo>
                      <a:pt x="9561" y="11169"/>
                    </a:lnTo>
                    <a:cubicBezTo>
                      <a:pt x="9427" y="11187"/>
                      <a:pt x="9291" y="11200"/>
                      <a:pt x="9154" y="11209"/>
                    </a:cubicBezTo>
                    <a:cubicBezTo>
                      <a:pt x="8266" y="11349"/>
                      <a:pt x="7332" y="11396"/>
                      <a:pt x="6398" y="11396"/>
                    </a:cubicBezTo>
                    <a:cubicBezTo>
                      <a:pt x="5464" y="11396"/>
                      <a:pt x="4483" y="11396"/>
                      <a:pt x="3503" y="11349"/>
                    </a:cubicBezTo>
                    <a:cubicBezTo>
                      <a:pt x="2522" y="11302"/>
                      <a:pt x="1495" y="11162"/>
                      <a:pt x="561" y="11116"/>
                    </a:cubicBezTo>
                    <a:lnTo>
                      <a:pt x="0" y="16299"/>
                    </a:lnTo>
                    <a:cubicBezTo>
                      <a:pt x="1168" y="16486"/>
                      <a:pt x="2242" y="16533"/>
                      <a:pt x="3316" y="16580"/>
                    </a:cubicBezTo>
                    <a:cubicBezTo>
                      <a:pt x="3876" y="16626"/>
                      <a:pt x="4437" y="16650"/>
                      <a:pt x="4991" y="16650"/>
                    </a:cubicBezTo>
                    <a:cubicBezTo>
                      <a:pt x="5546" y="16650"/>
                      <a:pt x="6095" y="16626"/>
                      <a:pt x="6632" y="16580"/>
                    </a:cubicBezTo>
                    <a:cubicBezTo>
                      <a:pt x="7799" y="16580"/>
                      <a:pt x="9014" y="16439"/>
                      <a:pt x="10134" y="16159"/>
                    </a:cubicBezTo>
                    <a:cubicBezTo>
                      <a:pt x="11489" y="15972"/>
                      <a:pt x="12796" y="15459"/>
                      <a:pt x="13917" y="14712"/>
                    </a:cubicBezTo>
                    <a:lnTo>
                      <a:pt x="14851" y="14058"/>
                    </a:lnTo>
                    <a:lnTo>
                      <a:pt x="14991" y="13030"/>
                    </a:lnTo>
                    <a:cubicBezTo>
                      <a:pt x="15085" y="12283"/>
                      <a:pt x="14991" y="11536"/>
                      <a:pt x="14711" y="10882"/>
                    </a:cubicBezTo>
                    <a:cubicBezTo>
                      <a:pt x="14524" y="10368"/>
                      <a:pt x="14291" y="9901"/>
                      <a:pt x="14011" y="9481"/>
                    </a:cubicBezTo>
                    <a:cubicBezTo>
                      <a:pt x="13450" y="8827"/>
                      <a:pt x="12936" y="8127"/>
                      <a:pt x="12376" y="7519"/>
                    </a:cubicBezTo>
                    <a:cubicBezTo>
                      <a:pt x="11302" y="6492"/>
                      <a:pt x="10134" y="5511"/>
                      <a:pt x="8920" y="4624"/>
                    </a:cubicBezTo>
                    <a:cubicBezTo>
                      <a:pt x="7753" y="3737"/>
                      <a:pt x="6538" y="2943"/>
                      <a:pt x="5277" y="2149"/>
                    </a:cubicBezTo>
                    <a:cubicBezTo>
                      <a:pt x="4063" y="1402"/>
                      <a:pt x="2849" y="654"/>
                      <a:pt x="1541" y="1"/>
                    </a:cubicBezTo>
                    <a:close/>
                  </a:path>
                </a:pathLst>
              </a:custGeom>
              <a:solidFill>
                <a:srgbClr val="CE7A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60"/>
              <p:cNvSpPr/>
              <p:nvPr/>
            </p:nvSpPr>
            <p:spPr>
              <a:xfrm>
                <a:off x="2193562" y="1433953"/>
                <a:ext cx="71920" cy="94554"/>
              </a:xfrm>
              <a:custGeom>
                <a:rect b="b" l="l" r="r" t="t"/>
                <a:pathLst>
                  <a:path extrusionOk="0" h="5336" w="4065">
                    <a:moveTo>
                      <a:pt x="1636" y="1"/>
                    </a:moveTo>
                    <a:lnTo>
                      <a:pt x="1" y="3877"/>
                    </a:lnTo>
                    <a:cubicBezTo>
                      <a:pt x="1" y="3877"/>
                      <a:pt x="1278" y="5336"/>
                      <a:pt x="2874" y="5336"/>
                    </a:cubicBezTo>
                    <a:cubicBezTo>
                      <a:pt x="3257" y="5336"/>
                      <a:pt x="3658" y="5252"/>
                      <a:pt x="4064" y="5045"/>
                    </a:cubicBezTo>
                    <a:lnTo>
                      <a:pt x="3831" y="2709"/>
                    </a:lnTo>
                    <a:lnTo>
                      <a:pt x="1636" y="1"/>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60"/>
              <p:cNvSpPr/>
              <p:nvPr/>
            </p:nvSpPr>
            <p:spPr>
              <a:xfrm>
                <a:off x="2166298" y="1409127"/>
                <a:ext cx="56209" cy="91878"/>
              </a:xfrm>
              <a:custGeom>
                <a:rect b="b" l="l" r="r" t="t"/>
                <a:pathLst>
                  <a:path extrusionOk="0" h="5185" w="3177">
                    <a:moveTo>
                      <a:pt x="328" y="1"/>
                    </a:moveTo>
                    <a:lnTo>
                      <a:pt x="1" y="4391"/>
                    </a:lnTo>
                    <a:lnTo>
                      <a:pt x="1635" y="5185"/>
                    </a:lnTo>
                    <a:lnTo>
                      <a:pt x="3177" y="1402"/>
                    </a:lnTo>
                    <a:lnTo>
                      <a:pt x="328" y="1"/>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60"/>
              <p:cNvSpPr/>
              <p:nvPr/>
            </p:nvSpPr>
            <p:spPr>
              <a:xfrm>
                <a:off x="2119201" y="1394242"/>
                <a:ext cx="112400" cy="158364"/>
              </a:xfrm>
              <a:custGeom>
                <a:rect b="b" l="l" r="r" t="t"/>
                <a:pathLst>
                  <a:path extrusionOk="0" h="8937" w="6353">
                    <a:moveTo>
                      <a:pt x="3851" y="0"/>
                    </a:moveTo>
                    <a:cubicBezTo>
                      <a:pt x="3778" y="0"/>
                      <a:pt x="3706" y="16"/>
                      <a:pt x="3644" y="47"/>
                    </a:cubicBezTo>
                    <a:lnTo>
                      <a:pt x="374" y="1354"/>
                    </a:lnTo>
                    <a:cubicBezTo>
                      <a:pt x="141" y="1495"/>
                      <a:pt x="1" y="1775"/>
                      <a:pt x="94" y="2008"/>
                    </a:cubicBezTo>
                    <a:lnTo>
                      <a:pt x="2196" y="8687"/>
                    </a:lnTo>
                    <a:lnTo>
                      <a:pt x="2196" y="8733"/>
                    </a:lnTo>
                    <a:cubicBezTo>
                      <a:pt x="2267" y="8876"/>
                      <a:pt x="2420" y="8937"/>
                      <a:pt x="2593" y="8937"/>
                    </a:cubicBezTo>
                    <a:cubicBezTo>
                      <a:pt x="2646" y="8937"/>
                      <a:pt x="2701" y="8931"/>
                      <a:pt x="2756" y="8920"/>
                    </a:cubicBezTo>
                    <a:lnTo>
                      <a:pt x="6025" y="7566"/>
                    </a:lnTo>
                    <a:cubicBezTo>
                      <a:pt x="6259" y="7472"/>
                      <a:pt x="6352" y="7192"/>
                      <a:pt x="6306" y="6959"/>
                    </a:cubicBezTo>
                    <a:lnTo>
                      <a:pt x="4204" y="234"/>
                    </a:lnTo>
                    <a:lnTo>
                      <a:pt x="4204" y="187"/>
                    </a:lnTo>
                    <a:cubicBezTo>
                      <a:pt x="4142" y="62"/>
                      <a:pt x="3996" y="0"/>
                      <a:pt x="3851"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60"/>
              <p:cNvSpPr/>
              <p:nvPr/>
            </p:nvSpPr>
            <p:spPr>
              <a:xfrm>
                <a:off x="2114742" y="1641649"/>
                <a:ext cx="258965" cy="152002"/>
              </a:xfrm>
              <a:custGeom>
                <a:rect b="b" l="l" r="r" t="t"/>
                <a:pathLst>
                  <a:path extrusionOk="0" h="8578" w="14637">
                    <a:moveTo>
                      <a:pt x="6304" y="0"/>
                    </a:moveTo>
                    <a:cubicBezTo>
                      <a:pt x="1526" y="0"/>
                      <a:pt x="1" y="4146"/>
                      <a:pt x="2541" y="7241"/>
                    </a:cubicBezTo>
                    <a:cubicBezTo>
                      <a:pt x="3371" y="8249"/>
                      <a:pt x="5090" y="8578"/>
                      <a:pt x="6978" y="8578"/>
                    </a:cubicBezTo>
                    <a:cubicBezTo>
                      <a:pt x="10511" y="8578"/>
                      <a:pt x="14637" y="7427"/>
                      <a:pt x="14637" y="7427"/>
                    </a:cubicBezTo>
                    <a:lnTo>
                      <a:pt x="13796" y="889"/>
                    </a:lnTo>
                    <a:cubicBezTo>
                      <a:pt x="13796" y="889"/>
                      <a:pt x="11368" y="142"/>
                      <a:pt x="6464" y="2"/>
                    </a:cubicBezTo>
                    <a:cubicBezTo>
                      <a:pt x="6410" y="1"/>
                      <a:pt x="6357" y="0"/>
                      <a:pt x="630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60"/>
              <p:cNvSpPr/>
              <p:nvPr/>
            </p:nvSpPr>
            <p:spPr>
              <a:xfrm>
                <a:off x="1926689" y="1641666"/>
                <a:ext cx="452804" cy="618198"/>
              </a:xfrm>
              <a:custGeom>
                <a:rect b="b" l="l" r="r" t="t"/>
                <a:pathLst>
                  <a:path extrusionOk="0" h="34887" w="25593">
                    <a:moveTo>
                      <a:pt x="14525" y="1"/>
                    </a:moveTo>
                    <a:cubicBezTo>
                      <a:pt x="11769" y="141"/>
                      <a:pt x="9060" y="421"/>
                      <a:pt x="6352" y="842"/>
                    </a:cubicBezTo>
                    <a:cubicBezTo>
                      <a:pt x="4204" y="1168"/>
                      <a:pt x="2055" y="1635"/>
                      <a:pt x="0" y="2289"/>
                    </a:cubicBezTo>
                    <a:cubicBezTo>
                      <a:pt x="4577" y="15879"/>
                      <a:pt x="4671" y="31945"/>
                      <a:pt x="5184" y="34887"/>
                    </a:cubicBezTo>
                    <a:lnTo>
                      <a:pt x="24379" y="32926"/>
                    </a:lnTo>
                    <a:cubicBezTo>
                      <a:pt x="25593" y="16440"/>
                      <a:pt x="22090" y="5512"/>
                      <a:pt x="20689" y="1822"/>
                    </a:cubicBezTo>
                    <a:cubicBezTo>
                      <a:pt x="20362" y="982"/>
                      <a:pt x="19615" y="375"/>
                      <a:pt x="18728" y="234"/>
                    </a:cubicBezTo>
                    <a:cubicBezTo>
                      <a:pt x="17327" y="94"/>
                      <a:pt x="15926" y="1"/>
                      <a:pt x="1452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60"/>
              <p:cNvSpPr/>
              <p:nvPr/>
            </p:nvSpPr>
            <p:spPr>
              <a:xfrm>
                <a:off x="2038240" y="1519204"/>
                <a:ext cx="189221" cy="173550"/>
              </a:xfrm>
              <a:custGeom>
                <a:rect b="b" l="l" r="r" t="t"/>
                <a:pathLst>
                  <a:path extrusionOk="0" h="9794" w="10695">
                    <a:moveTo>
                      <a:pt x="94" y="0"/>
                    </a:moveTo>
                    <a:lnTo>
                      <a:pt x="94" y="0"/>
                    </a:lnTo>
                    <a:cubicBezTo>
                      <a:pt x="934" y="2522"/>
                      <a:pt x="1588" y="5744"/>
                      <a:pt x="0" y="7706"/>
                    </a:cubicBezTo>
                    <a:cubicBezTo>
                      <a:pt x="0" y="7706"/>
                      <a:pt x="1139" y="9794"/>
                      <a:pt x="4923" y="9794"/>
                    </a:cubicBezTo>
                    <a:cubicBezTo>
                      <a:pt x="5336" y="9794"/>
                      <a:pt x="5780" y="9769"/>
                      <a:pt x="6258" y="9714"/>
                    </a:cubicBezTo>
                    <a:cubicBezTo>
                      <a:pt x="10695" y="9247"/>
                      <a:pt x="8220" y="6865"/>
                      <a:pt x="8220" y="6865"/>
                    </a:cubicBezTo>
                    <a:cubicBezTo>
                      <a:pt x="5184" y="6445"/>
                      <a:pt x="4857" y="2849"/>
                      <a:pt x="5091" y="747"/>
                    </a:cubicBezTo>
                    <a:lnTo>
                      <a:pt x="94" y="0"/>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60"/>
              <p:cNvSpPr/>
              <p:nvPr/>
            </p:nvSpPr>
            <p:spPr>
              <a:xfrm>
                <a:off x="2127463" y="1686923"/>
                <a:ext cx="47947" cy="51583"/>
              </a:xfrm>
              <a:custGeom>
                <a:rect b="b" l="l" r="r" t="t"/>
                <a:pathLst>
                  <a:path extrusionOk="0" h="2911" w="2710">
                    <a:moveTo>
                      <a:pt x="1200" y="1"/>
                    </a:moveTo>
                    <a:cubicBezTo>
                      <a:pt x="1123" y="1"/>
                      <a:pt x="1075" y="46"/>
                      <a:pt x="1075" y="156"/>
                    </a:cubicBezTo>
                    <a:lnTo>
                      <a:pt x="48" y="1510"/>
                    </a:lnTo>
                    <a:cubicBezTo>
                      <a:pt x="1" y="1603"/>
                      <a:pt x="1" y="1743"/>
                      <a:pt x="48" y="1837"/>
                    </a:cubicBezTo>
                    <a:lnTo>
                      <a:pt x="841" y="2771"/>
                    </a:lnTo>
                    <a:cubicBezTo>
                      <a:pt x="888" y="2911"/>
                      <a:pt x="982" y="2911"/>
                      <a:pt x="1122" y="2911"/>
                    </a:cubicBezTo>
                    <a:lnTo>
                      <a:pt x="2243" y="2724"/>
                    </a:lnTo>
                    <a:cubicBezTo>
                      <a:pt x="2336" y="2724"/>
                      <a:pt x="2476" y="2584"/>
                      <a:pt x="2476" y="2491"/>
                    </a:cubicBezTo>
                    <a:lnTo>
                      <a:pt x="2710" y="1417"/>
                    </a:lnTo>
                    <a:cubicBezTo>
                      <a:pt x="2710" y="1323"/>
                      <a:pt x="2663" y="1230"/>
                      <a:pt x="2569" y="1136"/>
                    </a:cubicBezTo>
                    <a:lnTo>
                      <a:pt x="1402" y="62"/>
                    </a:lnTo>
                    <a:cubicBezTo>
                      <a:pt x="1325" y="23"/>
                      <a:pt x="1255" y="1"/>
                      <a:pt x="1200"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60"/>
              <p:cNvSpPr/>
              <p:nvPr/>
            </p:nvSpPr>
            <p:spPr>
              <a:xfrm>
                <a:off x="2023360" y="1640426"/>
                <a:ext cx="123122" cy="111335"/>
              </a:xfrm>
              <a:custGeom>
                <a:rect b="b" l="l" r="r" t="t"/>
                <a:pathLst>
                  <a:path extrusionOk="0" h="6283" w="6959">
                    <a:moveTo>
                      <a:pt x="1168" y="1"/>
                    </a:moveTo>
                    <a:cubicBezTo>
                      <a:pt x="1086" y="1"/>
                      <a:pt x="1005" y="24"/>
                      <a:pt x="935" y="71"/>
                    </a:cubicBezTo>
                    <a:cubicBezTo>
                      <a:pt x="654" y="304"/>
                      <a:pt x="281" y="631"/>
                      <a:pt x="141" y="725"/>
                    </a:cubicBezTo>
                    <a:cubicBezTo>
                      <a:pt x="47" y="818"/>
                      <a:pt x="0" y="912"/>
                      <a:pt x="0" y="1005"/>
                    </a:cubicBezTo>
                    <a:cubicBezTo>
                      <a:pt x="281" y="4134"/>
                      <a:pt x="5044" y="6282"/>
                      <a:pt x="5044" y="6282"/>
                    </a:cubicBezTo>
                    <a:cubicBezTo>
                      <a:pt x="5838" y="5161"/>
                      <a:pt x="6492" y="3947"/>
                      <a:pt x="6959" y="2639"/>
                    </a:cubicBezTo>
                    <a:cubicBezTo>
                      <a:pt x="3036" y="2126"/>
                      <a:pt x="1822" y="771"/>
                      <a:pt x="1448" y="118"/>
                    </a:cubicBezTo>
                    <a:cubicBezTo>
                      <a:pt x="1448" y="118"/>
                      <a:pt x="1402" y="118"/>
                      <a:pt x="1402" y="71"/>
                    </a:cubicBezTo>
                    <a:cubicBezTo>
                      <a:pt x="1331" y="24"/>
                      <a:pt x="1250" y="1"/>
                      <a:pt x="116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60"/>
              <p:cNvSpPr/>
              <p:nvPr/>
            </p:nvSpPr>
            <p:spPr>
              <a:xfrm>
                <a:off x="2149773" y="1635713"/>
                <a:ext cx="61995" cy="101146"/>
              </a:xfrm>
              <a:custGeom>
                <a:rect b="b" l="l" r="r" t="t"/>
                <a:pathLst>
                  <a:path extrusionOk="0" h="5708" w="3504">
                    <a:moveTo>
                      <a:pt x="1562" y="1"/>
                    </a:moveTo>
                    <a:cubicBezTo>
                      <a:pt x="1402" y="1"/>
                      <a:pt x="1256" y="128"/>
                      <a:pt x="1215" y="290"/>
                    </a:cubicBezTo>
                    <a:lnTo>
                      <a:pt x="1215" y="384"/>
                    </a:lnTo>
                    <a:cubicBezTo>
                      <a:pt x="1402" y="1411"/>
                      <a:pt x="935" y="2438"/>
                      <a:pt x="1" y="2905"/>
                    </a:cubicBezTo>
                    <a:cubicBezTo>
                      <a:pt x="982" y="3699"/>
                      <a:pt x="1822" y="4633"/>
                      <a:pt x="2429" y="5708"/>
                    </a:cubicBezTo>
                    <a:cubicBezTo>
                      <a:pt x="3363" y="4120"/>
                      <a:pt x="3503" y="2205"/>
                      <a:pt x="2850" y="477"/>
                    </a:cubicBezTo>
                    <a:cubicBezTo>
                      <a:pt x="2803" y="384"/>
                      <a:pt x="2709" y="290"/>
                      <a:pt x="2616" y="243"/>
                    </a:cubicBezTo>
                    <a:cubicBezTo>
                      <a:pt x="2289" y="150"/>
                      <a:pt x="1962" y="57"/>
                      <a:pt x="1635" y="10"/>
                    </a:cubicBezTo>
                    <a:cubicBezTo>
                      <a:pt x="1611" y="4"/>
                      <a:pt x="1586" y="1"/>
                      <a:pt x="156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60"/>
              <p:cNvSpPr/>
              <p:nvPr/>
            </p:nvSpPr>
            <p:spPr>
              <a:xfrm>
                <a:off x="1959738" y="1726067"/>
                <a:ext cx="237380" cy="362498"/>
              </a:xfrm>
              <a:custGeom>
                <a:rect b="b" l="l" r="r" t="t"/>
                <a:pathLst>
                  <a:path extrusionOk="0" h="20457" w="13417">
                    <a:moveTo>
                      <a:pt x="11352" y="1"/>
                    </a:moveTo>
                    <a:cubicBezTo>
                      <a:pt x="11351" y="1"/>
                      <a:pt x="11350" y="1"/>
                      <a:pt x="11349" y="1"/>
                    </a:cubicBezTo>
                    <a:lnTo>
                      <a:pt x="10648" y="142"/>
                    </a:lnTo>
                    <a:cubicBezTo>
                      <a:pt x="10415" y="5979"/>
                      <a:pt x="10415" y="7567"/>
                      <a:pt x="4764" y="13311"/>
                    </a:cubicBezTo>
                    <a:cubicBezTo>
                      <a:pt x="1635" y="16487"/>
                      <a:pt x="374" y="18916"/>
                      <a:pt x="0" y="20457"/>
                    </a:cubicBezTo>
                    <a:cubicBezTo>
                      <a:pt x="0" y="20457"/>
                      <a:pt x="4250" y="16487"/>
                      <a:pt x="6912" y="14292"/>
                    </a:cubicBezTo>
                    <a:cubicBezTo>
                      <a:pt x="13417" y="8903"/>
                      <a:pt x="11555" y="1"/>
                      <a:pt x="11352"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60"/>
              <p:cNvSpPr/>
              <p:nvPr/>
            </p:nvSpPr>
            <p:spPr>
              <a:xfrm>
                <a:off x="2000219" y="1726882"/>
                <a:ext cx="209072" cy="353408"/>
              </a:xfrm>
              <a:custGeom>
                <a:rect b="b" l="l" r="r" t="t"/>
                <a:pathLst>
                  <a:path extrusionOk="0" h="19944" w="11817">
                    <a:moveTo>
                      <a:pt x="9158" y="1"/>
                    </a:moveTo>
                    <a:cubicBezTo>
                      <a:pt x="9156" y="1"/>
                      <a:pt x="9155" y="1"/>
                      <a:pt x="9154" y="2"/>
                    </a:cubicBezTo>
                    <a:cubicBezTo>
                      <a:pt x="9435" y="749"/>
                      <a:pt x="10882" y="9062"/>
                      <a:pt x="4671" y="14246"/>
                    </a:cubicBezTo>
                    <a:cubicBezTo>
                      <a:pt x="3270" y="15414"/>
                      <a:pt x="1402" y="17048"/>
                      <a:pt x="1" y="18309"/>
                    </a:cubicBezTo>
                    <a:cubicBezTo>
                      <a:pt x="48" y="18916"/>
                      <a:pt x="141" y="19430"/>
                      <a:pt x="141" y="19944"/>
                    </a:cubicBezTo>
                    <a:cubicBezTo>
                      <a:pt x="1682" y="18543"/>
                      <a:pt x="3644" y="16768"/>
                      <a:pt x="5185" y="15507"/>
                    </a:cubicBezTo>
                    <a:cubicBezTo>
                      <a:pt x="11817" y="9895"/>
                      <a:pt x="9330" y="1"/>
                      <a:pt x="9158" y="1"/>
                    </a:cubicBezTo>
                    <a:close/>
                  </a:path>
                </a:pathLst>
              </a:custGeom>
              <a:solidFill>
                <a:srgbClr val="000000">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60"/>
              <p:cNvSpPr/>
              <p:nvPr/>
            </p:nvSpPr>
            <p:spPr>
              <a:xfrm>
                <a:off x="2148128" y="1728565"/>
                <a:ext cx="18" cy="18"/>
              </a:xfrm>
              <a:custGeom>
                <a:rect b="b" l="l" r="r" t="t"/>
                <a:pathLst>
                  <a:path extrusionOk="0" h="1" w="1">
                    <a:moveTo>
                      <a:pt x="0" y="1"/>
                    </a:move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60"/>
              <p:cNvSpPr/>
              <p:nvPr/>
            </p:nvSpPr>
            <p:spPr>
              <a:xfrm>
                <a:off x="2090910" y="1337999"/>
                <a:ext cx="80448" cy="102404"/>
              </a:xfrm>
              <a:custGeom>
                <a:rect b="b" l="l" r="r" t="t"/>
                <a:pathLst>
                  <a:path extrusionOk="0" h="5779" w="4547">
                    <a:moveTo>
                      <a:pt x="1453" y="0"/>
                    </a:moveTo>
                    <a:cubicBezTo>
                      <a:pt x="872" y="0"/>
                      <a:pt x="362" y="632"/>
                      <a:pt x="152" y="2287"/>
                    </a:cubicBezTo>
                    <a:cubicBezTo>
                      <a:pt x="1" y="3345"/>
                      <a:pt x="2021" y="5779"/>
                      <a:pt x="3168" y="5779"/>
                    </a:cubicBezTo>
                    <a:cubicBezTo>
                      <a:pt x="3439" y="5779"/>
                      <a:pt x="3661" y="5643"/>
                      <a:pt x="3795" y="5322"/>
                    </a:cubicBezTo>
                    <a:cubicBezTo>
                      <a:pt x="4546" y="3427"/>
                      <a:pt x="2806" y="0"/>
                      <a:pt x="1453"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60"/>
              <p:cNvSpPr/>
              <p:nvPr/>
            </p:nvSpPr>
            <p:spPr>
              <a:xfrm>
                <a:off x="1986171" y="1346735"/>
                <a:ext cx="210169" cy="245192"/>
              </a:xfrm>
              <a:custGeom>
                <a:rect b="b" l="l" r="r" t="t"/>
                <a:pathLst>
                  <a:path extrusionOk="0" h="13837" w="11879">
                    <a:moveTo>
                      <a:pt x="4849" y="0"/>
                    </a:moveTo>
                    <a:cubicBezTo>
                      <a:pt x="2374" y="0"/>
                      <a:pt x="318" y="1891"/>
                      <a:pt x="141" y="4409"/>
                    </a:cubicBezTo>
                    <a:cubicBezTo>
                      <a:pt x="1" y="5203"/>
                      <a:pt x="141" y="5997"/>
                      <a:pt x="515" y="6744"/>
                    </a:cubicBezTo>
                    <a:cubicBezTo>
                      <a:pt x="1916" y="10060"/>
                      <a:pt x="2569" y="12115"/>
                      <a:pt x="4858" y="13282"/>
                    </a:cubicBezTo>
                    <a:cubicBezTo>
                      <a:pt x="5583" y="13664"/>
                      <a:pt x="6316" y="13837"/>
                      <a:pt x="7018" y="13837"/>
                    </a:cubicBezTo>
                    <a:cubicBezTo>
                      <a:pt x="9665" y="13837"/>
                      <a:pt x="11878" y="11388"/>
                      <a:pt x="11583" y="8472"/>
                    </a:cubicBezTo>
                    <a:cubicBezTo>
                      <a:pt x="11209" y="5156"/>
                      <a:pt x="9014" y="253"/>
                      <a:pt x="5278" y="19"/>
                    </a:cubicBezTo>
                    <a:cubicBezTo>
                      <a:pt x="5134" y="6"/>
                      <a:pt x="4991" y="0"/>
                      <a:pt x="4849" y="0"/>
                    </a:cubicBez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60"/>
              <p:cNvSpPr/>
              <p:nvPr/>
            </p:nvSpPr>
            <p:spPr>
              <a:xfrm>
                <a:off x="2082029" y="1586221"/>
                <a:ext cx="56191" cy="24028"/>
              </a:xfrm>
              <a:custGeom>
                <a:rect b="b" l="l" r="r" t="t"/>
                <a:pathLst>
                  <a:path extrusionOk="0" h="1356" w="3176">
                    <a:moveTo>
                      <a:pt x="0" y="1"/>
                    </a:moveTo>
                    <a:cubicBezTo>
                      <a:pt x="514" y="468"/>
                      <a:pt x="1168" y="842"/>
                      <a:pt x="1822" y="1028"/>
                    </a:cubicBezTo>
                    <a:cubicBezTo>
                      <a:pt x="2242" y="1215"/>
                      <a:pt x="2709" y="1309"/>
                      <a:pt x="3176" y="1355"/>
                    </a:cubicBezTo>
                    <a:cubicBezTo>
                      <a:pt x="2989" y="935"/>
                      <a:pt x="2849" y="561"/>
                      <a:pt x="2756" y="188"/>
                    </a:cubicBezTo>
                    <a:cubicBezTo>
                      <a:pt x="2379" y="282"/>
                      <a:pt x="2003" y="330"/>
                      <a:pt x="1629" y="330"/>
                    </a:cubicBezTo>
                    <a:cubicBezTo>
                      <a:pt x="1076" y="330"/>
                      <a:pt x="530" y="224"/>
                      <a:pt x="0" y="1"/>
                    </a:cubicBezTo>
                    <a:close/>
                  </a:path>
                </a:pathLst>
              </a:custGeom>
              <a:solidFill>
                <a:srgbClr val="000000">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60"/>
              <p:cNvSpPr/>
              <p:nvPr/>
            </p:nvSpPr>
            <p:spPr>
              <a:xfrm>
                <a:off x="1882900" y="1291094"/>
                <a:ext cx="264414" cy="271169"/>
              </a:xfrm>
              <a:custGeom>
                <a:rect b="b" l="l" r="r" t="t"/>
                <a:pathLst>
                  <a:path extrusionOk="0" h="15303" w="14945">
                    <a:moveTo>
                      <a:pt x="9154" y="0"/>
                    </a:moveTo>
                    <a:cubicBezTo>
                      <a:pt x="8227" y="0"/>
                      <a:pt x="7320" y="196"/>
                      <a:pt x="6585" y="637"/>
                    </a:cubicBezTo>
                    <a:cubicBezTo>
                      <a:pt x="5091" y="1665"/>
                      <a:pt x="3363" y="2178"/>
                      <a:pt x="1588" y="2178"/>
                    </a:cubicBezTo>
                    <a:cubicBezTo>
                      <a:pt x="2102" y="2459"/>
                      <a:pt x="2662" y="2692"/>
                      <a:pt x="3269" y="2879"/>
                    </a:cubicBezTo>
                    <a:cubicBezTo>
                      <a:pt x="1915" y="4187"/>
                      <a:pt x="1214" y="5961"/>
                      <a:pt x="1308" y="7829"/>
                    </a:cubicBezTo>
                    <a:cubicBezTo>
                      <a:pt x="1401" y="10445"/>
                      <a:pt x="0" y="11519"/>
                      <a:pt x="0" y="11519"/>
                    </a:cubicBezTo>
                    <a:cubicBezTo>
                      <a:pt x="0" y="11519"/>
                      <a:pt x="263" y="11553"/>
                      <a:pt x="615" y="11553"/>
                    </a:cubicBezTo>
                    <a:cubicBezTo>
                      <a:pt x="1179" y="11553"/>
                      <a:pt x="1972" y="11465"/>
                      <a:pt x="2289" y="11005"/>
                    </a:cubicBezTo>
                    <a:lnTo>
                      <a:pt x="2289" y="11005"/>
                    </a:lnTo>
                    <a:cubicBezTo>
                      <a:pt x="2055" y="11846"/>
                      <a:pt x="3503" y="14835"/>
                      <a:pt x="6679" y="15255"/>
                    </a:cubicBezTo>
                    <a:cubicBezTo>
                      <a:pt x="6952" y="15287"/>
                      <a:pt x="7190" y="15302"/>
                      <a:pt x="7397" y="15302"/>
                    </a:cubicBezTo>
                    <a:cubicBezTo>
                      <a:pt x="9882" y="15302"/>
                      <a:pt x="7893" y="13153"/>
                      <a:pt x="7893" y="13153"/>
                    </a:cubicBezTo>
                    <a:cubicBezTo>
                      <a:pt x="8780" y="12966"/>
                      <a:pt x="9481" y="12313"/>
                      <a:pt x="9761" y="11472"/>
                    </a:cubicBezTo>
                    <a:cubicBezTo>
                      <a:pt x="8733" y="11052"/>
                      <a:pt x="7893" y="10398"/>
                      <a:pt x="7239" y="9511"/>
                    </a:cubicBezTo>
                    <a:cubicBezTo>
                      <a:pt x="7239" y="9511"/>
                      <a:pt x="8687" y="7409"/>
                      <a:pt x="8593" y="6148"/>
                    </a:cubicBezTo>
                    <a:cubicBezTo>
                      <a:pt x="10508" y="6148"/>
                      <a:pt x="14945" y="4280"/>
                      <a:pt x="13964" y="2272"/>
                    </a:cubicBezTo>
                    <a:cubicBezTo>
                      <a:pt x="13292" y="928"/>
                      <a:pt x="11173" y="0"/>
                      <a:pt x="9154"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60"/>
              <p:cNvSpPr/>
              <p:nvPr/>
            </p:nvSpPr>
            <p:spPr>
              <a:xfrm>
                <a:off x="1970478" y="1498081"/>
                <a:ext cx="92567" cy="64306"/>
              </a:xfrm>
              <a:custGeom>
                <a:rect b="b" l="l" r="r" t="t"/>
                <a:pathLst>
                  <a:path extrusionOk="0" h="3629" w="5232">
                    <a:moveTo>
                      <a:pt x="1999" y="0"/>
                    </a:moveTo>
                    <a:cubicBezTo>
                      <a:pt x="1613" y="0"/>
                      <a:pt x="1243" y="104"/>
                      <a:pt x="935" y="351"/>
                    </a:cubicBezTo>
                    <a:cubicBezTo>
                      <a:pt x="1" y="1099"/>
                      <a:pt x="141" y="2406"/>
                      <a:pt x="1495" y="3060"/>
                    </a:cubicBezTo>
                    <a:cubicBezTo>
                      <a:pt x="2339" y="3422"/>
                      <a:pt x="3067" y="3628"/>
                      <a:pt x="3665" y="3628"/>
                    </a:cubicBezTo>
                    <a:cubicBezTo>
                      <a:pt x="3993" y="3628"/>
                      <a:pt x="4282" y="3566"/>
                      <a:pt x="4531" y="3434"/>
                    </a:cubicBezTo>
                    <a:cubicBezTo>
                      <a:pt x="5231" y="3107"/>
                      <a:pt x="4998" y="1706"/>
                      <a:pt x="4157" y="959"/>
                    </a:cubicBezTo>
                    <a:cubicBezTo>
                      <a:pt x="3626" y="427"/>
                      <a:pt x="2780" y="0"/>
                      <a:pt x="1999" y="0"/>
                    </a:cubicBez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60"/>
              <p:cNvSpPr/>
              <p:nvPr/>
            </p:nvSpPr>
            <p:spPr>
              <a:xfrm>
                <a:off x="2141511" y="2224265"/>
                <a:ext cx="384228" cy="1405214"/>
              </a:xfrm>
              <a:custGeom>
                <a:rect b="b" l="l" r="r" t="t"/>
                <a:pathLst>
                  <a:path extrusionOk="0" h="79301" w="21717">
                    <a:moveTo>
                      <a:pt x="12190" y="1"/>
                    </a:moveTo>
                    <a:lnTo>
                      <a:pt x="1" y="1308"/>
                    </a:lnTo>
                    <a:cubicBezTo>
                      <a:pt x="1" y="1308"/>
                      <a:pt x="8921" y="27835"/>
                      <a:pt x="10742" y="39837"/>
                    </a:cubicBezTo>
                    <a:cubicBezTo>
                      <a:pt x="12377" y="50812"/>
                      <a:pt x="13591" y="79300"/>
                      <a:pt x="13591" y="79300"/>
                    </a:cubicBezTo>
                    <a:lnTo>
                      <a:pt x="20082" y="78646"/>
                    </a:lnTo>
                    <a:cubicBezTo>
                      <a:pt x="20082" y="78646"/>
                      <a:pt x="21717" y="48757"/>
                      <a:pt x="21063" y="37502"/>
                    </a:cubicBezTo>
                    <a:cubicBezTo>
                      <a:pt x="20456" y="27228"/>
                      <a:pt x="12190" y="1"/>
                      <a:pt x="12190"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60"/>
              <p:cNvSpPr/>
              <p:nvPr/>
            </p:nvSpPr>
            <p:spPr>
              <a:xfrm>
                <a:off x="2372876" y="3581457"/>
                <a:ext cx="137170" cy="61258"/>
              </a:xfrm>
              <a:custGeom>
                <a:rect b="b" l="l" r="r" t="t"/>
                <a:pathLst>
                  <a:path extrusionOk="0" h="3457" w="7753">
                    <a:moveTo>
                      <a:pt x="7753" y="0"/>
                    </a:moveTo>
                    <a:lnTo>
                      <a:pt x="0" y="1075"/>
                    </a:lnTo>
                    <a:lnTo>
                      <a:pt x="234" y="3456"/>
                    </a:lnTo>
                    <a:lnTo>
                      <a:pt x="7519" y="2709"/>
                    </a:lnTo>
                    <a:lnTo>
                      <a:pt x="775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60"/>
              <p:cNvSpPr/>
              <p:nvPr/>
            </p:nvSpPr>
            <p:spPr>
              <a:xfrm>
                <a:off x="2408402" y="3632757"/>
                <a:ext cx="65285" cy="26509"/>
              </a:xfrm>
              <a:custGeom>
                <a:rect b="b" l="l" r="r" t="t"/>
                <a:pathLst>
                  <a:path extrusionOk="0" h="1496" w="3690">
                    <a:moveTo>
                      <a:pt x="3690" y="1"/>
                    </a:moveTo>
                    <a:lnTo>
                      <a:pt x="94" y="375"/>
                    </a:lnTo>
                    <a:lnTo>
                      <a:pt x="0" y="1495"/>
                    </a:lnTo>
                    <a:lnTo>
                      <a:pt x="3643" y="1075"/>
                    </a:lnTo>
                    <a:lnTo>
                      <a:pt x="3690" y="1"/>
                    </a:lnTo>
                    <a:close/>
                  </a:path>
                </a:pathLst>
              </a:custGeom>
              <a:solidFill>
                <a:srgbClr val="000000">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60"/>
              <p:cNvSpPr/>
              <p:nvPr/>
            </p:nvSpPr>
            <p:spPr>
              <a:xfrm>
                <a:off x="2013862" y="2198112"/>
                <a:ext cx="269386" cy="1439963"/>
              </a:xfrm>
              <a:custGeom>
                <a:rect b="b" l="l" r="r" t="t"/>
                <a:pathLst>
                  <a:path extrusionOk="0" h="81262" w="15226">
                    <a:moveTo>
                      <a:pt x="12563" y="0"/>
                    </a:moveTo>
                    <a:lnTo>
                      <a:pt x="141" y="1215"/>
                    </a:lnTo>
                    <a:cubicBezTo>
                      <a:pt x="141" y="1215"/>
                      <a:pt x="3643" y="24705"/>
                      <a:pt x="3643" y="36895"/>
                    </a:cubicBezTo>
                    <a:cubicBezTo>
                      <a:pt x="3643" y="48150"/>
                      <a:pt x="0" y="81261"/>
                      <a:pt x="0" y="81261"/>
                    </a:cubicBezTo>
                    <a:lnTo>
                      <a:pt x="6585" y="80607"/>
                    </a:lnTo>
                    <a:cubicBezTo>
                      <a:pt x="6585" y="80607"/>
                      <a:pt x="13264" y="46282"/>
                      <a:pt x="14291" y="34793"/>
                    </a:cubicBezTo>
                    <a:cubicBezTo>
                      <a:pt x="15225" y="24285"/>
                      <a:pt x="12563" y="0"/>
                      <a:pt x="12563"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60"/>
              <p:cNvSpPr/>
              <p:nvPr/>
            </p:nvSpPr>
            <p:spPr>
              <a:xfrm>
                <a:off x="2257202" y="2452675"/>
                <a:ext cx="56191" cy="360000"/>
              </a:xfrm>
              <a:custGeom>
                <a:rect b="b" l="l" r="r" t="t"/>
                <a:pathLst>
                  <a:path extrusionOk="0" h="20316" w="3176">
                    <a:moveTo>
                      <a:pt x="0" y="0"/>
                    </a:moveTo>
                    <a:cubicBezTo>
                      <a:pt x="280" y="3877"/>
                      <a:pt x="607" y="8173"/>
                      <a:pt x="747" y="12236"/>
                    </a:cubicBezTo>
                    <a:cubicBezTo>
                      <a:pt x="1494" y="15038"/>
                      <a:pt x="2242" y="17794"/>
                      <a:pt x="2849" y="20316"/>
                    </a:cubicBezTo>
                    <a:cubicBezTo>
                      <a:pt x="3176" y="13450"/>
                      <a:pt x="2195" y="6539"/>
                      <a:pt x="0" y="0"/>
                    </a:cubicBezTo>
                    <a:close/>
                  </a:path>
                </a:pathLst>
              </a:custGeom>
              <a:solidFill>
                <a:srgbClr val="000000">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60"/>
              <p:cNvSpPr/>
              <p:nvPr/>
            </p:nvSpPr>
            <p:spPr>
              <a:xfrm>
                <a:off x="2009313" y="3621185"/>
                <a:ext cx="141310" cy="58760"/>
              </a:xfrm>
              <a:custGeom>
                <a:rect b="b" l="l" r="r" t="t"/>
                <a:pathLst>
                  <a:path extrusionOk="0" h="3316" w="7987">
                    <a:moveTo>
                      <a:pt x="7987" y="0"/>
                    </a:moveTo>
                    <a:lnTo>
                      <a:pt x="94" y="1028"/>
                    </a:lnTo>
                    <a:lnTo>
                      <a:pt x="1" y="3316"/>
                    </a:lnTo>
                    <a:lnTo>
                      <a:pt x="7239" y="2569"/>
                    </a:lnTo>
                    <a:lnTo>
                      <a:pt x="798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60"/>
              <p:cNvSpPr/>
              <p:nvPr/>
            </p:nvSpPr>
            <p:spPr>
              <a:xfrm>
                <a:off x="2039885" y="3670004"/>
                <a:ext cx="66117" cy="25676"/>
              </a:xfrm>
              <a:custGeom>
                <a:rect b="b" l="l" r="r" t="t"/>
                <a:pathLst>
                  <a:path extrusionOk="0" h="1449" w="3737">
                    <a:moveTo>
                      <a:pt x="3737" y="0"/>
                    </a:moveTo>
                    <a:lnTo>
                      <a:pt x="94" y="374"/>
                    </a:lnTo>
                    <a:lnTo>
                      <a:pt x="1" y="1448"/>
                    </a:lnTo>
                    <a:lnTo>
                      <a:pt x="3643" y="1075"/>
                    </a:lnTo>
                    <a:lnTo>
                      <a:pt x="3737" y="0"/>
                    </a:lnTo>
                    <a:close/>
                  </a:path>
                </a:pathLst>
              </a:custGeom>
              <a:solidFill>
                <a:srgbClr val="000000">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60"/>
              <p:cNvSpPr/>
              <p:nvPr/>
            </p:nvSpPr>
            <p:spPr>
              <a:xfrm>
                <a:off x="2089460" y="1442954"/>
                <a:ext cx="15711" cy="18464"/>
              </a:xfrm>
              <a:custGeom>
                <a:rect b="b" l="l" r="r" t="t"/>
                <a:pathLst>
                  <a:path extrusionOk="0" h="1042" w="888">
                    <a:moveTo>
                      <a:pt x="342" y="0"/>
                    </a:moveTo>
                    <a:cubicBezTo>
                      <a:pt x="321" y="0"/>
                      <a:pt x="301" y="2"/>
                      <a:pt x="281" y="7"/>
                    </a:cubicBezTo>
                    <a:cubicBezTo>
                      <a:pt x="47" y="100"/>
                      <a:pt x="1" y="333"/>
                      <a:pt x="141" y="614"/>
                    </a:cubicBezTo>
                    <a:cubicBezTo>
                      <a:pt x="224" y="865"/>
                      <a:pt x="421" y="1041"/>
                      <a:pt x="595" y="1041"/>
                    </a:cubicBezTo>
                    <a:cubicBezTo>
                      <a:pt x="615" y="1041"/>
                      <a:pt x="635" y="1039"/>
                      <a:pt x="654" y="1034"/>
                    </a:cubicBezTo>
                    <a:cubicBezTo>
                      <a:pt x="841" y="941"/>
                      <a:pt x="888" y="660"/>
                      <a:pt x="841" y="427"/>
                    </a:cubicBezTo>
                    <a:cubicBezTo>
                      <a:pt x="756" y="214"/>
                      <a:pt x="554" y="0"/>
                      <a:pt x="342"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60"/>
              <p:cNvSpPr/>
              <p:nvPr/>
            </p:nvSpPr>
            <p:spPr>
              <a:xfrm>
                <a:off x="2143988" y="1425571"/>
                <a:ext cx="15729" cy="17933"/>
              </a:xfrm>
              <a:custGeom>
                <a:rect b="b" l="l" r="r" t="t"/>
                <a:pathLst>
                  <a:path extrusionOk="0" h="1012" w="889">
                    <a:moveTo>
                      <a:pt x="389" y="1"/>
                    </a:moveTo>
                    <a:cubicBezTo>
                      <a:pt x="368" y="1"/>
                      <a:pt x="348" y="3"/>
                      <a:pt x="328" y="7"/>
                    </a:cubicBezTo>
                    <a:cubicBezTo>
                      <a:pt x="94" y="53"/>
                      <a:pt x="1" y="287"/>
                      <a:pt x="141" y="614"/>
                    </a:cubicBezTo>
                    <a:cubicBezTo>
                      <a:pt x="218" y="844"/>
                      <a:pt x="390" y="1012"/>
                      <a:pt x="552" y="1012"/>
                    </a:cubicBezTo>
                    <a:cubicBezTo>
                      <a:pt x="587" y="1012"/>
                      <a:pt x="622" y="1004"/>
                      <a:pt x="655" y="988"/>
                    </a:cubicBezTo>
                    <a:cubicBezTo>
                      <a:pt x="842" y="941"/>
                      <a:pt x="888" y="661"/>
                      <a:pt x="842" y="427"/>
                    </a:cubicBezTo>
                    <a:cubicBezTo>
                      <a:pt x="799" y="214"/>
                      <a:pt x="601" y="1"/>
                      <a:pt x="389"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60"/>
              <p:cNvSpPr/>
              <p:nvPr/>
            </p:nvSpPr>
            <p:spPr>
              <a:xfrm>
                <a:off x="2129940" y="1444709"/>
                <a:ext cx="37207" cy="46373"/>
              </a:xfrm>
              <a:custGeom>
                <a:rect b="b" l="l" r="r" t="t"/>
                <a:pathLst>
                  <a:path extrusionOk="0" h="2617" w="2103">
                    <a:moveTo>
                      <a:pt x="1" y="1"/>
                    </a:moveTo>
                    <a:lnTo>
                      <a:pt x="888" y="2616"/>
                    </a:lnTo>
                    <a:cubicBezTo>
                      <a:pt x="1355" y="2569"/>
                      <a:pt x="1776" y="2289"/>
                      <a:pt x="2103" y="1916"/>
                    </a:cubicBezTo>
                    <a:cubicBezTo>
                      <a:pt x="1309" y="1355"/>
                      <a:pt x="608" y="701"/>
                      <a:pt x="1" y="1"/>
                    </a:cubicBezTo>
                    <a:close/>
                  </a:path>
                </a:pathLst>
              </a:custGeom>
              <a:solidFill>
                <a:srgbClr val="BA4D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60"/>
              <p:cNvSpPr/>
              <p:nvPr/>
            </p:nvSpPr>
            <p:spPr>
              <a:xfrm>
                <a:off x="2092768" y="1502848"/>
                <a:ext cx="42161" cy="10632"/>
              </a:xfrm>
              <a:custGeom>
                <a:rect b="b" l="l" r="r" t="t"/>
                <a:pathLst>
                  <a:path extrusionOk="0" h="600" w="2383">
                    <a:moveTo>
                      <a:pt x="82" y="1"/>
                    </a:moveTo>
                    <a:cubicBezTo>
                      <a:pt x="59" y="1"/>
                      <a:pt x="47" y="12"/>
                      <a:pt x="47" y="36"/>
                    </a:cubicBezTo>
                    <a:cubicBezTo>
                      <a:pt x="47" y="82"/>
                      <a:pt x="0" y="82"/>
                      <a:pt x="47" y="129"/>
                    </a:cubicBezTo>
                    <a:cubicBezTo>
                      <a:pt x="474" y="434"/>
                      <a:pt x="981" y="600"/>
                      <a:pt x="1503" y="600"/>
                    </a:cubicBezTo>
                    <a:cubicBezTo>
                      <a:pt x="1779" y="600"/>
                      <a:pt x="2060" y="553"/>
                      <a:pt x="2335" y="456"/>
                    </a:cubicBezTo>
                    <a:cubicBezTo>
                      <a:pt x="2382" y="456"/>
                      <a:pt x="2382" y="363"/>
                      <a:pt x="2382" y="316"/>
                    </a:cubicBezTo>
                    <a:cubicBezTo>
                      <a:pt x="2382" y="269"/>
                      <a:pt x="2335" y="269"/>
                      <a:pt x="2289" y="269"/>
                    </a:cubicBezTo>
                    <a:cubicBezTo>
                      <a:pt x="2032" y="355"/>
                      <a:pt x="1762" y="397"/>
                      <a:pt x="1494" y="397"/>
                    </a:cubicBezTo>
                    <a:cubicBezTo>
                      <a:pt x="1031" y="397"/>
                      <a:pt x="572" y="272"/>
                      <a:pt x="187" y="36"/>
                    </a:cubicBezTo>
                    <a:cubicBezTo>
                      <a:pt x="141" y="12"/>
                      <a:pt x="105" y="1"/>
                      <a:pt x="82"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60"/>
              <p:cNvSpPr/>
              <p:nvPr/>
            </p:nvSpPr>
            <p:spPr>
              <a:xfrm>
                <a:off x="2063841" y="1418235"/>
                <a:ext cx="23991" cy="24011"/>
              </a:xfrm>
              <a:custGeom>
                <a:rect b="b" l="l" r="r" t="t"/>
                <a:pathLst>
                  <a:path extrusionOk="0" h="1355" w="1356">
                    <a:moveTo>
                      <a:pt x="1122" y="0"/>
                    </a:moveTo>
                    <a:cubicBezTo>
                      <a:pt x="561" y="187"/>
                      <a:pt x="188" y="608"/>
                      <a:pt x="48" y="1121"/>
                    </a:cubicBezTo>
                    <a:cubicBezTo>
                      <a:pt x="1" y="1261"/>
                      <a:pt x="48" y="1308"/>
                      <a:pt x="188" y="1355"/>
                    </a:cubicBezTo>
                    <a:cubicBezTo>
                      <a:pt x="234" y="1308"/>
                      <a:pt x="234" y="1308"/>
                      <a:pt x="281" y="1308"/>
                    </a:cubicBezTo>
                    <a:cubicBezTo>
                      <a:pt x="328" y="1308"/>
                      <a:pt x="374" y="1261"/>
                      <a:pt x="421" y="1168"/>
                    </a:cubicBezTo>
                    <a:cubicBezTo>
                      <a:pt x="515" y="748"/>
                      <a:pt x="795" y="421"/>
                      <a:pt x="1215" y="327"/>
                    </a:cubicBezTo>
                    <a:cubicBezTo>
                      <a:pt x="1355" y="327"/>
                      <a:pt x="1355" y="187"/>
                      <a:pt x="1355" y="141"/>
                    </a:cubicBezTo>
                    <a:cubicBezTo>
                      <a:pt x="1355" y="0"/>
                      <a:pt x="1215" y="0"/>
                      <a:pt x="1122"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60"/>
              <p:cNvSpPr/>
              <p:nvPr/>
            </p:nvSpPr>
            <p:spPr>
              <a:xfrm>
                <a:off x="2135725" y="1394650"/>
                <a:ext cx="30590" cy="13680"/>
              </a:xfrm>
              <a:custGeom>
                <a:rect b="b" l="l" r="r" t="t"/>
                <a:pathLst>
                  <a:path extrusionOk="0" h="772" w="1729">
                    <a:moveTo>
                      <a:pt x="425" y="0"/>
                    </a:moveTo>
                    <a:cubicBezTo>
                      <a:pt x="332" y="0"/>
                      <a:pt x="237" y="8"/>
                      <a:pt x="141" y="24"/>
                    </a:cubicBezTo>
                    <a:cubicBezTo>
                      <a:pt x="1" y="24"/>
                      <a:pt x="1" y="117"/>
                      <a:pt x="1" y="257"/>
                    </a:cubicBezTo>
                    <a:cubicBezTo>
                      <a:pt x="1" y="326"/>
                      <a:pt x="76" y="369"/>
                      <a:pt x="153" y="369"/>
                    </a:cubicBezTo>
                    <a:cubicBezTo>
                      <a:pt x="181" y="369"/>
                      <a:pt x="209" y="363"/>
                      <a:pt x="234" y="351"/>
                    </a:cubicBezTo>
                    <a:cubicBezTo>
                      <a:pt x="301" y="343"/>
                      <a:pt x="367" y="339"/>
                      <a:pt x="434" y="339"/>
                    </a:cubicBezTo>
                    <a:cubicBezTo>
                      <a:pt x="785" y="339"/>
                      <a:pt x="1127" y="449"/>
                      <a:pt x="1402" y="724"/>
                    </a:cubicBezTo>
                    <a:cubicBezTo>
                      <a:pt x="1449" y="724"/>
                      <a:pt x="1542" y="771"/>
                      <a:pt x="1589" y="771"/>
                    </a:cubicBezTo>
                    <a:cubicBezTo>
                      <a:pt x="1635" y="771"/>
                      <a:pt x="1635" y="724"/>
                      <a:pt x="1635" y="724"/>
                    </a:cubicBezTo>
                    <a:cubicBezTo>
                      <a:pt x="1729" y="631"/>
                      <a:pt x="1729" y="538"/>
                      <a:pt x="1635" y="491"/>
                    </a:cubicBezTo>
                    <a:cubicBezTo>
                      <a:pt x="1287" y="181"/>
                      <a:pt x="875" y="0"/>
                      <a:pt x="425"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60"/>
              <p:cNvSpPr/>
              <p:nvPr/>
            </p:nvSpPr>
            <p:spPr>
              <a:xfrm>
                <a:off x="1807707" y="1786492"/>
                <a:ext cx="217317" cy="461801"/>
              </a:xfrm>
              <a:custGeom>
                <a:rect b="b" l="l" r="r" t="t"/>
                <a:pathLst>
                  <a:path extrusionOk="0" h="26061" w="12283">
                    <a:moveTo>
                      <a:pt x="4390" y="1"/>
                    </a:moveTo>
                    <a:cubicBezTo>
                      <a:pt x="4390" y="1"/>
                      <a:pt x="0" y="10929"/>
                      <a:pt x="701" y="16066"/>
                    </a:cubicBezTo>
                    <a:cubicBezTo>
                      <a:pt x="981" y="18354"/>
                      <a:pt x="7239" y="24192"/>
                      <a:pt x="11115" y="26060"/>
                    </a:cubicBezTo>
                    <a:cubicBezTo>
                      <a:pt x="11722" y="25360"/>
                      <a:pt x="12143" y="24519"/>
                      <a:pt x="12283" y="23678"/>
                    </a:cubicBezTo>
                    <a:cubicBezTo>
                      <a:pt x="10462" y="21343"/>
                      <a:pt x="7286" y="17841"/>
                      <a:pt x="6118" y="15599"/>
                    </a:cubicBezTo>
                    <a:cubicBezTo>
                      <a:pt x="5231" y="13964"/>
                      <a:pt x="9294" y="2009"/>
                      <a:pt x="9294" y="2009"/>
                    </a:cubicBezTo>
                    <a:lnTo>
                      <a:pt x="4390" y="1"/>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60"/>
              <p:cNvSpPr/>
              <p:nvPr/>
            </p:nvSpPr>
            <p:spPr>
              <a:xfrm>
                <a:off x="1844878" y="1677372"/>
                <a:ext cx="191875" cy="241541"/>
              </a:xfrm>
              <a:custGeom>
                <a:rect b="b" l="l" r="r" t="t"/>
                <a:pathLst>
                  <a:path extrusionOk="0" h="13631" w="10845">
                    <a:moveTo>
                      <a:pt x="6177" y="0"/>
                    </a:moveTo>
                    <a:cubicBezTo>
                      <a:pt x="5655" y="0"/>
                      <a:pt x="5102" y="89"/>
                      <a:pt x="4531" y="274"/>
                    </a:cubicBezTo>
                    <a:cubicBezTo>
                      <a:pt x="515" y="1535"/>
                      <a:pt x="1" y="10502"/>
                      <a:pt x="1" y="10502"/>
                    </a:cubicBezTo>
                    <a:lnTo>
                      <a:pt x="6166" y="13631"/>
                    </a:lnTo>
                    <a:cubicBezTo>
                      <a:pt x="7940" y="11529"/>
                      <a:pt x="9201" y="9007"/>
                      <a:pt x="9902" y="6345"/>
                    </a:cubicBezTo>
                    <a:cubicBezTo>
                      <a:pt x="10845" y="2495"/>
                      <a:pt x="8945" y="0"/>
                      <a:pt x="617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60"/>
              <p:cNvSpPr/>
              <p:nvPr/>
            </p:nvSpPr>
            <p:spPr>
              <a:xfrm>
                <a:off x="1977095" y="1812151"/>
                <a:ext cx="36376" cy="176279"/>
              </a:xfrm>
              <a:custGeom>
                <a:rect b="b" l="l" r="r" t="t"/>
                <a:pathLst>
                  <a:path extrusionOk="0" h="9948" w="2056">
                    <a:moveTo>
                      <a:pt x="2055" y="0"/>
                    </a:moveTo>
                    <a:lnTo>
                      <a:pt x="2055" y="0"/>
                    </a:lnTo>
                    <a:cubicBezTo>
                      <a:pt x="1541" y="1495"/>
                      <a:pt x="841" y="2943"/>
                      <a:pt x="0" y="4250"/>
                    </a:cubicBezTo>
                    <a:cubicBezTo>
                      <a:pt x="374" y="6165"/>
                      <a:pt x="654" y="8033"/>
                      <a:pt x="888" y="9948"/>
                    </a:cubicBezTo>
                    <a:cubicBezTo>
                      <a:pt x="1588" y="6679"/>
                      <a:pt x="1962" y="3363"/>
                      <a:pt x="2055" y="0"/>
                    </a:cubicBezTo>
                    <a:close/>
                  </a:path>
                </a:pathLst>
              </a:custGeom>
              <a:solidFill>
                <a:srgbClr val="000000">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60"/>
              <p:cNvSpPr/>
              <p:nvPr/>
            </p:nvSpPr>
            <p:spPr>
              <a:xfrm>
                <a:off x="2105153" y="3740671"/>
                <a:ext cx="33067" cy="17064"/>
              </a:xfrm>
              <a:custGeom>
                <a:rect b="b" l="l" r="r" t="t"/>
                <a:pathLst>
                  <a:path extrusionOk="0" h="963" w="1869">
                    <a:moveTo>
                      <a:pt x="1589" y="122"/>
                    </a:moveTo>
                    <a:cubicBezTo>
                      <a:pt x="1635" y="122"/>
                      <a:pt x="1635" y="169"/>
                      <a:pt x="1635" y="262"/>
                    </a:cubicBezTo>
                    <a:cubicBezTo>
                      <a:pt x="1682" y="356"/>
                      <a:pt x="1635" y="449"/>
                      <a:pt x="1589" y="543"/>
                    </a:cubicBezTo>
                    <a:cubicBezTo>
                      <a:pt x="1302" y="702"/>
                      <a:pt x="993" y="774"/>
                      <a:pt x="691" y="774"/>
                    </a:cubicBezTo>
                    <a:cubicBezTo>
                      <a:pt x="552" y="774"/>
                      <a:pt x="414" y="759"/>
                      <a:pt x="281" y="729"/>
                    </a:cubicBezTo>
                    <a:cubicBezTo>
                      <a:pt x="655" y="449"/>
                      <a:pt x="1028" y="262"/>
                      <a:pt x="1449" y="122"/>
                    </a:cubicBezTo>
                    <a:close/>
                    <a:moveTo>
                      <a:pt x="1483" y="1"/>
                    </a:moveTo>
                    <a:cubicBezTo>
                      <a:pt x="993" y="1"/>
                      <a:pt x="85" y="651"/>
                      <a:pt x="1" y="776"/>
                    </a:cubicBezTo>
                    <a:lnTo>
                      <a:pt x="1" y="869"/>
                    </a:lnTo>
                    <a:cubicBezTo>
                      <a:pt x="1" y="916"/>
                      <a:pt x="1" y="963"/>
                      <a:pt x="48" y="963"/>
                    </a:cubicBezTo>
                    <a:lnTo>
                      <a:pt x="1028" y="963"/>
                    </a:lnTo>
                    <a:cubicBezTo>
                      <a:pt x="1262" y="916"/>
                      <a:pt x="1495" y="823"/>
                      <a:pt x="1682" y="729"/>
                    </a:cubicBezTo>
                    <a:cubicBezTo>
                      <a:pt x="1822" y="589"/>
                      <a:pt x="1869" y="402"/>
                      <a:pt x="1822" y="262"/>
                    </a:cubicBezTo>
                    <a:cubicBezTo>
                      <a:pt x="1822" y="122"/>
                      <a:pt x="1729" y="76"/>
                      <a:pt x="1635" y="29"/>
                    </a:cubicBezTo>
                    <a:cubicBezTo>
                      <a:pt x="1592" y="9"/>
                      <a:pt x="1540" y="1"/>
                      <a:pt x="148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60"/>
              <p:cNvSpPr/>
              <p:nvPr/>
            </p:nvSpPr>
            <p:spPr>
              <a:xfrm>
                <a:off x="2105153" y="3726938"/>
                <a:ext cx="19851" cy="29149"/>
              </a:xfrm>
              <a:custGeom>
                <a:rect b="b" l="l" r="r" t="t"/>
                <a:pathLst>
                  <a:path extrusionOk="0" h="1645" w="1122">
                    <a:moveTo>
                      <a:pt x="655" y="150"/>
                    </a:moveTo>
                    <a:cubicBezTo>
                      <a:pt x="795" y="150"/>
                      <a:pt x="795" y="197"/>
                      <a:pt x="795" y="197"/>
                    </a:cubicBezTo>
                    <a:cubicBezTo>
                      <a:pt x="748" y="664"/>
                      <a:pt x="515" y="1084"/>
                      <a:pt x="188" y="1364"/>
                    </a:cubicBezTo>
                    <a:cubicBezTo>
                      <a:pt x="141" y="944"/>
                      <a:pt x="234" y="570"/>
                      <a:pt x="468" y="197"/>
                    </a:cubicBezTo>
                    <a:cubicBezTo>
                      <a:pt x="515" y="150"/>
                      <a:pt x="561" y="150"/>
                      <a:pt x="655" y="150"/>
                    </a:cubicBezTo>
                    <a:close/>
                    <a:moveTo>
                      <a:pt x="1" y="1640"/>
                    </a:moveTo>
                    <a:cubicBezTo>
                      <a:pt x="1" y="1642"/>
                      <a:pt x="1" y="1643"/>
                      <a:pt x="1" y="1644"/>
                    </a:cubicBezTo>
                    <a:cubicBezTo>
                      <a:pt x="1" y="1643"/>
                      <a:pt x="1" y="1642"/>
                      <a:pt x="1" y="1640"/>
                    </a:cubicBezTo>
                    <a:close/>
                    <a:moveTo>
                      <a:pt x="742" y="1"/>
                    </a:moveTo>
                    <a:cubicBezTo>
                      <a:pt x="728" y="1"/>
                      <a:pt x="714" y="3"/>
                      <a:pt x="701" y="10"/>
                    </a:cubicBezTo>
                    <a:cubicBezTo>
                      <a:pt x="561" y="10"/>
                      <a:pt x="421" y="103"/>
                      <a:pt x="328" y="197"/>
                    </a:cubicBezTo>
                    <a:cubicBezTo>
                      <a:pt x="8" y="563"/>
                      <a:pt x="1" y="1556"/>
                      <a:pt x="1" y="1640"/>
                    </a:cubicBezTo>
                    <a:lnTo>
                      <a:pt x="1" y="1640"/>
                    </a:lnTo>
                    <a:cubicBezTo>
                      <a:pt x="1" y="1628"/>
                      <a:pt x="1" y="1624"/>
                      <a:pt x="4" y="1624"/>
                    </a:cubicBezTo>
                    <a:cubicBezTo>
                      <a:pt x="11" y="1624"/>
                      <a:pt x="32" y="1644"/>
                      <a:pt x="94" y="1644"/>
                    </a:cubicBezTo>
                    <a:cubicBezTo>
                      <a:pt x="515" y="1411"/>
                      <a:pt x="1122" y="570"/>
                      <a:pt x="982" y="197"/>
                    </a:cubicBezTo>
                    <a:cubicBezTo>
                      <a:pt x="941" y="116"/>
                      <a:pt x="831" y="1"/>
                      <a:pt x="74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60"/>
              <p:cNvSpPr/>
              <p:nvPr/>
            </p:nvSpPr>
            <p:spPr>
              <a:xfrm>
                <a:off x="2475333" y="3702006"/>
                <a:ext cx="40498" cy="16834"/>
              </a:xfrm>
              <a:custGeom>
                <a:rect b="b" l="l" r="r" t="t"/>
                <a:pathLst>
                  <a:path extrusionOk="0" h="950" w="2289">
                    <a:moveTo>
                      <a:pt x="2055" y="156"/>
                    </a:moveTo>
                    <a:cubicBezTo>
                      <a:pt x="2102" y="156"/>
                      <a:pt x="2148" y="156"/>
                      <a:pt x="2148" y="203"/>
                    </a:cubicBezTo>
                    <a:cubicBezTo>
                      <a:pt x="2148" y="296"/>
                      <a:pt x="2102" y="389"/>
                      <a:pt x="2055" y="483"/>
                    </a:cubicBezTo>
                    <a:cubicBezTo>
                      <a:pt x="1915" y="716"/>
                      <a:pt x="1308" y="810"/>
                      <a:pt x="514" y="810"/>
                    </a:cubicBezTo>
                    <a:cubicBezTo>
                      <a:pt x="888" y="483"/>
                      <a:pt x="1401" y="249"/>
                      <a:pt x="1915" y="156"/>
                    </a:cubicBezTo>
                    <a:close/>
                    <a:moveTo>
                      <a:pt x="1933" y="0"/>
                    </a:moveTo>
                    <a:cubicBezTo>
                      <a:pt x="1388" y="0"/>
                      <a:pt x="223" y="724"/>
                      <a:pt x="94" y="810"/>
                    </a:cubicBezTo>
                    <a:cubicBezTo>
                      <a:pt x="47" y="810"/>
                      <a:pt x="47" y="856"/>
                      <a:pt x="0" y="903"/>
                    </a:cubicBezTo>
                    <a:cubicBezTo>
                      <a:pt x="0" y="950"/>
                      <a:pt x="47" y="950"/>
                      <a:pt x="94" y="950"/>
                    </a:cubicBezTo>
                    <a:lnTo>
                      <a:pt x="1308" y="950"/>
                    </a:lnTo>
                    <a:cubicBezTo>
                      <a:pt x="1588" y="950"/>
                      <a:pt x="1868" y="856"/>
                      <a:pt x="2148" y="670"/>
                    </a:cubicBezTo>
                    <a:cubicBezTo>
                      <a:pt x="2242" y="576"/>
                      <a:pt x="2289" y="389"/>
                      <a:pt x="2242" y="249"/>
                    </a:cubicBezTo>
                    <a:cubicBezTo>
                      <a:pt x="2242" y="156"/>
                      <a:pt x="2195" y="109"/>
                      <a:pt x="2055" y="16"/>
                    </a:cubicBezTo>
                    <a:cubicBezTo>
                      <a:pt x="2019" y="5"/>
                      <a:pt x="1978" y="0"/>
                      <a:pt x="193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60"/>
              <p:cNvSpPr/>
              <p:nvPr/>
            </p:nvSpPr>
            <p:spPr>
              <a:xfrm>
                <a:off x="2476147" y="3687157"/>
                <a:ext cx="23991" cy="30868"/>
              </a:xfrm>
              <a:custGeom>
                <a:rect b="b" l="l" r="r" t="t"/>
                <a:pathLst>
                  <a:path extrusionOk="0" h="1742" w="1356">
                    <a:moveTo>
                      <a:pt x="842" y="200"/>
                    </a:moveTo>
                    <a:cubicBezTo>
                      <a:pt x="1075" y="200"/>
                      <a:pt x="1075" y="293"/>
                      <a:pt x="1075" y="293"/>
                    </a:cubicBezTo>
                    <a:cubicBezTo>
                      <a:pt x="1122" y="527"/>
                      <a:pt x="608" y="1227"/>
                      <a:pt x="188" y="1508"/>
                    </a:cubicBezTo>
                    <a:cubicBezTo>
                      <a:pt x="188" y="1087"/>
                      <a:pt x="328" y="667"/>
                      <a:pt x="561" y="340"/>
                    </a:cubicBezTo>
                    <a:cubicBezTo>
                      <a:pt x="655" y="247"/>
                      <a:pt x="748" y="247"/>
                      <a:pt x="842" y="200"/>
                    </a:cubicBezTo>
                    <a:close/>
                    <a:moveTo>
                      <a:pt x="833" y="1"/>
                    </a:moveTo>
                    <a:cubicBezTo>
                      <a:pt x="683" y="1"/>
                      <a:pt x="544" y="77"/>
                      <a:pt x="468" y="153"/>
                    </a:cubicBezTo>
                    <a:cubicBezTo>
                      <a:pt x="141" y="620"/>
                      <a:pt x="1" y="1087"/>
                      <a:pt x="48" y="1648"/>
                    </a:cubicBezTo>
                    <a:cubicBezTo>
                      <a:pt x="48" y="1741"/>
                      <a:pt x="48" y="1741"/>
                      <a:pt x="141" y="1741"/>
                    </a:cubicBezTo>
                    <a:cubicBezTo>
                      <a:pt x="608" y="1508"/>
                      <a:pt x="1355" y="620"/>
                      <a:pt x="1262" y="200"/>
                    </a:cubicBezTo>
                    <a:cubicBezTo>
                      <a:pt x="1262" y="107"/>
                      <a:pt x="1168" y="13"/>
                      <a:pt x="935" y="13"/>
                    </a:cubicBezTo>
                    <a:cubicBezTo>
                      <a:pt x="901" y="5"/>
                      <a:pt x="866" y="1"/>
                      <a:pt x="83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60"/>
              <p:cNvSpPr/>
              <p:nvPr/>
            </p:nvSpPr>
            <p:spPr>
              <a:xfrm>
                <a:off x="1974618" y="2197791"/>
                <a:ext cx="96690" cy="64572"/>
              </a:xfrm>
              <a:custGeom>
                <a:rect b="b" l="l" r="r" t="t"/>
                <a:pathLst>
                  <a:path extrusionOk="0" h="3644" w="5465">
                    <a:moveTo>
                      <a:pt x="2008" y="0"/>
                    </a:moveTo>
                    <a:lnTo>
                      <a:pt x="0" y="1074"/>
                    </a:lnTo>
                    <a:cubicBezTo>
                      <a:pt x="374" y="3410"/>
                      <a:pt x="3363" y="3643"/>
                      <a:pt x="3363" y="3643"/>
                    </a:cubicBezTo>
                    <a:lnTo>
                      <a:pt x="5464" y="94"/>
                    </a:lnTo>
                    <a:lnTo>
                      <a:pt x="2008" y="0"/>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60"/>
              <p:cNvSpPr/>
              <p:nvPr/>
            </p:nvSpPr>
            <p:spPr>
              <a:xfrm>
                <a:off x="2034100" y="2199439"/>
                <a:ext cx="66117" cy="76976"/>
              </a:xfrm>
              <a:custGeom>
                <a:rect b="b" l="l" r="r" t="t"/>
                <a:pathLst>
                  <a:path extrusionOk="0" h="4344" w="3737">
                    <a:moveTo>
                      <a:pt x="2102" y="1"/>
                    </a:moveTo>
                    <a:lnTo>
                      <a:pt x="1" y="3550"/>
                    </a:lnTo>
                    <a:lnTo>
                      <a:pt x="1635" y="4344"/>
                    </a:lnTo>
                    <a:lnTo>
                      <a:pt x="3737" y="1168"/>
                    </a:lnTo>
                    <a:lnTo>
                      <a:pt x="2102" y="1"/>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pic>
        <p:nvPicPr>
          <p:cNvPr id="1569" name="Google Shape;1569;p60"/>
          <p:cNvPicPr preferRelativeResize="0"/>
          <p:nvPr/>
        </p:nvPicPr>
        <p:blipFill>
          <a:blip r:embed="rId4">
            <a:alphaModFix/>
          </a:blip>
          <a:stretch>
            <a:fillRect/>
          </a:stretch>
        </p:blipFill>
        <p:spPr>
          <a:xfrm>
            <a:off x="6122644" y="3529350"/>
            <a:ext cx="2858175" cy="1417647"/>
          </a:xfrm>
          <a:prstGeom prst="rect">
            <a:avLst/>
          </a:prstGeom>
          <a:noFill/>
          <a:ln>
            <a:noFill/>
          </a:ln>
        </p:spPr>
      </p:pic>
      <p:sp>
        <p:nvSpPr>
          <p:cNvPr id="1570" name="Google Shape;1570;p6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571" name="Google Shape;1571;p60"/>
          <p:cNvPicPr preferRelativeResize="0"/>
          <p:nvPr/>
        </p:nvPicPr>
        <p:blipFill>
          <a:blip r:embed="rId5">
            <a:alphaModFix/>
          </a:blip>
          <a:stretch>
            <a:fillRect/>
          </a:stretch>
        </p:blipFill>
        <p:spPr>
          <a:xfrm>
            <a:off x="-3" y="4267225"/>
            <a:ext cx="825299" cy="87622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9">
                                            <p:txEl>
                                              <p:pRg end="0" st="0"/>
                                            </p:txEl>
                                          </p:spTgt>
                                        </p:tgtEl>
                                        <p:attrNameLst>
                                          <p:attrName>style.visibility</p:attrName>
                                        </p:attrNameLst>
                                      </p:cBhvr>
                                      <p:to>
                                        <p:strVal val="visible"/>
                                      </p:to>
                                    </p:set>
                                    <p:animEffect filter="fade" transition="in">
                                      <p:cBhvr>
                                        <p:cTn dur="1000"/>
                                        <p:tgtEl>
                                          <p:spTgt spid="150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9">
                                            <p:txEl>
                                              <p:pRg end="1" st="1"/>
                                            </p:txEl>
                                          </p:spTgt>
                                        </p:tgtEl>
                                        <p:attrNameLst>
                                          <p:attrName>style.visibility</p:attrName>
                                        </p:attrNameLst>
                                      </p:cBhvr>
                                      <p:to>
                                        <p:strVal val="visible"/>
                                      </p:to>
                                    </p:set>
                                    <p:animEffect filter="fade" transition="in">
                                      <p:cBhvr>
                                        <p:cTn dur="1000"/>
                                        <p:tgtEl>
                                          <p:spTgt spid="150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9">
                                            <p:txEl>
                                              <p:pRg end="2" st="2"/>
                                            </p:txEl>
                                          </p:spTgt>
                                        </p:tgtEl>
                                        <p:attrNameLst>
                                          <p:attrName>style.visibility</p:attrName>
                                        </p:attrNameLst>
                                      </p:cBhvr>
                                      <p:to>
                                        <p:strVal val="visible"/>
                                      </p:to>
                                    </p:set>
                                    <p:animEffect filter="fade" transition="in">
                                      <p:cBhvr>
                                        <p:cTn dur="1000"/>
                                        <p:tgtEl>
                                          <p:spTgt spid="150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9">
                                            <p:txEl>
                                              <p:pRg end="3" st="3"/>
                                            </p:txEl>
                                          </p:spTgt>
                                        </p:tgtEl>
                                        <p:attrNameLst>
                                          <p:attrName>style.visibility</p:attrName>
                                        </p:attrNameLst>
                                      </p:cBhvr>
                                      <p:to>
                                        <p:strVal val="visible"/>
                                      </p:to>
                                    </p:set>
                                    <p:animEffect filter="fade" transition="in">
                                      <p:cBhvr>
                                        <p:cTn dur="1000"/>
                                        <p:tgtEl>
                                          <p:spTgt spid="150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9">
                                            <p:txEl>
                                              <p:pRg end="4" st="4"/>
                                            </p:txEl>
                                          </p:spTgt>
                                        </p:tgtEl>
                                        <p:attrNameLst>
                                          <p:attrName>style.visibility</p:attrName>
                                        </p:attrNameLst>
                                      </p:cBhvr>
                                      <p:to>
                                        <p:strVal val="visible"/>
                                      </p:to>
                                    </p:set>
                                    <p:animEffect filter="fade" transition="in">
                                      <p:cBhvr>
                                        <p:cTn dur="1000"/>
                                        <p:tgtEl>
                                          <p:spTgt spid="150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9">
                                            <p:txEl>
                                              <p:pRg end="5" st="5"/>
                                            </p:txEl>
                                          </p:spTgt>
                                        </p:tgtEl>
                                        <p:attrNameLst>
                                          <p:attrName>style.visibility</p:attrName>
                                        </p:attrNameLst>
                                      </p:cBhvr>
                                      <p:to>
                                        <p:strVal val="visible"/>
                                      </p:to>
                                    </p:set>
                                    <p:animEffect filter="fade" transition="in">
                                      <p:cBhvr>
                                        <p:cTn dur="1000"/>
                                        <p:tgtEl>
                                          <p:spTgt spid="1509">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9">
                                            <p:txEl>
                                              <p:pRg end="6" st="6"/>
                                            </p:txEl>
                                          </p:spTgt>
                                        </p:tgtEl>
                                        <p:attrNameLst>
                                          <p:attrName>style.visibility</p:attrName>
                                        </p:attrNameLst>
                                      </p:cBhvr>
                                      <p:to>
                                        <p:strVal val="visible"/>
                                      </p:to>
                                    </p:set>
                                    <p:animEffect filter="fade" transition="in">
                                      <p:cBhvr>
                                        <p:cTn dur="1000"/>
                                        <p:tgtEl>
                                          <p:spTgt spid="1509">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9">
                                            <p:txEl>
                                              <p:pRg end="7" st="7"/>
                                            </p:txEl>
                                          </p:spTgt>
                                        </p:tgtEl>
                                        <p:attrNameLst>
                                          <p:attrName>style.visibility</p:attrName>
                                        </p:attrNameLst>
                                      </p:cBhvr>
                                      <p:to>
                                        <p:strVal val="visible"/>
                                      </p:to>
                                    </p:set>
                                    <p:animEffect filter="fade" transition="in">
                                      <p:cBhvr>
                                        <p:cTn dur="1000"/>
                                        <p:tgtEl>
                                          <p:spTgt spid="1509">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9">
                                            <p:txEl>
                                              <p:pRg end="8" st="8"/>
                                            </p:txEl>
                                          </p:spTgt>
                                        </p:tgtEl>
                                        <p:attrNameLst>
                                          <p:attrName>style.visibility</p:attrName>
                                        </p:attrNameLst>
                                      </p:cBhvr>
                                      <p:to>
                                        <p:strVal val="visible"/>
                                      </p:to>
                                    </p:set>
                                    <p:animEffect filter="fade" transition="in">
                                      <p:cBhvr>
                                        <p:cTn dur="1000"/>
                                        <p:tgtEl>
                                          <p:spTgt spid="1509">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9">
                                            <p:txEl>
                                              <p:pRg end="9" st="9"/>
                                            </p:txEl>
                                          </p:spTgt>
                                        </p:tgtEl>
                                        <p:attrNameLst>
                                          <p:attrName>style.visibility</p:attrName>
                                        </p:attrNameLst>
                                      </p:cBhvr>
                                      <p:to>
                                        <p:strVal val="visible"/>
                                      </p:to>
                                    </p:set>
                                    <p:animEffect filter="fade" transition="in">
                                      <p:cBhvr>
                                        <p:cTn dur="1000"/>
                                        <p:tgtEl>
                                          <p:spTgt spid="1509">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9">
                                            <p:txEl>
                                              <p:pRg end="10" st="10"/>
                                            </p:txEl>
                                          </p:spTgt>
                                        </p:tgtEl>
                                        <p:attrNameLst>
                                          <p:attrName>style.visibility</p:attrName>
                                        </p:attrNameLst>
                                      </p:cBhvr>
                                      <p:to>
                                        <p:strVal val="visible"/>
                                      </p:to>
                                    </p:set>
                                    <p:animEffect filter="fade" transition="in">
                                      <p:cBhvr>
                                        <p:cTn dur="1000"/>
                                        <p:tgtEl>
                                          <p:spTgt spid="1509">
                                            <p:txEl>
                                              <p:pRg end="10" st="1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5" name="Shape 1575"/>
        <p:cNvGrpSpPr/>
        <p:nvPr/>
      </p:nvGrpSpPr>
      <p:grpSpPr>
        <a:xfrm>
          <a:off x="0" y="0"/>
          <a:ext cx="0" cy="0"/>
          <a:chOff x="0" y="0"/>
          <a:chExt cx="0" cy="0"/>
        </a:xfrm>
      </p:grpSpPr>
      <p:sp>
        <p:nvSpPr>
          <p:cNvPr id="1576" name="Google Shape;1576;p61"/>
          <p:cNvSpPr txBox="1"/>
          <p:nvPr>
            <p:ph type="ctrTitle"/>
          </p:nvPr>
        </p:nvSpPr>
        <p:spPr>
          <a:xfrm>
            <a:off x="1114900" y="379800"/>
            <a:ext cx="7489200" cy="725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800"/>
              <a:t>Months of the year and the moon *</a:t>
            </a:r>
            <a:endParaRPr sz="3800"/>
          </a:p>
        </p:txBody>
      </p:sp>
      <p:sp>
        <p:nvSpPr>
          <p:cNvPr id="1577" name="Google Shape;1577;p61"/>
          <p:cNvSpPr txBox="1"/>
          <p:nvPr>
            <p:ph idx="1" type="subTitle"/>
          </p:nvPr>
        </p:nvSpPr>
        <p:spPr>
          <a:xfrm>
            <a:off x="602550" y="1011825"/>
            <a:ext cx="7938900" cy="212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do festivals such as Ramadan or Easter have in common?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Their  date is dependant on the phases of the moon!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Rotate the tellurium through a full year by pushing the arm around the ‘sun’ in a full circle.  Count how often the moon rotates around the Earth - is it a perfect 12?</a:t>
            </a:r>
            <a:endParaRPr/>
          </a:p>
        </p:txBody>
      </p:sp>
      <p:grpSp>
        <p:nvGrpSpPr>
          <p:cNvPr id="1578" name="Google Shape;1578;p61"/>
          <p:cNvGrpSpPr/>
          <p:nvPr/>
        </p:nvGrpSpPr>
        <p:grpSpPr>
          <a:xfrm>
            <a:off x="891286" y="3021142"/>
            <a:ext cx="2012076" cy="1558556"/>
            <a:chOff x="969878" y="238154"/>
            <a:chExt cx="4004927" cy="3679310"/>
          </a:xfrm>
        </p:grpSpPr>
        <p:sp>
          <p:nvSpPr>
            <p:cNvPr id="1579" name="Google Shape;1579;p61"/>
            <p:cNvSpPr/>
            <p:nvPr/>
          </p:nvSpPr>
          <p:spPr>
            <a:xfrm>
              <a:off x="1324471" y="1026623"/>
              <a:ext cx="3330560" cy="2295927"/>
            </a:xfrm>
            <a:custGeom>
              <a:rect b="b" l="l" r="r" t="t"/>
              <a:pathLst>
                <a:path extrusionOk="0" h="129567" w="188247">
                  <a:moveTo>
                    <a:pt x="147805" y="1"/>
                  </a:moveTo>
                  <a:cubicBezTo>
                    <a:pt x="121707" y="1"/>
                    <a:pt x="131611" y="33099"/>
                    <a:pt x="111563" y="42602"/>
                  </a:cubicBezTo>
                  <a:cubicBezTo>
                    <a:pt x="104668" y="45875"/>
                    <a:pt x="96046" y="46874"/>
                    <a:pt x="86674" y="46874"/>
                  </a:cubicBezTo>
                  <a:cubicBezTo>
                    <a:pt x="71969" y="46874"/>
                    <a:pt x="55417" y="44414"/>
                    <a:pt x="40780" y="44414"/>
                  </a:cubicBezTo>
                  <a:cubicBezTo>
                    <a:pt x="18810" y="44414"/>
                    <a:pt x="1156" y="49956"/>
                    <a:pt x="553" y="77675"/>
                  </a:cubicBezTo>
                  <a:cubicBezTo>
                    <a:pt x="1" y="106293"/>
                    <a:pt x="38330" y="129567"/>
                    <a:pt x="70505" y="129567"/>
                  </a:cubicBezTo>
                  <a:cubicBezTo>
                    <a:pt x="84536" y="129567"/>
                    <a:pt x="97396" y="125141"/>
                    <a:pt x="105352" y="114803"/>
                  </a:cubicBezTo>
                  <a:cubicBezTo>
                    <a:pt x="121183" y="94208"/>
                    <a:pt x="117634" y="96589"/>
                    <a:pt x="146823" y="90191"/>
                  </a:cubicBezTo>
                  <a:cubicBezTo>
                    <a:pt x="176385" y="83700"/>
                    <a:pt x="188247" y="78563"/>
                    <a:pt x="185351" y="47459"/>
                  </a:cubicBezTo>
                  <a:cubicBezTo>
                    <a:pt x="183810" y="31347"/>
                    <a:pt x="173816" y="1925"/>
                    <a:pt x="150419" y="104"/>
                  </a:cubicBezTo>
                  <a:cubicBezTo>
                    <a:pt x="149509" y="35"/>
                    <a:pt x="148639" y="1"/>
                    <a:pt x="14780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p61"/>
            <p:cNvSpPr/>
            <p:nvPr/>
          </p:nvSpPr>
          <p:spPr>
            <a:xfrm>
              <a:off x="969878" y="3684074"/>
              <a:ext cx="4004927" cy="233390"/>
            </a:xfrm>
            <a:custGeom>
              <a:rect b="b" l="l" r="r" t="t"/>
              <a:pathLst>
                <a:path extrusionOk="0" h="13171" w="226363">
                  <a:moveTo>
                    <a:pt x="113205" y="0"/>
                  </a:moveTo>
                  <a:cubicBezTo>
                    <a:pt x="50671" y="0"/>
                    <a:pt x="0" y="2943"/>
                    <a:pt x="0" y="6585"/>
                  </a:cubicBezTo>
                  <a:cubicBezTo>
                    <a:pt x="0" y="10228"/>
                    <a:pt x="50671" y="13170"/>
                    <a:pt x="113205" y="13170"/>
                  </a:cubicBezTo>
                  <a:cubicBezTo>
                    <a:pt x="175691" y="13170"/>
                    <a:pt x="226362" y="10228"/>
                    <a:pt x="226362" y="6585"/>
                  </a:cubicBezTo>
                  <a:cubicBezTo>
                    <a:pt x="226362" y="2943"/>
                    <a:pt x="175691" y="0"/>
                    <a:pt x="11320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81" name="Google Shape;1581;p61"/>
            <p:cNvGrpSpPr/>
            <p:nvPr/>
          </p:nvGrpSpPr>
          <p:grpSpPr>
            <a:xfrm>
              <a:off x="3444546" y="238154"/>
              <a:ext cx="679197" cy="2855879"/>
              <a:chOff x="3444546" y="238154"/>
              <a:chExt cx="679197" cy="2855879"/>
            </a:xfrm>
          </p:grpSpPr>
          <p:sp>
            <p:nvSpPr>
              <p:cNvPr id="1582" name="Google Shape;1582;p61"/>
              <p:cNvSpPr/>
              <p:nvPr/>
            </p:nvSpPr>
            <p:spPr>
              <a:xfrm>
                <a:off x="3523030" y="2245511"/>
                <a:ext cx="547901" cy="848522"/>
              </a:xfrm>
              <a:custGeom>
                <a:rect b="b" l="l" r="r" t="t"/>
                <a:pathLst>
                  <a:path extrusionOk="0" h="47885" w="30968">
                    <a:moveTo>
                      <a:pt x="15730" y="0"/>
                    </a:moveTo>
                    <a:cubicBezTo>
                      <a:pt x="15472" y="0"/>
                      <a:pt x="15210" y="5"/>
                      <a:pt x="14945" y="16"/>
                    </a:cubicBezTo>
                    <a:cubicBezTo>
                      <a:pt x="1" y="670"/>
                      <a:pt x="374" y="18697"/>
                      <a:pt x="5418" y="29625"/>
                    </a:cubicBezTo>
                    <a:cubicBezTo>
                      <a:pt x="5567" y="29959"/>
                      <a:pt x="5856" y="30109"/>
                      <a:pt x="6145" y="30109"/>
                    </a:cubicBezTo>
                    <a:cubicBezTo>
                      <a:pt x="6581" y="30109"/>
                      <a:pt x="7016" y="29767"/>
                      <a:pt x="6959" y="29205"/>
                    </a:cubicBezTo>
                    <a:cubicBezTo>
                      <a:pt x="6866" y="28084"/>
                      <a:pt x="6866" y="26916"/>
                      <a:pt x="6959" y="25749"/>
                    </a:cubicBezTo>
                    <a:cubicBezTo>
                      <a:pt x="7006" y="25422"/>
                      <a:pt x="7240" y="25141"/>
                      <a:pt x="7613" y="25048"/>
                    </a:cubicBezTo>
                    <a:cubicBezTo>
                      <a:pt x="7645" y="25044"/>
                      <a:pt x="7677" y="25042"/>
                      <a:pt x="7709" y="25042"/>
                    </a:cubicBezTo>
                    <a:cubicBezTo>
                      <a:pt x="8056" y="25042"/>
                      <a:pt x="8419" y="25270"/>
                      <a:pt x="8547" y="25655"/>
                    </a:cubicBezTo>
                    <a:cubicBezTo>
                      <a:pt x="10182" y="33221"/>
                      <a:pt x="17047" y="42001"/>
                      <a:pt x="19382" y="47418"/>
                    </a:cubicBezTo>
                    <a:cubicBezTo>
                      <a:pt x="19475" y="47605"/>
                      <a:pt x="19662" y="47745"/>
                      <a:pt x="19849" y="47838"/>
                    </a:cubicBezTo>
                    <a:cubicBezTo>
                      <a:pt x="19942" y="47869"/>
                      <a:pt x="20035" y="47884"/>
                      <a:pt x="20125" y="47884"/>
                    </a:cubicBezTo>
                    <a:cubicBezTo>
                      <a:pt x="20442" y="47884"/>
                      <a:pt x="20721" y="47699"/>
                      <a:pt x="20830" y="47371"/>
                    </a:cubicBezTo>
                    <a:cubicBezTo>
                      <a:pt x="22698" y="42468"/>
                      <a:pt x="22371" y="37097"/>
                      <a:pt x="21717" y="33361"/>
                    </a:cubicBezTo>
                    <a:cubicBezTo>
                      <a:pt x="21670" y="33081"/>
                      <a:pt x="21764" y="32754"/>
                      <a:pt x="21997" y="32614"/>
                    </a:cubicBezTo>
                    <a:cubicBezTo>
                      <a:pt x="22153" y="32516"/>
                      <a:pt x="22325" y="32468"/>
                      <a:pt x="22493" y="32468"/>
                    </a:cubicBezTo>
                    <a:cubicBezTo>
                      <a:pt x="22728" y="32468"/>
                      <a:pt x="22955" y="32563"/>
                      <a:pt x="23118" y="32754"/>
                    </a:cubicBezTo>
                    <a:cubicBezTo>
                      <a:pt x="23772" y="33641"/>
                      <a:pt x="24426" y="34482"/>
                      <a:pt x="25173" y="35276"/>
                    </a:cubicBezTo>
                    <a:cubicBezTo>
                      <a:pt x="25311" y="35449"/>
                      <a:pt x="25527" y="35545"/>
                      <a:pt x="25744" y="35545"/>
                    </a:cubicBezTo>
                    <a:cubicBezTo>
                      <a:pt x="25819" y="35545"/>
                      <a:pt x="25894" y="35533"/>
                      <a:pt x="25967" y="35509"/>
                    </a:cubicBezTo>
                    <a:cubicBezTo>
                      <a:pt x="26387" y="35369"/>
                      <a:pt x="26621" y="34949"/>
                      <a:pt x="26527" y="34529"/>
                    </a:cubicBezTo>
                    <a:cubicBezTo>
                      <a:pt x="25033" y="30139"/>
                      <a:pt x="24332" y="23927"/>
                      <a:pt x="27088" y="18090"/>
                    </a:cubicBezTo>
                    <a:cubicBezTo>
                      <a:pt x="30967" y="9692"/>
                      <a:pt x="26818" y="0"/>
                      <a:pt x="1573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3" name="Google Shape;1583;p61"/>
              <p:cNvSpPr/>
              <p:nvPr/>
            </p:nvSpPr>
            <p:spPr>
              <a:xfrm flipH="1">
                <a:off x="3493289" y="2137383"/>
                <a:ext cx="577572" cy="368275"/>
              </a:xfrm>
              <a:custGeom>
                <a:rect b="b" l="l" r="r" t="t"/>
                <a:pathLst>
                  <a:path extrusionOk="0" h="20783" w="32645">
                    <a:moveTo>
                      <a:pt x="4904" y="0"/>
                    </a:moveTo>
                    <a:cubicBezTo>
                      <a:pt x="4343" y="0"/>
                      <a:pt x="3923" y="374"/>
                      <a:pt x="3783" y="887"/>
                    </a:cubicBezTo>
                    <a:lnTo>
                      <a:pt x="0" y="19521"/>
                    </a:lnTo>
                    <a:lnTo>
                      <a:pt x="0" y="19662"/>
                    </a:lnTo>
                    <a:cubicBezTo>
                      <a:pt x="0" y="20269"/>
                      <a:pt x="467" y="20782"/>
                      <a:pt x="1121" y="20782"/>
                    </a:cubicBezTo>
                    <a:lnTo>
                      <a:pt x="31617" y="20782"/>
                    </a:lnTo>
                    <a:cubicBezTo>
                      <a:pt x="32224" y="20689"/>
                      <a:pt x="32644" y="20129"/>
                      <a:pt x="32551" y="19521"/>
                    </a:cubicBezTo>
                    <a:lnTo>
                      <a:pt x="28768" y="887"/>
                    </a:lnTo>
                    <a:cubicBezTo>
                      <a:pt x="28675" y="374"/>
                      <a:pt x="28208" y="0"/>
                      <a:pt x="2774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4" name="Google Shape;1584;p61"/>
              <p:cNvSpPr/>
              <p:nvPr/>
            </p:nvSpPr>
            <p:spPr>
              <a:xfrm flipH="1">
                <a:off x="3602363" y="2136497"/>
                <a:ext cx="362749" cy="422941"/>
              </a:xfrm>
              <a:custGeom>
                <a:rect b="b" l="l" r="r" t="t"/>
                <a:pathLst>
                  <a:path extrusionOk="0" h="23868" w="20503">
                    <a:moveTo>
                      <a:pt x="3426" y="0"/>
                    </a:moveTo>
                    <a:cubicBezTo>
                      <a:pt x="2901" y="0"/>
                      <a:pt x="2474" y="450"/>
                      <a:pt x="2429" y="984"/>
                    </a:cubicBezTo>
                    <a:lnTo>
                      <a:pt x="1" y="22654"/>
                    </a:lnTo>
                    <a:lnTo>
                      <a:pt x="1" y="22747"/>
                    </a:lnTo>
                    <a:cubicBezTo>
                      <a:pt x="48" y="23354"/>
                      <a:pt x="515" y="23821"/>
                      <a:pt x="1122" y="23868"/>
                    </a:cubicBezTo>
                    <a:lnTo>
                      <a:pt x="19522" y="23868"/>
                    </a:lnTo>
                    <a:cubicBezTo>
                      <a:pt x="20129" y="23775"/>
                      <a:pt x="20503" y="23214"/>
                      <a:pt x="20456" y="22654"/>
                    </a:cubicBezTo>
                    <a:lnTo>
                      <a:pt x="18074" y="984"/>
                    </a:lnTo>
                    <a:cubicBezTo>
                      <a:pt x="18030" y="450"/>
                      <a:pt x="17561" y="0"/>
                      <a:pt x="17031" y="0"/>
                    </a:cubicBezTo>
                    <a:cubicBezTo>
                      <a:pt x="17005" y="0"/>
                      <a:pt x="16979" y="1"/>
                      <a:pt x="16953" y="3"/>
                    </a:cubicBezTo>
                    <a:lnTo>
                      <a:pt x="3503" y="3"/>
                    </a:lnTo>
                    <a:cubicBezTo>
                      <a:pt x="3477" y="1"/>
                      <a:pt x="3452" y="0"/>
                      <a:pt x="3426"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61"/>
              <p:cNvSpPr/>
              <p:nvPr/>
            </p:nvSpPr>
            <p:spPr>
              <a:xfrm flipH="1">
                <a:off x="3447854" y="896044"/>
                <a:ext cx="16542" cy="205251"/>
              </a:xfrm>
              <a:custGeom>
                <a:rect b="b" l="l" r="r" t="t"/>
                <a:pathLst>
                  <a:path extrusionOk="0" h="11583" w="935">
                    <a:moveTo>
                      <a:pt x="608" y="1"/>
                    </a:moveTo>
                    <a:lnTo>
                      <a:pt x="1" y="47"/>
                    </a:lnTo>
                    <a:lnTo>
                      <a:pt x="375" y="11583"/>
                    </a:lnTo>
                    <a:lnTo>
                      <a:pt x="935" y="11583"/>
                    </a:lnTo>
                    <a:lnTo>
                      <a:pt x="60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61"/>
              <p:cNvSpPr/>
              <p:nvPr/>
            </p:nvSpPr>
            <p:spPr>
              <a:xfrm flipH="1">
                <a:off x="3444546" y="1154242"/>
                <a:ext cx="11589" cy="60425"/>
              </a:xfrm>
              <a:custGeom>
                <a:rect b="b" l="l" r="r" t="t"/>
                <a:pathLst>
                  <a:path extrusionOk="0" h="3410" w="655">
                    <a:moveTo>
                      <a:pt x="1" y="1"/>
                    </a:moveTo>
                    <a:lnTo>
                      <a:pt x="94" y="3410"/>
                    </a:lnTo>
                    <a:lnTo>
                      <a:pt x="655" y="3363"/>
                    </a:lnTo>
                    <a:lnTo>
                      <a:pt x="56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61"/>
              <p:cNvSpPr/>
              <p:nvPr/>
            </p:nvSpPr>
            <p:spPr>
              <a:xfrm flipH="1">
                <a:off x="3447023" y="238154"/>
                <a:ext cx="676720" cy="2082135"/>
              </a:xfrm>
              <a:custGeom>
                <a:rect b="b" l="l" r="r" t="t"/>
                <a:pathLst>
                  <a:path extrusionOk="0" h="117502" w="38249">
                    <a:moveTo>
                      <a:pt x="19194" y="0"/>
                    </a:moveTo>
                    <a:cubicBezTo>
                      <a:pt x="19194" y="0"/>
                      <a:pt x="2615" y="13684"/>
                      <a:pt x="2615" y="36381"/>
                    </a:cubicBezTo>
                    <a:lnTo>
                      <a:pt x="187" y="107460"/>
                    </a:lnTo>
                    <a:cubicBezTo>
                      <a:pt x="0" y="112831"/>
                      <a:pt x="4157" y="117314"/>
                      <a:pt x="9527" y="117501"/>
                    </a:cubicBezTo>
                    <a:lnTo>
                      <a:pt x="28535" y="117501"/>
                    </a:lnTo>
                    <a:cubicBezTo>
                      <a:pt x="28563" y="117501"/>
                      <a:pt x="28591" y="117502"/>
                      <a:pt x="28620" y="117502"/>
                    </a:cubicBezTo>
                    <a:cubicBezTo>
                      <a:pt x="33951" y="117502"/>
                      <a:pt x="38249" y="113130"/>
                      <a:pt x="38249" y="107834"/>
                    </a:cubicBezTo>
                    <a:lnTo>
                      <a:pt x="38249" y="107460"/>
                    </a:lnTo>
                    <a:lnTo>
                      <a:pt x="35774" y="36381"/>
                    </a:lnTo>
                    <a:cubicBezTo>
                      <a:pt x="35867" y="13730"/>
                      <a:pt x="19194" y="0"/>
                      <a:pt x="1919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61"/>
              <p:cNvSpPr/>
              <p:nvPr/>
            </p:nvSpPr>
            <p:spPr>
              <a:xfrm flipH="1">
                <a:off x="3569313" y="238154"/>
                <a:ext cx="418923" cy="360815"/>
              </a:xfrm>
              <a:custGeom>
                <a:rect b="b" l="l" r="r" t="t"/>
                <a:pathLst>
                  <a:path extrusionOk="0" h="20362" w="23678">
                    <a:moveTo>
                      <a:pt x="11535" y="0"/>
                    </a:moveTo>
                    <a:cubicBezTo>
                      <a:pt x="7052" y="4063"/>
                      <a:pt x="3316" y="8873"/>
                      <a:pt x="467" y="14197"/>
                    </a:cubicBezTo>
                    <a:cubicBezTo>
                      <a:pt x="140" y="14804"/>
                      <a:pt x="0" y="15505"/>
                      <a:pt x="0" y="16159"/>
                    </a:cubicBezTo>
                    <a:cubicBezTo>
                      <a:pt x="0" y="18494"/>
                      <a:pt x="1868" y="20362"/>
                      <a:pt x="4203" y="20362"/>
                    </a:cubicBezTo>
                    <a:lnTo>
                      <a:pt x="18774" y="20362"/>
                    </a:lnTo>
                    <a:cubicBezTo>
                      <a:pt x="19475" y="20362"/>
                      <a:pt x="20175" y="20222"/>
                      <a:pt x="20782" y="19895"/>
                    </a:cubicBezTo>
                    <a:cubicBezTo>
                      <a:pt x="22837" y="18867"/>
                      <a:pt x="23678" y="16299"/>
                      <a:pt x="22557" y="14244"/>
                    </a:cubicBezTo>
                    <a:cubicBezTo>
                      <a:pt x="19802" y="8873"/>
                      <a:pt x="16066" y="4063"/>
                      <a:pt x="1153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61"/>
              <p:cNvSpPr/>
              <p:nvPr/>
            </p:nvSpPr>
            <p:spPr>
              <a:xfrm flipH="1">
                <a:off x="3570127" y="910114"/>
                <a:ext cx="428035" cy="428700"/>
              </a:xfrm>
              <a:custGeom>
                <a:rect b="b" l="l" r="r" t="t"/>
                <a:pathLst>
                  <a:path extrusionOk="0" h="24193" w="24193">
                    <a:moveTo>
                      <a:pt x="12096" y="1"/>
                    </a:moveTo>
                    <a:cubicBezTo>
                      <a:pt x="5418" y="1"/>
                      <a:pt x="1" y="5418"/>
                      <a:pt x="1" y="12096"/>
                    </a:cubicBezTo>
                    <a:cubicBezTo>
                      <a:pt x="1" y="18775"/>
                      <a:pt x="5418" y="24192"/>
                      <a:pt x="12096" y="24192"/>
                    </a:cubicBezTo>
                    <a:cubicBezTo>
                      <a:pt x="18775" y="24192"/>
                      <a:pt x="24192" y="18775"/>
                      <a:pt x="24192" y="12096"/>
                    </a:cubicBezTo>
                    <a:cubicBezTo>
                      <a:pt x="24192" y="5418"/>
                      <a:pt x="18775" y="1"/>
                      <a:pt x="1209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61"/>
              <p:cNvSpPr/>
              <p:nvPr/>
            </p:nvSpPr>
            <p:spPr>
              <a:xfrm flipH="1">
                <a:off x="3639535" y="978797"/>
                <a:ext cx="288388" cy="288836"/>
              </a:xfrm>
              <a:custGeom>
                <a:rect b="b" l="l" r="r" t="t"/>
                <a:pathLst>
                  <a:path extrusionOk="0" h="16300" w="16300">
                    <a:moveTo>
                      <a:pt x="8267" y="1"/>
                    </a:moveTo>
                    <a:cubicBezTo>
                      <a:pt x="4063" y="94"/>
                      <a:pt x="608" y="3363"/>
                      <a:pt x="281" y="7567"/>
                    </a:cubicBezTo>
                    <a:cubicBezTo>
                      <a:pt x="0" y="11770"/>
                      <a:pt x="2943" y="15506"/>
                      <a:pt x="7099" y="16253"/>
                    </a:cubicBezTo>
                    <a:cubicBezTo>
                      <a:pt x="7473" y="16253"/>
                      <a:pt x="7846" y="16300"/>
                      <a:pt x="8267" y="16300"/>
                    </a:cubicBezTo>
                    <a:cubicBezTo>
                      <a:pt x="11676" y="16300"/>
                      <a:pt x="14711" y="14151"/>
                      <a:pt x="15926" y="10976"/>
                    </a:cubicBezTo>
                    <a:lnTo>
                      <a:pt x="16019" y="10649"/>
                    </a:lnTo>
                    <a:cubicBezTo>
                      <a:pt x="16019" y="10462"/>
                      <a:pt x="16159" y="10275"/>
                      <a:pt x="16159" y="10088"/>
                    </a:cubicBezTo>
                    <a:cubicBezTo>
                      <a:pt x="16253" y="9621"/>
                      <a:pt x="16299" y="9108"/>
                      <a:pt x="16299" y="8594"/>
                    </a:cubicBezTo>
                    <a:lnTo>
                      <a:pt x="16299" y="8220"/>
                    </a:lnTo>
                    <a:cubicBezTo>
                      <a:pt x="16299" y="4391"/>
                      <a:pt x="13591" y="1075"/>
                      <a:pt x="9808" y="234"/>
                    </a:cubicBezTo>
                    <a:cubicBezTo>
                      <a:pt x="9294" y="141"/>
                      <a:pt x="8734" y="48"/>
                      <a:pt x="826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1" name="Google Shape;1591;p61"/>
            <p:cNvGrpSpPr/>
            <p:nvPr/>
          </p:nvGrpSpPr>
          <p:grpSpPr>
            <a:xfrm>
              <a:off x="1807707" y="1291094"/>
              <a:ext cx="797366" cy="2537823"/>
              <a:chOff x="1807707" y="1291094"/>
              <a:chExt cx="797366" cy="2537823"/>
            </a:xfrm>
          </p:grpSpPr>
          <p:sp>
            <p:nvSpPr>
              <p:cNvPr id="1592" name="Google Shape;1592;p61"/>
              <p:cNvSpPr/>
              <p:nvPr/>
            </p:nvSpPr>
            <p:spPr>
              <a:xfrm>
                <a:off x="2404262" y="3576496"/>
                <a:ext cx="73565" cy="153934"/>
              </a:xfrm>
              <a:custGeom>
                <a:rect b="b" l="l" r="r" t="t"/>
                <a:pathLst>
                  <a:path extrusionOk="0" h="8687" w="4158">
                    <a:moveTo>
                      <a:pt x="4157" y="0"/>
                    </a:moveTo>
                    <a:lnTo>
                      <a:pt x="561" y="327"/>
                    </a:lnTo>
                    <a:lnTo>
                      <a:pt x="1" y="8687"/>
                    </a:lnTo>
                    <a:lnTo>
                      <a:pt x="1" y="8687"/>
                    </a:lnTo>
                    <a:lnTo>
                      <a:pt x="3644" y="8266"/>
                    </a:lnTo>
                    <a:lnTo>
                      <a:pt x="4157" y="0"/>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61"/>
              <p:cNvSpPr/>
              <p:nvPr/>
            </p:nvSpPr>
            <p:spPr>
              <a:xfrm>
                <a:off x="2034100" y="3611244"/>
                <a:ext cx="76856" cy="157247"/>
              </a:xfrm>
              <a:custGeom>
                <a:rect b="b" l="l" r="r" t="t"/>
                <a:pathLst>
                  <a:path extrusionOk="0" h="8874" w="4344">
                    <a:moveTo>
                      <a:pt x="4344" y="1"/>
                    </a:moveTo>
                    <a:lnTo>
                      <a:pt x="748" y="374"/>
                    </a:lnTo>
                    <a:lnTo>
                      <a:pt x="1" y="8874"/>
                    </a:lnTo>
                    <a:lnTo>
                      <a:pt x="3550" y="8547"/>
                    </a:lnTo>
                    <a:lnTo>
                      <a:pt x="4344" y="1"/>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61"/>
              <p:cNvSpPr/>
              <p:nvPr/>
            </p:nvSpPr>
            <p:spPr>
              <a:xfrm>
                <a:off x="2018407" y="3747582"/>
                <a:ext cx="178482" cy="81335"/>
              </a:xfrm>
              <a:custGeom>
                <a:rect b="b" l="l" r="r" t="t"/>
                <a:pathLst>
                  <a:path extrusionOk="0" h="4590" w="10088">
                    <a:moveTo>
                      <a:pt x="4790" y="1"/>
                    </a:moveTo>
                    <a:cubicBezTo>
                      <a:pt x="4751" y="1"/>
                      <a:pt x="4710" y="4"/>
                      <a:pt x="4670" y="12"/>
                    </a:cubicBezTo>
                    <a:lnTo>
                      <a:pt x="654" y="433"/>
                    </a:lnTo>
                    <a:cubicBezTo>
                      <a:pt x="514" y="433"/>
                      <a:pt x="374" y="573"/>
                      <a:pt x="327" y="713"/>
                    </a:cubicBezTo>
                    <a:lnTo>
                      <a:pt x="47" y="3982"/>
                    </a:lnTo>
                    <a:cubicBezTo>
                      <a:pt x="0" y="4309"/>
                      <a:pt x="280" y="4589"/>
                      <a:pt x="561" y="4589"/>
                    </a:cubicBezTo>
                    <a:lnTo>
                      <a:pt x="654" y="4589"/>
                    </a:lnTo>
                    <a:cubicBezTo>
                      <a:pt x="2055" y="4402"/>
                      <a:pt x="2709" y="4309"/>
                      <a:pt x="4484" y="4122"/>
                    </a:cubicBezTo>
                    <a:cubicBezTo>
                      <a:pt x="5604" y="3982"/>
                      <a:pt x="7052" y="3889"/>
                      <a:pt x="8547" y="3749"/>
                    </a:cubicBezTo>
                    <a:cubicBezTo>
                      <a:pt x="10088" y="3655"/>
                      <a:pt x="10088" y="2114"/>
                      <a:pt x="9434" y="2021"/>
                    </a:cubicBezTo>
                    <a:cubicBezTo>
                      <a:pt x="6585" y="1647"/>
                      <a:pt x="6212" y="946"/>
                      <a:pt x="5231" y="246"/>
                    </a:cubicBezTo>
                    <a:cubicBezTo>
                      <a:pt x="5153" y="91"/>
                      <a:pt x="4980" y="1"/>
                      <a:pt x="4790"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5" name="Google Shape;1595;p61"/>
              <p:cNvSpPr/>
              <p:nvPr/>
            </p:nvSpPr>
            <p:spPr>
              <a:xfrm>
                <a:off x="2390214" y="3710335"/>
                <a:ext cx="214858" cy="81335"/>
              </a:xfrm>
              <a:custGeom>
                <a:rect b="b" l="l" r="r" t="t"/>
                <a:pathLst>
                  <a:path extrusionOk="0" h="4590" w="12144">
                    <a:moveTo>
                      <a:pt x="4702" y="1"/>
                    </a:moveTo>
                    <a:cubicBezTo>
                      <a:pt x="4645" y="1"/>
                      <a:pt x="4587" y="5"/>
                      <a:pt x="4531" y="13"/>
                    </a:cubicBezTo>
                    <a:lnTo>
                      <a:pt x="655" y="433"/>
                    </a:lnTo>
                    <a:cubicBezTo>
                      <a:pt x="468" y="433"/>
                      <a:pt x="328" y="573"/>
                      <a:pt x="328" y="713"/>
                    </a:cubicBezTo>
                    <a:lnTo>
                      <a:pt x="48" y="3982"/>
                    </a:lnTo>
                    <a:cubicBezTo>
                      <a:pt x="1" y="4263"/>
                      <a:pt x="234" y="4543"/>
                      <a:pt x="515" y="4590"/>
                    </a:cubicBezTo>
                    <a:lnTo>
                      <a:pt x="655" y="4590"/>
                    </a:lnTo>
                    <a:cubicBezTo>
                      <a:pt x="2056" y="4403"/>
                      <a:pt x="4064" y="4123"/>
                      <a:pt x="5885" y="3936"/>
                    </a:cubicBezTo>
                    <a:cubicBezTo>
                      <a:pt x="7987" y="3702"/>
                      <a:pt x="7987" y="3842"/>
                      <a:pt x="10462" y="3562"/>
                    </a:cubicBezTo>
                    <a:cubicBezTo>
                      <a:pt x="11910" y="3422"/>
                      <a:pt x="12143" y="1881"/>
                      <a:pt x="11490" y="1834"/>
                    </a:cubicBezTo>
                    <a:cubicBezTo>
                      <a:pt x="8594" y="1461"/>
                      <a:pt x="8127" y="1461"/>
                      <a:pt x="5465" y="246"/>
                    </a:cubicBezTo>
                    <a:cubicBezTo>
                      <a:pt x="5272" y="92"/>
                      <a:pt x="4982" y="1"/>
                      <a:pt x="4702"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61"/>
              <p:cNvSpPr/>
              <p:nvPr/>
            </p:nvSpPr>
            <p:spPr>
              <a:xfrm>
                <a:off x="2212582" y="1459611"/>
                <a:ext cx="266891" cy="295038"/>
              </a:xfrm>
              <a:custGeom>
                <a:rect b="b" l="l" r="r" t="t"/>
                <a:pathLst>
                  <a:path extrusionOk="0" h="16650" w="15085">
                    <a:moveTo>
                      <a:pt x="10184" y="12380"/>
                    </a:moveTo>
                    <a:lnTo>
                      <a:pt x="10184" y="12380"/>
                    </a:lnTo>
                    <a:cubicBezTo>
                      <a:pt x="10225" y="12443"/>
                      <a:pt x="10227" y="12476"/>
                      <a:pt x="10218" y="12476"/>
                    </a:cubicBezTo>
                    <a:cubicBezTo>
                      <a:pt x="10210" y="12476"/>
                      <a:pt x="10191" y="12446"/>
                      <a:pt x="10184" y="12380"/>
                    </a:cubicBezTo>
                    <a:close/>
                    <a:moveTo>
                      <a:pt x="1541" y="1"/>
                    </a:moveTo>
                    <a:lnTo>
                      <a:pt x="140" y="2149"/>
                    </a:lnTo>
                    <a:cubicBezTo>
                      <a:pt x="1214" y="3036"/>
                      <a:pt x="2242" y="3970"/>
                      <a:pt x="3316" y="4858"/>
                    </a:cubicBezTo>
                    <a:cubicBezTo>
                      <a:pt x="4343" y="5745"/>
                      <a:pt x="5371" y="6679"/>
                      <a:pt x="6352" y="7613"/>
                    </a:cubicBezTo>
                    <a:cubicBezTo>
                      <a:pt x="7286" y="8500"/>
                      <a:pt x="8220" y="9434"/>
                      <a:pt x="9014" y="10462"/>
                    </a:cubicBezTo>
                    <a:cubicBezTo>
                      <a:pt x="9212" y="10684"/>
                      <a:pt x="9396" y="10920"/>
                      <a:pt x="9561" y="11169"/>
                    </a:cubicBezTo>
                    <a:lnTo>
                      <a:pt x="9561" y="11169"/>
                    </a:lnTo>
                    <a:cubicBezTo>
                      <a:pt x="9427" y="11187"/>
                      <a:pt x="9291" y="11200"/>
                      <a:pt x="9154" y="11209"/>
                    </a:cubicBezTo>
                    <a:cubicBezTo>
                      <a:pt x="8266" y="11349"/>
                      <a:pt x="7332" y="11396"/>
                      <a:pt x="6398" y="11396"/>
                    </a:cubicBezTo>
                    <a:cubicBezTo>
                      <a:pt x="5464" y="11396"/>
                      <a:pt x="4483" y="11396"/>
                      <a:pt x="3503" y="11349"/>
                    </a:cubicBezTo>
                    <a:cubicBezTo>
                      <a:pt x="2522" y="11302"/>
                      <a:pt x="1495" y="11162"/>
                      <a:pt x="561" y="11116"/>
                    </a:cubicBezTo>
                    <a:lnTo>
                      <a:pt x="0" y="16299"/>
                    </a:lnTo>
                    <a:cubicBezTo>
                      <a:pt x="1168" y="16486"/>
                      <a:pt x="2242" y="16533"/>
                      <a:pt x="3316" y="16580"/>
                    </a:cubicBezTo>
                    <a:cubicBezTo>
                      <a:pt x="3876" y="16626"/>
                      <a:pt x="4437" y="16650"/>
                      <a:pt x="4991" y="16650"/>
                    </a:cubicBezTo>
                    <a:cubicBezTo>
                      <a:pt x="5546" y="16650"/>
                      <a:pt x="6095" y="16626"/>
                      <a:pt x="6632" y="16580"/>
                    </a:cubicBezTo>
                    <a:cubicBezTo>
                      <a:pt x="7799" y="16580"/>
                      <a:pt x="9014" y="16439"/>
                      <a:pt x="10134" y="16159"/>
                    </a:cubicBezTo>
                    <a:cubicBezTo>
                      <a:pt x="11489" y="15972"/>
                      <a:pt x="12796" y="15459"/>
                      <a:pt x="13917" y="14712"/>
                    </a:cubicBezTo>
                    <a:lnTo>
                      <a:pt x="14851" y="14058"/>
                    </a:lnTo>
                    <a:lnTo>
                      <a:pt x="14991" y="13030"/>
                    </a:lnTo>
                    <a:cubicBezTo>
                      <a:pt x="15085" y="12283"/>
                      <a:pt x="14991" y="11536"/>
                      <a:pt x="14711" y="10882"/>
                    </a:cubicBezTo>
                    <a:cubicBezTo>
                      <a:pt x="14524" y="10368"/>
                      <a:pt x="14291" y="9901"/>
                      <a:pt x="14011" y="9481"/>
                    </a:cubicBezTo>
                    <a:cubicBezTo>
                      <a:pt x="13450" y="8827"/>
                      <a:pt x="12936" y="8127"/>
                      <a:pt x="12376" y="7519"/>
                    </a:cubicBezTo>
                    <a:cubicBezTo>
                      <a:pt x="11302" y="6492"/>
                      <a:pt x="10134" y="5511"/>
                      <a:pt x="8920" y="4624"/>
                    </a:cubicBezTo>
                    <a:cubicBezTo>
                      <a:pt x="7753" y="3737"/>
                      <a:pt x="6538" y="2943"/>
                      <a:pt x="5277" y="2149"/>
                    </a:cubicBezTo>
                    <a:cubicBezTo>
                      <a:pt x="4063" y="1402"/>
                      <a:pt x="2849" y="654"/>
                      <a:pt x="1541" y="1"/>
                    </a:cubicBezTo>
                    <a:close/>
                  </a:path>
                </a:pathLst>
              </a:custGeom>
              <a:solidFill>
                <a:srgbClr val="CE7A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61"/>
              <p:cNvSpPr/>
              <p:nvPr/>
            </p:nvSpPr>
            <p:spPr>
              <a:xfrm>
                <a:off x="2193562" y="1433953"/>
                <a:ext cx="71920" cy="94554"/>
              </a:xfrm>
              <a:custGeom>
                <a:rect b="b" l="l" r="r" t="t"/>
                <a:pathLst>
                  <a:path extrusionOk="0" h="5336" w="4065">
                    <a:moveTo>
                      <a:pt x="1636" y="1"/>
                    </a:moveTo>
                    <a:lnTo>
                      <a:pt x="1" y="3877"/>
                    </a:lnTo>
                    <a:cubicBezTo>
                      <a:pt x="1" y="3877"/>
                      <a:pt x="1278" y="5336"/>
                      <a:pt x="2874" y="5336"/>
                    </a:cubicBezTo>
                    <a:cubicBezTo>
                      <a:pt x="3257" y="5336"/>
                      <a:pt x="3658" y="5252"/>
                      <a:pt x="4064" y="5045"/>
                    </a:cubicBezTo>
                    <a:lnTo>
                      <a:pt x="3831" y="2709"/>
                    </a:lnTo>
                    <a:lnTo>
                      <a:pt x="1636" y="1"/>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61"/>
              <p:cNvSpPr/>
              <p:nvPr/>
            </p:nvSpPr>
            <p:spPr>
              <a:xfrm>
                <a:off x="2166298" y="1409127"/>
                <a:ext cx="56209" cy="91878"/>
              </a:xfrm>
              <a:custGeom>
                <a:rect b="b" l="l" r="r" t="t"/>
                <a:pathLst>
                  <a:path extrusionOk="0" h="5185" w="3177">
                    <a:moveTo>
                      <a:pt x="328" y="1"/>
                    </a:moveTo>
                    <a:lnTo>
                      <a:pt x="1" y="4391"/>
                    </a:lnTo>
                    <a:lnTo>
                      <a:pt x="1635" y="5185"/>
                    </a:lnTo>
                    <a:lnTo>
                      <a:pt x="3177" y="1402"/>
                    </a:lnTo>
                    <a:lnTo>
                      <a:pt x="328" y="1"/>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61"/>
              <p:cNvSpPr/>
              <p:nvPr/>
            </p:nvSpPr>
            <p:spPr>
              <a:xfrm>
                <a:off x="2119201" y="1394242"/>
                <a:ext cx="112400" cy="158364"/>
              </a:xfrm>
              <a:custGeom>
                <a:rect b="b" l="l" r="r" t="t"/>
                <a:pathLst>
                  <a:path extrusionOk="0" h="8937" w="6353">
                    <a:moveTo>
                      <a:pt x="3851" y="0"/>
                    </a:moveTo>
                    <a:cubicBezTo>
                      <a:pt x="3778" y="0"/>
                      <a:pt x="3706" y="16"/>
                      <a:pt x="3644" y="47"/>
                    </a:cubicBezTo>
                    <a:lnTo>
                      <a:pt x="374" y="1354"/>
                    </a:lnTo>
                    <a:cubicBezTo>
                      <a:pt x="141" y="1495"/>
                      <a:pt x="1" y="1775"/>
                      <a:pt x="94" y="2008"/>
                    </a:cubicBezTo>
                    <a:lnTo>
                      <a:pt x="2196" y="8687"/>
                    </a:lnTo>
                    <a:lnTo>
                      <a:pt x="2196" y="8733"/>
                    </a:lnTo>
                    <a:cubicBezTo>
                      <a:pt x="2267" y="8876"/>
                      <a:pt x="2420" y="8937"/>
                      <a:pt x="2593" y="8937"/>
                    </a:cubicBezTo>
                    <a:cubicBezTo>
                      <a:pt x="2646" y="8937"/>
                      <a:pt x="2701" y="8931"/>
                      <a:pt x="2756" y="8920"/>
                    </a:cubicBezTo>
                    <a:lnTo>
                      <a:pt x="6025" y="7566"/>
                    </a:lnTo>
                    <a:cubicBezTo>
                      <a:pt x="6259" y="7472"/>
                      <a:pt x="6352" y="7192"/>
                      <a:pt x="6306" y="6959"/>
                    </a:cubicBezTo>
                    <a:lnTo>
                      <a:pt x="4204" y="234"/>
                    </a:lnTo>
                    <a:lnTo>
                      <a:pt x="4204" y="187"/>
                    </a:lnTo>
                    <a:cubicBezTo>
                      <a:pt x="4142" y="62"/>
                      <a:pt x="3996" y="0"/>
                      <a:pt x="3851"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61"/>
              <p:cNvSpPr/>
              <p:nvPr/>
            </p:nvSpPr>
            <p:spPr>
              <a:xfrm>
                <a:off x="2114742" y="1641649"/>
                <a:ext cx="258965" cy="152002"/>
              </a:xfrm>
              <a:custGeom>
                <a:rect b="b" l="l" r="r" t="t"/>
                <a:pathLst>
                  <a:path extrusionOk="0" h="8578" w="14637">
                    <a:moveTo>
                      <a:pt x="6304" y="0"/>
                    </a:moveTo>
                    <a:cubicBezTo>
                      <a:pt x="1526" y="0"/>
                      <a:pt x="1" y="4146"/>
                      <a:pt x="2541" y="7241"/>
                    </a:cubicBezTo>
                    <a:cubicBezTo>
                      <a:pt x="3371" y="8249"/>
                      <a:pt x="5090" y="8578"/>
                      <a:pt x="6978" y="8578"/>
                    </a:cubicBezTo>
                    <a:cubicBezTo>
                      <a:pt x="10511" y="8578"/>
                      <a:pt x="14637" y="7427"/>
                      <a:pt x="14637" y="7427"/>
                    </a:cubicBezTo>
                    <a:lnTo>
                      <a:pt x="13796" y="889"/>
                    </a:lnTo>
                    <a:cubicBezTo>
                      <a:pt x="13796" y="889"/>
                      <a:pt x="11368" y="142"/>
                      <a:pt x="6464" y="2"/>
                    </a:cubicBezTo>
                    <a:cubicBezTo>
                      <a:pt x="6410" y="1"/>
                      <a:pt x="6357" y="0"/>
                      <a:pt x="630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61"/>
              <p:cNvSpPr/>
              <p:nvPr/>
            </p:nvSpPr>
            <p:spPr>
              <a:xfrm>
                <a:off x="1926689" y="1641666"/>
                <a:ext cx="452804" cy="618198"/>
              </a:xfrm>
              <a:custGeom>
                <a:rect b="b" l="l" r="r" t="t"/>
                <a:pathLst>
                  <a:path extrusionOk="0" h="34887" w="25593">
                    <a:moveTo>
                      <a:pt x="14525" y="1"/>
                    </a:moveTo>
                    <a:cubicBezTo>
                      <a:pt x="11769" y="141"/>
                      <a:pt x="9060" y="421"/>
                      <a:pt x="6352" y="842"/>
                    </a:cubicBezTo>
                    <a:cubicBezTo>
                      <a:pt x="4204" y="1168"/>
                      <a:pt x="2055" y="1635"/>
                      <a:pt x="0" y="2289"/>
                    </a:cubicBezTo>
                    <a:cubicBezTo>
                      <a:pt x="4577" y="15879"/>
                      <a:pt x="4671" y="31945"/>
                      <a:pt x="5184" y="34887"/>
                    </a:cubicBezTo>
                    <a:lnTo>
                      <a:pt x="24379" y="32926"/>
                    </a:lnTo>
                    <a:cubicBezTo>
                      <a:pt x="25593" y="16440"/>
                      <a:pt x="22090" y="5512"/>
                      <a:pt x="20689" y="1822"/>
                    </a:cubicBezTo>
                    <a:cubicBezTo>
                      <a:pt x="20362" y="982"/>
                      <a:pt x="19615" y="375"/>
                      <a:pt x="18728" y="234"/>
                    </a:cubicBezTo>
                    <a:cubicBezTo>
                      <a:pt x="17327" y="94"/>
                      <a:pt x="15926" y="1"/>
                      <a:pt x="1452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61"/>
              <p:cNvSpPr/>
              <p:nvPr/>
            </p:nvSpPr>
            <p:spPr>
              <a:xfrm>
                <a:off x="2038240" y="1519204"/>
                <a:ext cx="189221" cy="173550"/>
              </a:xfrm>
              <a:custGeom>
                <a:rect b="b" l="l" r="r" t="t"/>
                <a:pathLst>
                  <a:path extrusionOk="0" h="9794" w="10695">
                    <a:moveTo>
                      <a:pt x="94" y="0"/>
                    </a:moveTo>
                    <a:lnTo>
                      <a:pt x="94" y="0"/>
                    </a:lnTo>
                    <a:cubicBezTo>
                      <a:pt x="934" y="2522"/>
                      <a:pt x="1588" y="5744"/>
                      <a:pt x="0" y="7706"/>
                    </a:cubicBezTo>
                    <a:cubicBezTo>
                      <a:pt x="0" y="7706"/>
                      <a:pt x="1139" y="9794"/>
                      <a:pt x="4923" y="9794"/>
                    </a:cubicBezTo>
                    <a:cubicBezTo>
                      <a:pt x="5336" y="9794"/>
                      <a:pt x="5780" y="9769"/>
                      <a:pt x="6258" y="9714"/>
                    </a:cubicBezTo>
                    <a:cubicBezTo>
                      <a:pt x="10695" y="9247"/>
                      <a:pt x="8220" y="6865"/>
                      <a:pt x="8220" y="6865"/>
                    </a:cubicBezTo>
                    <a:cubicBezTo>
                      <a:pt x="5184" y="6445"/>
                      <a:pt x="4857" y="2849"/>
                      <a:pt x="5091" y="747"/>
                    </a:cubicBezTo>
                    <a:lnTo>
                      <a:pt x="94" y="0"/>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61"/>
              <p:cNvSpPr/>
              <p:nvPr/>
            </p:nvSpPr>
            <p:spPr>
              <a:xfrm>
                <a:off x="2127463" y="1686923"/>
                <a:ext cx="47947" cy="51583"/>
              </a:xfrm>
              <a:custGeom>
                <a:rect b="b" l="l" r="r" t="t"/>
                <a:pathLst>
                  <a:path extrusionOk="0" h="2911" w="2710">
                    <a:moveTo>
                      <a:pt x="1200" y="1"/>
                    </a:moveTo>
                    <a:cubicBezTo>
                      <a:pt x="1123" y="1"/>
                      <a:pt x="1075" y="46"/>
                      <a:pt x="1075" y="156"/>
                    </a:cubicBezTo>
                    <a:lnTo>
                      <a:pt x="48" y="1510"/>
                    </a:lnTo>
                    <a:cubicBezTo>
                      <a:pt x="1" y="1603"/>
                      <a:pt x="1" y="1743"/>
                      <a:pt x="48" y="1837"/>
                    </a:cubicBezTo>
                    <a:lnTo>
                      <a:pt x="841" y="2771"/>
                    </a:lnTo>
                    <a:cubicBezTo>
                      <a:pt x="888" y="2911"/>
                      <a:pt x="982" y="2911"/>
                      <a:pt x="1122" y="2911"/>
                    </a:cubicBezTo>
                    <a:lnTo>
                      <a:pt x="2243" y="2724"/>
                    </a:lnTo>
                    <a:cubicBezTo>
                      <a:pt x="2336" y="2724"/>
                      <a:pt x="2476" y="2584"/>
                      <a:pt x="2476" y="2491"/>
                    </a:cubicBezTo>
                    <a:lnTo>
                      <a:pt x="2710" y="1417"/>
                    </a:lnTo>
                    <a:cubicBezTo>
                      <a:pt x="2710" y="1323"/>
                      <a:pt x="2663" y="1230"/>
                      <a:pt x="2569" y="1136"/>
                    </a:cubicBezTo>
                    <a:lnTo>
                      <a:pt x="1402" y="62"/>
                    </a:lnTo>
                    <a:cubicBezTo>
                      <a:pt x="1325" y="23"/>
                      <a:pt x="1255" y="1"/>
                      <a:pt x="1200"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61"/>
              <p:cNvSpPr/>
              <p:nvPr/>
            </p:nvSpPr>
            <p:spPr>
              <a:xfrm>
                <a:off x="2023360" y="1640426"/>
                <a:ext cx="123122" cy="111335"/>
              </a:xfrm>
              <a:custGeom>
                <a:rect b="b" l="l" r="r" t="t"/>
                <a:pathLst>
                  <a:path extrusionOk="0" h="6283" w="6959">
                    <a:moveTo>
                      <a:pt x="1168" y="1"/>
                    </a:moveTo>
                    <a:cubicBezTo>
                      <a:pt x="1086" y="1"/>
                      <a:pt x="1005" y="24"/>
                      <a:pt x="935" y="71"/>
                    </a:cubicBezTo>
                    <a:cubicBezTo>
                      <a:pt x="654" y="304"/>
                      <a:pt x="281" y="631"/>
                      <a:pt x="141" y="725"/>
                    </a:cubicBezTo>
                    <a:cubicBezTo>
                      <a:pt x="47" y="818"/>
                      <a:pt x="0" y="912"/>
                      <a:pt x="0" y="1005"/>
                    </a:cubicBezTo>
                    <a:cubicBezTo>
                      <a:pt x="281" y="4134"/>
                      <a:pt x="5044" y="6282"/>
                      <a:pt x="5044" y="6282"/>
                    </a:cubicBezTo>
                    <a:cubicBezTo>
                      <a:pt x="5838" y="5161"/>
                      <a:pt x="6492" y="3947"/>
                      <a:pt x="6959" y="2639"/>
                    </a:cubicBezTo>
                    <a:cubicBezTo>
                      <a:pt x="3036" y="2126"/>
                      <a:pt x="1822" y="771"/>
                      <a:pt x="1448" y="118"/>
                    </a:cubicBezTo>
                    <a:cubicBezTo>
                      <a:pt x="1448" y="118"/>
                      <a:pt x="1402" y="118"/>
                      <a:pt x="1402" y="71"/>
                    </a:cubicBezTo>
                    <a:cubicBezTo>
                      <a:pt x="1331" y="24"/>
                      <a:pt x="1250" y="1"/>
                      <a:pt x="116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61"/>
              <p:cNvSpPr/>
              <p:nvPr/>
            </p:nvSpPr>
            <p:spPr>
              <a:xfrm>
                <a:off x="2149773" y="1635713"/>
                <a:ext cx="61995" cy="101146"/>
              </a:xfrm>
              <a:custGeom>
                <a:rect b="b" l="l" r="r" t="t"/>
                <a:pathLst>
                  <a:path extrusionOk="0" h="5708" w="3504">
                    <a:moveTo>
                      <a:pt x="1562" y="1"/>
                    </a:moveTo>
                    <a:cubicBezTo>
                      <a:pt x="1402" y="1"/>
                      <a:pt x="1256" y="128"/>
                      <a:pt x="1215" y="290"/>
                    </a:cubicBezTo>
                    <a:lnTo>
                      <a:pt x="1215" y="384"/>
                    </a:lnTo>
                    <a:cubicBezTo>
                      <a:pt x="1402" y="1411"/>
                      <a:pt x="935" y="2438"/>
                      <a:pt x="1" y="2905"/>
                    </a:cubicBezTo>
                    <a:cubicBezTo>
                      <a:pt x="982" y="3699"/>
                      <a:pt x="1822" y="4633"/>
                      <a:pt x="2429" y="5708"/>
                    </a:cubicBezTo>
                    <a:cubicBezTo>
                      <a:pt x="3363" y="4120"/>
                      <a:pt x="3503" y="2205"/>
                      <a:pt x="2850" y="477"/>
                    </a:cubicBezTo>
                    <a:cubicBezTo>
                      <a:pt x="2803" y="384"/>
                      <a:pt x="2709" y="290"/>
                      <a:pt x="2616" y="243"/>
                    </a:cubicBezTo>
                    <a:cubicBezTo>
                      <a:pt x="2289" y="150"/>
                      <a:pt x="1962" y="57"/>
                      <a:pt x="1635" y="10"/>
                    </a:cubicBezTo>
                    <a:cubicBezTo>
                      <a:pt x="1611" y="4"/>
                      <a:pt x="1586" y="1"/>
                      <a:pt x="156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61"/>
              <p:cNvSpPr/>
              <p:nvPr/>
            </p:nvSpPr>
            <p:spPr>
              <a:xfrm>
                <a:off x="1959738" y="1726067"/>
                <a:ext cx="237380" cy="362498"/>
              </a:xfrm>
              <a:custGeom>
                <a:rect b="b" l="l" r="r" t="t"/>
                <a:pathLst>
                  <a:path extrusionOk="0" h="20457" w="13417">
                    <a:moveTo>
                      <a:pt x="11352" y="1"/>
                    </a:moveTo>
                    <a:cubicBezTo>
                      <a:pt x="11351" y="1"/>
                      <a:pt x="11350" y="1"/>
                      <a:pt x="11349" y="1"/>
                    </a:cubicBezTo>
                    <a:lnTo>
                      <a:pt x="10648" y="142"/>
                    </a:lnTo>
                    <a:cubicBezTo>
                      <a:pt x="10415" y="5979"/>
                      <a:pt x="10415" y="7567"/>
                      <a:pt x="4764" y="13311"/>
                    </a:cubicBezTo>
                    <a:cubicBezTo>
                      <a:pt x="1635" y="16487"/>
                      <a:pt x="374" y="18916"/>
                      <a:pt x="0" y="20457"/>
                    </a:cubicBezTo>
                    <a:cubicBezTo>
                      <a:pt x="0" y="20457"/>
                      <a:pt x="4250" y="16487"/>
                      <a:pt x="6912" y="14292"/>
                    </a:cubicBezTo>
                    <a:cubicBezTo>
                      <a:pt x="13417" y="8903"/>
                      <a:pt x="11555" y="1"/>
                      <a:pt x="11352"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61"/>
              <p:cNvSpPr/>
              <p:nvPr/>
            </p:nvSpPr>
            <p:spPr>
              <a:xfrm>
                <a:off x="2000219" y="1726882"/>
                <a:ext cx="209072" cy="353408"/>
              </a:xfrm>
              <a:custGeom>
                <a:rect b="b" l="l" r="r" t="t"/>
                <a:pathLst>
                  <a:path extrusionOk="0" h="19944" w="11817">
                    <a:moveTo>
                      <a:pt x="9158" y="1"/>
                    </a:moveTo>
                    <a:cubicBezTo>
                      <a:pt x="9156" y="1"/>
                      <a:pt x="9155" y="1"/>
                      <a:pt x="9154" y="2"/>
                    </a:cubicBezTo>
                    <a:cubicBezTo>
                      <a:pt x="9435" y="749"/>
                      <a:pt x="10882" y="9062"/>
                      <a:pt x="4671" y="14246"/>
                    </a:cubicBezTo>
                    <a:cubicBezTo>
                      <a:pt x="3270" y="15414"/>
                      <a:pt x="1402" y="17048"/>
                      <a:pt x="1" y="18309"/>
                    </a:cubicBezTo>
                    <a:cubicBezTo>
                      <a:pt x="48" y="18916"/>
                      <a:pt x="141" y="19430"/>
                      <a:pt x="141" y="19944"/>
                    </a:cubicBezTo>
                    <a:cubicBezTo>
                      <a:pt x="1682" y="18543"/>
                      <a:pt x="3644" y="16768"/>
                      <a:pt x="5185" y="15507"/>
                    </a:cubicBezTo>
                    <a:cubicBezTo>
                      <a:pt x="11817" y="9895"/>
                      <a:pt x="9330" y="1"/>
                      <a:pt x="9158" y="1"/>
                    </a:cubicBezTo>
                    <a:close/>
                  </a:path>
                </a:pathLst>
              </a:custGeom>
              <a:solidFill>
                <a:srgbClr val="000000">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61"/>
              <p:cNvSpPr/>
              <p:nvPr/>
            </p:nvSpPr>
            <p:spPr>
              <a:xfrm>
                <a:off x="2148128" y="1728565"/>
                <a:ext cx="18" cy="18"/>
              </a:xfrm>
              <a:custGeom>
                <a:rect b="b" l="l" r="r" t="t"/>
                <a:pathLst>
                  <a:path extrusionOk="0" h="1" w="1">
                    <a:moveTo>
                      <a:pt x="0" y="1"/>
                    </a:move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61"/>
              <p:cNvSpPr/>
              <p:nvPr/>
            </p:nvSpPr>
            <p:spPr>
              <a:xfrm>
                <a:off x="2090910" y="1337999"/>
                <a:ext cx="80448" cy="102404"/>
              </a:xfrm>
              <a:custGeom>
                <a:rect b="b" l="l" r="r" t="t"/>
                <a:pathLst>
                  <a:path extrusionOk="0" h="5779" w="4547">
                    <a:moveTo>
                      <a:pt x="1453" y="0"/>
                    </a:moveTo>
                    <a:cubicBezTo>
                      <a:pt x="872" y="0"/>
                      <a:pt x="362" y="632"/>
                      <a:pt x="152" y="2287"/>
                    </a:cubicBezTo>
                    <a:cubicBezTo>
                      <a:pt x="1" y="3345"/>
                      <a:pt x="2021" y="5779"/>
                      <a:pt x="3168" y="5779"/>
                    </a:cubicBezTo>
                    <a:cubicBezTo>
                      <a:pt x="3439" y="5779"/>
                      <a:pt x="3661" y="5643"/>
                      <a:pt x="3795" y="5322"/>
                    </a:cubicBezTo>
                    <a:cubicBezTo>
                      <a:pt x="4546" y="3427"/>
                      <a:pt x="2806" y="0"/>
                      <a:pt x="1453"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61"/>
              <p:cNvSpPr/>
              <p:nvPr/>
            </p:nvSpPr>
            <p:spPr>
              <a:xfrm>
                <a:off x="1986171" y="1346735"/>
                <a:ext cx="210169" cy="245192"/>
              </a:xfrm>
              <a:custGeom>
                <a:rect b="b" l="l" r="r" t="t"/>
                <a:pathLst>
                  <a:path extrusionOk="0" h="13837" w="11879">
                    <a:moveTo>
                      <a:pt x="4849" y="0"/>
                    </a:moveTo>
                    <a:cubicBezTo>
                      <a:pt x="2374" y="0"/>
                      <a:pt x="318" y="1891"/>
                      <a:pt x="141" y="4409"/>
                    </a:cubicBezTo>
                    <a:cubicBezTo>
                      <a:pt x="1" y="5203"/>
                      <a:pt x="141" y="5997"/>
                      <a:pt x="515" y="6744"/>
                    </a:cubicBezTo>
                    <a:cubicBezTo>
                      <a:pt x="1916" y="10060"/>
                      <a:pt x="2569" y="12115"/>
                      <a:pt x="4858" y="13282"/>
                    </a:cubicBezTo>
                    <a:cubicBezTo>
                      <a:pt x="5583" y="13664"/>
                      <a:pt x="6316" y="13837"/>
                      <a:pt x="7018" y="13837"/>
                    </a:cubicBezTo>
                    <a:cubicBezTo>
                      <a:pt x="9665" y="13837"/>
                      <a:pt x="11878" y="11388"/>
                      <a:pt x="11583" y="8472"/>
                    </a:cubicBezTo>
                    <a:cubicBezTo>
                      <a:pt x="11209" y="5156"/>
                      <a:pt x="9014" y="253"/>
                      <a:pt x="5278" y="19"/>
                    </a:cubicBezTo>
                    <a:cubicBezTo>
                      <a:pt x="5134" y="6"/>
                      <a:pt x="4991" y="0"/>
                      <a:pt x="4849" y="0"/>
                    </a:cubicBez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61"/>
              <p:cNvSpPr/>
              <p:nvPr/>
            </p:nvSpPr>
            <p:spPr>
              <a:xfrm>
                <a:off x="2082029" y="1586221"/>
                <a:ext cx="56191" cy="24028"/>
              </a:xfrm>
              <a:custGeom>
                <a:rect b="b" l="l" r="r" t="t"/>
                <a:pathLst>
                  <a:path extrusionOk="0" h="1356" w="3176">
                    <a:moveTo>
                      <a:pt x="0" y="1"/>
                    </a:moveTo>
                    <a:cubicBezTo>
                      <a:pt x="514" y="468"/>
                      <a:pt x="1168" y="842"/>
                      <a:pt x="1822" y="1028"/>
                    </a:cubicBezTo>
                    <a:cubicBezTo>
                      <a:pt x="2242" y="1215"/>
                      <a:pt x="2709" y="1309"/>
                      <a:pt x="3176" y="1355"/>
                    </a:cubicBezTo>
                    <a:cubicBezTo>
                      <a:pt x="2989" y="935"/>
                      <a:pt x="2849" y="561"/>
                      <a:pt x="2756" y="188"/>
                    </a:cubicBezTo>
                    <a:cubicBezTo>
                      <a:pt x="2379" y="282"/>
                      <a:pt x="2003" y="330"/>
                      <a:pt x="1629" y="330"/>
                    </a:cubicBezTo>
                    <a:cubicBezTo>
                      <a:pt x="1076" y="330"/>
                      <a:pt x="530" y="224"/>
                      <a:pt x="0" y="1"/>
                    </a:cubicBezTo>
                    <a:close/>
                  </a:path>
                </a:pathLst>
              </a:custGeom>
              <a:solidFill>
                <a:srgbClr val="000000">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61"/>
              <p:cNvSpPr/>
              <p:nvPr/>
            </p:nvSpPr>
            <p:spPr>
              <a:xfrm>
                <a:off x="1882900" y="1291094"/>
                <a:ext cx="264414" cy="271169"/>
              </a:xfrm>
              <a:custGeom>
                <a:rect b="b" l="l" r="r" t="t"/>
                <a:pathLst>
                  <a:path extrusionOk="0" h="15303" w="14945">
                    <a:moveTo>
                      <a:pt x="9154" y="0"/>
                    </a:moveTo>
                    <a:cubicBezTo>
                      <a:pt x="8227" y="0"/>
                      <a:pt x="7320" y="196"/>
                      <a:pt x="6585" y="637"/>
                    </a:cubicBezTo>
                    <a:cubicBezTo>
                      <a:pt x="5091" y="1665"/>
                      <a:pt x="3363" y="2178"/>
                      <a:pt x="1588" y="2178"/>
                    </a:cubicBezTo>
                    <a:cubicBezTo>
                      <a:pt x="2102" y="2459"/>
                      <a:pt x="2662" y="2692"/>
                      <a:pt x="3269" y="2879"/>
                    </a:cubicBezTo>
                    <a:cubicBezTo>
                      <a:pt x="1915" y="4187"/>
                      <a:pt x="1214" y="5961"/>
                      <a:pt x="1308" y="7829"/>
                    </a:cubicBezTo>
                    <a:cubicBezTo>
                      <a:pt x="1401" y="10445"/>
                      <a:pt x="0" y="11519"/>
                      <a:pt x="0" y="11519"/>
                    </a:cubicBezTo>
                    <a:cubicBezTo>
                      <a:pt x="0" y="11519"/>
                      <a:pt x="263" y="11553"/>
                      <a:pt x="615" y="11553"/>
                    </a:cubicBezTo>
                    <a:cubicBezTo>
                      <a:pt x="1179" y="11553"/>
                      <a:pt x="1972" y="11465"/>
                      <a:pt x="2289" y="11005"/>
                    </a:cubicBezTo>
                    <a:lnTo>
                      <a:pt x="2289" y="11005"/>
                    </a:lnTo>
                    <a:cubicBezTo>
                      <a:pt x="2055" y="11846"/>
                      <a:pt x="3503" y="14835"/>
                      <a:pt x="6679" y="15255"/>
                    </a:cubicBezTo>
                    <a:cubicBezTo>
                      <a:pt x="6952" y="15287"/>
                      <a:pt x="7190" y="15302"/>
                      <a:pt x="7397" y="15302"/>
                    </a:cubicBezTo>
                    <a:cubicBezTo>
                      <a:pt x="9882" y="15302"/>
                      <a:pt x="7893" y="13153"/>
                      <a:pt x="7893" y="13153"/>
                    </a:cubicBezTo>
                    <a:cubicBezTo>
                      <a:pt x="8780" y="12966"/>
                      <a:pt x="9481" y="12313"/>
                      <a:pt x="9761" y="11472"/>
                    </a:cubicBezTo>
                    <a:cubicBezTo>
                      <a:pt x="8733" y="11052"/>
                      <a:pt x="7893" y="10398"/>
                      <a:pt x="7239" y="9511"/>
                    </a:cubicBezTo>
                    <a:cubicBezTo>
                      <a:pt x="7239" y="9511"/>
                      <a:pt x="8687" y="7409"/>
                      <a:pt x="8593" y="6148"/>
                    </a:cubicBezTo>
                    <a:cubicBezTo>
                      <a:pt x="10508" y="6148"/>
                      <a:pt x="14945" y="4280"/>
                      <a:pt x="13964" y="2272"/>
                    </a:cubicBezTo>
                    <a:cubicBezTo>
                      <a:pt x="13292" y="928"/>
                      <a:pt x="11173" y="0"/>
                      <a:pt x="9154"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61"/>
              <p:cNvSpPr/>
              <p:nvPr/>
            </p:nvSpPr>
            <p:spPr>
              <a:xfrm>
                <a:off x="1970478" y="1498081"/>
                <a:ext cx="92567" cy="64306"/>
              </a:xfrm>
              <a:custGeom>
                <a:rect b="b" l="l" r="r" t="t"/>
                <a:pathLst>
                  <a:path extrusionOk="0" h="3629" w="5232">
                    <a:moveTo>
                      <a:pt x="1999" y="0"/>
                    </a:moveTo>
                    <a:cubicBezTo>
                      <a:pt x="1613" y="0"/>
                      <a:pt x="1243" y="104"/>
                      <a:pt x="935" y="351"/>
                    </a:cubicBezTo>
                    <a:cubicBezTo>
                      <a:pt x="1" y="1099"/>
                      <a:pt x="141" y="2406"/>
                      <a:pt x="1495" y="3060"/>
                    </a:cubicBezTo>
                    <a:cubicBezTo>
                      <a:pt x="2339" y="3422"/>
                      <a:pt x="3067" y="3628"/>
                      <a:pt x="3665" y="3628"/>
                    </a:cubicBezTo>
                    <a:cubicBezTo>
                      <a:pt x="3993" y="3628"/>
                      <a:pt x="4282" y="3566"/>
                      <a:pt x="4531" y="3434"/>
                    </a:cubicBezTo>
                    <a:cubicBezTo>
                      <a:pt x="5231" y="3107"/>
                      <a:pt x="4998" y="1706"/>
                      <a:pt x="4157" y="959"/>
                    </a:cubicBezTo>
                    <a:cubicBezTo>
                      <a:pt x="3626" y="427"/>
                      <a:pt x="2780" y="0"/>
                      <a:pt x="1999" y="0"/>
                    </a:cubicBez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61"/>
              <p:cNvSpPr/>
              <p:nvPr/>
            </p:nvSpPr>
            <p:spPr>
              <a:xfrm>
                <a:off x="2141511" y="2224265"/>
                <a:ext cx="384228" cy="1405214"/>
              </a:xfrm>
              <a:custGeom>
                <a:rect b="b" l="l" r="r" t="t"/>
                <a:pathLst>
                  <a:path extrusionOk="0" h="79301" w="21717">
                    <a:moveTo>
                      <a:pt x="12190" y="1"/>
                    </a:moveTo>
                    <a:lnTo>
                      <a:pt x="1" y="1308"/>
                    </a:lnTo>
                    <a:cubicBezTo>
                      <a:pt x="1" y="1308"/>
                      <a:pt x="8921" y="27835"/>
                      <a:pt x="10742" y="39837"/>
                    </a:cubicBezTo>
                    <a:cubicBezTo>
                      <a:pt x="12377" y="50812"/>
                      <a:pt x="13591" y="79300"/>
                      <a:pt x="13591" y="79300"/>
                    </a:cubicBezTo>
                    <a:lnTo>
                      <a:pt x="20082" y="78646"/>
                    </a:lnTo>
                    <a:cubicBezTo>
                      <a:pt x="20082" y="78646"/>
                      <a:pt x="21717" y="48757"/>
                      <a:pt x="21063" y="37502"/>
                    </a:cubicBezTo>
                    <a:cubicBezTo>
                      <a:pt x="20456" y="27228"/>
                      <a:pt x="12190" y="1"/>
                      <a:pt x="12190"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61"/>
              <p:cNvSpPr/>
              <p:nvPr/>
            </p:nvSpPr>
            <p:spPr>
              <a:xfrm>
                <a:off x="2372876" y="3581457"/>
                <a:ext cx="137170" cy="61258"/>
              </a:xfrm>
              <a:custGeom>
                <a:rect b="b" l="l" r="r" t="t"/>
                <a:pathLst>
                  <a:path extrusionOk="0" h="3457" w="7753">
                    <a:moveTo>
                      <a:pt x="7753" y="0"/>
                    </a:moveTo>
                    <a:lnTo>
                      <a:pt x="0" y="1075"/>
                    </a:lnTo>
                    <a:lnTo>
                      <a:pt x="234" y="3456"/>
                    </a:lnTo>
                    <a:lnTo>
                      <a:pt x="7519" y="2709"/>
                    </a:lnTo>
                    <a:lnTo>
                      <a:pt x="775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61"/>
              <p:cNvSpPr/>
              <p:nvPr/>
            </p:nvSpPr>
            <p:spPr>
              <a:xfrm>
                <a:off x="2408402" y="3632757"/>
                <a:ext cx="65285" cy="26509"/>
              </a:xfrm>
              <a:custGeom>
                <a:rect b="b" l="l" r="r" t="t"/>
                <a:pathLst>
                  <a:path extrusionOk="0" h="1496" w="3690">
                    <a:moveTo>
                      <a:pt x="3690" y="1"/>
                    </a:moveTo>
                    <a:lnTo>
                      <a:pt x="94" y="375"/>
                    </a:lnTo>
                    <a:lnTo>
                      <a:pt x="0" y="1495"/>
                    </a:lnTo>
                    <a:lnTo>
                      <a:pt x="3643" y="1075"/>
                    </a:lnTo>
                    <a:lnTo>
                      <a:pt x="3690" y="1"/>
                    </a:lnTo>
                    <a:close/>
                  </a:path>
                </a:pathLst>
              </a:custGeom>
              <a:solidFill>
                <a:srgbClr val="000000">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61"/>
              <p:cNvSpPr/>
              <p:nvPr/>
            </p:nvSpPr>
            <p:spPr>
              <a:xfrm>
                <a:off x="2015098" y="2236686"/>
                <a:ext cx="269386" cy="1439963"/>
              </a:xfrm>
              <a:custGeom>
                <a:rect b="b" l="l" r="r" t="t"/>
                <a:pathLst>
                  <a:path extrusionOk="0" h="81262" w="15226">
                    <a:moveTo>
                      <a:pt x="12563" y="0"/>
                    </a:moveTo>
                    <a:lnTo>
                      <a:pt x="141" y="1215"/>
                    </a:lnTo>
                    <a:cubicBezTo>
                      <a:pt x="141" y="1215"/>
                      <a:pt x="3643" y="24705"/>
                      <a:pt x="3643" y="36895"/>
                    </a:cubicBezTo>
                    <a:cubicBezTo>
                      <a:pt x="3643" y="48150"/>
                      <a:pt x="0" y="81261"/>
                      <a:pt x="0" y="81261"/>
                    </a:cubicBezTo>
                    <a:lnTo>
                      <a:pt x="6585" y="80607"/>
                    </a:lnTo>
                    <a:cubicBezTo>
                      <a:pt x="6585" y="80607"/>
                      <a:pt x="13264" y="46282"/>
                      <a:pt x="14291" y="34793"/>
                    </a:cubicBezTo>
                    <a:cubicBezTo>
                      <a:pt x="15225" y="24285"/>
                      <a:pt x="12563" y="0"/>
                      <a:pt x="12563"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61"/>
              <p:cNvSpPr/>
              <p:nvPr/>
            </p:nvSpPr>
            <p:spPr>
              <a:xfrm>
                <a:off x="2257202" y="2452675"/>
                <a:ext cx="56191" cy="360000"/>
              </a:xfrm>
              <a:custGeom>
                <a:rect b="b" l="l" r="r" t="t"/>
                <a:pathLst>
                  <a:path extrusionOk="0" h="20316" w="3176">
                    <a:moveTo>
                      <a:pt x="0" y="0"/>
                    </a:moveTo>
                    <a:cubicBezTo>
                      <a:pt x="280" y="3877"/>
                      <a:pt x="607" y="8173"/>
                      <a:pt x="747" y="12236"/>
                    </a:cubicBezTo>
                    <a:cubicBezTo>
                      <a:pt x="1494" y="15038"/>
                      <a:pt x="2242" y="17794"/>
                      <a:pt x="2849" y="20316"/>
                    </a:cubicBezTo>
                    <a:cubicBezTo>
                      <a:pt x="3176" y="13450"/>
                      <a:pt x="2195" y="6539"/>
                      <a:pt x="0" y="0"/>
                    </a:cubicBezTo>
                    <a:close/>
                  </a:path>
                </a:pathLst>
              </a:custGeom>
              <a:solidFill>
                <a:srgbClr val="000000">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61"/>
              <p:cNvSpPr/>
              <p:nvPr/>
            </p:nvSpPr>
            <p:spPr>
              <a:xfrm>
                <a:off x="2009313" y="3621185"/>
                <a:ext cx="141310" cy="58760"/>
              </a:xfrm>
              <a:custGeom>
                <a:rect b="b" l="l" r="r" t="t"/>
                <a:pathLst>
                  <a:path extrusionOk="0" h="3316" w="7987">
                    <a:moveTo>
                      <a:pt x="7987" y="0"/>
                    </a:moveTo>
                    <a:lnTo>
                      <a:pt x="94" y="1028"/>
                    </a:lnTo>
                    <a:lnTo>
                      <a:pt x="1" y="3316"/>
                    </a:lnTo>
                    <a:lnTo>
                      <a:pt x="7239" y="2569"/>
                    </a:lnTo>
                    <a:lnTo>
                      <a:pt x="798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61"/>
              <p:cNvSpPr/>
              <p:nvPr/>
            </p:nvSpPr>
            <p:spPr>
              <a:xfrm>
                <a:off x="2039885" y="3670004"/>
                <a:ext cx="66117" cy="25676"/>
              </a:xfrm>
              <a:custGeom>
                <a:rect b="b" l="l" r="r" t="t"/>
                <a:pathLst>
                  <a:path extrusionOk="0" h="1449" w="3737">
                    <a:moveTo>
                      <a:pt x="3737" y="0"/>
                    </a:moveTo>
                    <a:lnTo>
                      <a:pt x="94" y="374"/>
                    </a:lnTo>
                    <a:lnTo>
                      <a:pt x="1" y="1448"/>
                    </a:lnTo>
                    <a:lnTo>
                      <a:pt x="3643" y="1075"/>
                    </a:lnTo>
                    <a:lnTo>
                      <a:pt x="3737" y="0"/>
                    </a:lnTo>
                    <a:close/>
                  </a:path>
                </a:pathLst>
              </a:custGeom>
              <a:solidFill>
                <a:srgbClr val="000000">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61"/>
              <p:cNvSpPr/>
              <p:nvPr/>
            </p:nvSpPr>
            <p:spPr>
              <a:xfrm>
                <a:off x="2089460" y="1442954"/>
                <a:ext cx="15711" cy="18464"/>
              </a:xfrm>
              <a:custGeom>
                <a:rect b="b" l="l" r="r" t="t"/>
                <a:pathLst>
                  <a:path extrusionOk="0" h="1042" w="888">
                    <a:moveTo>
                      <a:pt x="342" y="0"/>
                    </a:moveTo>
                    <a:cubicBezTo>
                      <a:pt x="321" y="0"/>
                      <a:pt x="301" y="2"/>
                      <a:pt x="281" y="7"/>
                    </a:cubicBezTo>
                    <a:cubicBezTo>
                      <a:pt x="47" y="100"/>
                      <a:pt x="1" y="333"/>
                      <a:pt x="141" y="614"/>
                    </a:cubicBezTo>
                    <a:cubicBezTo>
                      <a:pt x="224" y="865"/>
                      <a:pt x="421" y="1041"/>
                      <a:pt x="595" y="1041"/>
                    </a:cubicBezTo>
                    <a:cubicBezTo>
                      <a:pt x="615" y="1041"/>
                      <a:pt x="635" y="1039"/>
                      <a:pt x="654" y="1034"/>
                    </a:cubicBezTo>
                    <a:cubicBezTo>
                      <a:pt x="841" y="941"/>
                      <a:pt x="888" y="660"/>
                      <a:pt x="841" y="427"/>
                    </a:cubicBezTo>
                    <a:cubicBezTo>
                      <a:pt x="756" y="214"/>
                      <a:pt x="554" y="0"/>
                      <a:pt x="342"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61"/>
              <p:cNvSpPr/>
              <p:nvPr/>
            </p:nvSpPr>
            <p:spPr>
              <a:xfrm>
                <a:off x="2143988" y="1425571"/>
                <a:ext cx="15729" cy="17933"/>
              </a:xfrm>
              <a:custGeom>
                <a:rect b="b" l="l" r="r" t="t"/>
                <a:pathLst>
                  <a:path extrusionOk="0" h="1012" w="889">
                    <a:moveTo>
                      <a:pt x="389" y="1"/>
                    </a:moveTo>
                    <a:cubicBezTo>
                      <a:pt x="368" y="1"/>
                      <a:pt x="348" y="3"/>
                      <a:pt x="328" y="7"/>
                    </a:cubicBezTo>
                    <a:cubicBezTo>
                      <a:pt x="94" y="53"/>
                      <a:pt x="1" y="287"/>
                      <a:pt x="141" y="614"/>
                    </a:cubicBezTo>
                    <a:cubicBezTo>
                      <a:pt x="218" y="844"/>
                      <a:pt x="390" y="1012"/>
                      <a:pt x="552" y="1012"/>
                    </a:cubicBezTo>
                    <a:cubicBezTo>
                      <a:pt x="587" y="1012"/>
                      <a:pt x="622" y="1004"/>
                      <a:pt x="655" y="988"/>
                    </a:cubicBezTo>
                    <a:cubicBezTo>
                      <a:pt x="842" y="941"/>
                      <a:pt x="888" y="661"/>
                      <a:pt x="842" y="427"/>
                    </a:cubicBezTo>
                    <a:cubicBezTo>
                      <a:pt x="799" y="214"/>
                      <a:pt x="601" y="1"/>
                      <a:pt x="389"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61"/>
              <p:cNvSpPr/>
              <p:nvPr/>
            </p:nvSpPr>
            <p:spPr>
              <a:xfrm>
                <a:off x="2129940" y="1444709"/>
                <a:ext cx="37207" cy="46373"/>
              </a:xfrm>
              <a:custGeom>
                <a:rect b="b" l="l" r="r" t="t"/>
                <a:pathLst>
                  <a:path extrusionOk="0" h="2617" w="2103">
                    <a:moveTo>
                      <a:pt x="1" y="1"/>
                    </a:moveTo>
                    <a:lnTo>
                      <a:pt x="888" y="2616"/>
                    </a:lnTo>
                    <a:cubicBezTo>
                      <a:pt x="1355" y="2569"/>
                      <a:pt x="1776" y="2289"/>
                      <a:pt x="2103" y="1916"/>
                    </a:cubicBezTo>
                    <a:cubicBezTo>
                      <a:pt x="1309" y="1355"/>
                      <a:pt x="608" y="701"/>
                      <a:pt x="1" y="1"/>
                    </a:cubicBezTo>
                    <a:close/>
                  </a:path>
                </a:pathLst>
              </a:custGeom>
              <a:solidFill>
                <a:srgbClr val="BA4D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61"/>
              <p:cNvSpPr/>
              <p:nvPr/>
            </p:nvSpPr>
            <p:spPr>
              <a:xfrm>
                <a:off x="2092768" y="1502848"/>
                <a:ext cx="42161" cy="10632"/>
              </a:xfrm>
              <a:custGeom>
                <a:rect b="b" l="l" r="r" t="t"/>
                <a:pathLst>
                  <a:path extrusionOk="0" h="600" w="2383">
                    <a:moveTo>
                      <a:pt x="82" y="1"/>
                    </a:moveTo>
                    <a:cubicBezTo>
                      <a:pt x="59" y="1"/>
                      <a:pt x="47" y="12"/>
                      <a:pt x="47" y="36"/>
                    </a:cubicBezTo>
                    <a:cubicBezTo>
                      <a:pt x="47" y="82"/>
                      <a:pt x="0" y="82"/>
                      <a:pt x="47" y="129"/>
                    </a:cubicBezTo>
                    <a:cubicBezTo>
                      <a:pt x="474" y="434"/>
                      <a:pt x="981" y="600"/>
                      <a:pt x="1503" y="600"/>
                    </a:cubicBezTo>
                    <a:cubicBezTo>
                      <a:pt x="1779" y="600"/>
                      <a:pt x="2060" y="553"/>
                      <a:pt x="2335" y="456"/>
                    </a:cubicBezTo>
                    <a:cubicBezTo>
                      <a:pt x="2382" y="456"/>
                      <a:pt x="2382" y="363"/>
                      <a:pt x="2382" y="316"/>
                    </a:cubicBezTo>
                    <a:cubicBezTo>
                      <a:pt x="2382" y="269"/>
                      <a:pt x="2335" y="269"/>
                      <a:pt x="2289" y="269"/>
                    </a:cubicBezTo>
                    <a:cubicBezTo>
                      <a:pt x="2032" y="355"/>
                      <a:pt x="1762" y="397"/>
                      <a:pt x="1494" y="397"/>
                    </a:cubicBezTo>
                    <a:cubicBezTo>
                      <a:pt x="1031" y="397"/>
                      <a:pt x="572" y="272"/>
                      <a:pt x="187" y="36"/>
                    </a:cubicBezTo>
                    <a:cubicBezTo>
                      <a:pt x="141" y="12"/>
                      <a:pt x="105" y="1"/>
                      <a:pt x="82"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5" name="Google Shape;1625;p61"/>
              <p:cNvSpPr/>
              <p:nvPr/>
            </p:nvSpPr>
            <p:spPr>
              <a:xfrm>
                <a:off x="2063841" y="1418235"/>
                <a:ext cx="23991" cy="24011"/>
              </a:xfrm>
              <a:custGeom>
                <a:rect b="b" l="l" r="r" t="t"/>
                <a:pathLst>
                  <a:path extrusionOk="0" h="1355" w="1356">
                    <a:moveTo>
                      <a:pt x="1122" y="0"/>
                    </a:moveTo>
                    <a:cubicBezTo>
                      <a:pt x="561" y="187"/>
                      <a:pt x="188" y="608"/>
                      <a:pt x="48" y="1121"/>
                    </a:cubicBezTo>
                    <a:cubicBezTo>
                      <a:pt x="1" y="1261"/>
                      <a:pt x="48" y="1308"/>
                      <a:pt x="188" y="1355"/>
                    </a:cubicBezTo>
                    <a:cubicBezTo>
                      <a:pt x="234" y="1308"/>
                      <a:pt x="234" y="1308"/>
                      <a:pt x="281" y="1308"/>
                    </a:cubicBezTo>
                    <a:cubicBezTo>
                      <a:pt x="328" y="1308"/>
                      <a:pt x="374" y="1261"/>
                      <a:pt x="421" y="1168"/>
                    </a:cubicBezTo>
                    <a:cubicBezTo>
                      <a:pt x="515" y="748"/>
                      <a:pt x="795" y="421"/>
                      <a:pt x="1215" y="327"/>
                    </a:cubicBezTo>
                    <a:cubicBezTo>
                      <a:pt x="1355" y="327"/>
                      <a:pt x="1355" y="187"/>
                      <a:pt x="1355" y="141"/>
                    </a:cubicBezTo>
                    <a:cubicBezTo>
                      <a:pt x="1355" y="0"/>
                      <a:pt x="1215" y="0"/>
                      <a:pt x="1122"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61"/>
              <p:cNvSpPr/>
              <p:nvPr/>
            </p:nvSpPr>
            <p:spPr>
              <a:xfrm>
                <a:off x="2135725" y="1394650"/>
                <a:ext cx="30590" cy="13680"/>
              </a:xfrm>
              <a:custGeom>
                <a:rect b="b" l="l" r="r" t="t"/>
                <a:pathLst>
                  <a:path extrusionOk="0" h="772" w="1729">
                    <a:moveTo>
                      <a:pt x="425" y="0"/>
                    </a:moveTo>
                    <a:cubicBezTo>
                      <a:pt x="332" y="0"/>
                      <a:pt x="237" y="8"/>
                      <a:pt x="141" y="24"/>
                    </a:cubicBezTo>
                    <a:cubicBezTo>
                      <a:pt x="1" y="24"/>
                      <a:pt x="1" y="117"/>
                      <a:pt x="1" y="257"/>
                    </a:cubicBezTo>
                    <a:cubicBezTo>
                      <a:pt x="1" y="326"/>
                      <a:pt x="76" y="369"/>
                      <a:pt x="153" y="369"/>
                    </a:cubicBezTo>
                    <a:cubicBezTo>
                      <a:pt x="181" y="369"/>
                      <a:pt x="209" y="363"/>
                      <a:pt x="234" y="351"/>
                    </a:cubicBezTo>
                    <a:cubicBezTo>
                      <a:pt x="301" y="343"/>
                      <a:pt x="367" y="339"/>
                      <a:pt x="434" y="339"/>
                    </a:cubicBezTo>
                    <a:cubicBezTo>
                      <a:pt x="785" y="339"/>
                      <a:pt x="1127" y="449"/>
                      <a:pt x="1402" y="724"/>
                    </a:cubicBezTo>
                    <a:cubicBezTo>
                      <a:pt x="1449" y="724"/>
                      <a:pt x="1542" y="771"/>
                      <a:pt x="1589" y="771"/>
                    </a:cubicBezTo>
                    <a:cubicBezTo>
                      <a:pt x="1635" y="771"/>
                      <a:pt x="1635" y="724"/>
                      <a:pt x="1635" y="724"/>
                    </a:cubicBezTo>
                    <a:cubicBezTo>
                      <a:pt x="1729" y="631"/>
                      <a:pt x="1729" y="538"/>
                      <a:pt x="1635" y="491"/>
                    </a:cubicBezTo>
                    <a:cubicBezTo>
                      <a:pt x="1287" y="181"/>
                      <a:pt x="875" y="0"/>
                      <a:pt x="425"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61"/>
              <p:cNvSpPr/>
              <p:nvPr/>
            </p:nvSpPr>
            <p:spPr>
              <a:xfrm>
                <a:off x="1807707" y="1786492"/>
                <a:ext cx="217317" cy="461801"/>
              </a:xfrm>
              <a:custGeom>
                <a:rect b="b" l="l" r="r" t="t"/>
                <a:pathLst>
                  <a:path extrusionOk="0" h="26061" w="12283">
                    <a:moveTo>
                      <a:pt x="4390" y="1"/>
                    </a:moveTo>
                    <a:cubicBezTo>
                      <a:pt x="4390" y="1"/>
                      <a:pt x="0" y="10929"/>
                      <a:pt x="701" y="16066"/>
                    </a:cubicBezTo>
                    <a:cubicBezTo>
                      <a:pt x="981" y="18354"/>
                      <a:pt x="7239" y="24192"/>
                      <a:pt x="11115" y="26060"/>
                    </a:cubicBezTo>
                    <a:cubicBezTo>
                      <a:pt x="11722" y="25360"/>
                      <a:pt x="12143" y="24519"/>
                      <a:pt x="12283" y="23678"/>
                    </a:cubicBezTo>
                    <a:cubicBezTo>
                      <a:pt x="10462" y="21343"/>
                      <a:pt x="7286" y="17841"/>
                      <a:pt x="6118" y="15599"/>
                    </a:cubicBezTo>
                    <a:cubicBezTo>
                      <a:pt x="5231" y="13964"/>
                      <a:pt x="9294" y="2009"/>
                      <a:pt x="9294" y="2009"/>
                    </a:cubicBezTo>
                    <a:lnTo>
                      <a:pt x="4390" y="1"/>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61"/>
              <p:cNvSpPr/>
              <p:nvPr/>
            </p:nvSpPr>
            <p:spPr>
              <a:xfrm>
                <a:off x="1844878" y="1677372"/>
                <a:ext cx="191875" cy="241541"/>
              </a:xfrm>
              <a:custGeom>
                <a:rect b="b" l="l" r="r" t="t"/>
                <a:pathLst>
                  <a:path extrusionOk="0" h="13631" w="10845">
                    <a:moveTo>
                      <a:pt x="6177" y="0"/>
                    </a:moveTo>
                    <a:cubicBezTo>
                      <a:pt x="5655" y="0"/>
                      <a:pt x="5102" y="89"/>
                      <a:pt x="4531" y="274"/>
                    </a:cubicBezTo>
                    <a:cubicBezTo>
                      <a:pt x="515" y="1535"/>
                      <a:pt x="1" y="10502"/>
                      <a:pt x="1" y="10502"/>
                    </a:cubicBezTo>
                    <a:lnTo>
                      <a:pt x="6166" y="13631"/>
                    </a:lnTo>
                    <a:cubicBezTo>
                      <a:pt x="7940" y="11529"/>
                      <a:pt x="9201" y="9007"/>
                      <a:pt x="9902" y="6345"/>
                    </a:cubicBezTo>
                    <a:cubicBezTo>
                      <a:pt x="10845" y="2495"/>
                      <a:pt x="8945" y="0"/>
                      <a:pt x="617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p61"/>
              <p:cNvSpPr/>
              <p:nvPr/>
            </p:nvSpPr>
            <p:spPr>
              <a:xfrm>
                <a:off x="1977095" y="1812151"/>
                <a:ext cx="36376" cy="176279"/>
              </a:xfrm>
              <a:custGeom>
                <a:rect b="b" l="l" r="r" t="t"/>
                <a:pathLst>
                  <a:path extrusionOk="0" h="9948" w="2056">
                    <a:moveTo>
                      <a:pt x="2055" y="0"/>
                    </a:moveTo>
                    <a:lnTo>
                      <a:pt x="2055" y="0"/>
                    </a:lnTo>
                    <a:cubicBezTo>
                      <a:pt x="1541" y="1495"/>
                      <a:pt x="841" y="2943"/>
                      <a:pt x="0" y="4250"/>
                    </a:cubicBezTo>
                    <a:cubicBezTo>
                      <a:pt x="374" y="6165"/>
                      <a:pt x="654" y="8033"/>
                      <a:pt x="888" y="9948"/>
                    </a:cubicBezTo>
                    <a:cubicBezTo>
                      <a:pt x="1588" y="6679"/>
                      <a:pt x="1962" y="3363"/>
                      <a:pt x="2055" y="0"/>
                    </a:cubicBezTo>
                    <a:close/>
                  </a:path>
                </a:pathLst>
              </a:custGeom>
              <a:solidFill>
                <a:srgbClr val="000000">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61"/>
              <p:cNvSpPr/>
              <p:nvPr/>
            </p:nvSpPr>
            <p:spPr>
              <a:xfrm>
                <a:off x="2105153" y="3740671"/>
                <a:ext cx="33067" cy="17064"/>
              </a:xfrm>
              <a:custGeom>
                <a:rect b="b" l="l" r="r" t="t"/>
                <a:pathLst>
                  <a:path extrusionOk="0" h="963" w="1869">
                    <a:moveTo>
                      <a:pt x="1589" y="122"/>
                    </a:moveTo>
                    <a:cubicBezTo>
                      <a:pt x="1635" y="122"/>
                      <a:pt x="1635" y="169"/>
                      <a:pt x="1635" y="262"/>
                    </a:cubicBezTo>
                    <a:cubicBezTo>
                      <a:pt x="1682" y="356"/>
                      <a:pt x="1635" y="449"/>
                      <a:pt x="1589" y="543"/>
                    </a:cubicBezTo>
                    <a:cubicBezTo>
                      <a:pt x="1302" y="702"/>
                      <a:pt x="993" y="774"/>
                      <a:pt x="691" y="774"/>
                    </a:cubicBezTo>
                    <a:cubicBezTo>
                      <a:pt x="552" y="774"/>
                      <a:pt x="414" y="759"/>
                      <a:pt x="281" y="729"/>
                    </a:cubicBezTo>
                    <a:cubicBezTo>
                      <a:pt x="655" y="449"/>
                      <a:pt x="1028" y="262"/>
                      <a:pt x="1449" y="122"/>
                    </a:cubicBezTo>
                    <a:close/>
                    <a:moveTo>
                      <a:pt x="1483" y="1"/>
                    </a:moveTo>
                    <a:cubicBezTo>
                      <a:pt x="993" y="1"/>
                      <a:pt x="85" y="651"/>
                      <a:pt x="1" y="776"/>
                    </a:cubicBezTo>
                    <a:lnTo>
                      <a:pt x="1" y="869"/>
                    </a:lnTo>
                    <a:cubicBezTo>
                      <a:pt x="1" y="916"/>
                      <a:pt x="1" y="963"/>
                      <a:pt x="48" y="963"/>
                    </a:cubicBezTo>
                    <a:lnTo>
                      <a:pt x="1028" y="963"/>
                    </a:lnTo>
                    <a:cubicBezTo>
                      <a:pt x="1262" y="916"/>
                      <a:pt x="1495" y="823"/>
                      <a:pt x="1682" y="729"/>
                    </a:cubicBezTo>
                    <a:cubicBezTo>
                      <a:pt x="1822" y="589"/>
                      <a:pt x="1869" y="402"/>
                      <a:pt x="1822" y="262"/>
                    </a:cubicBezTo>
                    <a:cubicBezTo>
                      <a:pt x="1822" y="122"/>
                      <a:pt x="1729" y="76"/>
                      <a:pt x="1635" y="29"/>
                    </a:cubicBezTo>
                    <a:cubicBezTo>
                      <a:pt x="1592" y="9"/>
                      <a:pt x="1540" y="1"/>
                      <a:pt x="148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61"/>
              <p:cNvSpPr/>
              <p:nvPr/>
            </p:nvSpPr>
            <p:spPr>
              <a:xfrm>
                <a:off x="2105153" y="3726938"/>
                <a:ext cx="19851" cy="29149"/>
              </a:xfrm>
              <a:custGeom>
                <a:rect b="b" l="l" r="r" t="t"/>
                <a:pathLst>
                  <a:path extrusionOk="0" h="1645" w="1122">
                    <a:moveTo>
                      <a:pt x="655" y="150"/>
                    </a:moveTo>
                    <a:cubicBezTo>
                      <a:pt x="795" y="150"/>
                      <a:pt x="795" y="197"/>
                      <a:pt x="795" y="197"/>
                    </a:cubicBezTo>
                    <a:cubicBezTo>
                      <a:pt x="748" y="664"/>
                      <a:pt x="515" y="1084"/>
                      <a:pt x="188" y="1364"/>
                    </a:cubicBezTo>
                    <a:cubicBezTo>
                      <a:pt x="141" y="944"/>
                      <a:pt x="234" y="570"/>
                      <a:pt x="468" y="197"/>
                    </a:cubicBezTo>
                    <a:cubicBezTo>
                      <a:pt x="515" y="150"/>
                      <a:pt x="561" y="150"/>
                      <a:pt x="655" y="150"/>
                    </a:cubicBezTo>
                    <a:close/>
                    <a:moveTo>
                      <a:pt x="1" y="1640"/>
                    </a:moveTo>
                    <a:cubicBezTo>
                      <a:pt x="1" y="1642"/>
                      <a:pt x="1" y="1643"/>
                      <a:pt x="1" y="1644"/>
                    </a:cubicBezTo>
                    <a:cubicBezTo>
                      <a:pt x="1" y="1643"/>
                      <a:pt x="1" y="1642"/>
                      <a:pt x="1" y="1640"/>
                    </a:cubicBezTo>
                    <a:close/>
                    <a:moveTo>
                      <a:pt x="742" y="1"/>
                    </a:moveTo>
                    <a:cubicBezTo>
                      <a:pt x="728" y="1"/>
                      <a:pt x="714" y="3"/>
                      <a:pt x="701" y="10"/>
                    </a:cubicBezTo>
                    <a:cubicBezTo>
                      <a:pt x="561" y="10"/>
                      <a:pt x="421" y="103"/>
                      <a:pt x="328" y="197"/>
                    </a:cubicBezTo>
                    <a:cubicBezTo>
                      <a:pt x="8" y="563"/>
                      <a:pt x="1" y="1556"/>
                      <a:pt x="1" y="1640"/>
                    </a:cubicBezTo>
                    <a:lnTo>
                      <a:pt x="1" y="1640"/>
                    </a:lnTo>
                    <a:cubicBezTo>
                      <a:pt x="1" y="1628"/>
                      <a:pt x="1" y="1624"/>
                      <a:pt x="4" y="1624"/>
                    </a:cubicBezTo>
                    <a:cubicBezTo>
                      <a:pt x="11" y="1624"/>
                      <a:pt x="32" y="1644"/>
                      <a:pt x="94" y="1644"/>
                    </a:cubicBezTo>
                    <a:cubicBezTo>
                      <a:pt x="515" y="1411"/>
                      <a:pt x="1122" y="570"/>
                      <a:pt x="982" y="197"/>
                    </a:cubicBezTo>
                    <a:cubicBezTo>
                      <a:pt x="941" y="116"/>
                      <a:pt x="831" y="1"/>
                      <a:pt x="74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61"/>
              <p:cNvSpPr/>
              <p:nvPr/>
            </p:nvSpPr>
            <p:spPr>
              <a:xfrm>
                <a:off x="2475333" y="3702006"/>
                <a:ext cx="40498" cy="16834"/>
              </a:xfrm>
              <a:custGeom>
                <a:rect b="b" l="l" r="r" t="t"/>
                <a:pathLst>
                  <a:path extrusionOk="0" h="950" w="2289">
                    <a:moveTo>
                      <a:pt x="2055" y="156"/>
                    </a:moveTo>
                    <a:cubicBezTo>
                      <a:pt x="2102" y="156"/>
                      <a:pt x="2148" y="156"/>
                      <a:pt x="2148" y="203"/>
                    </a:cubicBezTo>
                    <a:cubicBezTo>
                      <a:pt x="2148" y="296"/>
                      <a:pt x="2102" y="389"/>
                      <a:pt x="2055" y="483"/>
                    </a:cubicBezTo>
                    <a:cubicBezTo>
                      <a:pt x="1915" y="716"/>
                      <a:pt x="1308" y="810"/>
                      <a:pt x="514" y="810"/>
                    </a:cubicBezTo>
                    <a:cubicBezTo>
                      <a:pt x="888" y="483"/>
                      <a:pt x="1401" y="249"/>
                      <a:pt x="1915" y="156"/>
                    </a:cubicBezTo>
                    <a:close/>
                    <a:moveTo>
                      <a:pt x="1933" y="0"/>
                    </a:moveTo>
                    <a:cubicBezTo>
                      <a:pt x="1388" y="0"/>
                      <a:pt x="223" y="724"/>
                      <a:pt x="94" y="810"/>
                    </a:cubicBezTo>
                    <a:cubicBezTo>
                      <a:pt x="47" y="810"/>
                      <a:pt x="47" y="856"/>
                      <a:pt x="0" y="903"/>
                    </a:cubicBezTo>
                    <a:cubicBezTo>
                      <a:pt x="0" y="950"/>
                      <a:pt x="47" y="950"/>
                      <a:pt x="94" y="950"/>
                    </a:cubicBezTo>
                    <a:lnTo>
                      <a:pt x="1308" y="950"/>
                    </a:lnTo>
                    <a:cubicBezTo>
                      <a:pt x="1588" y="950"/>
                      <a:pt x="1868" y="856"/>
                      <a:pt x="2148" y="670"/>
                    </a:cubicBezTo>
                    <a:cubicBezTo>
                      <a:pt x="2242" y="576"/>
                      <a:pt x="2289" y="389"/>
                      <a:pt x="2242" y="249"/>
                    </a:cubicBezTo>
                    <a:cubicBezTo>
                      <a:pt x="2242" y="156"/>
                      <a:pt x="2195" y="109"/>
                      <a:pt x="2055" y="16"/>
                    </a:cubicBezTo>
                    <a:cubicBezTo>
                      <a:pt x="2019" y="5"/>
                      <a:pt x="1978" y="0"/>
                      <a:pt x="193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p61"/>
              <p:cNvSpPr/>
              <p:nvPr/>
            </p:nvSpPr>
            <p:spPr>
              <a:xfrm>
                <a:off x="2476147" y="3687157"/>
                <a:ext cx="23991" cy="30868"/>
              </a:xfrm>
              <a:custGeom>
                <a:rect b="b" l="l" r="r" t="t"/>
                <a:pathLst>
                  <a:path extrusionOk="0" h="1742" w="1356">
                    <a:moveTo>
                      <a:pt x="842" y="200"/>
                    </a:moveTo>
                    <a:cubicBezTo>
                      <a:pt x="1075" y="200"/>
                      <a:pt x="1075" y="293"/>
                      <a:pt x="1075" y="293"/>
                    </a:cubicBezTo>
                    <a:cubicBezTo>
                      <a:pt x="1122" y="527"/>
                      <a:pt x="608" y="1227"/>
                      <a:pt x="188" y="1508"/>
                    </a:cubicBezTo>
                    <a:cubicBezTo>
                      <a:pt x="188" y="1087"/>
                      <a:pt x="328" y="667"/>
                      <a:pt x="561" y="340"/>
                    </a:cubicBezTo>
                    <a:cubicBezTo>
                      <a:pt x="655" y="247"/>
                      <a:pt x="748" y="247"/>
                      <a:pt x="842" y="200"/>
                    </a:cubicBezTo>
                    <a:close/>
                    <a:moveTo>
                      <a:pt x="833" y="1"/>
                    </a:moveTo>
                    <a:cubicBezTo>
                      <a:pt x="683" y="1"/>
                      <a:pt x="544" y="77"/>
                      <a:pt x="468" y="153"/>
                    </a:cubicBezTo>
                    <a:cubicBezTo>
                      <a:pt x="141" y="620"/>
                      <a:pt x="1" y="1087"/>
                      <a:pt x="48" y="1648"/>
                    </a:cubicBezTo>
                    <a:cubicBezTo>
                      <a:pt x="48" y="1741"/>
                      <a:pt x="48" y="1741"/>
                      <a:pt x="141" y="1741"/>
                    </a:cubicBezTo>
                    <a:cubicBezTo>
                      <a:pt x="608" y="1508"/>
                      <a:pt x="1355" y="620"/>
                      <a:pt x="1262" y="200"/>
                    </a:cubicBezTo>
                    <a:cubicBezTo>
                      <a:pt x="1262" y="107"/>
                      <a:pt x="1168" y="13"/>
                      <a:pt x="935" y="13"/>
                    </a:cubicBezTo>
                    <a:cubicBezTo>
                      <a:pt x="901" y="5"/>
                      <a:pt x="866" y="1"/>
                      <a:pt x="83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61"/>
              <p:cNvSpPr/>
              <p:nvPr/>
            </p:nvSpPr>
            <p:spPr>
              <a:xfrm>
                <a:off x="1974618" y="2197791"/>
                <a:ext cx="96690" cy="64572"/>
              </a:xfrm>
              <a:custGeom>
                <a:rect b="b" l="l" r="r" t="t"/>
                <a:pathLst>
                  <a:path extrusionOk="0" h="3644" w="5465">
                    <a:moveTo>
                      <a:pt x="2008" y="0"/>
                    </a:moveTo>
                    <a:lnTo>
                      <a:pt x="0" y="1074"/>
                    </a:lnTo>
                    <a:cubicBezTo>
                      <a:pt x="374" y="3410"/>
                      <a:pt x="3363" y="3643"/>
                      <a:pt x="3363" y="3643"/>
                    </a:cubicBezTo>
                    <a:lnTo>
                      <a:pt x="5464" y="94"/>
                    </a:lnTo>
                    <a:lnTo>
                      <a:pt x="2008" y="0"/>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61"/>
              <p:cNvSpPr/>
              <p:nvPr/>
            </p:nvSpPr>
            <p:spPr>
              <a:xfrm>
                <a:off x="2034100" y="2199439"/>
                <a:ext cx="66117" cy="76976"/>
              </a:xfrm>
              <a:custGeom>
                <a:rect b="b" l="l" r="r" t="t"/>
                <a:pathLst>
                  <a:path extrusionOk="0" h="4344" w="3737">
                    <a:moveTo>
                      <a:pt x="2102" y="1"/>
                    </a:moveTo>
                    <a:lnTo>
                      <a:pt x="1" y="3550"/>
                    </a:lnTo>
                    <a:lnTo>
                      <a:pt x="1635" y="4344"/>
                    </a:lnTo>
                    <a:lnTo>
                      <a:pt x="3737" y="1168"/>
                    </a:lnTo>
                    <a:lnTo>
                      <a:pt x="2102" y="1"/>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636" name="Google Shape;1636;p61"/>
          <p:cNvSpPr txBox="1"/>
          <p:nvPr/>
        </p:nvSpPr>
        <p:spPr>
          <a:xfrm>
            <a:off x="3241625" y="2876250"/>
            <a:ext cx="5299800" cy="240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Titillium Web"/>
                <a:ea typeface="Titillium Web"/>
                <a:cs typeface="Titillium Web"/>
                <a:sym typeface="Titillium Web"/>
              </a:rPr>
              <a:t>There are just over 12 lunar months per year.   Does this match our calendar perfectly?  How could this affect events such as Chinese (or Lunar) New Year?</a:t>
            </a:r>
            <a:endParaRPr sz="1800">
              <a:solidFill>
                <a:schemeClr val="dk2"/>
              </a:solidFill>
              <a:latin typeface="Titillium Web"/>
              <a:ea typeface="Titillium Web"/>
              <a:cs typeface="Titillium Web"/>
              <a:sym typeface="Titillium Web"/>
            </a:endParaRPr>
          </a:p>
          <a:p>
            <a:pPr indent="0" lvl="0" marL="0" rtl="0" algn="l">
              <a:spcBef>
                <a:spcPts val="0"/>
              </a:spcBef>
              <a:spcAft>
                <a:spcPts val="0"/>
              </a:spcAft>
              <a:buNone/>
            </a:pPr>
            <a:r>
              <a:t/>
            </a:r>
            <a:endParaRPr sz="1800">
              <a:solidFill>
                <a:schemeClr val="dk2"/>
              </a:solidFill>
              <a:latin typeface="Titillium Web"/>
              <a:ea typeface="Titillium Web"/>
              <a:cs typeface="Titillium Web"/>
              <a:sym typeface="Titillium Web"/>
            </a:endParaRPr>
          </a:p>
          <a:p>
            <a:pPr indent="0" lvl="0" marL="0" rtl="0" algn="l">
              <a:spcBef>
                <a:spcPts val="0"/>
              </a:spcBef>
              <a:spcAft>
                <a:spcPts val="0"/>
              </a:spcAft>
              <a:buNone/>
            </a:pPr>
            <a:r>
              <a:rPr b="1" lang="en" sz="1800">
                <a:solidFill>
                  <a:schemeClr val="dk2"/>
                </a:solidFill>
                <a:latin typeface="Titillium Web"/>
                <a:ea typeface="Titillium Web"/>
                <a:cs typeface="Titillium Web"/>
                <a:sym typeface="Titillium Web"/>
              </a:rPr>
              <a:t>Research opportunity: </a:t>
            </a:r>
            <a:r>
              <a:rPr lang="en" sz="1800">
                <a:solidFill>
                  <a:schemeClr val="dk2"/>
                </a:solidFill>
                <a:latin typeface="Titillium Web"/>
                <a:ea typeface="Titillium Web"/>
                <a:cs typeface="Titillium Web"/>
                <a:sym typeface="Titillium Web"/>
              </a:rPr>
              <a:t> What has happened over history to cause our calendar and the lunar calendar to be different?</a:t>
            </a:r>
            <a:endParaRPr sz="1800">
              <a:solidFill>
                <a:schemeClr val="dk2"/>
              </a:solidFill>
              <a:latin typeface="Titillium Web"/>
              <a:ea typeface="Titillium Web"/>
              <a:cs typeface="Titillium Web"/>
              <a:sym typeface="Titillium Web"/>
            </a:endParaRPr>
          </a:p>
          <a:p>
            <a:pPr indent="0" lvl="0" marL="0" rtl="0" algn="l">
              <a:spcBef>
                <a:spcPts val="0"/>
              </a:spcBef>
              <a:spcAft>
                <a:spcPts val="0"/>
              </a:spcAft>
              <a:buNone/>
            </a:pPr>
            <a:r>
              <a:t/>
            </a:r>
            <a:endParaRPr sz="1800">
              <a:solidFill>
                <a:schemeClr val="dk2"/>
              </a:solidFill>
              <a:latin typeface="Titillium Web"/>
              <a:ea typeface="Titillium Web"/>
              <a:cs typeface="Titillium Web"/>
              <a:sym typeface="Titillium Web"/>
            </a:endParaRPr>
          </a:p>
        </p:txBody>
      </p:sp>
      <p:sp>
        <p:nvSpPr>
          <p:cNvPr id="1637" name="Google Shape;1637;p6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638" name="Google Shape;1638;p61"/>
          <p:cNvPicPr preferRelativeResize="0"/>
          <p:nvPr/>
        </p:nvPicPr>
        <p:blipFill>
          <a:blip r:embed="rId3">
            <a:alphaModFix/>
          </a:blip>
          <a:stretch>
            <a:fillRect/>
          </a:stretch>
        </p:blipFill>
        <p:spPr>
          <a:xfrm>
            <a:off x="-3" y="4267225"/>
            <a:ext cx="825299" cy="87622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7">
                                            <p:txEl>
                                              <p:pRg end="0" st="0"/>
                                            </p:txEl>
                                          </p:spTgt>
                                        </p:tgtEl>
                                        <p:attrNameLst>
                                          <p:attrName>style.visibility</p:attrName>
                                        </p:attrNameLst>
                                      </p:cBhvr>
                                      <p:to>
                                        <p:strVal val="visible"/>
                                      </p:to>
                                    </p:set>
                                    <p:animEffect filter="fade" transition="in">
                                      <p:cBhvr>
                                        <p:cTn dur="1000"/>
                                        <p:tgtEl>
                                          <p:spTgt spid="157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7">
                                            <p:txEl>
                                              <p:pRg end="1" st="1"/>
                                            </p:txEl>
                                          </p:spTgt>
                                        </p:tgtEl>
                                        <p:attrNameLst>
                                          <p:attrName>style.visibility</p:attrName>
                                        </p:attrNameLst>
                                      </p:cBhvr>
                                      <p:to>
                                        <p:strVal val="visible"/>
                                      </p:to>
                                    </p:set>
                                    <p:animEffect filter="fade" transition="in">
                                      <p:cBhvr>
                                        <p:cTn dur="1000"/>
                                        <p:tgtEl>
                                          <p:spTgt spid="157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7">
                                            <p:txEl>
                                              <p:pRg end="2" st="2"/>
                                            </p:txEl>
                                          </p:spTgt>
                                        </p:tgtEl>
                                        <p:attrNameLst>
                                          <p:attrName>style.visibility</p:attrName>
                                        </p:attrNameLst>
                                      </p:cBhvr>
                                      <p:to>
                                        <p:strVal val="visible"/>
                                      </p:to>
                                    </p:set>
                                    <p:animEffect filter="fade" transition="in">
                                      <p:cBhvr>
                                        <p:cTn dur="1000"/>
                                        <p:tgtEl>
                                          <p:spTgt spid="157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7">
                                            <p:txEl>
                                              <p:pRg end="3" st="3"/>
                                            </p:txEl>
                                          </p:spTgt>
                                        </p:tgtEl>
                                        <p:attrNameLst>
                                          <p:attrName>style.visibility</p:attrName>
                                        </p:attrNameLst>
                                      </p:cBhvr>
                                      <p:to>
                                        <p:strVal val="visible"/>
                                      </p:to>
                                    </p:set>
                                    <p:animEffect filter="fade" transition="in">
                                      <p:cBhvr>
                                        <p:cTn dur="1000"/>
                                        <p:tgtEl>
                                          <p:spTgt spid="157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7">
                                            <p:txEl>
                                              <p:pRg end="4" st="4"/>
                                            </p:txEl>
                                          </p:spTgt>
                                        </p:tgtEl>
                                        <p:attrNameLst>
                                          <p:attrName>style.visibility</p:attrName>
                                        </p:attrNameLst>
                                      </p:cBhvr>
                                      <p:to>
                                        <p:strVal val="visible"/>
                                      </p:to>
                                    </p:set>
                                    <p:animEffect filter="fade" transition="in">
                                      <p:cBhvr>
                                        <p:cTn dur="1000"/>
                                        <p:tgtEl>
                                          <p:spTgt spid="157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6">
                                            <p:txEl>
                                              <p:pRg end="0" st="0"/>
                                            </p:txEl>
                                          </p:spTgt>
                                        </p:tgtEl>
                                        <p:attrNameLst>
                                          <p:attrName>style.visibility</p:attrName>
                                        </p:attrNameLst>
                                      </p:cBhvr>
                                      <p:to>
                                        <p:strVal val="visible"/>
                                      </p:to>
                                    </p:set>
                                    <p:animEffect filter="fade" transition="in">
                                      <p:cBhvr>
                                        <p:cTn dur="1000"/>
                                        <p:tgtEl>
                                          <p:spTgt spid="163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6">
                                            <p:txEl>
                                              <p:pRg end="1" st="1"/>
                                            </p:txEl>
                                          </p:spTgt>
                                        </p:tgtEl>
                                        <p:attrNameLst>
                                          <p:attrName>style.visibility</p:attrName>
                                        </p:attrNameLst>
                                      </p:cBhvr>
                                      <p:to>
                                        <p:strVal val="visible"/>
                                      </p:to>
                                    </p:set>
                                    <p:animEffect filter="fade" transition="in">
                                      <p:cBhvr>
                                        <p:cTn dur="1000"/>
                                        <p:tgtEl>
                                          <p:spTgt spid="163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6">
                                            <p:txEl>
                                              <p:pRg end="2" st="2"/>
                                            </p:txEl>
                                          </p:spTgt>
                                        </p:tgtEl>
                                        <p:attrNameLst>
                                          <p:attrName>style.visibility</p:attrName>
                                        </p:attrNameLst>
                                      </p:cBhvr>
                                      <p:to>
                                        <p:strVal val="visible"/>
                                      </p:to>
                                    </p:set>
                                    <p:animEffect filter="fade" transition="in">
                                      <p:cBhvr>
                                        <p:cTn dur="1000"/>
                                        <p:tgtEl>
                                          <p:spTgt spid="163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6">
                                            <p:txEl>
                                              <p:pRg end="3" st="3"/>
                                            </p:txEl>
                                          </p:spTgt>
                                        </p:tgtEl>
                                        <p:attrNameLst>
                                          <p:attrName>style.visibility</p:attrName>
                                        </p:attrNameLst>
                                      </p:cBhvr>
                                      <p:to>
                                        <p:strVal val="visible"/>
                                      </p:to>
                                    </p:set>
                                    <p:animEffect filter="fade" transition="in">
                                      <p:cBhvr>
                                        <p:cTn dur="1000"/>
                                        <p:tgtEl>
                                          <p:spTgt spid="1636">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2" name="Shape 1642"/>
        <p:cNvGrpSpPr/>
        <p:nvPr/>
      </p:nvGrpSpPr>
      <p:grpSpPr>
        <a:xfrm>
          <a:off x="0" y="0"/>
          <a:ext cx="0" cy="0"/>
          <a:chOff x="0" y="0"/>
          <a:chExt cx="0" cy="0"/>
        </a:xfrm>
      </p:grpSpPr>
      <p:sp>
        <p:nvSpPr>
          <p:cNvPr id="1643" name="Google Shape;1643;p62"/>
          <p:cNvSpPr/>
          <p:nvPr/>
        </p:nvSpPr>
        <p:spPr>
          <a:xfrm>
            <a:off x="4795750" y="3185400"/>
            <a:ext cx="3598668" cy="2051892"/>
          </a:xfrm>
          <a:prstGeom prst="cloud">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62"/>
          <p:cNvSpPr txBox="1"/>
          <p:nvPr>
            <p:ph type="ctrTitle"/>
          </p:nvPr>
        </p:nvSpPr>
        <p:spPr>
          <a:xfrm>
            <a:off x="665200" y="411025"/>
            <a:ext cx="8019900" cy="715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500"/>
              <a:t>How do we move through space?*</a:t>
            </a:r>
            <a:endParaRPr b="1" sz="3500">
              <a:latin typeface="Titillium Web"/>
              <a:ea typeface="Titillium Web"/>
              <a:cs typeface="Titillium Web"/>
              <a:sym typeface="Titillium Web"/>
            </a:endParaRPr>
          </a:p>
        </p:txBody>
      </p:sp>
      <p:sp>
        <p:nvSpPr>
          <p:cNvPr id="1645" name="Google Shape;1645;p62"/>
          <p:cNvSpPr txBox="1"/>
          <p:nvPr>
            <p:ph idx="1" type="subTitle"/>
          </p:nvPr>
        </p:nvSpPr>
        <p:spPr>
          <a:xfrm>
            <a:off x="665200" y="1126525"/>
            <a:ext cx="4244100" cy="367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Rotate the Earth and moon again in a full circle around the sun.</a:t>
            </a:r>
            <a:endParaRPr sz="1500"/>
          </a:p>
          <a:p>
            <a:pPr indent="0" lvl="0" marL="0" rtl="0" algn="l">
              <a:spcBef>
                <a:spcPts val="500"/>
              </a:spcBef>
              <a:spcAft>
                <a:spcPts val="0"/>
              </a:spcAft>
              <a:buNone/>
            </a:pPr>
            <a:r>
              <a:rPr lang="en" sz="1500"/>
              <a:t>Notice the pointer changing at the base, indicating the months as they pass.  Try to get them to progress forward in time, from January to December. </a:t>
            </a:r>
            <a:endParaRPr sz="1500"/>
          </a:p>
          <a:p>
            <a:pPr indent="0" lvl="0" marL="0" rtl="0" algn="l">
              <a:spcBef>
                <a:spcPts val="500"/>
              </a:spcBef>
              <a:spcAft>
                <a:spcPts val="0"/>
              </a:spcAft>
              <a:buNone/>
            </a:pPr>
            <a:r>
              <a:rPr lang="en" sz="1500"/>
              <a:t>Do the Earth and moon move in a clockwise or anti-clockwise motion around the Earth?</a:t>
            </a:r>
            <a:endParaRPr sz="1500"/>
          </a:p>
          <a:p>
            <a:pPr indent="0" lvl="0" marL="0" rtl="0" algn="l">
              <a:spcBef>
                <a:spcPts val="500"/>
              </a:spcBef>
              <a:spcAft>
                <a:spcPts val="0"/>
              </a:spcAft>
              <a:buNone/>
            </a:pPr>
            <a:r>
              <a:rPr lang="en" sz="1500"/>
              <a:t>They should both move in an anti-clockwise fashion, when looked at from above the North Pole.</a:t>
            </a:r>
            <a:endParaRPr sz="1500"/>
          </a:p>
          <a:p>
            <a:pPr indent="0" lvl="0" marL="0" rtl="0" algn="l">
              <a:spcBef>
                <a:spcPts val="500"/>
              </a:spcBef>
              <a:spcAft>
                <a:spcPts val="0"/>
              </a:spcAft>
              <a:buNone/>
            </a:pPr>
            <a:r>
              <a:rPr lang="en" sz="1500"/>
              <a:t>How might this look from above the South Pole?</a:t>
            </a:r>
            <a:endParaRPr sz="1500"/>
          </a:p>
          <a:p>
            <a:pPr indent="0" lvl="0" marL="0" rtl="0" algn="l">
              <a:spcBef>
                <a:spcPts val="500"/>
              </a:spcBef>
              <a:spcAft>
                <a:spcPts val="0"/>
              </a:spcAft>
              <a:buNone/>
            </a:pPr>
            <a:r>
              <a:t/>
            </a:r>
            <a:endParaRPr sz="1500"/>
          </a:p>
          <a:p>
            <a:pPr indent="0" lvl="0" marL="0" rtl="0" algn="l">
              <a:spcBef>
                <a:spcPts val="500"/>
              </a:spcBef>
              <a:spcAft>
                <a:spcPts val="500"/>
              </a:spcAft>
              <a:buClr>
                <a:schemeClr val="dk1"/>
              </a:buClr>
              <a:buSzPts val="1100"/>
              <a:buFont typeface="Arial"/>
              <a:buNone/>
            </a:pPr>
            <a:r>
              <a:t/>
            </a:r>
            <a:endParaRPr sz="1500"/>
          </a:p>
        </p:txBody>
      </p:sp>
      <p:grpSp>
        <p:nvGrpSpPr>
          <p:cNvPr id="1646" name="Google Shape;1646;p62"/>
          <p:cNvGrpSpPr/>
          <p:nvPr/>
        </p:nvGrpSpPr>
        <p:grpSpPr>
          <a:xfrm>
            <a:off x="4795762" y="1017625"/>
            <a:ext cx="3739028" cy="4125866"/>
            <a:chOff x="1082262" y="238250"/>
            <a:chExt cx="5523752" cy="6106062"/>
          </a:xfrm>
        </p:grpSpPr>
        <p:sp>
          <p:nvSpPr>
            <p:cNvPr id="1647" name="Google Shape;1647;p62"/>
            <p:cNvSpPr/>
            <p:nvPr/>
          </p:nvSpPr>
          <p:spPr>
            <a:xfrm>
              <a:off x="3794500" y="657275"/>
              <a:ext cx="168975" cy="190900"/>
            </a:xfrm>
            <a:custGeom>
              <a:rect b="b" l="l" r="r" t="t"/>
              <a:pathLst>
                <a:path extrusionOk="0" h="7636" w="6759">
                  <a:moveTo>
                    <a:pt x="6346" y="0"/>
                  </a:moveTo>
                  <a:cubicBezTo>
                    <a:pt x="4179" y="2270"/>
                    <a:pt x="2064" y="4695"/>
                    <a:pt x="0" y="7274"/>
                  </a:cubicBezTo>
                  <a:lnTo>
                    <a:pt x="465" y="7635"/>
                  </a:lnTo>
                  <a:cubicBezTo>
                    <a:pt x="2477" y="5107"/>
                    <a:pt x="4592" y="2631"/>
                    <a:pt x="6758" y="413"/>
                  </a:cubicBezTo>
                  <a:lnTo>
                    <a:pt x="634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8" name="Google Shape;1648;p62"/>
            <p:cNvSpPr/>
            <p:nvPr/>
          </p:nvSpPr>
          <p:spPr>
            <a:xfrm>
              <a:off x="3693900" y="901025"/>
              <a:ext cx="63225" cy="74825"/>
            </a:xfrm>
            <a:custGeom>
              <a:rect b="b" l="l" r="r" t="t"/>
              <a:pathLst>
                <a:path extrusionOk="0" h="2993" w="2529">
                  <a:moveTo>
                    <a:pt x="2064" y="0"/>
                  </a:moveTo>
                  <a:lnTo>
                    <a:pt x="1" y="2631"/>
                  </a:lnTo>
                  <a:lnTo>
                    <a:pt x="465" y="2992"/>
                  </a:lnTo>
                  <a:lnTo>
                    <a:pt x="2528" y="361"/>
                  </a:lnTo>
                  <a:lnTo>
                    <a:pt x="206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9" name="Google Shape;1649;p62"/>
            <p:cNvSpPr/>
            <p:nvPr/>
          </p:nvSpPr>
          <p:spPr>
            <a:xfrm>
              <a:off x="2655700" y="238250"/>
              <a:ext cx="2606500" cy="2968775"/>
            </a:xfrm>
            <a:custGeom>
              <a:rect b="b" l="l" r="r" t="t"/>
              <a:pathLst>
                <a:path extrusionOk="0" h="118751" w="104260">
                  <a:moveTo>
                    <a:pt x="85789" y="1"/>
                  </a:moveTo>
                  <a:cubicBezTo>
                    <a:pt x="74912" y="1"/>
                    <a:pt x="59889" y="9222"/>
                    <a:pt x="47152" y="25273"/>
                  </a:cubicBezTo>
                  <a:lnTo>
                    <a:pt x="1" y="84702"/>
                  </a:lnTo>
                  <a:lnTo>
                    <a:pt x="48338" y="118750"/>
                  </a:lnTo>
                  <a:lnTo>
                    <a:pt x="88370" y="54317"/>
                  </a:lnTo>
                  <a:cubicBezTo>
                    <a:pt x="102350" y="31773"/>
                    <a:pt x="104259" y="9590"/>
                    <a:pt x="94096" y="2420"/>
                  </a:cubicBezTo>
                  <a:cubicBezTo>
                    <a:pt x="91788" y="787"/>
                    <a:pt x="88965" y="1"/>
                    <a:pt x="8578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0" name="Google Shape;1650;p62"/>
            <p:cNvSpPr/>
            <p:nvPr/>
          </p:nvSpPr>
          <p:spPr>
            <a:xfrm>
              <a:off x="2487342" y="2186975"/>
              <a:ext cx="1539925" cy="1200800"/>
            </a:xfrm>
            <a:custGeom>
              <a:rect b="b" l="l" r="r" t="t"/>
              <a:pathLst>
                <a:path extrusionOk="0" h="48032" w="61597">
                  <a:moveTo>
                    <a:pt x="21864" y="1"/>
                  </a:moveTo>
                  <a:cubicBezTo>
                    <a:pt x="15427" y="1"/>
                    <a:pt x="9839" y="2297"/>
                    <a:pt x="6604" y="6908"/>
                  </a:cubicBezTo>
                  <a:cubicBezTo>
                    <a:pt x="1" y="16194"/>
                    <a:pt x="5520" y="31361"/>
                    <a:pt x="18933" y="40853"/>
                  </a:cubicBezTo>
                  <a:cubicBezTo>
                    <a:pt x="25697" y="45632"/>
                    <a:pt x="33187" y="48031"/>
                    <a:pt x="39785" y="48031"/>
                  </a:cubicBezTo>
                  <a:cubicBezTo>
                    <a:pt x="46222" y="48031"/>
                    <a:pt x="51809" y="45748"/>
                    <a:pt x="55045" y="41162"/>
                  </a:cubicBezTo>
                  <a:cubicBezTo>
                    <a:pt x="61596" y="31877"/>
                    <a:pt x="56076" y="16658"/>
                    <a:pt x="42715" y="7218"/>
                  </a:cubicBezTo>
                  <a:cubicBezTo>
                    <a:pt x="35952" y="2413"/>
                    <a:pt x="28462" y="1"/>
                    <a:pt x="2186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1" name="Google Shape;1651;p62"/>
            <p:cNvSpPr/>
            <p:nvPr/>
          </p:nvSpPr>
          <p:spPr>
            <a:xfrm>
              <a:off x="2487342" y="2186975"/>
              <a:ext cx="1539925" cy="1200800"/>
            </a:xfrm>
            <a:custGeom>
              <a:rect b="b" l="l" r="r" t="t"/>
              <a:pathLst>
                <a:path extrusionOk="0" h="48032" w="61597">
                  <a:moveTo>
                    <a:pt x="21864" y="1"/>
                  </a:moveTo>
                  <a:cubicBezTo>
                    <a:pt x="15427" y="1"/>
                    <a:pt x="9839" y="2297"/>
                    <a:pt x="6604" y="6908"/>
                  </a:cubicBezTo>
                  <a:cubicBezTo>
                    <a:pt x="1" y="16194"/>
                    <a:pt x="5520" y="31361"/>
                    <a:pt x="18933" y="40853"/>
                  </a:cubicBezTo>
                  <a:cubicBezTo>
                    <a:pt x="25697" y="45632"/>
                    <a:pt x="33187" y="48031"/>
                    <a:pt x="39785" y="48031"/>
                  </a:cubicBezTo>
                  <a:cubicBezTo>
                    <a:pt x="46222" y="48031"/>
                    <a:pt x="51809" y="45748"/>
                    <a:pt x="55045" y="41162"/>
                  </a:cubicBezTo>
                  <a:cubicBezTo>
                    <a:pt x="61596" y="31877"/>
                    <a:pt x="56076" y="16658"/>
                    <a:pt x="42715" y="7218"/>
                  </a:cubicBezTo>
                  <a:cubicBezTo>
                    <a:pt x="35952" y="2413"/>
                    <a:pt x="28462" y="1"/>
                    <a:pt x="21864" y="1"/>
                  </a:cubicBezTo>
                  <a:close/>
                </a:path>
              </a:pathLst>
            </a:custGeom>
            <a:solidFill>
              <a:srgbClr val="FFFFFF">
                <a:alpha val="501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p62"/>
            <p:cNvSpPr/>
            <p:nvPr/>
          </p:nvSpPr>
          <p:spPr>
            <a:xfrm>
              <a:off x="2680200" y="1905725"/>
              <a:ext cx="1476725" cy="1265175"/>
            </a:xfrm>
            <a:custGeom>
              <a:rect b="b" l="l" r="r" t="t"/>
              <a:pathLst>
                <a:path extrusionOk="0" h="50607" w="59069">
                  <a:moveTo>
                    <a:pt x="20320" y="1"/>
                  </a:moveTo>
                  <a:cubicBezTo>
                    <a:pt x="17227" y="1"/>
                    <a:pt x="14384" y="548"/>
                    <a:pt x="11969" y="1650"/>
                  </a:cubicBezTo>
                  <a:lnTo>
                    <a:pt x="1" y="16714"/>
                  </a:lnTo>
                  <a:cubicBezTo>
                    <a:pt x="3337" y="12990"/>
                    <a:pt x="8441" y="11137"/>
                    <a:pt x="14230" y="11137"/>
                  </a:cubicBezTo>
                  <a:cubicBezTo>
                    <a:pt x="20792" y="11137"/>
                    <a:pt x="28234" y="13519"/>
                    <a:pt x="34977" y="18261"/>
                  </a:cubicBezTo>
                  <a:cubicBezTo>
                    <a:pt x="47616" y="27186"/>
                    <a:pt x="53291" y="41269"/>
                    <a:pt x="48184" y="50607"/>
                  </a:cubicBezTo>
                  <a:lnTo>
                    <a:pt x="58243" y="34511"/>
                  </a:lnTo>
                  <a:cubicBezTo>
                    <a:pt x="59069" y="26051"/>
                    <a:pt x="53033" y="15269"/>
                    <a:pt x="42303" y="7737"/>
                  </a:cubicBezTo>
                  <a:cubicBezTo>
                    <a:pt x="35014" y="2607"/>
                    <a:pt x="27071" y="1"/>
                    <a:pt x="20320" y="1"/>
                  </a:cubicBezTo>
                  <a:close/>
                </a:path>
              </a:pathLst>
            </a:custGeom>
            <a:solidFill>
              <a:srgbClr val="000000">
                <a:alpha val="102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3" name="Google Shape;1653;p62"/>
            <p:cNvSpPr/>
            <p:nvPr/>
          </p:nvSpPr>
          <p:spPr>
            <a:xfrm>
              <a:off x="4033100" y="884250"/>
              <a:ext cx="708050" cy="559075"/>
            </a:xfrm>
            <a:custGeom>
              <a:rect b="b" l="l" r="r" t="t"/>
              <a:pathLst>
                <a:path extrusionOk="0" h="22363" w="28322">
                  <a:moveTo>
                    <a:pt x="5159" y="1"/>
                  </a:moveTo>
                  <a:lnTo>
                    <a:pt x="5159" y="1"/>
                  </a:lnTo>
                  <a:cubicBezTo>
                    <a:pt x="2218" y="4643"/>
                    <a:pt x="0" y="13362"/>
                    <a:pt x="8718" y="19501"/>
                  </a:cubicBezTo>
                  <a:cubicBezTo>
                    <a:pt x="11656" y="21557"/>
                    <a:pt x="14443" y="22363"/>
                    <a:pt x="16978" y="22363"/>
                  </a:cubicBezTo>
                  <a:cubicBezTo>
                    <a:pt x="22013" y="22363"/>
                    <a:pt x="26057" y="19184"/>
                    <a:pt x="28322" y="16302"/>
                  </a:cubicBezTo>
                  <a:lnTo>
                    <a:pt x="5159" y="1"/>
                  </a:lnTo>
                  <a:close/>
                </a:path>
              </a:pathLst>
            </a:custGeom>
            <a:solidFill>
              <a:srgbClr val="000000">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4" name="Google Shape;1654;p62"/>
            <p:cNvSpPr/>
            <p:nvPr/>
          </p:nvSpPr>
          <p:spPr>
            <a:xfrm>
              <a:off x="4022775" y="759350"/>
              <a:ext cx="785450" cy="658125"/>
            </a:xfrm>
            <a:custGeom>
              <a:rect b="b" l="l" r="r" t="t"/>
              <a:pathLst>
                <a:path extrusionOk="0" h="26325" w="31418">
                  <a:moveTo>
                    <a:pt x="15627" y="1"/>
                  </a:moveTo>
                  <a:cubicBezTo>
                    <a:pt x="13672" y="1"/>
                    <a:pt x="11725" y="398"/>
                    <a:pt x="9957" y="1282"/>
                  </a:cubicBezTo>
                  <a:cubicBezTo>
                    <a:pt x="2477" y="4997"/>
                    <a:pt x="0" y="16088"/>
                    <a:pt x="10112" y="23207"/>
                  </a:cubicBezTo>
                  <a:cubicBezTo>
                    <a:pt x="13222" y="25392"/>
                    <a:pt x="16293" y="26325"/>
                    <a:pt x="19081" y="26325"/>
                  </a:cubicBezTo>
                  <a:cubicBezTo>
                    <a:pt x="25308" y="26325"/>
                    <a:pt x="30121" y="21671"/>
                    <a:pt x="30798" y="15933"/>
                  </a:cubicBezTo>
                  <a:cubicBezTo>
                    <a:pt x="31417" y="10774"/>
                    <a:pt x="28528" y="5564"/>
                    <a:pt x="24505" y="2778"/>
                  </a:cubicBezTo>
                  <a:cubicBezTo>
                    <a:pt x="22013" y="1053"/>
                    <a:pt x="18809" y="1"/>
                    <a:pt x="1562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5" name="Google Shape;1655;p62"/>
            <p:cNvSpPr/>
            <p:nvPr/>
          </p:nvSpPr>
          <p:spPr>
            <a:xfrm>
              <a:off x="4160775" y="817175"/>
              <a:ext cx="584250" cy="540150"/>
            </a:xfrm>
            <a:custGeom>
              <a:rect b="b" l="l" r="r" t="t"/>
              <a:pathLst>
                <a:path extrusionOk="0" h="21606" w="23370">
                  <a:moveTo>
                    <a:pt x="10185" y="1"/>
                  </a:moveTo>
                  <a:cubicBezTo>
                    <a:pt x="8519" y="1"/>
                    <a:pt x="6907" y="339"/>
                    <a:pt x="5520" y="1033"/>
                  </a:cubicBezTo>
                  <a:cubicBezTo>
                    <a:pt x="2528" y="2529"/>
                    <a:pt x="568" y="5418"/>
                    <a:pt x="310" y="8771"/>
                  </a:cubicBezTo>
                  <a:cubicBezTo>
                    <a:pt x="0" y="12537"/>
                    <a:pt x="2012" y="16148"/>
                    <a:pt x="5933" y="18882"/>
                  </a:cubicBezTo>
                  <a:cubicBezTo>
                    <a:pt x="8475" y="20688"/>
                    <a:pt x="11103" y="21605"/>
                    <a:pt x="13565" y="21605"/>
                  </a:cubicBezTo>
                  <a:cubicBezTo>
                    <a:pt x="14901" y="21605"/>
                    <a:pt x="16188" y="21335"/>
                    <a:pt x="17385" y="20791"/>
                  </a:cubicBezTo>
                  <a:cubicBezTo>
                    <a:pt x="20429" y="19450"/>
                    <a:pt x="22493" y="16561"/>
                    <a:pt x="22905" y="13259"/>
                  </a:cubicBezTo>
                  <a:cubicBezTo>
                    <a:pt x="23370" y="9390"/>
                    <a:pt x="21203" y="4902"/>
                    <a:pt x="17592" y="2322"/>
                  </a:cubicBezTo>
                  <a:cubicBezTo>
                    <a:pt x="15408" y="794"/>
                    <a:pt x="12733" y="1"/>
                    <a:pt x="1018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6" name="Google Shape;1656;p62"/>
            <p:cNvSpPr/>
            <p:nvPr/>
          </p:nvSpPr>
          <p:spPr>
            <a:xfrm>
              <a:off x="4160775" y="817175"/>
              <a:ext cx="584250" cy="540150"/>
            </a:xfrm>
            <a:custGeom>
              <a:rect b="b" l="l" r="r" t="t"/>
              <a:pathLst>
                <a:path extrusionOk="0" h="21606" w="23370">
                  <a:moveTo>
                    <a:pt x="10185" y="1"/>
                  </a:moveTo>
                  <a:cubicBezTo>
                    <a:pt x="8519" y="1"/>
                    <a:pt x="6907" y="339"/>
                    <a:pt x="5520" y="1033"/>
                  </a:cubicBezTo>
                  <a:cubicBezTo>
                    <a:pt x="2528" y="2529"/>
                    <a:pt x="568" y="5418"/>
                    <a:pt x="310" y="8771"/>
                  </a:cubicBezTo>
                  <a:cubicBezTo>
                    <a:pt x="0" y="12537"/>
                    <a:pt x="2012" y="16148"/>
                    <a:pt x="5933" y="18882"/>
                  </a:cubicBezTo>
                  <a:cubicBezTo>
                    <a:pt x="8475" y="20688"/>
                    <a:pt x="11103" y="21605"/>
                    <a:pt x="13565" y="21605"/>
                  </a:cubicBezTo>
                  <a:cubicBezTo>
                    <a:pt x="14901" y="21605"/>
                    <a:pt x="16188" y="21335"/>
                    <a:pt x="17385" y="20791"/>
                  </a:cubicBezTo>
                  <a:cubicBezTo>
                    <a:pt x="20429" y="19450"/>
                    <a:pt x="22493" y="16561"/>
                    <a:pt x="22905" y="13259"/>
                  </a:cubicBezTo>
                  <a:cubicBezTo>
                    <a:pt x="23370" y="9390"/>
                    <a:pt x="21203" y="4902"/>
                    <a:pt x="17592" y="2322"/>
                  </a:cubicBezTo>
                  <a:cubicBezTo>
                    <a:pt x="15408" y="794"/>
                    <a:pt x="12733" y="1"/>
                    <a:pt x="10185" y="1"/>
                  </a:cubicBezTo>
                  <a:close/>
                </a:path>
              </a:pathLst>
            </a:custGeom>
            <a:solidFill>
              <a:srgbClr val="000000">
                <a:alpha val="301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62"/>
            <p:cNvSpPr/>
            <p:nvPr/>
          </p:nvSpPr>
          <p:spPr>
            <a:xfrm>
              <a:off x="4159475" y="842975"/>
              <a:ext cx="567500" cy="517750"/>
            </a:xfrm>
            <a:custGeom>
              <a:rect b="b" l="l" r="r" t="t"/>
              <a:pathLst>
                <a:path extrusionOk="0" h="20710" w="22700">
                  <a:moveTo>
                    <a:pt x="9072" y="0"/>
                  </a:moveTo>
                  <a:cubicBezTo>
                    <a:pt x="7608" y="0"/>
                    <a:pt x="6210" y="270"/>
                    <a:pt x="5005" y="826"/>
                  </a:cubicBezTo>
                  <a:cubicBezTo>
                    <a:pt x="2167" y="2116"/>
                    <a:pt x="259" y="4902"/>
                    <a:pt x="156" y="7997"/>
                  </a:cubicBezTo>
                  <a:cubicBezTo>
                    <a:pt x="1" y="11608"/>
                    <a:pt x="2064" y="15116"/>
                    <a:pt x="5985" y="17850"/>
                  </a:cubicBezTo>
                  <a:cubicBezTo>
                    <a:pt x="8653" y="19746"/>
                    <a:pt x="11368" y="20710"/>
                    <a:pt x="13871" y="20710"/>
                  </a:cubicBezTo>
                  <a:cubicBezTo>
                    <a:pt x="15047" y="20710"/>
                    <a:pt x="16176" y="20497"/>
                    <a:pt x="17231" y="20068"/>
                  </a:cubicBezTo>
                  <a:cubicBezTo>
                    <a:pt x="20120" y="18882"/>
                    <a:pt x="22132" y="16199"/>
                    <a:pt x="22390" y="13052"/>
                  </a:cubicBezTo>
                  <a:cubicBezTo>
                    <a:pt x="22699" y="9390"/>
                    <a:pt x="20429" y="5005"/>
                    <a:pt x="16818" y="2477"/>
                  </a:cubicBezTo>
                  <a:cubicBezTo>
                    <a:pt x="14505" y="857"/>
                    <a:pt x="11683" y="0"/>
                    <a:pt x="907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62"/>
            <p:cNvSpPr/>
            <p:nvPr/>
          </p:nvSpPr>
          <p:spPr>
            <a:xfrm>
              <a:off x="4160775" y="853300"/>
              <a:ext cx="487525" cy="316000"/>
            </a:xfrm>
            <a:custGeom>
              <a:rect b="b" l="l" r="r" t="t"/>
              <a:pathLst>
                <a:path extrusionOk="0" h="12640" w="19501">
                  <a:moveTo>
                    <a:pt x="19500" y="4592"/>
                  </a:moveTo>
                  <a:lnTo>
                    <a:pt x="19469" y="4606"/>
                  </a:lnTo>
                  <a:lnTo>
                    <a:pt x="19469" y="4606"/>
                  </a:lnTo>
                  <a:cubicBezTo>
                    <a:pt x="19480" y="4618"/>
                    <a:pt x="19490" y="4631"/>
                    <a:pt x="19500" y="4643"/>
                  </a:cubicBezTo>
                  <a:lnTo>
                    <a:pt x="19500" y="4592"/>
                  </a:lnTo>
                  <a:close/>
                  <a:moveTo>
                    <a:pt x="12278" y="0"/>
                  </a:moveTo>
                  <a:lnTo>
                    <a:pt x="568" y="5159"/>
                  </a:lnTo>
                  <a:cubicBezTo>
                    <a:pt x="258" y="5933"/>
                    <a:pt x="104" y="6758"/>
                    <a:pt x="52" y="7584"/>
                  </a:cubicBezTo>
                  <a:cubicBezTo>
                    <a:pt x="0" y="9338"/>
                    <a:pt x="465" y="11092"/>
                    <a:pt x="1342" y="12639"/>
                  </a:cubicBezTo>
                  <a:lnTo>
                    <a:pt x="19469" y="4606"/>
                  </a:lnTo>
                  <a:lnTo>
                    <a:pt x="19469" y="4606"/>
                  </a:lnTo>
                  <a:cubicBezTo>
                    <a:pt x="17615" y="2355"/>
                    <a:pt x="15100" y="719"/>
                    <a:pt x="12278" y="0"/>
                  </a:cubicBezTo>
                  <a:close/>
                </a:path>
              </a:pathLst>
            </a:custGeom>
            <a:solidFill>
              <a:srgbClr val="FFFFFF">
                <a:alpha val="301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9" name="Google Shape;1659;p62"/>
            <p:cNvSpPr/>
            <p:nvPr/>
          </p:nvSpPr>
          <p:spPr>
            <a:xfrm>
              <a:off x="4229125" y="1018375"/>
              <a:ext cx="484950" cy="263125"/>
            </a:xfrm>
            <a:custGeom>
              <a:rect b="b" l="l" r="r" t="t"/>
              <a:pathLst>
                <a:path extrusionOk="0" h="10525" w="19398">
                  <a:moveTo>
                    <a:pt x="18108" y="1"/>
                  </a:moveTo>
                  <a:lnTo>
                    <a:pt x="1" y="7997"/>
                  </a:lnTo>
                  <a:cubicBezTo>
                    <a:pt x="826" y="8925"/>
                    <a:pt x="1703" y="9802"/>
                    <a:pt x="2735" y="10525"/>
                  </a:cubicBezTo>
                  <a:lnTo>
                    <a:pt x="19397" y="3199"/>
                  </a:lnTo>
                  <a:cubicBezTo>
                    <a:pt x="19140" y="2064"/>
                    <a:pt x="18675" y="981"/>
                    <a:pt x="18108" y="1"/>
                  </a:cubicBezTo>
                  <a:close/>
                </a:path>
              </a:pathLst>
            </a:custGeom>
            <a:solidFill>
              <a:srgbClr val="FFFFFF">
                <a:alpha val="301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0" name="Google Shape;1660;p62"/>
            <p:cNvSpPr/>
            <p:nvPr/>
          </p:nvSpPr>
          <p:spPr>
            <a:xfrm>
              <a:off x="4538650" y="238425"/>
              <a:ext cx="638425" cy="500125"/>
            </a:xfrm>
            <a:custGeom>
              <a:rect b="b" l="l" r="r" t="t"/>
              <a:pathLst>
                <a:path extrusionOk="0" h="20005" w="25537">
                  <a:moveTo>
                    <a:pt x="10453" y="1"/>
                  </a:moveTo>
                  <a:cubicBezTo>
                    <a:pt x="7274" y="1"/>
                    <a:pt x="3741" y="788"/>
                    <a:pt x="1" y="2309"/>
                  </a:cubicBezTo>
                  <a:cubicBezTo>
                    <a:pt x="876" y="2114"/>
                    <a:pt x="1815" y="2017"/>
                    <a:pt x="2800" y="2017"/>
                  </a:cubicBezTo>
                  <a:cubicBezTo>
                    <a:pt x="6751" y="2017"/>
                    <a:pt x="11451" y="3577"/>
                    <a:pt x="15786" y="6591"/>
                  </a:cubicBezTo>
                  <a:cubicBezTo>
                    <a:pt x="21203" y="10409"/>
                    <a:pt x="24608" y="15568"/>
                    <a:pt x="25175" y="20004"/>
                  </a:cubicBezTo>
                  <a:cubicBezTo>
                    <a:pt x="25536" y="11956"/>
                    <a:pt x="23370" y="5663"/>
                    <a:pt x="18778" y="2413"/>
                  </a:cubicBezTo>
                  <a:cubicBezTo>
                    <a:pt x="16457" y="788"/>
                    <a:pt x="13633" y="1"/>
                    <a:pt x="10453" y="1"/>
                  </a:cubicBezTo>
                  <a:close/>
                </a:path>
              </a:pathLst>
            </a:custGeom>
            <a:solidFill>
              <a:srgbClr val="000000">
                <a:alpha val="102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1" name="Google Shape;1661;p62"/>
            <p:cNvSpPr/>
            <p:nvPr/>
          </p:nvSpPr>
          <p:spPr>
            <a:xfrm>
              <a:off x="3133492" y="2444125"/>
              <a:ext cx="470750" cy="369550"/>
            </a:xfrm>
            <a:custGeom>
              <a:rect b="b" l="l" r="r" t="t"/>
              <a:pathLst>
                <a:path extrusionOk="0" h="14782" w="18830">
                  <a:moveTo>
                    <a:pt x="6863" y="1"/>
                  </a:moveTo>
                  <a:cubicBezTo>
                    <a:pt x="4842" y="1"/>
                    <a:pt x="3078" y="736"/>
                    <a:pt x="2064" y="2194"/>
                  </a:cubicBezTo>
                  <a:cubicBezTo>
                    <a:pt x="0" y="5082"/>
                    <a:pt x="1651" y="9777"/>
                    <a:pt x="5726" y="12614"/>
                  </a:cubicBezTo>
                  <a:cubicBezTo>
                    <a:pt x="7764" y="14059"/>
                    <a:pt x="10021" y="14781"/>
                    <a:pt x="12026" y="14781"/>
                  </a:cubicBezTo>
                  <a:cubicBezTo>
                    <a:pt x="14032" y="14781"/>
                    <a:pt x="15786" y="14059"/>
                    <a:pt x="16818" y="12614"/>
                  </a:cubicBezTo>
                  <a:cubicBezTo>
                    <a:pt x="18830" y="9725"/>
                    <a:pt x="17179" y="5031"/>
                    <a:pt x="13103" y="2142"/>
                  </a:cubicBezTo>
                  <a:cubicBezTo>
                    <a:pt x="11084" y="710"/>
                    <a:pt x="8849" y="1"/>
                    <a:pt x="686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62"/>
            <p:cNvSpPr/>
            <p:nvPr/>
          </p:nvSpPr>
          <p:spPr>
            <a:xfrm>
              <a:off x="2642117" y="2371900"/>
              <a:ext cx="468175" cy="367600"/>
            </a:xfrm>
            <a:custGeom>
              <a:rect b="b" l="l" r="r" t="t"/>
              <a:pathLst>
                <a:path extrusionOk="0" h="14704" w="18727">
                  <a:moveTo>
                    <a:pt x="6882" y="1"/>
                  </a:moveTo>
                  <a:cubicBezTo>
                    <a:pt x="4868" y="1"/>
                    <a:pt x="3105" y="736"/>
                    <a:pt x="2064" y="2194"/>
                  </a:cubicBezTo>
                  <a:cubicBezTo>
                    <a:pt x="0" y="5031"/>
                    <a:pt x="1651" y="9725"/>
                    <a:pt x="5675" y="12563"/>
                  </a:cubicBezTo>
                  <a:cubicBezTo>
                    <a:pt x="7694" y="13994"/>
                    <a:pt x="9929" y="14704"/>
                    <a:pt x="11915" y="14704"/>
                  </a:cubicBezTo>
                  <a:cubicBezTo>
                    <a:pt x="13936" y="14704"/>
                    <a:pt x="15700" y="13969"/>
                    <a:pt x="16715" y="12511"/>
                  </a:cubicBezTo>
                  <a:cubicBezTo>
                    <a:pt x="18726" y="9622"/>
                    <a:pt x="17127" y="4979"/>
                    <a:pt x="13103" y="2142"/>
                  </a:cubicBezTo>
                  <a:cubicBezTo>
                    <a:pt x="11084" y="710"/>
                    <a:pt x="8862" y="1"/>
                    <a:pt x="688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p62"/>
            <p:cNvSpPr/>
            <p:nvPr/>
          </p:nvSpPr>
          <p:spPr>
            <a:xfrm>
              <a:off x="3346267" y="2868450"/>
              <a:ext cx="469475" cy="367600"/>
            </a:xfrm>
            <a:custGeom>
              <a:rect b="b" l="l" r="r" t="t"/>
              <a:pathLst>
                <a:path extrusionOk="0" h="14704" w="18779">
                  <a:moveTo>
                    <a:pt x="6832" y="0"/>
                  </a:moveTo>
                  <a:cubicBezTo>
                    <a:pt x="4817" y="0"/>
                    <a:pt x="3054" y="736"/>
                    <a:pt x="2013" y="2193"/>
                  </a:cubicBezTo>
                  <a:cubicBezTo>
                    <a:pt x="1" y="5082"/>
                    <a:pt x="1652" y="9725"/>
                    <a:pt x="5727" y="12562"/>
                  </a:cubicBezTo>
                  <a:cubicBezTo>
                    <a:pt x="7721" y="13994"/>
                    <a:pt x="9943" y="14703"/>
                    <a:pt x="11922" y="14703"/>
                  </a:cubicBezTo>
                  <a:cubicBezTo>
                    <a:pt x="13937" y="14703"/>
                    <a:pt x="15700" y="13968"/>
                    <a:pt x="16715" y="12511"/>
                  </a:cubicBezTo>
                  <a:cubicBezTo>
                    <a:pt x="18779" y="9673"/>
                    <a:pt x="17128" y="4979"/>
                    <a:pt x="13053" y="2141"/>
                  </a:cubicBezTo>
                  <a:cubicBezTo>
                    <a:pt x="11033" y="710"/>
                    <a:pt x="8811" y="0"/>
                    <a:pt x="683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p62"/>
            <p:cNvSpPr/>
            <p:nvPr/>
          </p:nvSpPr>
          <p:spPr>
            <a:xfrm>
              <a:off x="2867792" y="2800575"/>
              <a:ext cx="468200" cy="367925"/>
            </a:xfrm>
            <a:custGeom>
              <a:rect b="b" l="l" r="r" t="t"/>
              <a:pathLst>
                <a:path extrusionOk="0" h="14717" w="18728">
                  <a:moveTo>
                    <a:pt x="6786" y="1"/>
                  </a:moveTo>
                  <a:cubicBezTo>
                    <a:pt x="4776" y="1"/>
                    <a:pt x="3023" y="723"/>
                    <a:pt x="2013" y="2174"/>
                  </a:cubicBezTo>
                  <a:cubicBezTo>
                    <a:pt x="1" y="5063"/>
                    <a:pt x="1652" y="9706"/>
                    <a:pt x="5676" y="12595"/>
                  </a:cubicBezTo>
                  <a:cubicBezTo>
                    <a:pt x="7704" y="14007"/>
                    <a:pt x="9950" y="14716"/>
                    <a:pt x="11942" y="14716"/>
                  </a:cubicBezTo>
                  <a:cubicBezTo>
                    <a:pt x="13953" y="14716"/>
                    <a:pt x="15705" y="13994"/>
                    <a:pt x="16715" y="12543"/>
                  </a:cubicBezTo>
                  <a:cubicBezTo>
                    <a:pt x="18727" y="9654"/>
                    <a:pt x="17128" y="4960"/>
                    <a:pt x="13053" y="2122"/>
                  </a:cubicBezTo>
                  <a:cubicBezTo>
                    <a:pt x="11024" y="710"/>
                    <a:pt x="8778" y="1"/>
                    <a:pt x="678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62"/>
            <p:cNvSpPr/>
            <p:nvPr/>
          </p:nvSpPr>
          <p:spPr>
            <a:xfrm>
              <a:off x="3176596" y="2439475"/>
              <a:ext cx="432075" cy="334200"/>
            </a:xfrm>
            <a:custGeom>
              <a:rect b="b" l="l" r="r" t="t"/>
              <a:pathLst>
                <a:path extrusionOk="0" h="13368" w="17283">
                  <a:moveTo>
                    <a:pt x="5289" y="0"/>
                  </a:moveTo>
                  <a:cubicBezTo>
                    <a:pt x="3279" y="0"/>
                    <a:pt x="1527" y="722"/>
                    <a:pt x="516" y="2173"/>
                  </a:cubicBezTo>
                  <a:cubicBezTo>
                    <a:pt x="310" y="2483"/>
                    <a:pt x="103" y="2792"/>
                    <a:pt x="0" y="3153"/>
                  </a:cubicBezTo>
                  <a:cubicBezTo>
                    <a:pt x="1029" y="2262"/>
                    <a:pt x="2453" y="1816"/>
                    <a:pt x="4039" y="1816"/>
                  </a:cubicBezTo>
                  <a:cubicBezTo>
                    <a:pt x="6031" y="1816"/>
                    <a:pt x="8278" y="2520"/>
                    <a:pt x="10318" y="3927"/>
                  </a:cubicBezTo>
                  <a:cubicBezTo>
                    <a:pt x="13929" y="6507"/>
                    <a:pt x="15631" y="10479"/>
                    <a:pt x="14496" y="13368"/>
                  </a:cubicBezTo>
                  <a:cubicBezTo>
                    <a:pt x="14806" y="13110"/>
                    <a:pt x="15012" y="12852"/>
                    <a:pt x="15270" y="12542"/>
                  </a:cubicBezTo>
                  <a:cubicBezTo>
                    <a:pt x="17282" y="9653"/>
                    <a:pt x="15631" y="5011"/>
                    <a:pt x="11556" y="2122"/>
                  </a:cubicBezTo>
                  <a:cubicBezTo>
                    <a:pt x="9527" y="709"/>
                    <a:pt x="7281" y="0"/>
                    <a:pt x="528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6" name="Google Shape;1666;p62"/>
            <p:cNvSpPr/>
            <p:nvPr/>
          </p:nvSpPr>
          <p:spPr>
            <a:xfrm>
              <a:off x="2679517" y="2371900"/>
              <a:ext cx="430775" cy="333425"/>
            </a:xfrm>
            <a:custGeom>
              <a:rect b="b" l="l" r="r" t="t"/>
              <a:pathLst>
                <a:path extrusionOk="0" h="13337" w="17231">
                  <a:moveTo>
                    <a:pt x="5316" y="1"/>
                  </a:moveTo>
                  <a:cubicBezTo>
                    <a:pt x="3294" y="1"/>
                    <a:pt x="1531" y="736"/>
                    <a:pt x="516" y="2194"/>
                  </a:cubicBezTo>
                  <a:cubicBezTo>
                    <a:pt x="310" y="2452"/>
                    <a:pt x="103" y="2813"/>
                    <a:pt x="0" y="3122"/>
                  </a:cubicBezTo>
                  <a:cubicBezTo>
                    <a:pt x="1024" y="2235"/>
                    <a:pt x="2439" y="1789"/>
                    <a:pt x="4010" y="1789"/>
                  </a:cubicBezTo>
                  <a:cubicBezTo>
                    <a:pt x="6003" y="1789"/>
                    <a:pt x="8247" y="2506"/>
                    <a:pt x="10266" y="3948"/>
                  </a:cubicBezTo>
                  <a:cubicBezTo>
                    <a:pt x="13929" y="6475"/>
                    <a:pt x="15631" y="10448"/>
                    <a:pt x="14496" y="13337"/>
                  </a:cubicBezTo>
                  <a:cubicBezTo>
                    <a:pt x="14754" y="13079"/>
                    <a:pt x="15012" y="12821"/>
                    <a:pt x="15219" y="12511"/>
                  </a:cubicBezTo>
                  <a:cubicBezTo>
                    <a:pt x="17230" y="9622"/>
                    <a:pt x="15631" y="4979"/>
                    <a:pt x="11556" y="2142"/>
                  </a:cubicBezTo>
                  <a:cubicBezTo>
                    <a:pt x="9536" y="710"/>
                    <a:pt x="7301" y="1"/>
                    <a:pt x="531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7" name="Google Shape;1667;p62"/>
            <p:cNvSpPr/>
            <p:nvPr/>
          </p:nvSpPr>
          <p:spPr>
            <a:xfrm>
              <a:off x="3383692" y="2868450"/>
              <a:ext cx="432050" cy="333400"/>
            </a:xfrm>
            <a:custGeom>
              <a:rect b="b" l="l" r="r" t="t"/>
              <a:pathLst>
                <a:path extrusionOk="0" h="13336" w="17282">
                  <a:moveTo>
                    <a:pt x="5316" y="0"/>
                  </a:moveTo>
                  <a:cubicBezTo>
                    <a:pt x="3294" y="0"/>
                    <a:pt x="1531" y="736"/>
                    <a:pt x="516" y="2193"/>
                  </a:cubicBezTo>
                  <a:cubicBezTo>
                    <a:pt x="310" y="2503"/>
                    <a:pt x="103" y="2812"/>
                    <a:pt x="0" y="3173"/>
                  </a:cubicBezTo>
                  <a:cubicBezTo>
                    <a:pt x="1032" y="2256"/>
                    <a:pt x="2461" y="1797"/>
                    <a:pt x="4052" y="1797"/>
                  </a:cubicBezTo>
                  <a:cubicBezTo>
                    <a:pt x="6041" y="1797"/>
                    <a:pt x="8283" y="2514"/>
                    <a:pt x="10318" y="3947"/>
                  </a:cubicBezTo>
                  <a:cubicBezTo>
                    <a:pt x="13929" y="6475"/>
                    <a:pt x="15631" y="10499"/>
                    <a:pt x="14496" y="13336"/>
                  </a:cubicBezTo>
                  <a:cubicBezTo>
                    <a:pt x="14806" y="13130"/>
                    <a:pt x="15012" y="12820"/>
                    <a:pt x="15218" y="12562"/>
                  </a:cubicBezTo>
                  <a:cubicBezTo>
                    <a:pt x="17282" y="9673"/>
                    <a:pt x="15580" y="4979"/>
                    <a:pt x="11556" y="2141"/>
                  </a:cubicBezTo>
                  <a:cubicBezTo>
                    <a:pt x="9536" y="710"/>
                    <a:pt x="7301" y="0"/>
                    <a:pt x="531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8" name="Google Shape;1668;p62"/>
            <p:cNvSpPr/>
            <p:nvPr/>
          </p:nvSpPr>
          <p:spPr>
            <a:xfrm>
              <a:off x="2905217" y="2800575"/>
              <a:ext cx="430775" cy="334225"/>
            </a:xfrm>
            <a:custGeom>
              <a:rect b="b" l="l" r="r" t="t"/>
              <a:pathLst>
                <a:path extrusionOk="0" h="13369" w="17231">
                  <a:moveTo>
                    <a:pt x="5289" y="1"/>
                  </a:moveTo>
                  <a:cubicBezTo>
                    <a:pt x="3279" y="1"/>
                    <a:pt x="1526" y="723"/>
                    <a:pt x="516" y="2174"/>
                  </a:cubicBezTo>
                  <a:cubicBezTo>
                    <a:pt x="310" y="2483"/>
                    <a:pt x="103" y="2793"/>
                    <a:pt x="0" y="3154"/>
                  </a:cubicBezTo>
                  <a:cubicBezTo>
                    <a:pt x="1029" y="2262"/>
                    <a:pt x="2453" y="1817"/>
                    <a:pt x="4034" y="1817"/>
                  </a:cubicBezTo>
                  <a:cubicBezTo>
                    <a:pt x="6021" y="1817"/>
                    <a:pt x="8255" y="2520"/>
                    <a:pt x="10266" y="3928"/>
                  </a:cubicBezTo>
                  <a:cubicBezTo>
                    <a:pt x="13929" y="6507"/>
                    <a:pt x="15631" y="10479"/>
                    <a:pt x="14496" y="13368"/>
                  </a:cubicBezTo>
                  <a:cubicBezTo>
                    <a:pt x="14754" y="13110"/>
                    <a:pt x="15012" y="12853"/>
                    <a:pt x="15218" y="12543"/>
                  </a:cubicBezTo>
                  <a:cubicBezTo>
                    <a:pt x="17230" y="9654"/>
                    <a:pt x="15631" y="4960"/>
                    <a:pt x="11556" y="2122"/>
                  </a:cubicBezTo>
                  <a:cubicBezTo>
                    <a:pt x="9527" y="710"/>
                    <a:pt x="7281" y="1"/>
                    <a:pt x="528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9" name="Google Shape;1669;p62"/>
            <p:cNvSpPr/>
            <p:nvPr/>
          </p:nvSpPr>
          <p:spPr>
            <a:xfrm>
              <a:off x="2383575" y="1405700"/>
              <a:ext cx="1071750" cy="727000"/>
            </a:xfrm>
            <a:custGeom>
              <a:rect b="b" l="l" r="r" t="t"/>
              <a:pathLst>
                <a:path extrusionOk="0" h="29080" w="42870">
                  <a:moveTo>
                    <a:pt x="38275" y="1"/>
                  </a:moveTo>
                  <a:cubicBezTo>
                    <a:pt x="17716" y="1"/>
                    <a:pt x="1" y="29080"/>
                    <a:pt x="1" y="29080"/>
                  </a:cubicBezTo>
                  <a:cubicBezTo>
                    <a:pt x="1" y="29080"/>
                    <a:pt x="9110" y="25113"/>
                    <a:pt x="15751" y="25113"/>
                  </a:cubicBezTo>
                  <a:cubicBezTo>
                    <a:pt x="16335" y="25113"/>
                    <a:pt x="16899" y="25144"/>
                    <a:pt x="17437" y="25211"/>
                  </a:cubicBezTo>
                  <a:cubicBezTo>
                    <a:pt x="17877" y="25270"/>
                    <a:pt x="18318" y="25299"/>
                    <a:pt x="18756" y="25299"/>
                  </a:cubicBezTo>
                  <a:cubicBezTo>
                    <a:pt x="21765" y="25299"/>
                    <a:pt x="24677" y="23934"/>
                    <a:pt x="26568" y="21548"/>
                  </a:cubicBezTo>
                  <a:cubicBezTo>
                    <a:pt x="34152" y="11798"/>
                    <a:pt x="42870" y="500"/>
                    <a:pt x="42870" y="500"/>
                  </a:cubicBezTo>
                  <a:cubicBezTo>
                    <a:pt x="41327" y="159"/>
                    <a:pt x="39793" y="1"/>
                    <a:pt x="3827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62"/>
            <p:cNvSpPr/>
            <p:nvPr/>
          </p:nvSpPr>
          <p:spPr>
            <a:xfrm>
              <a:off x="4067925" y="2137825"/>
              <a:ext cx="713225" cy="1249750"/>
            </a:xfrm>
            <a:custGeom>
              <a:rect b="b" l="l" r="r" t="t"/>
              <a:pathLst>
                <a:path extrusionOk="0" h="49990" w="28529">
                  <a:moveTo>
                    <a:pt x="16302" y="1"/>
                  </a:moveTo>
                  <a:cubicBezTo>
                    <a:pt x="16301" y="1"/>
                    <a:pt x="8667" y="11970"/>
                    <a:pt x="2012" y="22390"/>
                  </a:cubicBezTo>
                  <a:cubicBezTo>
                    <a:pt x="155" y="25382"/>
                    <a:pt x="0" y="29148"/>
                    <a:pt x="1651" y="32295"/>
                  </a:cubicBezTo>
                  <a:cubicBezTo>
                    <a:pt x="4643" y="38228"/>
                    <a:pt x="3869" y="49990"/>
                    <a:pt x="3869" y="49990"/>
                  </a:cubicBezTo>
                  <a:cubicBezTo>
                    <a:pt x="3869" y="49990"/>
                    <a:pt x="28528" y="19450"/>
                    <a:pt x="1630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1" name="Google Shape;1671;p62"/>
            <p:cNvSpPr/>
            <p:nvPr/>
          </p:nvSpPr>
          <p:spPr>
            <a:xfrm>
              <a:off x="2224939" y="3215148"/>
              <a:ext cx="4381075" cy="3129163"/>
            </a:xfrm>
            <a:custGeom>
              <a:rect b="b" l="l" r="r" t="t"/>
              <a:pathLst>
                <a:path extrusionOk="0" h="94737" w="175243">
                  <a:moveTo>
                    <a:pt x="52827" y="1"/>
                  </a:moveTo>
                  <a:cubicBezTo>
                    <a:pt x="51108" y="1"/>
                    <a:pt x="50388" y="2620"/>
                    <a:pt x="49266" y="6109"/>
                  </a:cubicBezTo>
                  <a:cubicBezTo>
                    <a:pt x="45036" y="19470"/>
                    <a:pt x="20996" y="22617"/>
                    <a:pt x="32036" y="41911"/>
                  </a:cubicBezTo>
                  <a:cubicBezTo>
                    <a:pt x="43128" y="61153"/>
                    <a:pt x="37195" y="56975"/>
                    <a:pt x="18623" y="64713"/>
                  </a:cubicBezTo>
                  <a:cubicBezTo>
                    <a:pt x="0" y="72451"/>
                    <a:pt x="9596" y="94737"/>
                    <a:pt x="27548" y="94737"/>
                  </a:cubicBezTo>
                  <a:lnTo>
                    <a:pt x="135934" y="94737"/>
                  </a:lnTo>
                  <a:cubicBezTo>
                    <a:pt x="175242" y="94737"/>
                    <a:pt x="154025" y="35180"/>
                    <a:pt x="133333" y="35180"/>
                  </a:cubicBezTo>
                  <a:cubicBezTo>
                    <a:pt x="127880" y="35180"/>
                    <a:pt x="122462" y="39318"/>
                    <a:pt x="118199" y="49775"/>
                  </a:cubicBezTo>
                  <a:lnTo>
                    <a:pt x="118199" y="49775"/>
                  </a:lnTo>
                  <a:cubicBezTo>
                    <a:pt x="124388" y="34552"/>
                    <a:pt x="104978" y="27775"/>
                    <a:pt x="89495" y="27775"/>
                  </a:cubicBezTo>
                  <a:cubicBezTo>
                    <a:pt x="84959" y="27775"/>
                    <a:pt x="80759" y="28357"/>
                    <a:pt x="77640" y="29478"/>
                  </a:cubicBezTo>
                  <a:cubicBezTo>
                    <a:pt x="70906" y="31890"/>
                    <a:pt x="64123" y="33997"/>
                    <a:pt x="58876" y="33997"/>
                  </a:cubicBezTo>
                  <a:cubicBezTo>
                    <a:pt x="53352" y="33997"/>
                    <a:pt x="49531" y="31661"/>
                    <a:pt x="49266" y="24887"/>
                  </a:cubicBezTo>
                  <a:cubicBezTo>
                    <a:pt x="48699" y="11732"/>
                    <a:pt x="59326" y="3530"/>
                    <a:pt x="54270" y="486"/>
                  </a:cubicBezTo>
                  <a:cubicBezTo>
                    <a:pt x="53718" y="154"/>
                    <a:pt x="53243" y="1"/>
                    <a:pt x="5282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2" name="Google Shape;1672;p62"/>
            <p:cNvSpPr/>
            <p:nvPr/>
          </p:nvSpPr>
          <p:spPr>
            <a:xfrm>
              <a:off x="2224939" y="3215113"/>
              <a:ext cx="4381075" cy="3129163"/>
            </a:xfrm>
            <a:custGeom>
              <a:rect b="b" l="l" r="r" t="t"/>
              <a:pathLst>
                <a:path extrusionOk="0" h="94737" w="175243">
                  <a:moveTo>
                    <a:pt x="52827" y="1"/>
                  </a:moveTo>
                  <a:cubicBezTo>
                    <a:pt x="51108" y="1"/>
                    <a:pt x="50388" y="2620"/>
                    <a:pt x="49266" y="6109"/>
                  </a:cubicBezTo>
                  <a:cubicBezTo>
                    <a:pt x="45036" y="19470"/>
                    <a:pt x="20996" y="22617"/>
                    <a:pt x="32036" y="41911"/>
                  </a:cubicBezTo>
                  <a:cubicBezTo>
                    <a:pt x="43128" y="61153"/>
                    <a:pt x="37195" y="56975"/>
                    <a:pt x="18623" y="64713"/>
                  </a:cubicBezTo>
                  <a:cubicBezTo>
                    <a:pt x="0" y="72451"/>
                    <a:pt x="9596" y="94737"/>
                    <a:pt x="27548" y="94737"/>
                  </a:cubicBezTo>
                  <a:lnTo>
                    <a:pt x="135934" y="94737"/>
                  </a:lnTo>
                  <a:cubicBezTo>
                    <a:pt x="175242" y="94737"/>
                    <a:pt x="154025" y="35180"/>
                    <a:pt x="133333" y="35180"/>
                  </a:cubicBezTo>
                  <a:cubicBezTo>
                    <a:pt x="127880" y="35180"/>
                    <a:pt x="122462" y="39318"/>
                    <a:pt x="118199" y="49775"/>
                  </a:cubicBezTo>
                  <a:lnTo>
                    <a:pt x="118199" y="49775"/>
                  </a:lnTo>
                  <a:cubicBezTo>
                    <a:pt x="124388" y="34552"/>
                    <a:pt x="104978" y="27775"/>
                    <a:pt x="89495" y="27775"/>
                  </a:cubicBezTo>
                  <a:cubicBezTo>
                    <a:pt x="84959" y="27775"/>
                    <a:pt x="80759" y="28357"/>
                    <a:pt x="77640" y="29478"/>
                  </a:cubicBezTo>
                  <a:cubicBezTo>
                    <a:pt x="70906" y="31890"/>
                    <a:pt x="64123" y="33997"/>
                    <a:pt x="58876" y="33997"/>
                  </a:cubicBezTo>
                  <a:cubicBezTo>
                    <a:pt x="53352" y="33997"/>
                    <a:pt x="49531" y="31661"/>
                    <a:pt x="49266" y="24887"/>
                  </a:cubicBezTo>
                  <a:cubicBezTo>
                    <a:pt x="48699" y="11732"/>
                    <a:pt x="59326" y="3530"/>
                    <a:pt x="54270" y="486"/>
                  </a:cubicBezTo>
                  <a:cubicBezTo>
                    <a:pt x="53718" y="154"/>
                    <a:pt x="53243" y="1"/>
                    <a:pt x="52827" y="1"/>
                  </a:cubicBezTo>
                  <a:close/>
                </a:path>
              </a:pathLst>
            </a:custGeom>
            <a:solidFill>
              <a:srgbClr val="FFFFFF">
                <a:alpha val="301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p62"/>
            <p:cNvSpPr/>
            <p:nvPr/>
          </p:nvSpPr>
          <p:spPr>
            <a:xfrm>
              <a:off x="1082262" y="2532350"/>
              <a:ext cx="3207500" cy="3811959"/>
            </a:xfrm>
            <a:custGeom>
              <a:rect b="b" l="l" r="r" t="t"/>
              <a:pathLst>
                <a:path extrusionOk="0" h="115409" w="128300">
                  <a:moveTo>
                    <a:pt x="70155" y="0"/>
                  </a:moveTo>
                  <a:cubicBezTo>
                    <a:pt x="66982" y="0"/>
                    <a:pt x="61125" y="5005"/>
                    <a:pt x="55354" y="10737"/>
                  </a:cubicBezTo>
                  <a:cubicBezTo>
                    <a:pt x="47668" y="18372"/>
                    <a:pt x="43850" y="35809"/>
                    <a:pt x="36421" y="44888"/>
                  </a:cubicBezTo>
                  <a:cubicBezTo>
                    <a:pt x="28993" y="54019"/>
                    <a:pt x="7636" y="62222"/>
                    <a:pt x="16044" y="75893"/>
                  </a:cubicBezTo>
                  <a:cubicBezTo>
                    <a:pt x="28271" y="96064"/>
                    <a:pt x="1" y="115409"/>
                    <a:pt x="33481" y="115409"/>
                  </a:cubicBezTo>
                  <a:lnTo>
                    <a:pt x="102144" y="115409"/>
                  </a:lnTo>
                  <a:cubicBezTo>
                    <a:pt x="114732" y="115409"/>
                    <a:pt x="128299" y="100036"/>
                    <a:pt x="108747" y="89615"/>
                  </a:cubicBezTo>
                  <a:cubicBezTo>
                    <a:pt x="104931" y="87581"/>
                    <a:pt x="100745" y="86870"/>
                    <a:pt x="96420" y="86870"/>
                  </a:cubicBezTo>
                  <a:cubicBezTo>
                    <a:pt x="86360" y="86870"/>
                    <a:pt x="75549" y="90718"/>
                    <a:pt x="66888" y="90718"/>
                  </a:cubicBezTo>
                  <a:cubicBezTo>
                    <a:pt x="60196" y="90718"/>
                    <a:pt x="54788" y="88421"/>
                    <a:pt x="52001" y="80278"/>
                  </a:cubicBezTo>
                  <a:cubicBezTo>
                    <a:pt x="48080" y="68774"/>
                    <a:pt x="62318" y="74035"/>
                    <a:pt x="55715" y="55206"/>
                  </a:cubicBezTo>
                  <a:cubicBezTo>
                    <a:pt x="49164" y="36325"/>
                    <a:pt x="49576" y="31166"/>
                    <a:pt x="52930" y="22757"/>
                  </a:cubicBezTo>
                  <a:cubicBezTo>
                    <a:pt x="61132" y="2277"/>
                    <a:pt x="74545" y="9396"/>
                    <a:pt x="72326" y="1812"/>
                  </a:cubicBezTo>
                  <a:cubicBezTo>
                    <a:pt x="71966" y="552"/>
                    <a:pt x="71209" y="0"/>
                    <a:pt x="7015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4" name="Google Shape;1674;p62"/>
            <p:cNvSpPr/>
            <p:nvPr/>
          </p:nvSpPr>
          <p:spPr>
            <a:xfrm>
              <a:off x="1082262" y="2532350"/>
              <a:ext cx="3207500" cy="3811959"/>
            </a:xfrm>
            <a:custGeom>
              <a:rect b="b" l="l" r="r" t="t"/>
              <a:pathLst>
                <a:path extrusionOk="0" h="115409" w="128300">
                  <a:moveTo>
                    <a:pt x="70155" y="0"/>
                  </a:moveTo>
                  <a:cubicBezTo>
                    <a:pt x="66982" y="0"/>
                    <a:pt x="61125" y="5005"/>
                    <a:pt x="55354" y="10737"/>
                  </a:cubicBezTo>
                  <a:cubicBezTo>
                    <a:pt x="47668" y="18372"/>
                    <a:pt x="43850" y="35809"/>
                    <a:pt x="36421" y="44888"/>
                  </a:cubicBezTo>
                  <a:cubicBezTo>
                    <a:pt x="28993" y="54019"/>
                    <a:pt x="7636" y="62222"/>
                    <a:pt x="16044" y="75893"/>
                  </a:cubicBezTo>
                  <a:cubicBezTo>
                    <a:pt x="28271" y="96064"/>
                    <a:pt x="1" y="115409"/>
                    <a:pt x="33481" y="115409"/>
                  </a:cubicBezTo>
                  <a:lnTo>
                    <a:pt x="102144" y="115409"/>
                  </a:lnTo>
                  <a:cubicBezTo>
                    <a:pt x="114732" y="115409"/>
                    <a:pt x="128299" y="100036"/>
                    <a:pt x="108747" y="89615"/>
                  </a:cubicBezTo>
                  <a:cubicBezTo>
                    <a:pt x="104931" y="87581"/>
                    <a:pt x="100745" y="86870"/>
                    <a:pt x="96420" y="86870"/>
                  </a:cubicBezTo>
                  <a:cubicBezTo>
                    <a:pt x="86360" y="86870"/>
                    <a:pt x="75549" y="90718"/>
                    <a:pt x="66888" y="90718"/>
                  </a:cubicBezTo>
                  <a:cubicBezTo>
                    <a:pt x="60196" y="90718"/>
                    <a:pt x="54788" y="88421"/>
                    <a:pt x="52001" y="80278"/>
                  </a:cubicBezTo>
                  <a:cubicBezTo>
                    <a:pt x="48080" y="68774"/>
                    <a:pt x="62318" y="74035"/>
                    <a:pt x="55715" y="55206"/>
                  </a:cubicBezTo>
                  <a:cubicBezTo>
                    <a:pt x="49164" y="36325"/>
                    <a:pt x="49576" y="31166"/>
                    <a:pt x="52930" y="22757"/>
                  </a:cubicBezTo>
                  <a:cubicBezTo>
                    <a:pt x="61132" y="2277"/>
                    <a:pt x="74545" y="9396"/>
                    <a:pt x="72326" y="1812"/>
                  </a:cubicBezTo>
                  <a:cubicBezTo>
                    <a:pt x="71966" y="552"/>
                    <a:pt x="71209" y="0"/>
                    <a:pt x="70155" y="0"/>
                  </a:cubicBezTo>
                  <a:close/>
                </a:path>
              </a:pathLst>
            </a:custGeom>
            <a:solidFill>
              <a:srgbClr val="FFFFFF">
                <a:alpha val="301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5" name="Google Shape;1675;p62"/>
            <p:cNvSpPr/>
            <p:nvPr/>
          </p:nvSpPr>
          <p:spPr>
            <a:xfrm>
              <a:off x="1836738" y="2616544"/>
              <a:ext cx="3871675" cy="3727766"/>
            </a:xfrm>
            <a:custGeom>
              <a:rect b="b" l="l" r="r" t="t"/>
              <a:pathLst>
                <a:path extrusionOk="0" h="112860" w="154867">
                  <a:moveTo>
                    <a:pt x="59240" y="0"/>
                  </a:moveTo>
                  <a:cubicBezTo>
                    <a:pt x="58071" y="0"/>
                    <a:pt x="56978" y="489"/>
                    <a:pt x="56386" y="1585"/>
                  </a:cubicBezTo>
                  <a:cubicBezTo>
                    <a:pt x="49834" y="13502"/>
                    <a:pt x="36937" y="22220"/>
                    <a:pt x="29818" y="33002"/>
                  </a:cubicBezTo>
                  <a:cubicBezTo>
                    <a:pt x="22699" y="43784"/>
                    <a:pt x="38072" y="38315"/>
                    <a:pt x="19036" y="55133"/>
                  </a:cubicBezTo>
                  <a:cubicBezTo>
                    <a:pt x="0" y="71951"/>
                    <a:pt x="14445" y="112860"/>
                    <a:pt x="34255" y="112860"/>
                  </a:cubicBezTo>
                  <a:lnTo>
                    <a:pt x="125307" y="112860"/>
                  </a:lnTo>
                  <a:cubicBezTo>
                    <a:pt x="154867" y="112860"/>
                    <a:pt x="138771" y="80824"/>
                    <a:pt x="122676" y="75614"/>
                  </a:cubicBezTo>
                  <a:cubicBezTo>
                    <a:pt x="120785" y="75003"/>
                    <a:pt x="118805" y="74742"/>
                    <a:pt x="116772" y="74742"/>
                  </a:cubicBezTo>
                  <a:cubicBezTo>
                    <a:pt x="104629" y="74742"/>
                    <a:pt x="90577" y="84063"/>
                    <a:pt x="82046" y="84063"/>
                  </a:cubicBezTo>
                  <a:cubicBezTo>
                    <a:pt x="79809" y="84063"/>
                    <a:pt x="77952" y="83422"/>
                    <a:pt x="76608" y="81804"/>
                  </a:cubicBezTo>
                  <a:cubicBezTo>
                    <a:pt x="69283" y="73034"/>
                    <a:pt x="93838" y="71074"/>
                    <a:pt x="87493" y="56990"/>
                  </a:cubicBezTo>
                  <a:cubicBezTo>
                    <a:pt x="81148" y="42907"/>
                    <a:pt x="54167" y="41875"/>
                    <a:pt x="51330" y="27843"/>
                  </a:cubicBezTo>
                  <a:cubicBezTo>
                    <a:pt x="48544" y="13811"/>
                    <a:pt x="63660" y="8446"/>
                    <a:pt x="63814" y="4371"/>
                  </a:cubicBezTo>
                  <a:cubicBezTo>
                    <a:pt x="63882" y="1714"/>
                    <a:pt x="61428" y="0"/>
                    <a:pt x="5924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6" name="Google Shape;1676;p62"/>
            <p:cNvSpPr/>
            <p:nvPr/>
          </p:nvSpPr>
          <p:spPr>
            <a:xfrm>
              <a:off x="1836738" y="2616540"/>
              <a:ext cx="3871675" cy="3727766"/>
            </a:xfrm>
            <a:custGeom>
              <a:rect b="b" l="l" r="r" t="t"/>
              <a:pathLst>
                <a:path extrusionOk="0" h="112860" w="154867">
                  <a:moveTo>
                    <a:pt x="59240" y="0"/>
                  </a:moveTo>
                  <a:cubicBezTo>
                    <a:pt x="58071" y="0"/>
                    <a:pt x="56978" y="489"/>
                    <a:pt x="56386" y="1585"/>
                  </a:cubicBezTo>
                  <a:cubicBezTo>
                    <a:pt x="49834" y="13502"/>
                    <a:pt x="36937" y="22220"/>
                    <a:pt x="29818" y="33002"/>
                  </a:cubicBezTo>
                  <a:cubicBezTo>
                    <a:pt x="22699" y="43784"/>
                    <a:pt x="38072" y="38315"/>
                    <a:pt x="19036" y="55133"/>
                  </a:cubicBezTo>
                  <a:cubicBezTo>
                    <a:pt x="0" y="71951"/>
                    <a:pt x="14445" y="112860"/>
                    <a:pt x="34255" y="112860"/>
                  </a:cubicBezTo>
                  <a:lnTo>
                    <a:pt x="125307" y="112860"/>
                  </a:lnTo>
                  <a:cubicBezTo>
                    <a:pt x="154867" y="112860"/>
                    <a:pt x="138771" y="80824"/>
                    <a:pt x="122676" y="75614"/>
                  </a:cubicBezTo>
                  <a:cubicBezTo>
                    <a:pt x="120785" y="75003"/>
                    <a:pt x="118805" y="74742"/>
                    <a:pt x="116772" y="74742"/>
                  </a:cubicBezTo>
                  <a:cubicBezTo>
                    <a:pt x="104629" y="74742"/>
                    <a:pt x="90577" y="84063"/>
                    <a:pt x="82046" y="84063"/>
                  </a:cubicBezTo>
                  <a:cubicBezTo>
                    <a:pt x="79809" y="84063"/>
                    <a:pt x="77952" y="83422"/>
                    <a:pt x="76608" y="81804"/>
                  </a:cubicBezTo>
                  <a:cubicBezTo>
                    <a:pt x="69283" y="73034"/>
                    <a:pt x="93838" y="71074"/>
                    <a:pt x="87493" y="56990"/>
                  </a:cubicBezTo>
                  <a:cubicBezTo>
                    <a:pt x="81148" y="42907"/>
                    <a:pt x="54167" y="41875"/>
                    <a:pt x="51330" y="27843"/>
                  </a:cubicBezTo>
                  <a:cubicBezTo>
                    <a:pt x="48544" y="13811"/>
                    <a:pt x="63660" y="8446"/>
                    <a:pt x="63814" y="4371"/>
                  </a:cubicBezTo>
                  <a:cubicBezTo>
                    <a:pt x="63882" y="1714"/>
                    <a:pt x="61428" y="0"/>
                    <a:pt x="59240" y="0"/>
                  </a:cubicBez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7" name="Google Shape;1677;p62"/>
            <p:cNvSpPr/>
            <p:nvPr/>
          </p:nvSpPr>
          <p:spPr>
            <a:xfrm>
              <a:off x="4067925" y="2137825"/>
              <a:ext cx="713225" cy="1249750"/>
            </a:xfrm>
            <a:custGeom>
              <a:rect b="b" l="l" r="r" t="t"/>
              <a:pathLst>
                <a:path extrusionOk="0" h="49990" w="28529">
                  <a:moveTo>
                    <a:pt x="16302" y="1"/>
                  </a:moveTo>
                  <a:cubicBezTo>
                    <a:pt x="16301" y="1"/>
                    <a:pt x="8667" y="11970"/>
                    <a:pt x="2012" y="22390"/>
                  </a:cubicBezTo>
                  <a:cubicBezTo>
                    <a:pt x="155" y="25382"/>
                    <a:pt x="0" y="29148"/>
                    <a:pt x="1651" y="32295"/>
                  </a:cubicBezTo>
                  <a:cubicBezTo>
                    <a:pt x="4643" y="38228"/>
                    <a:pt x="3869" y="49990"/>
                    <a:pt x="3869" y="49990"/>
                  </a:cubicBezTo>
                  <a:cubicBezTo>
                    <a:pt x="3869" y="49990"/>
                    <a:pt x="28528" y="19450"/>
                    <a:pt x="16302" y="1"/>
                  </a:cubicBezTo>
                  <a:close/>
                </a:path>
              </a:pathLst>
            </a:custGeom>
            <a:solidFill>
              <a:srgbClr val="000000">
                <a:alpha val="301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8" name="Google Shape;1678;p62"/>
            <p:cNvSpPr/>
            <p:nvPr/>
          </p:nvSpPr>
          <p:spPr>
            <a:xfrm>
              <a:off x="2383575" y="1405700"/>
              <a:ext cx="1071750" cy="727000"/>
            </a:xfrm>
            <a:custGeom>
              <a:rect b="b" l="l" r="r" t="t"/>
              <a:pathLst>
                <a:path extrusionOk="0" h="29080" w="42870">
                  <a:moveTo>
                    <a:pt x="38275" y="1"/>
                  </a:moveTo>
                  <a:cubicBezTo>
                    <a:pt x="17716" y="1"/>
                    <a:pt x="1" y="29080"/>
                    <a:pt x="1" y="29080"/>
                  </a:cubicBezTo>
                  <a:cubicBezTo>
                    <a:pt x="1" y="29080"/>
                    <a:pt x="9110" y="25113"/>
                    <a:pt x="15751" y="25113"/>
                  </a:cubicBezTo>
                  <a:cubicBezTo>
                    <a:pt x="16335" y="25113"/>
                    <a:pt x="16899" y="25144"/>
                    <a:pt x="17437" y="25211"/>
                  </a:cubicBezTo>
                  <a:cubicBezTo>
                    <a:pt x="17877" y="25270"/>
                    <a:pt x="18318" y="25299"/>
                    <a:pt x="18756" y="25299"/>
                  </a:cubicBezTo>
                  <a:cubicBezTo>
                    <a:pt x="21765" y="25299"/>
                    <a:pt x="24677" y="23934"/>
                    <a:pt x="26568" y="21548"/>
                  </a:cubicBezTo>
                  <a:cubicBezTo>
                    <a:pt x="34152" y="11798"/>
                    <a:pt x="42870" y="500"/>
                    <a:pt x="42870" y="500"/>
                  </a:cubicBezTo>
                  <a:cubicBezTo>
                    <a:pt x="41327" y="159"/>
                    <a:pt x="39793" y="1"/>
                    <a:pt x="38275" y="1"/>
                  </a:cubicBezTo>
                  <a:close/>
                </a:path>
              </a:pathLst>
            </a:custGeom>
            <a:solidFill>
              <a:srgbClr val="000000">
                <a:alpha val="301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79" name="Google Shape;1679;p62"/>
          <p:cNvGrpSpPr/>
          <p:nvPr/>
        </p:nvGrpSpPr>
        <p:grpSpPr>
          <a:xfrm>
            <a:off x="3906175" y="1693175"/>
            <a:ext cx="632425" cy="1372350"/>
            <a:chOff x="3906175" y="1693175"/>
            <a:chExt cx="632425" cy="1372350"/>
          </a:xfrm>
        </p:grpSpPr>
        <p:sp>
          <p:nvSpPr>
            <p:cNvPr id="1680" name="Google Shape;1680;p62"/>
            <p:cNvSpPr/>
            <p:nvPr/>
          </p:nvSpPr>
          <p:spPr>
            <a:xfrm rot="10800000">
              <a:off x="4262300" y="1693175"/>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62"/>
            <p:cNvSpPr/>
            <p:nvPr/>
          </p:nvSpPr>
          <p:spPr>
            <a:xfrm rot="10800000">
              <a:off x="3906175" y="2927225"/>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82" name="Google Shape;1682;p6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683" name="Google Shape;1683;p62"/>
          <p:cNvPicPr preferRelativeResize="0"/>
          <p:nvPr/>
        </p:nvPicPr>
        <p:blipFill>
          <a:blip r:embed="rId3">
            <a:alphaModFix/>
          </a:blip>
          <a:stretch>
            <a:fillRect/>
          </a:stretch>
        </p:blipFill>
        <p:spPr>
          <a:xfrm>
            <a:off x="-3" y="4267225"/>
            <a:ext cx="825299" cy="87622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5">
                                            <p:txEl>
                                              <p:pRg end="0" st="0"/>
                                            </p:txEl>
                                          </p:spTgt>
                                        </p:tgtEl>
                                        <p:attrNameLst>
                                          <p:attrName>style.visibility</p:attrName>
                                        </p:attrNameLst>
                                      </p:cBhvr>
                                      <p:to>
                                        <p:strVal val="visible"/>
                                      </p:to>
                                    </p:set>
                                    <p:animEffect filter="fade" transition="in">
                                      <p:cBhvr>
                                        <p:cTn dur="1000"/>
                                        <p:tgtEl>
                                          <p:spTgt spid="164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5">
                                            <p:txEl>
                                              <p:pRg end="1" st="1"/>
                                            </p:txEl>
                                          </p:spTgt>
                                        </p:tgtEl>
                                        <p:attrNameLst>
                                          <p:attrName>style.visibility</p:attrName>
                                        </p:attrNameLst>
                                      </p:cBhvr>
                                      <p:to>
                                        <p:strVal val="visible"/>
                                      </p:to>
                                    </p:set>
                                    <p:animEffect filter="fade" transition="in">
                                      <p:cBhvr>
                                        <p:cTn dur="1000"/>
                                        <p:tgtEl>
                                          <p:spTgt spid="164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5">
                                            <p:txEl>
                                              <p:pRg end="2" st="2"/>
                                            </p:txEl>
                                          </p:spTgt>
                                        </p:tgtEl>
                                        <p:attrNameLst>
                                          <p:attrName>style.visibility</p:attrName>
                                        </p:attrNameLst>
                                      </p:cBhvr>
                                      <p:to>
                                        <p:strVal val="visible"/>
                                      </p:to>
                                    </p:set>
                                    <p:animEffect filter="fade" transition="in">
                                      <p:cBhvr>
                                        <p:cTn dur="1000"/>
                                        <p:tgtEl>
                                          <p:spTgt spid="164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5">
                                            <p:txEl>
                                              <p:pRg end="3" st="3"/>
                                            </p:txEl>
                                          </p:spTgt>
                                        </p:tgtEl>
                                        <p:attrNameLst>
                                          <p:attrName>style.visibility</p:attrName>
                                        </p:attrNameLst>
                                      </p:cBhvr>
                                      <p:to>
                                        <p:strVal val="visible"/>
                                      </p:to>
                                    </p:set>
                                    <p:animEffect filter="fade" transition="in">
                                      <p:cBhvr>
                                        <p:cTn dur="1000"/>
                                        <p:tgtEl>
                                          <p:spTgt spid="164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5">
                                            <p:txEl>
                                              <p:pRg end="4" st="4"/>
                                            </p:txEl>
                                          </p:spTgt>
                                        </p:tgtEl>
                                        <p:attrNameLst>
                                          <p:attrName>style.visibility</p:attrName>
                                        </p:attrNameLst>
                                      </p:cBhvr>
                                      <p:to>
                                        <p:strVal val="visible"/>
                                      </p:to>
                                    </p:set>
                                    <p:animEffect filter="fade" transition="in">
                                      <p:cBhvr>
                                        <p:cTn dur="1000"/>
                                        <p:tgtEl>
                                          <p:spTgt spid="164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5">
                                            <p:txEl>
                                              <p:pRg end="5" st="5"/>
                                            </p:txEl>
                                          </p:spTgt>
                                        </p:tgtEl>
                                        <p:attrNameLst>
                                          <p:attrName>style.visibility</p:attrName>
                                        </p:attrNameLst>
                                      </p:cBhvr>
                                      <p:to>
                                        <p:strVal val="visible"/>
                                      </p:to>
                                    </p:set>
                                    <p:animEffect filter="fade" transition="in">
                                      <p:cBhvr>
                                        <p:cTn dur="1000"/>
                                        <p:tgtEl>
                                          <p:spTgt spid="164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5">
                                            <p:txEl>
                                              <p:pRg end="6" st="6"/>
                                            </p:txEl>
                                          </p:spTgt>
                                        </p:tgtEl>
                                        <p:attrNameLst>
                                          <p:attrName>style.visibility</p:attrName>
                                        </p:attrNameLst>
                                      </p:cBhvr>
                                      <p:to>
                                        <p:strVal val="visible"/>
                                      </p:to>
                                    </p:set>
                                    <p:animEffect filter="fade" transition="in">
                                      <p:cBhvr>
                                        <p:cTn dur="1000"/>
                                        <p:tgtEl>
                                          <p:spTgt spid="1645">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87" name="Shape 1687"/>
        <p:cNvGrpSpPr/>
        <p:nvPr/>
      </p:nvGrpSpPr>
      <p:grpSpPr>
        <a:xfrm>
          <a:off x="0" y="0"/>
          <a:ext cx="0" cy="0"/>
          <a:chOff x="0" y="0"/>
          <a:chExt cx="0" cy="0"/>
        </a:xfrm>
      </p:grpSpPr>
      <p:pic>
        <p:nvPicPr>
          <p:cNvPr id="1688" name="Google Shape;1688;p63"/>
          <p:cNvPicPr preferRelativeResize="0"/>
          <p:nvPr/>
        </p:nvPicPr>
        <p:blipFill>
          <a:blip r:embed="rId4">
            <a:alphaModFix/>
          </a:blip>
          <a:stretch>
            <a:fillRect/>
          </a:stretch>
        </p:blipFill>
        <p:spPr>
          <a:xfrm>
            <a:off x="-3" y="4267225"/>
            <a:ext cx="825299" cy="876221"/>
          </a:xfrm>
          <a:prstGeom prst="rect">
            <a:avLst/>
          </a:prstGeom>
          <a:noFill/>
          <a:ln>
            <a:noFill/>
          </a:ln>
        </p:spPr>
      </p:pic>
      <p:sp>
        <p:nvSpPr>
          <p:cNvPr id="1689" name="Google Shape;1689;p63"/>
          <p:cNvSpPr txBox="1"/>
          <p:nvPr>
            <p:ph type="title"/>
          </p:nvPr>
        </p:nvSpPr>
        <p:spPr>
          <a:xfrm>
            <a:off x="402425" y="390925"/>
            <a:ext cx="1968000" cy="59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Reflection</a:t>
            </a:r>
            <a:endParaRPr/>
          </a:p>
        </p:txBody>
      </p:sp>
      <p:sp>
        <p:nvSpPr>
          <p:cNvPr id="1690" name="Google Shape;1690;p63"/>
          <p:cNvSpPr txBox="1"/>
          <p:nvPr>
            <p:ph idx="4294967295" type="body"/>
          </p:nvPr>
        </p:nvSpPr>
        <p:spPr>
          <a:xfrm>
            <a:off x="880523" y="2431975"/>
            <a:ext cx="1594800" cy="101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Can you identify three facts you learned?</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1691" name="Google Shape;1691;p63"/>
          <p:cNvSpPr txBox="1"/>
          <p:nvPr>
            <p:ph idx="4294967295" type="body"/>
          </p:nvPr>
        </p:nvSpPr>
        <p:spPr>
          <a:xfrm>
            <a:off x="2809907" y="2431975"/>
            <a:ext cx="1594800" cy="101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does the sun seem to ‘rise’?</a:t>
            </a:r>
            <a:endParaRPr/>
          </a:p>
          <a:p>
            <a:pPr indent="0" lvl="0" marL="0" rtl="0" algn="l">
              <a:spcBef>
                <a:spcPts val="1600"/>
              </a:spcBef>
              <a:spcAft>
                <a:spcPts val="0"/>
              </a:spcAft>
              <a:buNone/>
            </a:pPr>
            <a:r>
              <a:rPr lang="en"/>
              <a:t>Why the moon’s face seems to change shape?</a:t>
            </a:r>
            <a:endParaRPr/>
          </a:p>
          <a:p>
            <a:pPr indent="0" lvl="0" marL="0" rtl="0" algn="l">
              <a:spcBef>
                <a:spcPts val="1600"/>
              </a:spcBef>
              <a:spcAft>
                <a:spcPts val="1600"/>
              </a:spcAft>
              <a:buNone/>
            </a:pPr>
            <a:r>
              <a:rPr lang="en"/>
              <a:t>Why the UK has a cold winter and warm summer?</a:t>
            </a:r>
            <a:endParaRPr/>
          </a:p>
        </p:txBody>
      </p:sp>
      <p:sp>
        <p:nvSpPr>
          <p:cNvPr id="1692" name="Google Shape;1692;p63"/>
          <p:cNvSpPr txBox="1"/>
          <p:nvPr>
            <p:ph idx="4294967295" type="body"/>
          </p:nvPr>
        </p:nvSpPr>
        <p:spPr>
          <a:xfrm>
            <a:off x="4739291" y="2431975"/>
            <a:ext cx="1594800" cy="101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 can explain these in words, by sketches and diagrams, or by moving balls or objects around as you speak.</a:t>
            </a:r>
            <a:endParaRPr/>
          </a:p>
          <a:p>
            <a:pPr indent="0" lvl="0" marL="0" rtl="0" algn="l">
              <a:spcBef>
                <a:spcPts val="1600"/>
              </a:spcBef>
              <a:spcAft>
                <a:spcPts val="1600"/>
              </a:spcAft>
              <a:buNone/>
            </a:pPr>
            <a:r>
              <a:t/>
            </a:r>
            <a:endParaRPr/>
          </a:p>
        </p:txBody>
      </p:sp>
      <p:sp>
        <p:nvSpPr>
          <p:cNvPr id="1693" name="Google Shape;1693;p63"/>
          <p:cNvSpPr txBox="1"/>
          <p:nvPr>
            <p:ph idx="4294967295" type="body"/>
          </p:nvPr>
        </p:nvSpPr>
        <p:spPr>
          <a:xfrm>
            <a:off x="6668675" y="2431975"/>
            <a:ext cx="1594800" cy="101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Collect any remaining questions - you might be able to send them to an astronomer!</a:t>
            </a:r>
            <a:endParaRPr/>
          </a:p>
        </p:txBody>
      </p:sp>
      <p:sp>
        <p:nvSpPr>
          <p:cNvPr id="1694" name="Google Shape;1694;p63"/>
          <p:cNvSpPr txBox="1"/>
          <p:nvPr>
            <p:ph idx="4294967295" type="subTitle"/>
          </p:nvPr>
        </p:nvSpPr>
        <p:spPr>
          <a:xfrm>
            <a:off x="880523" y="1991624"/>
            <a:ext cx="1591200" cy="547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a:solidFill>
                  <a:schemeClr val="dk1"/>
                </a:solidFill>
              </a:rPr>
              <a:t>Recall</a:t>
            </a:r>
            <a:endParaRPr b="1">
              <a:solidFill>
                <a:schemeClr val="dk1"/>
              </a:solidFill>
            </a:endParaRPr>
          </a:p>
        </p:txBody>
      </p:sp>
      <p:sp>
        <p:nvSpPr>
          <p:cNvPr id="1695" name="Google Shape;1695;p63"/>
          <p:cNvSpPr txBox="1"/>
          <p:nvPr>
            <p:ph idx="4294967295" type="subTitle"/>
          </p:nvPr>
        </p:nvSpPr>
        <p:spPr>
          <a:xfrm>
            <a:off x="2811107" y="1991624"/>
            <a:ext cx="1591200" cy="547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a:solidFill>
                  <a:schemeClr val="dk1"/>
                </a:solidFill>
              </a:rPr>
              <a:t>Reform</a:t>
            </a:r>
            <a:endParaRPr b="1">
              <a:solidFill>
                <a:schemeClr val="dk1"/>
              </a:solidFill>
            </a:endParaRPr>
          </a:p>
        </p:txBody>
      </p:sp>
      <p:sp>
        <p:nvSpPr>
          <p:cNvPr id="1696" name="Google Shape;1696;p63"/>
          <p:cNvSpPr txBox="1"/>
          <p:nvPr>
            <p:ph idx="4294967295" type="subTitle"/>
          </p:nvPr>
        </p:nvSpPr>
        <p:spPr>
          <a:xfrm>
            <a:off x="4741691" y="1991624"/>
            <a:ext cx="1591200" cy="547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a:solidFill>
                  <a:schemeClr val="dk1"/>
                </a:solidFill>
              </a:rPr>
              <a:t>Recreate</a:t>
            </a:r>
            <a:endParaRPr b="1">
              <a:solidFill>
                <a:schemeClr val="dk1"/>
              </a:solidFill>
            </a:endParaRPr>
          </a:p>
        </p:txBody>
      </p:sp>
      <p:sp>
        <p:nvSpPr>
          <p:cNvPr id="1697" name="Google Shape;1697;p63"/>
          <p:cNvSpPr txBox="1"/>
          <p:nvPr>
            <p:ph idx="4294967295" type="subTitle"/>
          </p:nvPr>
        </p:nvSpPr>
        <p:spPr>
          <a:xfrm>
            <a:off x="6672275" y="1991624"/>
            <a:ext cx="1591200" cy="547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a:solidFill>
                  <a:schemeClr val="dk1"/>
                </a:solidFill>
              </a:rPr>
              <a:t>Repose</a:t>
            </a:r>
            <a:endParaRPr b="1">
              <a:solidFill>
                <a:schemeClr val="dk1"/>
              </a:solidFill>
            </a:endParaRPr>
          </a:p>
        </p:txBody>
      </p:sp>
      <p:grpSp>
        <p:nvGrpSpPr>
          <p:cNvPr id="1698" name="Google Shape;1698;p63"/>
          <p:cNvGrpSpPr/>
          <p:nvPr/>
        </p:nvGrpSpPr>
        <p:grpSpPr>
          <a:xfrm>
            <a:off x="1022991" y="1377273"/>
            <a:ext cx="530552" cy="530552"/>
            <a:chOff x="1190625" y="238125"/>
            <a:chExt cx="4972375" cy="4972375"/>
          </a:xfrm>
        </p:grpSpPr>
        <p:sp>
          <p:nvSpPr>
            <p:cNvPr id="1699" name="Google Shape;1699;p63"/>
            <p:cNvSpPr/>
            <p:nvPr/>
          </p:nvSpPr>
          <p:spPr>
            <a:xfrm>
              <a:off x="1190625" y="238125"/>
              <a:ext cx="4972375" cy="4972375"/>
            </a:xfrm>
            <a:custGeom>
              <a:rect b="b" l="l" r="r" t="t"/>
              <a:pathLst>
                <a:path extrusionOk="0" h="198895" w="198895">
                  <a:moveTo>
                    <a:pt x="99447" y="0"/>
                  </a:moveTo>
                  <a:cubicBezTo>
                    <a:pt x="44396" y="0"/>
                    <a:pt x="0" y="44396"/>
                    <a:pt x="0" y="99447"/>
                  </a:cubicBezTo>
                  <a:cubicBezTo>
                    <a:pt x="0" y="154499"/>
                    <a:pt x="44396" y="198895"/>
                    <a:pt x="99447" y="198895"/>
                  </a:cubicBezTo>
                  <a:cubicBezTo>
                    <a:pt x="154499" y="198895"/>
                    <a:pt x="198895" y="154499"/>
                    <a:pt x="198895" y="99447"/>
                  </a:cubicBezTo>
                  <a:cubicBezTo>
                    <a:pt x="198895" y="44396"/>
                    <a:pt x="154499" y="0"/>
                    <a:pt x="99447" y="0"/>
                  </a:cubicBezTo>
                  <a:close/>
                </a:path>
              </a:pathLst>
            </a:custGeom>
            <a:solidFill>
              <a:srgbClr val="B277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63"/>
            <p:cNvSpPr/>
            <p:nvPr/>
          </p:nvSpPr>
          <p:spPr>
            <a:xfrm>
              <a:off x="2855475" y="652475"/>
              <a:ext cx="702950" cy="702975"/>
            </a:xfrm>
            <a:custGeom>
              <a:rect b="b" l="l" r="r" t="t"/>
              <a:pathLst>
                <a:path extrusionOk="0" h="28119" w="28118">
                  <a:moveTo>
                    <a:pt x="13911" y="1"/>
                  </a:moveTo>
                  <a:cubicBezTo>
                    <a:pt x="6216" y="1"/>
                    <a:pt x="0" y="6512"/>
                    <a:pt x="0" y="14207"/>
                  </a:cubicBezTo>
                  <a:cubicBezTo>
                    <a:pt x="0" y="21903"/>
                    <a:pt x="6216" y="28118"/>
                    <a:pt x="13911" y="28118"/>
                  </a:cubicBezTo>
                  <a:cubicBezTo>
                    <a:pt x="21606" y="28118"/>
                    <a:pt x="28118" y="21903"/>
                    <a:pt x="28118" y="14207"/>
                  </a:cubicBezTo>
                  <a:cubicBezTo>
                    <a:pt x="28118" y="6512"/>
                    <a:pt x="21606" y="1"/>
                    <a:pt x="13911" y="1"/>
                  </a:cubicBezTo>
                  <a:close/>
                </a:path>
              </a:pathLst>
            </a:custGeom>
            <a:solidFill>
              <a:srgbClr val="D8A1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63"/>
            <p:cNvSpPr/>
            <p:nvPr/>
          </p:nvSpPr>
          <p:spPr>
            <a:xfrm>
              <a:off x="1678975" y="1644000"/>
              <a:ext cx="591975" cy="504900"/>
            </a:xfrm>
            <a:custGeom>
              <a:rect b="b" l="l" r="r" t="t"/>
              <a:pathLst>
                <a:path extrusionOk="0" h="20196" w="23679">
                  <a:moveTo>
                    <a:pt x="13319" y="0"/>
                  </a:moveTo>
                  <a:cubicBezTo>
                    <a:pt x="4440" y="0"/>
                    <a:pt x="0" y="10951"/>
                    <a:pt x="6216" y="17167"/>
                  </a:cubicBezTo>
                  <a:cubicBezTo>
                    <a:pt x="8314" y="19265"/>
                    <a:pt x="10874" y="20195"/>
                    <a:pt x="13379" y="20195"/>
                  </a:cubicBezTo>
                  <a:cubicBezTo>
                    <a:pt x="18648" y="20195"/>
                    <a:pt x="23678" y="16081"/>
                    <a:pt x="23678" y="10063"/>
                  </a:cubicBezTo>
                  <a:lnTo>
                    <a:pt x="23382" y="10063"/>
                  </a:lnTo>
                  <a:cubicBezTo>
                    <a:pt x="23382" y="4440"/>
                    <a:pt x="18943" y="0"/>
                    <a:pt x="13319" y="0"/>
                  </a:cubicBezTo>
                  <a:close/>
                </a:path>
              </a:pathLst>
            </a:custGeom>
            <a:solidFill>
              <a:srgbClr val="D8A1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63"/>
            <p:cNvSpPr/>
            <p:nvPr/>
          </p:nvSpPr>
          <p:spPr>
            <a:xfrm>
              <a:off x="3987575" y="1392425"/>
              <a:ext cx="591975" cy="504900"/>
            </a:xfrm>
            <a:custGeom>
              <a:rect b="b" l="l" r="r" t="t"/>
              <a:pathLst>
                <a:path extrusionOk="0" h="20196" w="23679">
                  <a:moveTo>
                    <a:pt x="13615" y="0"/>
                  </a:moveTo>
                  <a:cubicBezTo>
                    <a:pt x="4440" y="0"/>
                    <a:pt x="0" y="10951"/>
                    <a:pt x="6512" y="17167"/>
                  </a:cubicBezTo>
                  <a:cubicBezTo>
                    <a:pt x="8515" y="19265"/>
                    <a:pt x="11010" y="20195"/>
                    <a:pt x="13471" y="20195"/>
                  </a:cubicBezTo>
                  <a:cubicBezTo>
                    <a:pt x="18648" y="20195"/>
                    <a:pt x="23678" y="16081"/>
                    <a:pt x="23678" y="10063"/>
                  </a:cubicBezTo>
                  <a:cubicBezTo>
                    <a:pt x="23678" y="4440"/>
                    <a:pt x="19239" y="0"/>
                    <a:pt x="13615" y="0"/>
                  </a:cubicBezTo>
                  <a:close/>
                </a:path>
              </a:pathLst>
            </a:custGeom>
            <a:solidFill>
              <a:srgbClr val="D8A1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63"/>
            <p:cNvSpPr/>
            <p:nvPr/>
          </p:nvSpPr>
          <p:spPr>
            <a:xfrm>
              <a:off x="2951650" y="3316250"/>
              <a:ext cx="503200" cy="503175"/>
            </a:xfrm>
            <a:custGeom>
              <a:rect b="b" l="l" r="r" t="t"/>
              <a:pathLst>
                <a:path extrusionOk="0" h="20127" w="20128">
                  <a:moveTo>
                    <a:pt x="10064" y="0"/>
                  </a:moveTo>
                  <a:cubicBezTo>
                    <a:pt x="4441" y="0"/>
                    <a:pt x="1" y="4736"/>
                    <a:pt x="1" y="10064"/>
                  </a:cubicBezTo>
                  <a:cubicBezTo>
                    <a:pt x="1" y="15687"/>
                    <a:pt x="4441" y="20127"/>
                    <a:pt x="10064" y="20127"/>
                  </a:cubicBezTo>
                  <a:cubicBezTo>
                    <a:pt x="15688" y="20127"/>
                    <a:pt x="20127" y="15687"/>
                    <a:pt x="20127" y="10064"/>
                  </a:cubicBezTo>
                  <a:cubicBezTo>
                    <a:pt x="20127" y="4736"/>
                    <a:pt x="15688" y="0"/>
                    <a:pt x="10064" y="0"/>
                  </a:cubicBezTo>
                  <a:close/>
                </a:path>
              </a:pathLst>
            </a:custGeom>
            <a:solidFill>
              <a:srgbClr val="D8A1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63"/>
            <p:cNvSpPr/>
            <p:nvPr/>
          </p:nvSpPr>
          <p:spPr>
            <a:xfrm>
              <a:off x="3084850" y="1865975"/>
              <a:ext cx="421800" cy="354725"/>
            </a:xfrm>
            <a:custGeom>
              <a:rect b="b" l="l" r="r" t="t"/>
              <a:pathLst>
                <a:path extrusionOk="0" h="14189" w="16872">
                  <a:moveTo>
                    <a:pt x="9472" y="0"/>
                  </a:moveTo>
                  <a:cubicBezTo>
                    <a:pt x="3256" y="0"/>
                    <a:pt x="0" y="7696"/>
                    <a:pt x="4440" y="12135"/>
                  </a:cubicBezTo>
                  <a:cubicBezTo>
                    <a:pt x="5955" y="13556"/>
                    <a:pt x="7774" y="14189"/>
                    <a:pt x="9546" y="14189"/>
                  </a:cubicBezTo>
                  <a:cubicBezTo>
                    <a:pt x="13312" y="14189"/>
                    <a:pt x="16871" y="11331"/>
                    <a:pt x="16871" y="7104"/>
                  </a:cubicBezTo>
                  <a:cubicBezTo>
                    <a:pt x="16575" y="2960"/>
                    <a:pt x="13615" y="0"/>
                    <a:pt x="9472" y="0"/>
                  </a:cubicBezTo>
                  <a:close/>
                </a:path>
              </a:pathLst>
            </a:custGeom>
            <a:solidFill>
              <a:srgbClr val="D8A1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63"/>
            <p:cNvSpPr/>
            <p:nvPr/>
          </p:nvSpPr>
          <p:spPr>
            <a:xfrm>
              <a:off x="1760375" y="2620700"/>
              <a:ext cx="836150" cy="828750"/>
            </a:xfrm>
            <a:custGeom>
              <a:rect b="b" l="l" r="r" t="t"/>
              <a:pathLst>
                <a:path extrusionOk="0" h="33150" w="33446">
                  <a:moveTo>
                    <a:pt x="16871" y="1"/>
                  </a:moveTo>
                  <a:cubicBezTo>
                    <a:pt x="7695" y="1"/>
                    <a:pt x="0" y="7400"/>
                    <a:pt x="0" y="16575"/>
                  </a:cubicBezTo>
                  <a:cubicBezTo>
                    <a:pt x="0" y="25751"/>
                    <a:pt x="7695" y="33150"/>
                    <a:pt x="16871" y="33150"/>
                  </a:cubicBezTo>
                  <a:cubicBezTo>
                    <a:pt x="26046" y="33150"/>
                    <a:pt x="33445" y="25751"/>
                    <a:pt x="33445" y="16575"/>
                  </a:cubicBezTo>
                  <a:cubicBezTo>
                    <a:pt x="33445" y="7400"/>
                    <a:pt x="26046" y="1"/>
                    <a:pt x="16871" y="1"/>
                  </a:cubicBezTo>
                  <a:close/>
                </a:path>
              </a:pathLst>
            </a:custGeom>
            <a:solidFill>
              <a:srgbClr val="D8A1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63"/>
            <p:cNvSpPr/>
            <p:nvPr/>
          </p:nvSpPr>
          <p:spPr>
            <a:xfrm>
              <a:off x="3913575" y="2420925"/>
              <a:ext cx="828750" cy="828750"/>
            </a:xfrm>
            <a:custGeom>
              <a:rect b="b" l="l" r="r" t="t"/>
              <a:pathLst>
                <a:path extrusionOk="0" h="33150" w="33150">
                  <a:moveTo>
                    <a:pt x="16575" y="1"/>
                  </a:moveTo>
                  <a:cubicBezTo>
                    <a:pt x="7400" y="1"/>
                    <a:pt x="1" y="7400"/>
                    <a:pt x="1" y="16575"/>
                  </a:cubicBezTo>
                  <a:cubicBezTo>
                    <a:pt x="1" y="25750"/>
                    <a:pt x="7400" y="33150"/>
                    <a:pt x="16575" y="33150"/>
                  </a:cubicBezTo>
                  <a:cubicBezTo>
                    <a:pt x="25750" y="33150"/>
                    <a:pt x="33150" y="25750"/>
                    <a:pt x="33150" y="16575"/>
                  </a:cubicBezTo>
                  <a:cubicBezTo>
                    <a:pt x="33150" y="7400"/>
                    <a:pt x="25750" y="1"/>
                    <a:pt x="16575" y="1"/>
                  </a:cubicBezTo>
                  <a:close/>
                </a:path>
              </a:pathLst>
            </a:custGeom>
            <a:solidFill>
              <a:srgbClr val="D8A1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p63"/>
            <p:cNvSpPr/>
            <p:nvPr/>
          </p:nvSpPr>
          <p:spPr>
            <a:xfrm>
              <a:off x="5349050" y="2472725"/>
              <a:ext cx="584575" cy="501625"/>
            </a:xfrm>
            <a:custGeom>
              <a:rect b="b" l="l" r="r" t="t"/>
              <a:pathLst>
                <a:path extrusionOk="0" h="20065" w="23383">
                  <a:moveTo>
                    <a:pt x="13320" y="0"/>
                  </a:moveTo>
                  <a:cubicBezTo>
                    <a:pt x="4440" y="0"/>
                    <a:pt x="1" y="10951"/>
                    <a:pt x="6216" y="17167"/>
                  </a:cubicBezTo>
                  <a:cubicBezTo>
                    <a:pt x="8312" y="19168"/>
                    <a:pt x="10837" y="20064"/>
                    <a:pt x="13298" y="20064"/>
                  </a:cubicBezTo>
                  <a:cubicBezTo>
                    <a:pt x="18483" y="20064"/>
                    <a:pt x="23383" y="16085"/>
                    <a:pt x="23383" y="10063"/>
                  </a:cubicBezTo>
                  <a:cubicBezTo>
                    <a:pt x="23383" y="4440"/>
                    <a:pt x="18943" y="0"/>
                    <a:pt x="13320" y="0"/>
                  </a:cubicBezTo>
                  <a:close/>
                </a:path>
              </a:pathLst>
            </a:custGeom>
            <a:solidFill>
              <a:srgbClr val="D8A1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8" name="Google Shape;1708;p63"/>
            <p:cNvSpPr/>
            <p:nvPr/>
          </p:nvSpPr>
          <p:spPr>
            <a:xfrm>
              <a:off x="3684200" y="4433225"/>
              <a:ext cx="584575" cy="499675"/>
            </a:xfrm>
            <a:custGeom>
              <a:rect b="b" l="l" r="r" t="t"/>
              <a:pathLst>
                <a:path extrusionOk="0" h="19987" w="23383">
                  <a:moveTo>
                    <a:pt x="13818" y="0"/>
                  </a:moveTo>
                  <a:cubicBezTo>
                    <a:pt x="13653" y="0"/>
                    <a:pt x="13487" y="5"/>
                    <a:pt x="13319" y="14"/>
                  </a:cubicBezTo>
                  <a:cubicBezTo>
                    <a:pt x="4440" y="14"/>
                    <a:pt x="0" y="10669"/>
                    <a:pt x="6216" y="16884"/>
                  </a:cubicBezTo>
                  <a:cubicBezTo>
                    <a:pt x="8362" y="19030"/>
                    <a:pt x="10958" y="19987"/>
                    <a:pt x="13475" y="19987"/>
                  </a:cubicBezTo>
                  <a:cubicBezTo>
                    <a:pt x="18594" y="19987"/>
                    <a:pt x="23382" y="16029"/>
                    <a:pt x="23382" y="10077"/>
                  </a:cubicBezTo>
                  <a:cubicBezTo>
                    <a:pt x="23382" y="4621"/>
                    <a:pt x="19203" y="0"/>
                    <a:pt x="13818" y="0"/>
                  </a:cubicBezTo>
                  <a:close/>
                </a:path>
              </a:pathLst>
            </a:custGeom>
            <a:solidFill>
              <a:srgbClr val="D8A1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63"/>
            <p:cNvSpPr/>
            <p:nvPr/>
          </p:nvSpPr>
          <p:spPr>
            <a:xfrm>
              <a:off x="4660925" y="3456825"/>
              <a:ext cx="584575" cy="501400"/>
            </a:xfrm>
            <a:custGeom>
              <a:rect b="b" l="l" r="r" t="t"/>
              <a:pathLst>
                <a:path extrusionOk="0" h="20056" w="23383">
                  <a:moveTo>
                    <a:pt x="13319" y="1"/>
                  </a:moveTo>
                  <a:cubicBezTo>
                    <a:pt x="4440" y="1"/>
                    <a:pt x="0" y="10656"/>
                    <a:pt x="6216" y="17167"/>
                  </a:cubicBezTo>
                  <a:cubicBezTo>
                    <a:pt x="8300" y="19157"/>
                    <a:pt x="10809" y="20055"/>
                    <a:pt x="13258" y="20055"/>
                  </a:cubicBezTo>
                  <a:cubicBezTo>
                    <a:pt x="18457" y="20055"/>
                    <a:pt x="23382" y="16006"/>
                    <a:pt x="23382" y="9768"/>
                  </a:cubicBezTo>
                  <a:cubicBezTo>
                    <a:pt x="23382" y="4441"/>
                    <a:pt x="18942" y="1"/>
                    <a:pt x="13319" y="1"/>
                  </a:cubicBezTo>
                  <a:close/>
                </a:path>
              </a:pathLst>
            </a:custGeom>
            <a:solidFill>
              <a:srgbClr val="D8A1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63"/>
            <p:cNvSpPr/>
            <p:nvPr/>
          </p:nvSpPr>
          <p:spPr>
            <a:xfrm>
              <a:off x="2448500" y="4322550"/>
              <a:ext cx="503175" cy="432000"/>
            </a:xfrm>
            <a:custGeom>
              <a:rect b="b" l="l" r="r" t="t"/>
              <a:pathLst>
                <a:path extrusionOk="0" h="17280" w="20127">
                  <a:moveTo>
                    <a:pt x="11544" y="1"/>
                  </a:moveTo>
                  <a:cubicBezTo>
                    <a:pt x="3848" y="1"/>
                    <a:pt x="1" y="9472"/>
                    <a:pt x="5328" y="14800"/>
                  </a:cubicBezTo>
                  <a:cubicBezTo>
                    <a:pt x="7140" y="16516"/>
                    <a:pt x="9320" y="17280"/>
                    <a:pt x="11443" y="17280"/>
                  </a:cubicBezTo>
                  <a:cubicBezTo>
                    <a:pt x="15911" y="17280"/>
                    <a:pt x="20127" y="13896"/>
                    <a:pt x="20127" y="8880"/>
                  </a:cubicBezTo>
                  <a:lnTo>
                    <a:pt x="20127" y="8584"/>
                  </a:lnTo>
                  <a:cubicBezTo>
                    <a:pt x="20127" y="4145"/>
                    <a:pt x="16279" y="297"/>
                    <a:pt x="11544" y="1"/>
                  </a:cubicBezTo>
                  <a:close/>
                </a:path>
              </a:pathLst>
            </a:custGeom>
            <a:solidFill>
              <a:srgbClr val="D8A1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1" name="Google Shape;1711;p63"/>
            <p:cNvSpPr/>
            <p:nvPr/>
          </p:nvSpPr>
          <p:spPr>
            <a:xfrm>
              <a:off x="5304650" y="1644000"/>
              <a:ext cx="340400" cy="340375"/>
            </a:xfrm>
            <a:custGeom>
              <a:rect b="b" l="l" r="r" t="t"/>
              <a:pathLst>
                <a:path extrusionOk="0" h="13615" w="13616">
                  <a:moveTo>
                    <a:pt x="6808" y="0"/>
                  </a:moveTo>
                  <a:cubicBezTo>
                    <a:pt x="2961" y="0"/>
                    <a:pt x="1" y="2960"/>
                    <a:pt x="1" y="6808"/>
                  </a:cubicBezTo>
                  <a:cubicBezTo>
                    <a:pt x="1" y="10655"/>
                    <a:pt x="2961" y="13615"/>
                    <a:pt x="6808" y="13615"/>
                  </a:cubicBezTo>
                  <a:cubicBezTo>
                    <a:pt x="10656" y="13615"/>
                    <a:pt x="13616" y="10655"/>
                    <a:pt x="13616" y="6808"/>
                  </a:cubicBezTo>
                  <a:cubicBezTo>
                    <a:pt x="13616" y="2960"/>
                    <a:pt x="10656" y="0"/>
                    <a:pt x="6808" y="0"/>
                  </a:cubicBezTo>
                  <a:close/>
                </a:path>
              </a:pathLst>
            </a:custGeom>
            <a:solidFill>
              <a:srgbClr val="D8A1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2" name="Google Shape;1712;p63"/>
            <p:cNvSpPr/>
            <p:nvPr/>
          </p:nvSpPr>
          <p:spPr>
            <a:xfrm>
              <a:off x="4742300" y="4366950"/>
              <a:ext cx="347800" cy="347800"/>
            </a:xfrm>
            <a:custGeom>
              <a:rect b="b" l="l" r="r" t="t"/>
              <a:pathLst>
                <a:path extrusionOk="0" h="13912" w="13912">
                  <a:moveTo>
                    <a:pt x="6808" y="1"/>
                  </a:moveTo>
                  <a:cubicBezTo>
                    <a:pt x="3257" y="1"/>
                    <a:pt x="1" y="3257"/>
                    <a:pt x="1" y="7104"/>
                  </a:cubicBezTo>
                  <a:cubicBezTo>
                    <a:pt x="1" y="10656"/>
                    <a:pt x="3257" y="13912"/>
                    <a:pt x="6808" y="13912"/>
                  </a:cubicBezTo>
                  <a:cubicBezTo>
                    <a:pt x="10656" y="13912"/>
                    <a:pt x="13912" y="10656"/>
                    <a:pt x="13912" y="7104"/>
                  </a:cubicBezTo>
                  <a:cubicBezTo>
                    <a:pt x="13912" y="3257"/>
                    <a:pt x="10656" y="1"/>
                    <a:pt x="6808" y="1"/>
                  </a:cubicBezTo>
                  <a:close/>
                </a:path>
              </a:pathLst>
            </a:custGeom>
            <a:solidFill>
              <a:srgbClr val="D8A1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13" name="Google Shape;1713;p63"/>
          <p:cNvGrpSpPr/>
          <p:nvPr/>
        </p:nvGrpSpPr>
        <p:grpSpPr>
          <a:xfrm>
            <a:off x="2962329" y="1377396"/>
            <a:ext cx="530306" cy="530306"/>
            <a:chOff x="1190625" y="238125"/>
            <a:chExt cx="5168675" cy="5168675"/>
          </a:xfrm>
        </p:grpSpPr>
        <p:sp>
          <p:nvSpPr>
            <p:cNvPr id="1714" name="Google Shape;1714;p63"/>
            <p:cNvSpPr/>
            <p:nvPr/>
          </p:nvSpPr>
          <p:spPr>
            <a:xfrm>
              <a:off x="1190625" y="238125"/>
              <a:ext cx="5168675" cy="5168675"/>
            </a:xfrm>
            <a:custGeom>
              <a:rect b="b" l="l" r="r" t="t"/>
              <a:pathLst>
                <a:path extrusionOk="0" h="206747" w="206747">
                  <a:moveTo>
                    <a:pt x="103257" y="0"/>
                  </a:moveTo>
                  <a:cubicBezTo>
                    <a:pt x="46255" y="0"/>
                    <a:pt x="0" y="46255"/>
                    <a:pt x="0" y="103257"/>
                  </a:cubicBezTo>
                  <a:cubicBezTo>
                    <a:pt x="0" y="160258"/>
                    <a:pt x="46255" y="206747"/>
                    <a:pt x="103257" y="206747"/>
                  </a:cubicBezTo>
                  <a:cubicBezTo>
                    <a:pt x="160258" y="206747"/>
                    <a:pt x="206747" y="160258"/>
                    <a:pt x="206747" y="103257"/>
                  </a:cubicBezTo>
                  <a:cubicBezTo>
                    <a:pt x="206747" y="46255"/>
                    <a:pt x="160258" y="0"/>
                    <a:pt x="103257" y="0"/>
                  </a:cubicBezTo>
                  <a:close/>
                </a:path>
              </a:pathLst>
            </a:custGeom>
            <a:solidFill>
              <a:srgbClr val="BC70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5" name="Google Shape;1715;p63"/>
            <p:cNvSpPr/>
            <p:nvPr/>
          </p:nvSpPr>
          <p:spPr>
            <a:xfrm>
              <a:off x="2300275" y="2194625"/>
              <a:ext cx="4047350" cy="2955200"/>
            </a:xfrm>
            <a:custGeom>
              <a:rect b="b" l="l" r="r" t="t"/>
              <a:pathLst>
                <a:path extrusionOk="0" h="118208" w="161894">
                  <a:moveTo>
                    <a:pt x="159090" y="0"/>
                  </a:moveTo>
                  <a:cubicBezTo>
                    <a:pt x="150446" y="21726"/>
                    <a:pt x="127085" y="49292"/>
                    <a:pt x="90642" y="73821"/>
                  </a:cubicBezTo>
                  <a:cubicBezTo>
                    <a:pt x="56067" y="97183"/>
                    <a:pt x="23361" y="108863"/>
                    <a:pt x="0" y="110031"/>
                  </a:cubicBezTo>
                  <a:cubicBezTo>
                    <a:pt x="4673" y="113302"/>
                    <a:pt x="9345" y="115872"/>
                    <a:pt x="14484" y="118208"/>
                  </a:cubicBezTo>
                  <a:cubicBezTo>
                    <a:pt x="38546" y="114003"/>
                    <a:pt x="67514" y="101621"/>
                    <a:pt x="96248" y="82231"/>
                  </a:cubicBezTo>
                  <a:cubicBezTo>
                    <a:pt x="126151" y="61674"/>
                    <a:pt x="149045" y="38312"/>
                    <a:pt x="161893" y="16586"/>
                  </a:cubicBezTo>
                  <a:cubicBezTo>
                    <a:pt x="161426" y="10980"/>
                    <a:pt x="160492" y="5373"/>
                    <a:pt x="159090" y="0"/>
                  </a:cubicBezTo>
                  <a:close/>
                </a:path>
              </a:pathLst>
            </a:custGeom>
            <a:solidFill>
              <a:srgbClr val="D9B2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6" name="Google Shape;1716;p63"/>
            <p:cNvSpPr/>
            <p:nvPr/>
          </p:nvSpPr>
          <p:spPr>
            <a:xfrm>
              <a:off x="1558550" y="1248475"/>
              <a:ext cx="4438650" cy="3159625"/>
            </a:xfrm>
            <a:custGeom>
              <a:rect b="b" l="l" r="r" t="t"/>
              <a:pathLst>
                <a:path extrusionOk="0" h="126385" w="177546">
                  <a:moveTo>
                    <a:pt x="170537" y="1"/>
                  </a:moveTo>
                  <a:cubicBezTo>
                    <a:pt x="163996" y="22428"/>
                    <a:pt x="139934" y="53031"/>
                    <a:pt x="99753" y="80130"/>
                  </a:cubicBezTo>
                  <a:cubicBezTo>
                    <a:pt x="63073" y="105090"/>
                    <a:pt x="28611" y="116539"/>
                    <a:pt x="5173" y="116539"/>
                  </a:cubicBezTo>
                  <a:cubicBezTo>
                    <a:pt x="3383" y="116539"/>
                    <a:pt x="1658" y="116472"/>
                    <a:pt x="1" y="116340"/>
                  </a:cubicBezTo>
                  <a:lnTo>
                    <a:pt x="1" y="116340"/>
                  </a:lnTo>
                  <a:cubicBezTo>
                    <a:pt x="2337" y="119844"/>
                    <a:pt x="4673" y="123114"/>
                    <a:pt x="7009" y="126385"/>
                  </a:cubicBezTo>
                  <a:cubicBezTo>
                    <a:pt x="8644" y="126385"/>
                    <a:pt x="10046" y="126151"/>
                    <a:pt x="11681" y="126151"/>
                  </a:cubicBezTo>
                  <a:cubicBezTo>
                    <a:pt x="37846" y="124049"/>
                    <a:pt x="71953" y="110967"/>
                    <a:pt x="105593" y="88306"/>
                  </a:cubicBezTo>
                  <a:cubicBezTo>
                    <a:pt x="141569" y="63777"/>
                    <a:pt x="167267" y="34809"/>
                    <a:pt x="177546" y="10046"/>
                  </a:cubicBezTo>
                  <a:cubicBezTo>
                    <a:pt x="175443" y="6542"/>
                    <a:pt x="173107" y="3271"/>
                    <a:pt x="170537" y="1"/>
                  </a:cubicBezTo>
                  <a:close/>
                </a:path>
              </a:pathLst>
            </a:custGeom>
            <a:solidFill>
              <a:srgbClr val="D9B2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7" name="Google Shape;1717;p63"/>
            <p:cNvSpPr/>
            <p:nvPr/>
          </p:nvSpPr>
          <p:spPr>
            <a:xfrm>
              <a:off x="1564400" y="4092700"/>
              <a:ext cx="1039600" cy="315400"/>
            </a:xfrm>
            <a:custGeom>
              <a:rect b="b" l="l" r="r" t="t"/>
              <a:pathLst>
                <a:path extrusionOk="0" h="12616" w="41584">
                  <a:moveTo>
                    <a:pt x="27099" y="1"/>
                  </a:moveTo>
                  <a:cubicBezTo>
                    <a:pt x="19723" y="1748"/>
                    <a:pt x="12023" y="2689"/>
                    <a:pt x="4538" y="2689"/>
                  </a:cubicBezTo>
                  <a:cubicBezTo>
                    <a:pt x="3015" y="2689"/>
                    <a:pt x="1501" y="2650"/>
                    <a:pt x="0" y="2571"/>
                  </a:cubicBezTo>
                  <a:lnTo>
                    <a:pt x="0" y="2571"/>
                  </a:lnTo>
                  <a:cubicBezTo>
                    <a:pt x="935" y="4206"/>
                    <a:pt x="2103" y="6075"/>
                    <a:pt x="3271" y="7710"/>
                  </a:cubicBezTo>
                  <a:cubicBezTo>
                    <a:pt x="4439" y="9345"/>
                    <a:pt x="5607" y="10981"/>
                    <a:pt x="6775" y="12616"/>
                  </a:cubicBezTo>
                  <a:cubicBezTo>
                    <a:pt x="8410" y="12616"/>
                    <a:pt x="9812" y="12382"/>
                    <a:pt x="11447" y="12382"/>
                  </a:cubicBezTo>
                  <a:cubicBezTo>
                    <a:pt x="21492" y="11448"/>
                    <a:pt x="31771" y="9579"/>
                    <a:pt x="41583" y="6542"/>
                  </a:cubicBezTo>
                  <a:cubicBezTo>
                    <a:pt x="36444" y="4673"/>
                    <a:pt x="31538" y="2571"/>
                    <a:pt x="27099" y="1"/>
                  </a:cubicBezTo>
                  <a:close/>
                </a:path>
              </a:pathLst>
            </a:custGeom>
            <a:solidFill>
              <a:srgbClr val="D9B2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8" name="Google Shape;1718;p63"/>
            <p:cNvSpPr/>
            <p:nvPr/>
          </p:nvSpPr>
          <p:spPr>
            <a:xfrm>
              <a:off x="5296350" y="1248475"/>
              <a:ext cx="700850" cy="1279050"/>
            </a:xfrm>
            <a:custGeom>
              <a:rect b="b" l="l" r="r" t="t"/>
              <a:pathLst>
                <a:path extrusionOk="0" h="51162" w="28034">
                  <a:moveTo>
                    <a:pt x="21025" y="1"/>
                  </a:moveTo>
                  <a:cubicBezTo>
                    <a:pt x="17988" y="10513"/>
                    <a:pt x="10980" y="22895"/>
                    <a:pt x="234" y="35744"/>
                  </a:cubicBezTo>
                  <a:cubicBezTo>
                    <a:pt x="234" y="37846"/>
                    <a:pt x="467" y="39949"/>
                    <a:pt x="467" y="42051"/>
                  </a:cubicBezTo>
                  <a:cubicBezTo>
                    <a:pt x="467" y="45088"/>
                    <a:pt x="234" y="48125"/>
                    <a:pt x="0" y="51162"/>
                  </a:cubicBezTo>
                  <a:cubicBezTo>
                    <a:pt x="11681" y="39248"/>
                    <a:pt x="21025" y="25465"/>
                    <a:pt x="28034" y="10280"/>
                  </a:cubicBezTo>
                  <a:cubicBezTo>
                    <a:pt x="25698" y="6542"/>
                    <a:pt x="23595" y="3271"/>
                    <a:pt x="21025" y="1"/>
                  </a:cubicBezTo>
                  <a:close/>
                </a:path>
              </a:pathLst>
            </a:custGeom>
            <a:solidFill>
              <a:srgbClr val="D9B2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9" name="Google Shape;1719;p63"/>
            <p:cNvSpPr/>
            <p:nvPr/>
          </p:nvSpPr>
          <p:spPr>
            <a:xfrm>
              <a:off x="1249025" y="681975"/>
              <a:ext cx="4175825" cy="2931850"/>
            </a:xfrm>
            <a:custGeom>
              <a:rect b="b" l="l" r="r" t="t"/>
              <a:pathLst>
                <a:path extrusionOk="0" h="117274" w="167033">
                  <a:moveTo>
                    <a:pt x="158856" y="1"/>
                  </a:moveTo>
                  <a:cubicBezTo>
                    <a:pt x="149278" y="21259"/>
                    <a:pt x="126618" y="47657"/>
                    <a:pt x="91810" y="71252"/>
                  </a:cubicBezTo>
                  <a:cubicBezTo>
                    <a:pt x="57001" y="94847"/>
                    <a:pt x="23361" y="106528"/>
                    <a:pt x="0" y="107462"/>
                  </a:cubicBezTo>
                  <a:cubicBezTo>
                    <a:pt x="701" y="110733"/>
                    <a:pt x="1635" y="114003"/>
                    <a:pt x="2570" y="117274"/>
                  </a:cubicBezTo>
                  <a:lnTo>
                    <a:pt x="3271" y="117274"/>
                  </a:lnTo>
                  <a:cubicBezTo>
                    <a:pt x="29669" y="115405"/>
                    <a:pt x="63543" y="102323"/>
                    <a:pt x="97183" y="79429"/>
                  </a:cubicBezTo>
                  <a:cubicBezTo>
                    <a:pt x="130823" y="56768"/>
                    <a:pt x="155586" y="29903"/>
                    <a:pt x="167033" y="6074"/>
                  </a:cubicBezTo>
                  <a:cubicBezTo>
                    <a:pt x="164463" y="3972"/>
                    <a:pt x="161660" y="1869"/>
                    <a:pt x="158856" y="1"/>
                  </a:cubicBezTo>
                  <a:close/>
                </a:path>
              </a:pathLst>
            </a:custGeom>
            <a:solidFill>
              <a:srgbClr val="D9B2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0" name="Google Shape;1720;p63"/>
            <p:cNvSpPr/>
            <p:nvPr/>
          </p:nvSpPr>
          <p:spPr>
            <a:xfrm>
              <a:off x="1254850" y="3345150"/>
              <a:ext cx="379650" cy="268675"/>
            </a:xfrm>
            <a:custGeom>
              <a:rect b="b" l="l" r="r" t="t"/>
              <a:pathLst>
                <a:path extrusionOk="0" h="10747" w="15186">
                  <a:moveTo>
                    <a:pt x="9112" y="1"/>
                  </a:moveTo>
                  <a:cubicBezTo>
                    <a:pt x="6075" y="468"/>
                    <a:pt x="3038" y="701"/>
                    <a:pt x="1" y="935"/>
                  </a:cubicBezTo>
                  <a:cubicBezTo>
                    <a:pt x="234" y="2570"/>
                    <a:pt x="702" y="4206"/>
                    <a:pt x="1169" y="5841"/>
                  </a:cubicBezTo>
                  <a:cubicBezTo>
                    <a:pt x="1636" y="7476"/>
                    <a:pt x="2103" y="9111"/>
                    <a:pt x="2570" y="10747"/>
                  </a:cubicBezTo>
                  <a:lnTo>
                    <a:pt x="3038" y="10747"/>
                  </a:lnTo>
                  <a:cubicBezTo>
                    <a:pt x="7009" y="10280"/>
                    <a:pt x="11214" y="9812"/>
                    <a:pt x="15186" y="9111"/>
                  </a:cubicBezTo>
                  <a:cubicBezTo>
                    <a:pt x="12849" y="6308"/>
                    <a:pt x="10981" y="3271"/>
                    <a:pt x="9112" y="1"/>
                  </a:cubicBezTo>
                  <a:close/>
                </a:path>
              </a:pathLst>
            </a:custGeom>
            <a:solidFill>
              <a:srgbClr val="D9B2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p63"/>
            <p:cNvSpPr/>
            <p:nvPr/>
          </p:nvSpPr>
          <p:spPr>
            <a:xfrm>
              <a:off x="4951775" y="681975"/>
              <a:ext cx="473075" cy="689175"/>
            </a:xfrm>
            <a:custGeom>
              <a:rect b="b" l="l" r="r" t="t"/>
              <a:pathLst>
                <a:path extrusionOk="0" h="27567" w="18923">
                  <a:moveTo>
                    <a:pt x="10746" y="1"/>
                  </a:moveTo>
                  <a:cubicBezTo>
                    <a:pt x="7709" y="6542"/>
                    <a:pt x="4205" y="12616"/>
                    <a:pt x="0" y="18456"/>
                  </a:cubicBezTo>
                  <a:cubicBezTo>
                    <a:pt x="2103" y="21259"/>
                    <a:pt x="3972" y="24530"/>
                    <a:pt x="5607" y="27567"/>
                  </a:cubicBezTo>
                  <a:cubicBezTo>
                    <a:pt x="10746" y="21026"/>
                    <a:pt x="15185" y="13784"/>
                    <a:pt x="18923" y="6074"/>
                  </a:cubicBezTo>
                  <a:cubicBezTo>
                    <a:pt x="16353" y="3972"/>
                    <a:pt x="13550" y="1869"/>
                    <a:pt x="10746" y="1"/>
                  </a:cubicBezTo>
                  <a:close/>
                </a:path>
              </a:pathLst>
            </a:custGeom>
            <a:solidFill>
              <a:srgbClr val="D9B2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22" name="Google Shape;1722;p63"/>
          <p:cNvGrpSpPr/>
          <p:nvPr/>
        </p:nvGrpSpPr>
        <p:grpSpPr>
          <a:xfrm>
            <a:off x="4884366" y="1377378"/>
            <a:ext cx="530330" cy="530330"/>
            <a:chOff x="1190625" y="238125"/>
            <a:chExt cx="4919575" cy="4919575"/>
          </a:xfrm>
        </p:grpSpPr>
        <p:sp>
          <p:nvSpPr>
            <p:cNvPr id="1723" name="Google Shape;1723;p63"/>
            <p:cNvSpPr/>
            <p:nvPr/>
          </p:nvSpPr>
          <p:spPr>
            <a:xfrm>
              <a:off x="1190625" y="238125"/>
              <a:ext cx="4919575" cy="4919575"/>
            </a:xfrm>
            <a:custGeom>
              <a:rect b="b" l="l" r="r" t="t"/>
              <a:pathLst>
                <a:path extrusionOk="0" h="196783" w="196783">
                  <a:moveTo>
                    <a:pt x="98530" y="0"/>
                  </a:moveTo>
                  <a:cubicBezTo>
                    <a:pt x="44130" y="0"/>
                    <a:pt x="0" y="44130"/>
                    <a:pt x="0" y="98530"/>
                  </a:cubicBezTo>
                  <a:cubicBezTo>
                    <a:pt x="0" y="152652"/>
                    <a:pt x="44130" y="196783"/>
                    <a:pt x="98530" y="196783"/>
                  </a:cubicBezTo>
                  <a:cubicBezTo>
                    <a:pt x="152652" y="196783"/>
                    <a:pt x="196783" y="152652"/>
                    <a:pt x="196783" y="98530"/>
                  </a:cubicBezTo>
                  <a:cubicBezTo>
                    <a:pt x="196783" y="44130"/>
                    <a:pt x="152652" y="0"/>
                    <a:pt x="98530" y="0"/>
                  </a:cubicBezTo>
                  <a:close/>
                </a:path>
              </a:pathLst>
            </a:custGeom>
            <a:solidFill>
              <a:srgbClr val="AE23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p63"/>
            <p:cNvSpPr/>
            <p:nvPr/>
          </p:nvSpPr>
          <p:spPr>
            <a:xfrm>
              <a:off x="3327750" y="855650"/>
              <a:ext cx="1214300" cy="305350"/>
            </a:xfrm>
            <a:custGeom>
              <a:rect b="b" l="l" r="r" t="t"/>
              <a:pathLst>
                <a:path extrusionOk="0" h="12214" w="48572">
                  <a:moveTo>
                    <a:pt x="24147" y="1"/>
                  </a:moveTo>
                  <a:cubicBezTo>
                    <a:pt x="10825" y="1"/>
                    <a:pt x="0" y="2776"/>
                    <a:pt x="0" y="6107"/>
                  </a:cubicBezTo>
                  <a:cubicBezTo>
                    <a:pt x="0" y="9438"/>
                    <a:pt x="10825" y="12213"/>
                    <a:pt x="24147" y="12213"/>
                  </a:cubicBezTo>
                  <a:cubicBezTo>
                    <a:pt x="37747" y="12213"/>
                    <a:pt x="48571" y="9438"/>
                    <a:pt x="48571" y="6107"/>
                  </a:cubicBezTo>
                  <a:cubicBezTo>
                    <a:pt x="48571" y="2776"/>
                    <a:pt x="37747" y="1"/>
                    <a:pt x="24147" y="1"/>
                  </a:cubicBezTo>
                  <a:close/>
                </a:path>
              </a:pathLst>
            </a:custGeom>
            <a:solidFill>
              <a:srgbClr val="D962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5" name="Google Shape;1725;p63"/>
            <p:cNvSpPr/>
            <p:nvPr/>
          </p:nvSpPr>
          <p:spPr>
            <a:xfrm>
              <a:off x="1835925" y="2874825"/>
              <a:ext cx="1408575" cy="430225"/>
            </a:xfrm>
            <a:custGeom>
              <a:rect b="b" l="l" r="r" t="t"/>
              <a:pathLst>
                <a:path extrusionOk="0" h="17209" w="56343">
                  <a:moveTo>
                    <a:pt x="28033" y="1"/>
                  </a:moveTo>
                  <a:cubicBezTo>
                    <a:pt x="12490" y="1"/>
                    <a:pt x="0" y="3887"/>
                    <a:pt x="0" y="8605"/>
                  </a:cubicBezTo>
                  <a:cubicBezTo>
                    <a:pt x="0" y="13323"/>
                    <a:pt x="12490" y="17209"/>
                    <a:pt x="28033" y="17209"/>
                  </a:cubicBezTo>
                  <a:cubicBezTo>
                    <a:pt x="43575" y="17209"/>
                    <a:pt x="56343" y="13323"/>
                    <a:pt x="56343" y="8605"/>
                  </a:cubicBezTo>
                  <a:cubicBezTo>
                    <a:pt x="56343" y="3887"/>
                    <a:pt x="43575" y="1"/>
                    <a:pt x="28033" y="1"/>
                  </a:cubicBezTo>
                  <a:close/>
                </a:path>
              </a:pathLst>
            </a:custGeom>
            <a:solidFill>
              <a:srgbClr val="D962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6" name="Google Shape;1726;p63"/>
            <p:cNvSpPr/>
            <p:nvPr/>
          </p:nvSpPr>
          <p:spPr>
            <a:xfrm>
              <a:off x="1738775" y="1736875"/>
              <a:ext cx="1922050" cy="305325"/>
            </a:xfrm>
            <a:custGeom>
              <a:rect b="b" l="l" r="r" t="t"/>
              <a:pathLst>
                <a:path extrusionOk="0" h="12213" w="76882">
                  <a:moveTo>
                    <a:pt x="38580" y="1"/>
                  </a:moveTo>
                  <a:cubicBezTo>
                    <a:pt x="17486" y="1"/>
                    <a:pt x="0" y="2776"/>
                    <a:pt x="0" y="6107"/>
                  </a:cubicBezTo>
                  <a:cubicBezTo>
                    <a:pt x="0" y="9437"/>
                    <a:pt x="17209" y="12213"/>
                    <a:pt x="38580" y="12213"/>
                  </a:cubicBezTo>
                  <a:cubicBezTo>
                    <a:pt x="59674" y="12213"/>
                    <a:pt x="76882" y="9715"/>
                    <a:pt x="76882" y="6107"/>
                  </a:cubicBezTo>
                  <a:cubicBezTo>
                    <a:pt x="76882" y="2776"/>
                    <a:pt x="59674" y="1"/>
                    <a:pt x="38580" y="1"/>
                  </a:cubicBezTo>
                  <a:close/>
                </a:path>
              </a:pathLst>
            </a:custGeom>
            <a:solidFill>
              <a:srgbClr val="D962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7" name="Google Shape;1727;p63"/>
            <p:cNvSpPr/>
            <p:nvPr/>
          </p:nvSpPr>
          <p:spPr>
            <a:xfrm>
              <a:off x="3757950" y="2423825"/>
              <a:ext cx="1387775" cy="194300"/>
            </a:xfrm>
            <a:custGeom>
              <a:rect b="b" l="l" r="r" t="t"/>
              <a:pathLst>
                <a:path extrusionOk="0" h="7772" w="55511">
                  <a:moveTo>
                    <a:pt x="27755" y="0"/>
                  </a:moveTo>
                  <a:cubicBezTo>
                    <a:pt x="12490" y="0"/>
                    <a:pt x="0" y="1665"/>
                    <a:pt x="0" y="3886"/>
                  </a:cubicBezTo>
                  <a:cubicBezTo>
                    <a:pt x="0" y="5829"/>
                    <a:pt x="12490" y="7772"/>
                    <a:pt x="27755" y="7772"/>
                  </a:cubicBezTo>
                  <a:cubicBezTo>
                    <a:pt x="43021" y="7772"/>
                    <a:pt x="55510" y="5829"/>
                    <a:pt x="55510" y="3886"/>
                  </a:cubicBezTo>
                  <a:cubicBezTo>
                    <a:pt x="55510" y="1665"/>
                    <a:pt x="43021" y="0"/>
                    <a:pt x="27755" y="0"/>
                  </a:cubicBezTo>
                  <a:close/>
                </a:path>
              </a:pathLst>
            </a:custGeom>
            <a:solidFill>
              <a:srgbClr val="D962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8" name="Google Shape;1728;p63"/>
            <p:cNvSpPr/>
            <p:nvPr/>
          </p:nvSpPr>
          <p:spPr>
            <a:xfrm>
              <a:off x="3272225" y="3721350"/>
              <a:ext cx="1179625" cy="173500"/>
            </a:xfrm>
            <a:custGeom>
              <a:rect b="b" l="l" r="r" t="t"/>
              <a:pathLst>
                <a:path extrusionOk="0" h="6940" w="47185">
                  <a:moveTo>
                    <a:pt x="23593" y="1"/>
                  </a:moveTo>
                  <a:cubicBezTo>
                    <a:pt x="10548" y="1"/>
                    <a:pt x="1" y="1389"/>
                    <a:pt x="1" y="3332"/>
                  </a:cubicBezTo>
                  <a:cubicBezTo>
                    <a:pt x="1" y="5274"/>
                    <a:pt x="10548" y="6940"/>
                    <a:pt x="23593" y="6940"/>
                  </a:cubicBezTo>
                  <a:cubicBezTo>
                    <a:pt x="36637" y="6940"/>
                    <a:pt x="47184" y="5274"/>
                    <a:pt x="47184" y="3332"/>
                  </a:cubicBezTo>
                  <a:cubicBezTo>
                    <a:pt x="47184" y="1666"/>
                    <a:pt x="36637" y="1"/>
                    <a:pt x="23593" y="1"/>
                  </a:cubicBezTo>
                  <a:close/>
                </a:path>
              </a:pathLst>
            </a:custGeom>
            <a:solidFill>
              <a:srgbClr val="D962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29" name="Google Shape;1729;p63"/>
          <p:cNvGrpSpPr/>
          <p:nvPr/>
        </p:nvGrpSpPr>
        <p:grpSpPr>
          <a:xfrm>
            <a:off x="6806439" y="1377398"/>
            <a:ext cx="530306" cy="530306"/>
            <a:chOff x="1190625" y="238125"/>
            <a:chExt cx="5168675" cy="5168675"/>
          </a:xfrm>
        </p:grpSpPr>
        <p:sp>
          <p:nvSpPr>
            <p:cNvPr id="1730" name="Google Shape;1730;p63"/>
            <p:cNvSpPr/>
            <p:nvPr/>
          </p:nvSpPr>
          <p:spPr>
            <a:xfrm>
              <a:off x="1190625" y="238125"/>
              <a:ext cx="5168675" cy="5168675"/>
            </a:xfrm>
            <a:custGeom>
              <a:rect b="b" l="l" r="r" t="t"/>
              <a:pathLst>
                <a:path extrusionOk="0" h="206747" w="206747">
                  <a:moveTo>
                    <a:pt x="103257" y="0"/>
                  </a:moveTo>
                  <a:cubicBezTo>
                    <a:pt x="46255" y="0"/>
                    <a:pt x="0" y="46255"/>
                    <a:pt x="0" y="103257"/>
                  </a:cubicBezTo>
                  <a:cubicBezTo>
                    <a:pt x="0" y="160258"/>
                    <a:pt x="46255" y="206747"/>
                    <a:pt x="103257" y="206747"/>
                  </a:cubicBezTo>
                  <a:cubicBezTo>
                    <a:pt x="160258" y="206747"/>
                    <a:pt x="206747" y="160258"/>
                    <a:pt x="206747" y="103257"/>
                  </a:cubicBezTo>
                  <a:cubicBezTo>
                    <a:pt x="206747" y="46255"/>
                    <a:pt x="160258" y="0"/>
                    <a:pt x="103257" y="0"/>
                  </a:cubicBezTo>
                  <a:close/>
                </a:path>
              </a:pathLst>
            </a:custGeom>
            <a:solidFill>
              <a:srgbClr val="5121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1" name="Google Shape;1731;p63"/>
            <p:cNvSpPr/>
            <p:nvPr/>
          </p:nvSpPr>
          <p:spPr>
            <a:xfrm>
              <a:off x="2300275" y="2194625"/>
              <a:ext cx="4047350" cy="2955200"/>
            </a:xfrm>
            <a:custGeom>
              <a:rect b="b" l="l" r="r" t="t"/>
              <a:pathLst>
                <a:path extrusionOk="0" h="118208" w="161894">
                  <a:moveTo>
                    <a:pt x="159090" y="0"/>
                  </a:moveTo>
                  <a:cubicBezTo>
                    <a:pt x="150446" y="21726"/>
                    <a:pt x="127085" y="49292"/>
                    <a:pt x="90642" y="74055"/>
                  </a:cubicBezTo>
                  <a:cubicBezTo>
                    <a:pt x="56067" y="97416"/>
                    <a:pt x="23361" y="108863"/>
                    <a:pt x="0" y="110031"/>
                  </a:cubicBezTo>
                  <a:cubicBezTo>
                    <a:pt x="4673" y="113302"/>
                    <a:pt x="9345" y="115872"/>
                    <a:pt x="14484" y="118208"/>
                  </a:cubicBezTo>
                  <a:cubicBezTo>
                    <a:pt x="38546" y="114003"/>
                    <a:pt x="67514" y="101621"/>
                    <a:pt x="96248" y="82231"/>
                  </a:cubicBezTo>
                  <a:cubicBezTo>
                    <a:pt x="126151" y="61674"/>
                    <a:pt x="149045" y="38312"/>
                    <a:pt x="161893" y="16586"/>
                  </a:cubicBezTo>
                  <a:cubicBezTo>
                    <a:pt x="161426" y="10980"/>
                    <a:pt x="160492" y="5373"/>
                    <a:pt x="159090" y="0"/>
                  </a:cubicBezTo>
                  <a:close/>
                </a:path>
              </a:pathLst>
            </a:custGeom>
            <a:solidFill>
              <a:srgbClr val="A1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p63"/>
            <p:cNvSpPr/>
            <p:nvPr/>
          </p:nvSpPr>
          <p:spPr>
            <a:xfrm>
              <a:off x="1558550" y="1254325"/>
              <a:ext cx="4438650" cy="3153775"/>
            </a:xfrm>
            <a:custGeom>
              <a:rect b="b" l="l" r="r" t="t"/>
              <a:pathLst>
                <a:path extrusionOk="0" h="126151" w="177546">
                  <a:moveTo>
                    <a:pt x="170537" y="0"/>
                  </a:moveTo>
                  <a:cubicBezTo>
                    <a:pt x="170070" y="1169"/>
                    <a:pt x="169603" y="2570"/>
                    <a:pt x="169136" y="3972"/>
                  </a:cubicBezTo>
                  <a:cubicBezTo>
                    <a:pt x="168902" y="4673"/>
                    <a:pt x="168435" y="5374"/>
                    <a:pt x="168201" y="6074"/>
                  </a:cubicBezTo>
                  <a:cubicBezTo>
                    <a:pt x="167968" y="6775"/>
                    <a:pt x="167734" y="7476"/>
                    <a:pt x="167267" y="8177"/>
                  </a:cubicBezTo>
                  <a:cubicBezTo>
                    <a:pt x="167033" y="9111"/>
                    <a:pt x="166332" y="10046"/>
                    <a:pt x="165865" y="11214"/>
                  </a:cubicBezTo>
                  <a:cubicBezTo>
                    <a:pt x="165632" y="11681"/>
                    <a:pt x="165398" y="12148"/>
                    <a:pt x="165164" y="12849"/>
                  </a:cubicBezTo>
                  <a:cubicBezTo>
                    <a:pt x="164697" y="13784"/>
                    <a:pt x="163996" y="14952"/>
                    <a:pt x="163295" y="16120"/>
                  </a:cubicBezTo>
                  <a:lnTo>
                    <a:pt x="162828" y="17288"/>
                  </a:lnTo>
                  <a:cubicBezTo>
                    <a:pt x="162127" y="18456"/>
                    <a:pt x="161193" y="19624"/>
                    <a:pt x="160492" y="21026"/>
                  </a:cubicBezTo>
                  <a:lnTo>
                    <a:pt x="160025" y="21726"/>
                  </a:lnTo>
                  <a:cubicBezTo>
                    <a:pt x="159090" y="23128"/>
                    <a:pt x="158156" y="24530"/>
                    <a:pt x="157221" y="25931"/>
                  </a:cubicBezTo>
                  <a:lnTo>
                    <a:pt x="156754" y="26399"/>
                  </a:lnTo>
                  <a:cubicBezTo>
                    <a:pt x="155820" y="27800"/>
                    <a:pt x="154885" y="29436"/>
                    <a:pt x="153717" y="30604"/>
                  </a:cubicBezTo>
                  <a:lnTo>
                    <a:pt x="153250" y="31305"/>
                  </a:lnTo>
                  <a:cubicBezTo>
                    <a:pt x="152316" y="32706"/>
                    <a:pt x="151148" y="34108"/>
                    <a:pt x="149979" y="35510"/>
                  </a:cubicBezTo>
                  <a:cubicBezTo>
                    <a:pt x="135262" y="52563"/>
                    <a:pt x="118442" y="67514"/>
                    <a:pt x="99753" y="79896"/>
                  </a:cubicBezTo>
                  <a:cubicBezTo>
                    <a:pt x="73355" y="97884"/>
                    <a:pt x="47891" y="108864"/>
                    <a:pt x="27100" y="113536"/>
                  </a:cubicBezTo>
                  <a:cubicBezTo>
                    <a:pt x="25464" y="114003"/>
                    <a:pt x="23595" y="114237"/>
                    <a:pt x="21726" y="114704"/>
                  </a:cubicBezTo>
                  <a:lnTo>
                    <a:pt x="20091" y="114938"/>
                  </a:lnTo>
                  <a:cubicBezTo>
                    <a:pt x="15020" y="115843"/>
                    <a:pt x="9809" y="116187"/>
                    <a:pt x="4566" y="116187"/>
                  </a:cubicBezTo>
                  <a:cubicBezTo>
                    <a:pt x="3046" y="116187"/>
                    <a:pt x="1523" y="116158"/>
                    <a:pt x="1" y="116106"/>
                  </a:cubicBezTo>
                  <a:lnTo>
                    <a:pt x="1" y="116106"/>
                  </a:lnTo>
                  <a:cubicBezTo>
                    <a:pt x="1169" y="117741"/>
                    <a:pt x="2337" y="119610"/>
                    <a:pt x="3505" y="121245"/>
                  </a:cubicBezTo>
                  <a:cubicBezTo>
                    <a:pt x="4673" y="122880"/>
                    <a:pt x="5841" y="124516"/>
                    <a:pt x="7009" y="126151"/>
                  </a:cubicBezTo>
                  <a:cubicBezTo>
                    <a:pt x="8411" y="126151"/>
                    <a:pt x="10046" y="125917"/>
                    <a:pt x="11681" y="125917"/>
                  </a:cubicBezTo>
                  <a:cubicBezTo>
                    <a:pt x="13784" y="125684"/>
                    <a:pt x="15886" y="125450"/>
                    <a:pt x="17989" y="125217"/>
                  </a:cubicBezTo>
                  <a:lnTo>
                    <a:pt x="21726" y="124516"/>
                  </a:lnTo>
                  <a:lnTo>
                    <a:pt x="21960" y="124516"/>
                  </a:lnTo>
                  <a:cubicBezTo>
                    <a:pt x="28501" y="123581"/>
                    <a:pt x="35276" y="121946"/>
                    <a:pt x="41817" y="120077"/>
                  </a:cubicBezTo>
                  <a:lnTo>
                    <a:pt x="41350" y="120077"/>
                  </a:lnTo>
                  <a:cubicBezTo>
                    <a:pt x="64244" y="112602"/>
                    <a:pt x="85736" y="101855"/>
                    <a:pt x="105593" y="88072"/>
                  </a:cubicBezTo>
                  <a:cubicBezTo>
                    <a:pt x="121479" y="77326"/>
                    <a:pt x="136196" y="64945"/>
                    <a:pt x="149512" y="50928"/>
                  </a:cubicBezTo>
                  <a:cubicBezTo>
                    <a:pt x="155586" y="44620"/>
                    <a:pt x="161193" y="37612"/>
                    <a:pt x="165865" y="30370"/>
                  </a:cubicBezTo>
                  <a:cubicBezTo>
                    <a:pt x="170537" y="24063"/>
                    <a:pt x="174275" y="17054"/>
                    <a:pt x="177546" y="10046"/>
                  </a:cubicBezTo>
                  <a:cubicBezTo>
                    <a:pt x="175210" y="6542"/>
                    <a:pt x="172873" y="3037"/>
                    <a:pt x="170537" y="0"/>
                  </a:cubicBezTo>
                  <a:close/>
                </a:path>
              </a:pathLst>
            </a:custGeom>
            <a:solidFill>
              <a:srgbClr val="A1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3" name="Google Shape;1733;p63"/>
            <p:cNvSpPr/>
            <p:nvPr/>
          </p:nvSpPr>
          <p:spPr>
            <a:xfrm>
              <a:off x="1249025" y="681975"/>
              <a:ext cx="4175825" cy="2931850"/>
            </a:xfrm>
            <a:custGeom>
              <a:rect b="b" l="l" r="r" t="t"/>
              <a:pathLst>
                <a:path extrusionOk="0" h="117274" w="167033">
                  <a:moveTo>
                    <a:pt x="158856" y="1"/>
                  </a:moveTo>
                  <a:cubicBezTo>
                    <a:pt x="157455" y="3271"/>
                    <a:pt x="156053" y="6308"/>
                    <a:pt x="154184" y="9111"/>
                  </a:cubicBezTo>
                  <a:lnTo>
                    <a:pt x="153250" y="10747"/>
                  </a:lnTo>
                  <a:lnTo>
                    <a:pt x="151848" y="13083"/>
                  </a:lnTo>
                  <a:lnTo>
                    <a:pt x="149745" y="15886"/>
                  </a:lnTo>
                  <a:lnTo>
                    <a:pt x="148811" y="17288"/>
                  </a:lnTo>
                  <a:cubicBezTo>
                    <a:pt x="136663" y="34575"/>
                    <a:pt x="117507" y="53731"/>
                    <a:pt x="91810" y="71252"/>
                  </a:cubicBezTo>
                  <a:cubicBezTo>
                    <a:pt x="57001" y="94847"/>
                    <a:pt x="23361" y="106528"/>
                    <a:pt x="0" y="107462"/>
                  </a:cubicBezTo>
                  <a:cubicBezTo>
                    <a:pt x="701" y="110733"/>
                    <a:pt x="1635" y="114003"/>
                    <a:pt x="2570" y="117274"/>
                  </a:cubicBezTo>
                  <a:lnTo>
                    <a:pt x="3271" y="117274"/>
                  </a:lnTo>
                  <a:cubicBezTo>
                    <a:pt x="29669" y="115405"/>
                    <a:pt x="63543" y="102323"/>
                    <a:pt x="97183" y="79429"/>
                  </a:cubicBezTo>
                  <a:cubicBezTo>
                    <a:pt x="118675" y="65412"/>
                    <a:pt x="137831" y="47891"/>
                    <a:pt x="153717" y="27567"/>
                  </a:cubicBezTo>
                  <a:cubicBezTo>
                    <a:pt x="153950" y="27333"/>
                    <a:pt x="154184" y="26866"/>
                    <a:pt x="154418" y="26632"/>
                  </a:cubicBezTo>
                  <a:cubicBezTo>
                    <a:pt x="155119" y="25464"/>
                    <a:pt x="156053" y="24530"/>
                    <a:pt x="156754" y="23362"/>
                  </a:cubicBezTo>
                  <a:cubicBezTo>
                    <a:pt x="157221" y="22661"/>
                    <a:pt x="157688" y="22194"/>
                    <a:pt x="158155" y="21493"/>
                  </a:cubicBezTo>
                  <a:cubicBezTo>
                    <a:pt x="158856" y="20091"/>
                    <a:pt x="159791" y="18923"/>
                    <a:pt x="160492" y="17755"/>
                  </a:cubicBezTo>
                  <a:lnTo>
                    <a:pt x="160959" y="17054"/>
                  </a:lnTo>
                  <a:cubicBezTo>
                    <a:pt x="163295" y="13550"/>
                    <a:pt x="165164" y="9812"/>
                    <a:pt x="167033" y="6074"/>
                  </a:cubicBezTo>
                  <a:cubicBezTo>
                    <a:pt x="164463" y="3972"/>
                    <a:pt x="161660" y="1869"/>
                    <a:pt x="158856" y="1"/>
                  </a:cubicBezTo>
                  <a:close/>
                </a:path>
              </a:pathLst>
            </a:custGeom>
            <a:solidFill>
              <a:srgbClr val="A1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0"/>
                                        </p:tgtEl>
                                        <p:attrNameLst>
                                          <p:attrName>style.visibility</p:attrName>
                                        </p:attrNameLst>
                                      </p:cBhvr>
                                      <p:to>
                                        <p:strVal val="visible"/>
                                      </p:to>
                                    </p:set>
                                    <p:animEffect filter="fade" transition="in">
                                      <p:cBhvr>
                                        <p:cTn dur="1000"/>
                                        <p:tgtEl>
                                          <p:spTgt spid="16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1"/>
                                        </p:tgtEl>
                                        <p:attrNameLst>
                                          <p:attrName>style.visibility</p:attrName>
                                        </p:attrNameLst>
                                      </p:cBhvr>
                                      <p:to>
                                        <p:strVal val="visible"/>
                                      </p:to>
                                    </p:set>
                                    <p:animEffect filter="fade" transition="in">
                                      <p:cBhvr>
                                        <p:cTn dur="1000"/>
                                        <p:tgtEl>
                                          <p:spTgt spid="16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2"/>
                                        </p:tgtEl>
                                        <p:attrNameLst>
                                          <p:attrName>style.visibility</p:attrName>
                                        </p:attrNameLst>
                                      </p:cBhvr>
                                      <p:to>
                                        <p:strVal val="visible"/>
                                      </p:to>
                                    </p:set>
                                    <p:animEffect filter="fade" transition="in">
                                      <p:cBhvr>
                                        <p:cTn dur="1000"/>
                                        <p:tgtEl>
                                          <p:spTgt spid="16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3"/>
                                        </p:tgtEl>
                                        <p:attrNameLst>
                                          <p:attrName>style.visibility</p:attrName>
                                        </p:attrNameLst>
                                      </p:cBhvr>
                                      <p:to>
                                        <p:strVal val="visible"/>
                                      </p:to>
                                    </p:set>
                                    <p:animEffect filter="fade" transition="in">
                                      <p:cBhvr>
                                        <p:cTn dur="1000"/>
                                        <p:tgtEl>
                                          <p:spTgt spid="16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7" name="Shape 1737"/>
        <p:cNvGrpSpPr/>
        <p:nvPr/>
      </p:nvGrpSpPr>
      <p:grpSpPr>
        <a:xfrm>
          <a:off x="0" y="0"/>
          <a:ext cx="0" cy="0"/>
          <a:chOff x="0" y="0"/>
          <a:chExt cx="0" cy="0"/>
        </a:xfrm>
      </p:grpSpPr>
      <p:pic>
        <p:nvPicPr>
          <p:cNvPr id="1738" name="Google Shape;1738;p64" title="Chart">
            <a:hlinkClick r:id="rId3"/>
          </p:cNvPr>
          <p:cNvPicPr preferRelativeResize="0"/>
          <p:nvPr/>
        </p:nvPicPr>
        <p:blipFill>
          <a:blip r:embed="rId4">
            <a:alphaModFix/>
          </a:blip>
          <a:stretch>
            <a:fillRect/>
          </a:stretch>
        </p:blipFill>
        <p:spPr>
          <a:xfrm>
            <a:off x="713225" y="1313436"/>
            <a:ext cx="3805362" cy="3256964"/>
          </a:xfrm>
          <a:prstGeom prst="rect">
            <a:avLst/>
          </a:prstGeom>
          <a:noFill/>
          <a:ln>
            <a:noFill/>
          </a:ln>
        </p:spPr>
      </p:pic>
      <p:sp>
        <p:nvSpPr>
          <p:cNvPr id="1739" name="Google Shape;1739;p64"/>
          <p:cNvSpPr txBox="1"/>
          <p:nvPr>
            <p:ph type="title"/>
          </p:nvPr>
        </p:nvSpPr>
        <p:spPr>
          <a:xfrm>
            <a:off x="5612550" y="452125"/>
            <a:ext cx="2556600" cy="650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Homework</a:t>
            </a:r>
            <a:endParaRPr/>
          </a:p>
        </p:txBody>
      </p:sp>
      <p:sp>
        <p:nvSpPr>
          <p:cNvPr id="1740" name="Google Shape;1740;p64"/>
          <p:cNvSpPr txBox="1"/>
          <p:nvPr>
            <p:ph idx="1" type="body"/>
          </p:nvPr>
        </p:nvSpPr>
        <p:spPr>
          <a:xfrm>
            <a:off x="5021700" y="1102525"/>
            <a:ext cx="3738300" cy="126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Oh no! Homework…</a:t>
            </a:r>
            <a:endParaRPr/>
          </a:p>
          <a:p>
            <a:pPr indent="0" lvl="0" marL="0" rtl="0" algn="l">
              <a:spcBef>
                <a:spcPts val="1600"/>
              </a:spcBef>
              <a:spcAft>
                <a:spcPts val="0"/>
              </a:spcAft>
              <a:buNone/>
            </a:pPr>
            <a:r>
              <a:rPr lang="en"/>
              <a:t>A great longitudinal study for pupils to complete is to observe the moon and draw its shape every night for a month.</a:t>
            </a:r>
            <a:endParaRPr/>
          </a:p>
          <a:p>
            <a:pPr indent="0" lvl="0" marL="0" rtl="0" algn="l">
              <a:spcBef>
                <a:spcPts val="1600"/>
              </a:spcBef>
              <a:spcAft>
                <a:spcPts val="0"/>
              </a:spcAft>
              <a:buNone/>
            </a:pPr>
            <a:r>
              <a:rPr lang="en"/>
              <a:t>Another is to chart temperatures weekly at noon throughout the year, or find this data online.</a:t>
            </a:r>
            <a:endParaRPr/>
          </a:p>
          <a:p>
            <a:pPr indent="0" lvl="0" marL="0" rtl="0" algn="l">
              <a:spcBef>
                <a:spcPts val="1600"/>
              </a:spcBef>
              <a:spcAft>
                <a:spcPts val="0"/>
              </a:spcAft>
              <a:buNone/>
            </a:pPr>
            <a:r>
              <a:rPr lang="en"/>
              <a:t>Similarly, pupils could track shadow heights of an object throughout the year, or carefully photograph the sun’s position at noon weekly (never observe the sun through a lens).</a:t>
            </a:r>
            <a:endParaRPr/>
          </a:p>
          <a:p>
            <a:pPr indent="0" lvl="0" marL="0" rtl="0" algn="l">
              <a:spcBef>
                <a:spcPts val="1600"/>
              </a:spcBef>
              <a:spcAft>
                <a:spcPts val="0"/>
              </a:spcAft>
              <a:buNone/>
            </a:pPr>
            <a:r>
              <a:rPr lang="en"/>
              <a:t>Each of these studies will link back to our learning of how the sun, moon and Earth move around and impact one another.</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grpSp>
        <p:nvGrpSpPr>
          <p:cNvPr id="1741" name="Google Shape;1741;p64"/>
          <p:cNvGrpSpPr/>
          <p:nvPr/>
        </p:nvGrpSpPr>
        <p:grpSpPr>
          <a:xfrm flipH="1" rot="2794071">
            <a:off x="4321140" y="700962"/>
            <a:ext cx="273514" cy="1148219"/>
            <a:chOff x="3167700" y="238125"/>
            <a:chExt cx="1230625" cy="5172775"/>
          </a:xfrm>
        </p:grpSpPr>
        <p:sp>
          <p:nvSpPr>
            <p:cNvPr id="1742" name="Google Shape;1742;p64"/>
            <p:cNvSpPr/>
            <p:nvPr/>
          </p:nvSpPr>
          <p:spPr>
            <a:xfrm>
              <a:off x="3310100" y="3874000"/>
              <a:ext cx="993900" cy="1536900"/>
            </a:xfrm>
            <a:custGeom>
              <a:rect b="b" l="l" r="r" t="t"/>
              <a:pathLst>
                <a:path extrusionOk="0" h="61476" w="39756">
                  <a:moveTo>
                    <a:pt x="20193" y="1"/>
                  </a:moveTo>
                  <a:cubicBezTo>
                    <a:pt x="19862" y="1"/>
                    <a:pt x="19527" y="7"/>
                    <a:pt x="19186" y="21"/>
                  </a:cubicBezTo>
                  <a:cubicBezTo>
                    <a:pt x="0" y="860"/>
                    <a:pt x="480" y="24004"/>
                    <a:pt x="7015" y="38034"/>
                  </a:cubicBezTo>
                  <a:cubicBezTo>
                    <a:pt x="7182" y="38463"/>
                    <a:pt x="7539" y="38655"/>
                    <a:pt x="7901" y="38655"/>
                  </a:cubicBezTo>
                  <a:cubicBezTo>
                    <a:pt x="8448" y="38655"/>
                    <a:pt x="9006" y="38216"/>
                    <a:pt x="8934" y="37494"/>
                  </a:cubicBezTo>
                  <a:cubicBezTo>
                    <a:pt x="8814" y="36055"/>
                    <a:pt x="8814" y="34556"/>
                    <a:pt x="8934" y="33057"/>
                  </a:cubicBezTo>
                  <a:cubicBezTo>
                    <a:pt x="8994" y="32638"/>
                    <a:pt x="9353" y="32278"/>
                    <a:pt x="9773" y="32158"/>
                  </a:cubicBezTo>
                  <a:cubicBezTo>
                    <a:pt x="9819" y="32153"/>
                    <a:pt x="9864" y="32150"/>
                    <a:pt x="9910" y="32150"/>
                  </a:cubicBezTo>
                  <a:cubicBezTo>
                    <a:pt x="10401" y="32150"/>
                    <a:pt x="10862" y="32443"/>
                    <a:pt x="10972" y="32937"/>
                  </a:cubicBezTo>
                  <a:cubicBezTo>
                    <a:pt x="13071" y="42650"/>
                    <a:pt x="21884" y="53922"/>
                    <a:pt x="24882" y="60877"/>
                  </a:cubicBezTo>
                  <a:cubicBezTo>
                    <a:pt x="25062" y="61117"/>
                    <a:pt x="25242" y="61297"/>
                    <a:pt x="25482" y="61417"/>
                  </a:cubicBezTo>
                  <a:cubicBezTo>
                    <a:pt x="25601" y="61457"/>
                    <a:pt x="25723" y="61476"/>
                    <a:pt x="25843" y="61476"/>
                  </a:cubicBezTo>
                  <a:cubicBezTo>
                    <a:pt x="26266" y="61476"/>
                    <a:pt x="26660" y="61238"/>
                    <a:pt x="26801" y="60817"/>
                  </a:cubicBezTo>
                  <a:cubicBezTo>
                    <a:pt x="29199" y="54522"/>
                    <a:pt x="28719" y="47627"/>
                    <a:pt x="27880" y="42830"/>
                  </a:cubicBezTo>
                  <a:cubicBezTo>
                    <a:pt x="27820" y="42471"/>
                    <a:pt x="28000" y="42051"/>
                    <a:pt x="28299" y="41871"/>
                  </a:cubicBezTo>
                  <a:cubicBezTo>
                    <a:pt x="28474" y="41746"/>
                    <a:pt x="28691" y="41684"/>
                    <a:pt x="28906" y="41684"/>
                  </a:cubicBezTo>
                  <a:cubicBezTo>
                    <a:pt x="29206" y="41684"/>
                    <a:pt x="29504" y="41806"/>
                    <a:pt x="29678" y="42051"/>
                  </a:cubicBezTo>
                  <a:cubicBezTo>
                    <a:pt x="30518" y="43190"/>
                    <a:pt x="31357" y="44269"/>
                    <a:pt x="32317" y="45288"/>
                  </a:cubicBezTo>
                  <a:cubicBezTo>
                    <a:pt x="32539" y="45511"/>
                    <a:pt x="32794" y="45634"/>
                    <a:pt x="33082" y="45634"/>
                  </a:cubicBezTo>
                  <a:cubicBezTo>
                    <a:pt x="33183" y="45634"/>
                    <a:pt x="33287" y="45619"/>
                    <a:pt x="33396" y="45588"/>
                  </a:cubicBezTo>
                  <a:cubicBezTo>
                    <a:pt x="33875" y="45408"/>
                    <a:pt x="34175" y="44869"/>
                    <a:pt x="34055" y="44329"/>
                  </a:cubicBezTo>
                  <a:cubicBezTo>
                    <a:pt x="32197" y="38693"/>
                    <a:pt x="31297" y="30719"/>
                    <a:pt x="34775" y="23224"/>
                  </a:cubicBezTo>
                  <a:cubicBezTo>
                    <a:pt x="39755" y="12443"/>
                    <a:pt x="34428" y="1"/>
                    <a:pt x="20193" y="1"/>
                  </a:cubicBezTo>
                  <a:close/>
                </a:path>
              </a:pathLst>
            </a:custGeom>
            <a:solidFill>
              <a:srgbClr val="7E57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64"/>
            <p:cNvSpPr/>
            <p:nvPr/>
          </p:nvSpPr>
          <p:spPr>
            <a:xfrm>
              <a:off x="3310100" y="3874000"/>
              <a:ext cx="993900" cy="1536900"/>
            </a:xfrm>
            <a:custGeom>
              <a:rect b="b" l="l" r="r" t="t"/>
              <a:pathLst>
                <a:path extrusionOk="0" h="61476" w="39756">
                  <a:moveTo>
                    <a:pt x="20193" y="1"/>
                  </a:moveTo>
                  <a:cubicBezTo>
                    <a:pt x="19862" y="1"/>
                    <a:pt x="19527" y="7"/>
                    <a:pt x="19186" y="21"/>
                  </a:cubicBezTo>
                  <a:cubicBezTo>
                    <a:pt x="0" y="860"/>
                    <a:pt x="480" y="24004"/>
                    <a:pt x="7015" y="38034"/>
                  </a:cubicBezTo>
                  <a:cubicBezTo>
                    <a:pt x="7182" y="38463"/>
                    <a:pt x="7539" y="38655"/>
                    <a:pt x="7901" y="38655"/>
                  </a:cubicBezTo>
                  <a:cubicBezTo>
                    <a:pt x="8448" y="38655"/>
                    <a:pt x="9006" y="38216"/>
                    <a:pt x="8934" y="37494"/>
                  </a:cubicBezTo>
                  <a:cubicBezTo>
                    <a:pt x="8814" y="36055"/>
                    <a:pt x="8814" y="34556"/>
                    <a:pt x="8934" y="33057"/>
                  </a:cubicBezTo>
                  <a:cubicBezTo>
                    <a:pt x="8994" y="32638"/>
                    <a:pt x="9353" y="32278"/>
                    <a:pt x="9773" y="32158"/>
                  </a:cubicBezTo>
                  <a:cubicBezTo>
                    <a:pt x="9819" y="32153"/>
                    <a:pt x="9864" y="32150"/>
                    <a:pt x="9910" y="32150"/>
                  </a:cubicBezTo>
                  <a:cubicBezTo>
                    <a:pt x="10401" y="32150"/>
                    <a:pt x="10862" y="32443"/>
                    <a:pt x="10972" y="32937"/>
                  </a:cubicBezTo>
                  <a:cubicBezTo>
                    <a:pt x="13071" y="42650"/>
                    <a:pt x="21884" y="53922"/>
                    <a:pt x="24882" y="60877"/>
                  </a:cubicBezTo>
                  <a:cubicBezTo>
                    <a:pt x="25062" y="61117"/>
                    <a:pt x="25242" y="61297"/>
                    <a:pt x="25482" y="61417"/>
                  </a:cubicBezTo>
                  <a:cubicBezTo>
                    <a:pt x="25601" y="61457"/>
                    <a:pt x="25723" y="61476"/>
                    <a:pt x="25843" y="61476"/>
                  </a:cubicBezTo>
                  <a:cubicBezTo>
                    <a:pt x="26266" y="61476"/>
                    <a:pt x="26660" y="61238"/>
                    <a:pt x="26801" y="60817"/>
                  </a:cubicBezTo>
                  <a:cubicBezTo>
                    <a:pt x="29199" y="54522"/>
                    <a:pt x="28719" y="47627"/>
                    <a:pt x="27880" y="42830"/>
                  </a:cubicBezTo>
                  <a:cubicBezTo>
                    <a:pt x="27820" y="42471"/>
                    <a:pt x="28000" y="42051"/>
                    <a:pt x="28299" y="41871"/>
                  </a:cubicBezTo>
                  <a:cubicBezTo>
                    <a:pt x="28474" y="41746"/>
                    <a:pt x="28691" y="41684"/>
                    <a:pt x="28906" y="41684"/>
                  </a:cubicBezTo>
                  <a:cubicBezTo>
                    <a:pt x="29206" y="41684"/>
                    <a:pt x="29504" y="41806"/>
                    <a:pt x="29678" y="42051"/>
                  </a:cubicBezTo>
                  <a:cubicBezTo>
                    <a:pt x="30518" y="43190"/>
                    <a:pt x="31357" y="44269"/>
                    <a:pt x="32317" y="45288"/>
                  </a:cubicBezTo>
                  <a:cubicBezTo>
                    <a:pt x="32539" y="45511"/>
                    <a:pt x="32794" y="45634"/>
                    <a:pt x="33082" y="45634"/>
                  </a:cubicBezTo>
                  <a:cubicBezTo>
                    <a:pt x="33183" y="45634"/>
                    <a:pt x="33287" y="45619"/>
                    <a:pt x="33396" y="45588"/>
                  </a:cubicBezTo>
                  <a:cubicBezTo>
                    <a:pt x="33875" y="45408"/>
                    <a:pt x="34175" y="44869"/>
                    <a:pt x="34055" y="44329"/>
                  </a:cubicBezTo>
                  <a:cubicBezTo>
                    <a:pt x="32197" y="38693"/>
                    <a:pt x="31297" y="30719"/>
                    <a:pt x="34775" y="23224"/>
                  </a:cubicBezTo>
                  <a:cubicBezTo>
                    <a:pt x="39755" y="12443"/>
                    <a:pt x="34428" y="1"/>
                    <a:pt x="2019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4" name="Google Shape;1744;p64"/>
            <p:cNvSpPr/>
            <p:nvPr/>
          </p:nvSpPr>
          <p:spPr>
            <a:xfrm>
              <a:off x="3263625" y="3678150"/>
              <a:ext cx="1049250" cy="667050"/>
            </a:xfrm>
            <a:custGeom>
              <a:rect b="b" l="l" r="r" t="t"/>
              <a:pathLst>
                <a:path extrusionOk="0" h="26682" w="41970">
                  <a:moveTo>
                    <a:pt x="6296" y="1"/>
                  </a:moveTo>
                  <a:cubicBezTo>
                    <a:pt x="5636" y="1"/>
                    <a:pt x="5037" y="480"/>
                    <a:pt x="4857" y="1140"/>
                  </a:cubicBezTo>
                  <a:lnTo>
                    <a:pt x="0" y="25063"/>
                  </a:lnTo>
                  <a:lnTo>
                    <a:pt x="0" y="25242"/>
                  </a:lnTo>
                  <a:cubicBezTo>
                    <a:pt x="0" y="26022"/>
                    <a:pt x="660" y="26681"/>
                    <a:pt x="1439" y="26681"/>
                  </a:cubicBezTo>
                  <a:lnTo>
                    <a:pt x="40651" y="26681"/>
                  </a:lnTo>
                  <a:cubicBezTo>
                    <a:pt x="41430" y="26561"/>
                    <a:pt x="41970" y="25842"/>
                    <a:pt x="41850" y="25063"/>
                  </a:cubicBezTo>
                  <a:lnTo>
                    <a:pt x="36934" y="1140"/>
                  </a:lnTo>
                  <a:cubicBezTo>
                    <a:pt x="36814" y="480"/>
                    <a:pt x="36274" y="1"/>
                    <a:pt x="35615"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5" name="Google Shape;1745;p64"/>
            <p:cNvSpPr/>
            <p:nvPr/>
          </p:nvSpPr>
          <p:spPr>
            <a:xfrm>
              <a:off x="3456975" y="3676550"/>
              <a:ext cx="658050" cy="766075"/>
            </a:xfrm>
            <a:custGeom>
              <a:rect b="b" l="l" r="r" t="t"/>
              <a:pathLst>
                <a:path extrusionOk="0" h="30643" w="26322">
                  <a:moveTo>
                    <a:pt x="4390" y="0"/>
                  </a:moveTo>
                  <a:cubicBezTo>
                    <a:pt x="3664" y="0"/>
                    <a:pt x="3116" y="578"/>
                    <a:pt x="3059" y="1264"/>
                  </a:cubicBezTo>
                  <a:lnTo>
                    <a:pt x="1" y="29084"/>
                  </a:lnTo>
                  <a:lnTo>
                    <a:pt x="1" y="29204"/>
                  </a:lnTo>
                  <a:cubicBezTo>
                    <a:pt x="1" y="29983"/>
                    <a:pt x="660" y="30583"/>
                    <a:pt x="1440" y="30643"/>
                  </a:cubicBezTo>
                  <a:lnTo>
                    <a:pt x="25003" y="30643"/>
                  </a:lnTo>
                  <a:cubicBezTo>
                    <a:pt x="25782" y="30523"/>
                    <a:pt x="26322" y="29803"/>
                    <a:pt x="26202" y="29084"/>
                  </a:cubicBezTo>
                  <a:lnTo>
                    <a:pt x="23144" y="1264"/>
                  </a:lnTo>
                  <a:cubicBezTo>
                    <a:pt x="23087" y="578"/>
                    <a:pt x="22539" y="0"/>
                    <a:pt x="21812" y="0"/>
                  </a:cubicBezTo>
                  <a:cubicBezTo>
                    <a:pt x="21777" y="0"/>
                    <a:pt x="21741" y="2"/>
                    <a:pt x="21705" y="5"/>
                  </a:cubicBezTo>
                  <a:lnTo>
                    <a:pt x="4498" y="5"/>
                  </a:lnTo>
                  <a:cubicBezTo>
                    <a:pt x="4461" y="2"/>
                    <a:pt x="4426" y="0"/>
                    <a:pt x="4390"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6" name="Google Shape;1746;p64"/>
            <p:cNvSpPr/>
            <p:nvPr/>
          </p:nvSpPr>
          <p:spPr>
            <a:xfrm>
              <a:off x="4362325" y="1410275"/>
              <a:ext cx="30000" cy="371750"/>
            </a:xfrm>
            <a:custGeom>
              <a:rect b="b" l="l" r="r" t="t"/>
              <a:pathLst>
                <a:path extrusionOk="0" h="14870" w="1200">
                  <a:moveTo>
                    <a:pt x="720" y="0"/>
                  </a:moveTo>
                  <a:lnTo>
                    <a:pt x="0" y="60"/>
                  </a:lnTo>
                  <a:lnTo>
                    <a:pt x="420" y="14870"/>
                  </a:lnTo>
                  <a:lnTo>
                    <a:pt x="1200" y="14870"/>
                  </a:lnTo>
                  <a:lnTo>
                    <a:pt x="72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7" name="Google Shape;1747;p64"/>
            <p:cNvSpPr/>
            <p:nvPr/>
          </p:nvSpPr>
          <p:spPr>
            <a:xfrm>
              <a:off x="4375825" y="1877950"/>
              <a:ext cx="22500" cy="109425"/>
            </a:xfrm>
            <a:custGeom>
              <a:rect b="b" l="l" r="r" t="t"/>
              <a:pathLst>
                <a:path extrusionOk="0" h="4377" w="900">
                  <a:moveTo>
                    <a:pt x="0" y="0"/>
                  </a:moveTo>
                  <a:lnTo>
                    <a:pt x="120" y="4377"/>
                  </a:lnTo>
                  <a:lnTo>
                    <a:pt x="899" y="4317"/>
                  </a:lnTo>
                  <a:lnTo>
                    <a:pt x="77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8" name="Google Shape;1748;p64"/>
            <p:cNvSpPr/>
            <p:nvPr/>
          </p:nvSpPr>
          <p:spPr>
            <a:xfrm>
              <a:off x="3167700" y="238125"/>
              <a:ext cx="1227625" cy="3771325"/>
            </a:xfrm>
            <a:custGeom>
              <a:rect b="b" l="l" r="r" t="t"/>
              <a:pathLst>
                <a:path extrusionOk="0" h="150853" w="49105">
                  <a:moveTo>
                    <a:pt x="24702" y="0"/>
                  </a:moveTo>
                  <a:cubicBezTo>
                    <a:pt x="24702" y="0"/>
                    <a:pt x="3418" y="17567"/>
                    <a:pt x="3418" y="46707"/>
                  </a:cubicBezTo>
                  <a:lnTo>
                    <a:pt x="240" y="137961"/>
                  </a:lnTo>
                  <a:cubicBezTo>
                    <a:pt x="0" y="144856"/>
                    <a:pt x="5336" y="150612"/>
                    <a:pt x="12231" y="150852"/>
                  </a:cubicBezTo>
                  <a:lnTo>
                    <a:pt x="36694" y="150852"/>
                  </a:lnTo>
                  <a:cubicBezTo>
                    <a:pt x="36730" y="150852"/>
                    <a:pt x="36766" y="150852"/>
                    <a:pt x="36802" y="150852"/>
                  </a:cubicBezTo>
                  <a:cubicBezTo>
                    <a:pt x="43587" y="150852"/>
                    <a:pt x="49104" y="145240"/>
                    <a:pt x="49104" y="138441"/>
                  </a:cubicBezTo>
                  <a:lnTo>
                    <a:pt x="49104" y="137961"/>
                  </a:lnTo>
                  <a:lnTo>
                    <a:pt x="45987" y="46707"/>
                  </a:lnTo>
                  <a:cubicBezTo>
                    <a:pt x="46047" y="17627"/>
                    <a:pt x="24702" y="0"/>
                    <a:pt x="2470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9" name="Google Shape;1749;p64"/>
            <p:cNvSpPr/>
            <p:nvPr/>
          </p:nvSpPr>
          <p:spPr>
            <a:xfrm>
              <a:off x="3413525" y="238125"/>
              <a:ext cx="759950" cy="653550"/>
            </a:xfrm>
            <a:custGeom>
              <a:rect b="b" l="l" r="r" t="t"/>
              <a:pathLst>
                <a:path extrusionOk="0" h="26142" w="30398">
                  <a:moveTo>
                    <a:pt x="14869" y="0"/>
                  </a:moveTo>
                  <a:cubicBezTo>
                    <a:pt x="9113" y="5216"/>
                    <a:pt x="4257" y="11392"/>
                    <a:pt x="600" y="18227"/>
                  </a:cubicBezTo>
                  <a:cubicBezTo>
                    <a:pt x="240" y="19006"/>
                    <a:pt x="0" y="19906"/>
                    <a:pt x="0" y="20745"/>
                  </a:cubicBezTo>
                  <a:cubicBezTo>
                    <a:pt x="0" y="23743"/>
                    <a:pt x="2398" y="26141"/>
                    <a:pt x="5396" y="26141"/>
                  </a:cubicBezTo>
                  <a:lnTo>
                    <a:pt x="24162" y="26141"/>
                  </a:lnTo>
                  <a:cubicBezTo>
                    <a:pt x="25002" y="26141"/>
                    <a:pt x="25901" y="25961"/>
                    <a:pt x="26681" y="25542"/>
                  </a:cubicBezTo>
                  <a:cubicBezTo>
                    <a:pt x="29319" y="24223"/>
                    <a:pt x="30398" y="20925"/>
                    <a:pt x="29019" y="18287"/>
                  </a:cubicBezTo>
                  <a:cubicBezTo>
                    <a:pt x="25422" y="11392"/>
                    <a:pt x="20625" y="5216"/>
                    <a:pt x="1486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0" name="Google Shape;1750;p64"/>
            <p:cNvSpPr/>
            <p:nvPr/>
          </p:nvSpPr>
          <p:spPr>
            <a:xfrm>
              <a:off x="3397025" y="1455250"/>
              <a:ext cx="774950" cy="776450"/>
            </a:xfrm>
            <a:custGeom>
              <a:rect b="b" l="l" r="r" t="t"/>
              <a:pathLst>
                <a:path extrusionOk="0" h="31058" w="30998">
                  <a:moveTo>
                    <a:pt x="15529" y="0"/>
                  </a:moveTo>
                  <a:cubicBezTo>
                    <a:pt x="6955" y="0"/>
                    <a:pt x="1" y="6955"/>
                    <a:pt x="1" y="15529"/>
                  </a:cubicBezTo>
                  <a:cubicBezTo>
                    <a:pt x="1" y="24103"/>
                    <a:pt x="6955" y="31058"/>
                    <a:pt x="15529" y="31058"/>
                  </a:cubicBezTo>
                  <a:cubicBezTo>
                    <a:pt x="24103" y="31058"/>
                    <a:pt x="30998" y="24103"/>
                    <a:pt x="30998" y="15529"/>
                  </a:cubicBezTo>
                  <a:cubicBezTo>
                    <a:pt x="30998" y="6955"/>
                    <a:pt x="24103" y="0"/>
                    <a:pt x="1552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p64"/>
            <p:cNvSpPr/>
            <p:nvPr/>
          </p:nvSpPr>
          <p:spPr>
            <a:xfrm>
              <a:off x="3522925" y="1579650"/>
              <a:ext cx="524650" cy="523150"/>
            </a:xfrm>
            <a:custGeom>
              <a:rect b="b" l="l" r="r" t="t"/>
              <a:pathLst>
                <a:path extrusionOk="0" h="20926" w="20986">
                  <a:moveTo>
                    <a:pt x="10613" y="1"/>
                  </a:moveTo>
                  <a:cubicBezTo>
                    <a:pt x="5217" y="121"/>
                    <a:pt x="780" y="4318"/>
                    <a:pt x="421" y="9714"/>
                  </a:cubicBezTo>
                  <a:cubicBezTo>
                    <a:pt x="1" y="15110"/>
                    <a:pt x="3778" y="19906"/>
                    <a:pt x="9114" y="20866"/>
                  </a:cubicBezTo>
                  <a:cubicBezTo>
                    <a:pt x="9654" y="20866"/>
                    <a:pt x="10074" y="20926"/>
                    <a:pt x="10613" y="20926"/>
                  </a:cubicBezTo>
                  <a:cubicBezTo>
                    <a:pt x="14990" y="20926"/>
                    <a:pt x="18947" y="18168"/>
                    <a:pt x="20446" y="14091"/>
                  </a:cubicBezTo>
                  <a:lnTo>
                    <a:pt x="20566" y="13671"/>
                  </a:lnTo>
                  <a:cubicBezTo>
                    <a:pt x="20566" y="13431"/>
                    <a:pt x="20746" y="13191"/>
                    <a:pt x="20746" y="12951"/>
                  </a:cubicBezTo>
                  <a:cubicBezTo>
                    <a:pt x="20866" y="12352"/>
                    <a:pt x="20986" y="11692"/>
                    <a:pt x="20986" y="11033"/>
                  </a:cubicBezTo>
                  <a:lnTo>
                    <a:pt x="20986" y="10553"/>
                  </a:lnTo>
                  <a:cubicBezTo>
                    <a:pt x="20926" y="5637"/>
                    <a:pt x="17448" y="1380"/>
                    <a:pt x="12652" y="300"/>
                  </a:cubicBezTo>
                  <a:cubicBezTo>
                    <a:pt x="11992" y="180"/>
                    <a:pt x="11213" y="61"/>
                    <a:pt x="1061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52" name="Google Shape;1752;p6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753" name="Google Shape;1753;p64"/>
          <p:cNvPicPr preferRelativeResize="0"/>
          <p:nvPr/>
        </p:nvPicPr>
        <p:blipFill>
          <a:blip r:embed="rId5">
            <a:alphaModFix/>
          </a:blip>
          <a:stretch>
            <a:fillRect/>
          </a:stretch>
        </p:blipFill>
        <p:spPr>
          <a:xfrm>
            <a:off x="-3" y="4267225"/>
            <a:ext cx="825299" cy="87622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0">
                                            <p:txEl>
                                              <p:pRg end="0" st="0"/>
                                            </p:txEl>
                                          </p:spTgt>
                                        </p:tgtEl>
                                        <p:attrNameLst>
                                          <p:attrName>style.visibility</p:attrName>
                                        </p:attrNameLst>
                                      </p:cBhvr>
                                      <p:to>
                                        <p:strVal val="visible"/>
                                      </p:to>
                                    </p:set>
                                    <p:animEffect filter="fade" transition="in">
                                      <p:cBhvr>
                                        <p:cTn dur="1000"/>
                                        <p:tgtEl>
                                          <p:spTgt spid="174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0">
                                            <p:txEl>
                                              <p:pRg end="1" st="1"/>
                                            </p:txEl>
                                          </p:spTgt>
                                        </p:tgtEl>
                                        <p:attrNameLst>
                                          <p:attrName>style.visibility</p:attrName>
                                        </p:attrNameLst>
                                      </p:cBhvr>
                                      <p:to>
                                        <p:strVal val="visible"/>
                                      </p:to>
                                    </p:set>
                                    <p:animEffect filter="fade" transition="in">
                                      <p:cBhvr>
                                        <p:cTn dur="1000"/>
                                        <p:tgtEl>
                                          <p:spTgt spid="174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0">
                                            <p:txEl>
                                              <p:pRg end="2" st="2"/>
                                            </p:txEl>
                                          </p:spTgt>
                                        </p:tgtEl>
                                        <p:attrNameLst>
                                          <p:attrName>style.visibility</p:attrName>
                                        </p:attrNameLst>
                                      </p:cBhvr>
                                      <p:to>
                                        <p:strVal val="visible"/>
                                      </p:to>
                                    </p:set>
                                    <p:animEffect filter="fade" transition="in">
                                      <p:cBhvr>
                                        <p:cTn dur="1000"/>
                                        <p:tgtEl>
                                          <p:spTgt spid="174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0">
                                            <p:txEl>
                                              <p:pRg end="3" st="3"/>
                                            </p:txEl>
                                          </p:spTgt>
                                        </p:tgtEl>
                                        <p:attrNameLst>
                                          <p:attrName>style.visibility</p:attrName>
                                        </p:attrNameLst>
                                      </p:cBhvr>
                                      <p:to>
                                        <p:strVal val="visible"/>
                                      </p:to>
                                    </p:set>
                                    <p:animEffect filter="fade" transition="in">
                                      <p:cBhvr>
                                        <p:cTn dur="1000"/>
                                        <p:tgtEl>
                                          <p:spTgt spid="174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0">
                                            <p:txEl>
                                              <p:pRg end="4" st="4"/>
                                            </p:txEl>
                                          </p:spTgt>
                                        </p:tgtEl>
                                        <p:attrNameLst>
                                          <p:attrName>style.visibility</p:attrName>
                                        </p:attrNameLst>
                                      </p:cBhvr>
                                      <p:to>
                                        <p:strVal val="visible"/>
                                      </p:to>
                                    </p:set>
                                    <p:animEffect filter="fade" transition="in">
                                      <p:cBhvr>
                                        <p:cTn dur="1000"/>
                                        <p:tgtEl>
                                          <p:spTgt spid="174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0">
                                            <p:txEl>
                                              <p:pRg end="5" st="5"/>
                                            </p:txEl>
                                          </p:spTgt>
                                        </p:tgtEl>
                                        <p:attrNameLst>
                                          <p:attrName>style.visibility</p:attrName>
                                        </p:attrNameLst>
                                      </p:cBhvr>
                                      <p:to>
                                        <p:strVal val="visible"/>
                                      </p:to>
                                    </p:set>
                                    <p:animEffect filter="fade" transition="in">
                                      <p:cBhvr>
                                        <p:cTn dur="1000"/>
                                        <p:tgtEl>
                                          <p:spTgt spid="174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0">
                                            <p:txEl>
                                              <p:pRg end="6" st="6"/>
                                            </p:txEl>
                                          </p:spTgt>
                                        </p:tgtEl>
                                        <p:attrNameLst>
                                          <p:attrName>style.visibility</p:attrName>
                                        </p:attrNameLst>
                                      </p:cBhvr>
                                      <p:to>
                                        <p:strVal val="visible"/>
                                      </p:to>
                                    </p:set>
                                    <p:animEffect filter="fade" transition="in">
                                      <p:cBhvr>
                                        <p:cTn dur="1000"/>
                                        <p:tgtEl>
                                          <p:spTgt spid="1740">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7" name="Shape 1757"/>
        <p:cNvGrpSpPr/>
        <p:nvPr/>
      </p:nvGrpSpPr>
      <p:grpSpPr>
        <a:xfrm>
          <a:off x="0" y="0"/>
          <a:ext cx="0" cy="0"/>
          <a:chOff x="0" y="0"/>
          <a:chExt cx="0" cy="0"/>
        </a:xfrm>
      </p:grpSpPr>
      <p:sp>
        <p:nvSpPr>
          <p:cNvPr id="1758" name="Google Shape;1758;p65"/>
          <p:cNvSpPr txBox="1"/>
          <p:nvPr>
            <p:ph idx="4294967295" type="ctrTitle"/>
          </p:nvPr>
        </p:nvSpPr>
        <p:spPr>
          <a:xfrm>
            <a:off x="3096000" y="516680"/>
            <a:ext cx="2952000" cy="71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400"/>
              <a:t>Get in touch!</a:t>
            </a:r>
            <a:endParaRPr b="1" sz="3400">
              <a:latin typeface="Titillium Web"/>
              <a:ea typeface="Titillium Web"/>
              <a:cs typeface="Titillium Web"/>
              <a:sym typeface="Titillium Web"/>
            </a:endParaRPr>
          </a:p>
        </p:txBody>
      </p:sp>
      <p:sp>
        <p:nvSpPr>
          <p:cNvPr id="1759" name="Google Shape;1759;p65"/>
          <p:cNvSpPr txBox="1"/>
          <p:nvPr>
            <p:ph idx="1" type="subTitle"/>
          </p:nvPr>
        </p:nvSpPr>
        <p:spPr>
          <a:xfrm>
            <a:off x="1905300" y="1409200"/>
            <a:ext cx="5333400" cy="1064100"/>
          </a:xfrm>
          <a:prstGeom prst="rect">
            <a:avLst/>
          </a:prstGeom>
        </p:spPr>
        <p:txBody>
          <a:bodyPr anchorCtr="0" anchor="t" bIns="91425" lIns="91425" spcFirstLastPara="1" rIns="91425" wrap="square" tIns="91425">
            <a:noAutofit/>
          </a:bodyPr>
          <a:lstStyle/>
          <a:p>
            <a:pPr indent="0" lvl="0" marL="0" rtl="0" algn="l">
              <a:spcBef>
                <a:spcPts val="0"/>
              </a:spcBef>
              <a:spcAft>
                <a:spcPts val="500"/>
              </a:spcAft>
              <a:buNone/>
            </a:pPr>
            <a:r>
              <a:rPr lang="en" sz="1300"/>
              <a:t>If you would like further information, activity ideas or just to ask questions, please feel free to </a:t>
            </a:r>
            <a:r>
              <a:rPr lang="en" sz="1300" u="sng">
                <a:solidFill>
                  <a:schemeClr val="hlink"/>
                </a:solidFill>
                <a:hlinkClick r:id="rId3"/>
              </a:rPr>
              <a:t>get in touch!</a:t>
            </a:r>
            <a:r>
              <a:rPr lang="en" sz="1300"/>
              <a:t>  Bath Astronomers volunteers are all keen to support an engaging and enriching space science education.</a:t>
            </a:r>
            <a:endParaRPr sz="1300"/>
          </a:p>
        </p:txBody>
      </p:sp>
      <p:pic>
        <p:nvPicPr>
          <p:cNvPr id="1760" name="Google Shape;1760;p65"/>
          <p:cNvPicPr preferRelativeResize="0"/>
          <p:nvPr/>
        </p:nvPicPr>
        <p:blipFill rotWithShape="1">
          <a:blip r:embed="rId4">
            <a:alphaModFix/>
          </a:blip>
          <a:srcRect b="0" l="0" r="0" t="0"/>
          <a:stretch/>
        </p:blipFill>
        <p:spPr>
          <a:xfrm>
            <a:off x="4747985" y="2576325"/>
            <a:ext cx="1258200" cy="1257900"/>
          </a:xfrm>
          <a:prstGeom prst="ellipse">
            <a:avLst/>
          </a:prstGeom>
          <a:noFill/>
          <a:ln>
            <a:noFill/>
          </a:ln>
        </p:spPr>
      </p:pic>
      <p:sp>
        <p:nvSpPr>
          <p:cNvPr id="1761" name="Google Shape;1761;p65"/>
          <p:cNvSpPr txBox="1"/>
          <p:nvPr/>
        </p:nvSpPr>
        <p:spPr>
          <a:xfrm>
            <a:off x="3098201" y="3893880"/>
            <a:ext cx="1337400" cy="4614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Clr>
                <a:srgbClr val="000000"/>
              </a:buClr>
              <a:buSzPts val="1200"/>
              <a:buFont typeface="Arial"/>
              <a:buNone/>
            </a:pPr>
            <a:r>
              <a:rPr b="1" lang="en" sz="1200">
                <a:solidFill>
                  <a:schemeClr val="dk2"/>
                </a:solidFill>
              </a:rPr>
              <a:t>Simon Holbeche</a:t>
            </a:r>
            <a:br>
              <a:rPr lang="en">
                <a:solidFill>
                  <a:schemeClr val="dk2"/>
                </a:solidFill>
              </a:rPr>
            </a:br>
            <a:r>
              <a:rPr i="1" lang="en" sz="800">
                <a:solidFill>
                  <a:schemeClr val="dk2"/>
                </a:solidFill>
              </a:rPr>
              <a:t>Chairperson</a:t>
            </a:r>
            <a:endParaRPr i="1" sz="800">
              <a:solidFill>
                <a:schemeClr val="dk2"/>
              </a:solidFill>
            </a:endParaRPr>
          </a:p>
          <a:p>
            <a:pPr indent="0" lvl="0" marL="0" rtl="0" algn="ctr">
              <a:spcBef>
                <a:spcPts val="0"/>
              </a:spcBef>
              <a:spcAft>
                <a:spcPts val="0"/>
              </a:spcAft>
              <a:buClr>
                <a:srgbClr val="000000"/>
              </a:buClr>
              <a:buSzPts val="1200"/>
              <a:buFont typeface="Arial"/>
              <a:buNone/>
            </a:pPr>
            <a:r>
              <a:rPr i="1" lang="en" sz="800">
                <a:solidFill>
                  <a:schemeClr val="dk2"/>
                </a:solidFill>
              </a:rPr>
              <a:t>Bath Astronomers</a:t>
            </a:r>
            <a:endParaRPr b="0" i="0" sz="1400" u="none" cap="none" strike="noStrike">
              <a:solidFill>
                <a:schemeClr val="dk2"/>
              </a:solidFill>
              <a:latin typeface="Abel"/>
              <a:ea typeface="Abel"/>
              <a:cs typeface="Abel"/>
              <a:sym typeface="Abel"/>
            </a:endParaRPr>
          </a:p>
        </p:txBody>
      </p:sp>
      <p:pic>
        <p:nvPicPr>
          <p:cNvPr id="1762" name="Google Shape;1762;p65"/>
          <p:cNvPicPr preferRelativeResize="0"/>
          <p:nvPr/>
        </p:nvPicPr>
        <p:blipFill rotWithShape="1">
          <a:blip r:embed="rId5">
            <a:alphaModFix/>
          </a:blip>
          <a:srcRect b="9455" l="0" r="0" t="9455"/>
          <a:stretch/>
        </p:blipFill>
        <p:spPr>
          <a:xfrm>
            <a:off x="3137818" y="2576325"/>
            <a:ext cx="1258200" cy="1257900"/>
          </a:xfrm>
          <a:prstGeom prst="ellipse">
            <a:avLst/>
          </a:prstGeom>
          <a:noFill/>
          <a:ln>
            <a:noFill/>
          </a:ln>
        </p:spPr>
      </p:pic>
      <p:sp>
        <p:nvSpPr>
          <p:cNvPr id="1763" name="Google Shape;1763;p65"/>
          <p:cNvSpPr txBox="1"/>
          <p:nvPr/>
        </p:nvSpPr>
        <p:spPr>
          <a:xfrm>
            <a:off x="4708391" y="3893880"/>
            <a:ext cx="1337400" cy="4614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Clr>
                <a:srgbClr val="000000"/>
              </a:buClr>
              <a:buSzPts val="1200"/>
              <a:buFont typeface="Arial"/>
              <a:buNone/>
            </a:pPr>
            <a:r>
              <a:rPr b="1" lang="en" sz="1200">
                <a:solidFill>
                  <a:schemeClr val="dk2"/>
                </a:solidFill>
              </a:rPr>
              <a:t>Camilla Evans</a:t>
            </a:r>
            <a:br>
              <a:rPr lang="en">
                <a:solidFill>
                  <a:schemeClr val="dk2"/>
                </a:solidFill>
              </a:rPr>
            </a:br>
            <a:r>
              <a:rPr i="1" lang="en" sz="800">
                <a:solidFill>
                  <a:schemeClr val="dk2"/>
                </a:solidFill>
              </a:rPr>
              <a:t>Lead STEM Educator</a:t>
            </a:r>
            <a:endParaRPr i="1" sz="800">
              <a:solidFill>
                <a:schemeClr val="dk2"/>
              </a:solidFill>
            </a:endParaRPr>
          </a:p>
          <a:p>
            <a:pPr indent="0" lvl="0" marL="0" rtl="0" algn="ctr">
              <a:spcBef>
                <a:spcPts val="0"/>
              </a:spcBef>
              <a:spcAft>
                <a:spcPts val="0"/>
              </a:spcAft>
              <a:buClr>
                <a:srgbClr val="000000"/>
              </a:buClr>
              <a:buSzPts val="1200"/>
              <a:buFont typeface="Arial"/>
              <a:buNone/>
            </a:pPr>
            <a:r>
              <a:rPr i="1" lang="en" sz="800">
                <a:solidFill>
                  <a:schemeClr val="dk2"/>
                </a:solidFill>
              </a:rPr>
              <a:t>Wishford Schools</a:t>
            </a:r>
            <a:endParaRPr i="1" sz="800">
              <a:solidFill>
                <a:schemeClr val="dk2"/>
              </a:solidFill>
            </a:endParaRPr>
          </a:p>
          <a:p>
            <a:pPr indent="0" lvl="0" marL="0" rtl="0" algn="ctr">
              <a:spcBef>
                <a:spcPts val="400"/>
              </a:spcBef>
              <a:spcAft>
                <a:spcPts val="0"/>
              </a:spcAft>
              <a:buClr>
                <a:srgbClr val="000000"/>
              </a:buClr>
              <a:buSzPts val="1400"/>
              <a:buFont typeface="Arial"/>
              <a:buNone/>
            </a:pPr>
            <a:r>
              <a:t/>
            </a:r>
            <a:endParaRPr>
              <a:solidFill>
                <a:schemeClr val="dk2"/>
              </a:solidFill>
              <a:latin typeface="Abel"/>
              <a:ea typeface="Abel"/>
              <a:cs typeface="Abel"/>
              <a:sym typeface="Abel"/>
            </a:endParaRPr>
          </a:p>
          <a:p>
            <a:pPr indent="0" lvl="0" marL="0" marR="0" rtl="0" algn="ctr">
              <a:lnSpc>
                <a:spcPct val="100000"/>
              </a:lnSpc>
              <a:spcBef>
                <a:spcPts val="400"/>
              </a:spcBef>
              <a:spcAft>
                <a:spcPts val="400"/>
              </a:spcAft>
              <a:buClr>
                <a:srgbClr val="000000"/>
              </a:buClr>
              <a:buSzPts val="1400"/>
              <a:buFont typeface="Arial"/>
              <a:buNone/>
            </a:pPr>
            <a:r>
              <a:t/>
            </a:r>
            <a:endParaRPr>
              <a:solidFill>
                <a:schemeClr val="dk2"/>
              </a:solidFill>
              <a:latin typeface="Abel"/>
              <a:ea typeface="Abel"/>
              <a:cs typeface="Abel"/>
              <a:sym typeface="Abel"/>
            </a:endParaRPr>
          </a:p>
        </p:txBody>
      </p:sp>
      <p:sp>
        <p:nvSpPr>
          <p:cNvPr id="1764" name="Google Shape;1764;p6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765" name="Google Shape;1765;p65"/>
          <p:cNvPicPr preferRelativeResize="0"/>
          <p:nvPr/>
        </p:nvPicPr>
        <p:blipFill>
          <a:blip r:embed="rId6">
            <a:alphaModFix/>
          </a:blip>
          <a:stretch>
            <a:fillRect/>
          </a:stretch>
        </p:blipFill>
        <p:spPr>
          <a:xfrm>
            <a:off x="-3" y="4267225"/>
            <a:ext cx="825299" cy="87622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0"/>
                                        </p:tgtEl>
                                        <p:attrNameLst>
                                          <p:attrName>style.visibility</p:attrName>
                                        </p:attrNameLst>
                                      </p:cBhvr>
                                      <p:to>
                                        <p:strVal val="visible"/>
                                      </p:to>
                                    </p:set>
                                    <p:animEffect filter="fade" transition="in">
                                      <p:cBhvr>
                                        <p:cTn dur="1000"/>
                                        <p:tgtEl>
                                          <p:spTgt spid="1760"/>
                                        </p:tgtEl>
                                      </p:cBhvr>
                                    </p:animEffect>
                                  </p:childTnLst>
                                </p:cTn>
                              </p:par>
                              <p:par>
                                <p:cTn fill="hold" nodeType="withEffect" presetClass="entr" presetID="10" presetSubtype="0">
                                  <p:stCondLst>
                                    <p:cond delay="0"/>
                                  </p:stCondLst>
                                  <p:childTnLst>
                                    <p:set>
                                      <p:cBhvr>
                                        <p:cTn dur="1" fill="hold">
                                          <p:stCondLst>
                                            <p:cond delay="0"/>
                                          </p:stCondLst>
                                        </p:cTn>
                                        <p:tgtEl>
                                          <p:spTgt spid="1761"/>
                                        </p:tgtEl>
                                        <p:attrNameLst>
                                          <p:attrName>style.visibility</p:attrName>
                                        </p:attrNameLst>
                                      </p:cBhvr>
                                      <p:to>
                                        <p:strVal val="visible"/>
                                      </p:to>
                                    </p:set>
                                    <p:animEffect filter="fade" transition="in">
                                      <p:cBhvr>
                                        <p:cTn dur="1000"/>
                                        <p:tgtEl>
                                          <p:spTgt spid="1761"/>
                                        </p:tgtEl>
                                      </p:cBhvr>
                                    </p:animEffect>
                                  </p:childTnLst>
                                </p:cTn>
                              </p:par>
                              <p:par>
                                <p:cTn fill="hold" nodeType="withEffect" presetClass="entr" presetID="10" presetSubtype="0">
                                  <p:stCondLst>
                                    <p:cond delay="0"/>
                                  </p:stCondLst>
                                  <p:childTnLst>
                                    <p:set>
                                      <p:cBhvr>
                                        <p:cTn dur="1" fill="hold">
                                          <p:stCondLst>
                                            <p:cond delay="0"/>
                                          </p:stCondLst>
                                        </p:cTn>
                                        <p:tgtEl>
                                          <p:spTgt spid="1762"/>
                                        </p:tgtEl>
                                        <p:attrNameLst>
                                          <p:attrName>style.visibility</p:attrName>
                                        </p:attrNameLst>
                                      </p:cBhvr>
                                      <p:to>
                                        <p:strVal val="visible"/>
                                      </p:to>
                                    </p:set>
                                    <p:animEffect filter="fade" transition="in">
                                      <p:cBhvr>
                                        <p:cTn dur="1000"/>
                                        <p:tgtEl>
                                          <p:spTgt spid="1762"/>
                                        </p:tgtEl>
                                      </p:cBhvr>
                                    </p:animEffect>
                                  </p:childTnLst>
                                </p:cTn>
                              </p:par>
                              <p:par>
                                <p:cTn fill="hold" nodeType="withEffect" presetClass="entr" presetID="10" presetSubtype="0">
                                  <p:stCondLst>
                                    <p:cond delay="0"/>
                                  </p:stCondLst>
                                  <p:childTnLst>
                                    <p:set>
                                      <p:cBhvr>
                                        <p:cTn dur="1" fill="hold">
                                          <p:stCondLst>
                                            <p:cond delay="0"/>
                                          </p:stCondLst>
                                        </p:cTn>
                                        <p:tgtEl>
                                          <p:spTgt spid="1763"/>
                                        </p:tgtEl>
                                        <p:attrNameLst>
                                          <p:attrName>style.visibility</p:attrName>
                                        </p:attrNameLst>
                                      </p:cBhvr>
                                      <p:to>
                                        <p:strVal val="visible"/>
                                      </p:to>
                                    </p:set>
                                    <p:animEffect filter="fade" transition="in">
                                      <p:cBhvr>
                                        <p:cTn dur="1000"/>
                                        <p:tgtEl>
                                          <p:spTgt spid="17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9" name="Shape 1769"/>
        <p:cNvGrpSpPr/>
        <p:nvPr/>
      </p:nvGrpSpPr>
      <p:grpSpPr>
        <a:xfrm>
          <a:off x="0" y="0"/>
          <a:ext cx="0" cy="0"/>
          <a:chOff x="0" y="0"/>
          <a:chExt cx="0" cy="0"/>
        </a:xfrm>
      </p:grpSpPr>
      <p:sp>
        <p:nvSpPr>
          <p:cNvPr id="1770" name="Google Shape;1770;p6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771" name="Google Shape;1771;p66"/>
          <p:cNvSpPr txBox="1"/>
          <p:nvPr/>
        </p:nvSpPr>
        <p:spPr>
          <a:xfrm>
            <a:off x="0" y="0"/>
            <a:ext cx="8315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rPr>
              <a:t>Lesson plan - please copy and paste as required, not to be used for profit.</a:t>
            </a:r>
            <a:endParaRPr sz="1200">
              <a:solidFill>
                <a:schemeClr val="dk2"/>
              </a:solidFill>
            </a:endParaRPr>
          </a:p>
        </p:txBody>
      </p:sp>
      <p:graphicFrame>
        <p:nvGraphicFramePr>
          <p:cNvPr id="1772" name="Google Shape;1772;p66"/>
          <p:cNvGraphicFramePr/>
          <p:nvPr/>
        </p:nvGraphicFramePr>
        <p:xfrm>
          <a:off x="0" y="308500"/>
          <a:ext cx="3000000" cy="3000000"/>
        </p:xfrm>
        <a:graphic>
          <a:graphicData uri="http://schemas.openxmlformats.org/drawingml/2006/table">
            <a:tbl>
              <a:tblPr>
                <a:noFill/>
                <a:tableStyleId>{97E3E6CC-4622-43A6-B006-A2A8ECBCC5F0}</a:tableStyleId>
              </a:tblPr>
              <a:tblGrid>
                <a:gridCol w="1524000"/>
                <a:gridCol w="1245225"/>
                <a:gridCol w="1262500"/>
                <a:gridCol w="2089675"/>
                <a:gridCol w="1610350"/>
                <a:gridCol w="1412250"/>
              </a:tblGrid>
              <a:tr h="410300">
                <a:tc gridSpan="3">
                  <a:txBody>
                    <a:bodyPr/>
                    <a:lstStyle/>
                    <a:p>
                      <a:pPr indent="0" lvl="0" marL="0" rtl="0" algn="l">
                        <a:spcBef>
                          <a:spcPts val="0"/>
                        </a:spcBef>
                        <a:spcAft>
                          <a:spcPts val="0"/>
                        </a:spcAft>
                        <a:buNone/>
                      </a:pPr>
                      <a:r>
                        <a:rPr lang="en" sz="1000">
                          <a:solidFill>
                            <a:schemeClr val="dk2"/>
                          </a:solidFill>
                        </a:rPr>
                        <a:t>LO: To link movements of the Earth, moon and sun to natural everyday phenomena on Earth</a:t>
                      </a:r>
                      <a:endParaRPr sz="1000">
                        <a:solidFill>
                          <a:schemeClr val="dk2"/>
                        </a:solidFill>
                      </a:endParaRPr>
                    </a:p>
                  </a:txBody>
                  <a:tcPr marT="91425" marB="91425" marR="91425" marL="91425"/>
                </a:tc>
                <a:tc hMerge="1"/>
                <a:tc hMerge="1"/>
                <a:tc gridSpan="3">
                  <a:txBody>
                    <a:bodyPr/>
                    <a:lstStyle/>
                    <a:p>
                      <a:pPr indent="0" lvl="0" marL="0" rtl="0" algn="l">
                        <a:spcBef>
                          <a:spcPts val="0"/>
                        </a:spcBef>
                        <a:spcAft>
                          <a:spcPts val="0"/>
                        </a:spcAft>
                        <a:buNone/>
                      </a:pPr>
                      <a:r>
                        <a:rPr lang="en" sz="1000">
                          <a:solidFill>
                            <a:schemeClr val="dk2"/>
                          </a:solidFill>
                        </a:rPr>
                        <a:t>MTP:  This lesson’s placement is recommended as lesson 4 of 5. View MTP.</a:t>
                      </a:r>
                      <a:endParaRPr>
                        <a:solidFill>
                          <a:schemeClr val="dk2"/>
                        </a:solidFill>
                      </a:endParaRPr>
                    </a:p>
                  </a:txBody>
                  <a:tcPr marT="91425" marB="91425" marR="91425" marL="91425"/>
                </a:tc>
                <a:tc hMerge="1"/>
                <a:tc hMerge="1"/>
              </a:tr>
              <a:tr h="440675">
                <a:tc>
                  <a:txBody>
                    <a:bodyPr/>
                    <a:lstStyle/>
                    <a:p>
                      <a:pPr indent="0" lvl="0" marL="0" rtl="0" algn="ctr">
                        <a:spcBef>
                          <a:spcPts val="0"/>
                        </a:spcBef>
                        <a:spcAft>
                          <a:spcPts val="0"/>
                        </a:spcAft>
                        <a:buNone/>
                      </a:pPr>
                      <a:r>
                        <a:rPr b="1" lang="en" sz="1000"/>
                        <a:t>NC 2014 Science objectives</a:t>
                      </a:r>
                      <a:endParaRPr b="1" sz="1000"/>
                    </a:p>
                  </a:txBody>
                  <a:tcPr marT="91425" marB="91425" marR="91425" marL="91425">
                    <a:solidFill>
                      <a:srgbClr val="CCCCCC"/>
                    </a:solidFill>
                  </a:tcPr>
                </a:tc>
                <a:tc>
                  <a:txBody>
                    <a:bodyPr/>
                    <a:lstStyle/>
                    <a:p>
                      <a:pPr indent="0" lvl="0" marL="0" rtl="0" algn="ctr">
                        <a:spcBef>
                          <a:spcPts val="0"/>
                        </a:spcBef>
                        <a:spcAft>
                          <a:spcPts val="0"/>
                        </a:spcAft>
                        <a:buNone/>
                      </a:pPr>
                      <a:r>
                        <a:rPr b="1" lang="en" sz="1000"/>
                        <a:t>Introduction</a:t>
                      </a:r>
                      <a:endParaRPr b="1" sz="1000"/>
                    </a:p>
                  </a:txBody>
                  <a:tcPr marT="91425" marB="91425" marR="91425" marL="91425">
                    <a:solidFill>
                      <a:srgbClr val="A4C2F4"/>
                    </a:solidFill>
                  </a:tcPr>
                </a:tc>
                <a:tc>
                  <a:txBody>
                    <a:bodyPr/>
                    <a:lstStyle/>
                    <a:p>
                      <a:pPr indent="0" lvl="0" marL="0" rtl="0" algn="ctr">
                        <a:spcBef>
                          <a:spcPts val="0"/>
                        </a:spcBef>
                        <a:spcAft>
                          <a:spcPts val="0"/>
                        </a:spcAft>
                        <a:buNone/>
                      </a:pPr>
                      <a:r>
                        <a:rPr b="1" lang="en" sz="1000">
                          <a:solidFill>
                            <a:srgbClr val="000000"/>
                          </a:solidFill>
                        </a:rPr>
                        <a:t>Differentiation - support</a:t>
                      </a:r>
                      <a:endParaRPr b="1" sz="1000"/>
                    </a:p>
                  </a:txBody>
                  <a:tcPr marT="91425" marB="91425" marR="91425" marL="91425">
                    <a:solidFill>
                      <a:srgbClr val="B6D7A8"/>
                    </a:solidFill>
                  </a:tcPr>
                </a:tc>
                <a:tc>
                  <a:txBody>
                    <a:bodyPr/>
                    <a:lstStyle/>
                    <a:p>
                      <a:pPr indent="0" lvl="0" marL="0" rtl="0" algn="ctr">
                        <a:spcBef>
                          <a:spcPts val="0"/>
                        </a:spcBef>
                        <a:spcAft>
                          <a:spcPts val="0"/>
                        </a:spcAft>
                        <a:buNone/>
                      </a:pPr>
                      <a:r>
                        <a:rPr b="1" lang="en" sz="1000"/>
                        <a:t>Main Activities</a:t>
                      </a:r>
                      <a:endParaRPr b="1" sz="1000"/>
                    </a:p>
                  </a:txBody>
                  <a:tcPr marT="91425" marB="91425" marR="91425" marL="91425">
                    <a:solidFill>
                      <a:srgbClr val="FFE599"/>
                    </a:solidFill>
                  </a:tcPr>
                </a:tc>
                <a:tc>
                  <a:txBody>
                    <a:bodyPr/>
                    <a:lstStyle/>
                    <a:p>
                      <a:pPr indent="0" lvl="0" marL="0" rtl="0" algn="ctr">
                        <a:spcBef>
                          <a:spcPts val="0"/>
                        </a:spcBef>
                        <a:spcAft>
                          <a:spcPts val="0"/>
                        </a:spcAft>
                        <a:buNone/>
                      </a:pPr>
                      <a:r>
                        <a:rPr b="1" lang="en" sz="1000"/>
                        <a:t>Differentiation - extend</a:t>
                      </a:r>
                      <a:endParaRPr b="1" sz="1000"/>
                    </a:p>
                  </a:txBody>
                  <a:tcPr marT="91425" marB="91425" marR="91425" marL="91425">
                    <a:solidFill>
                      <a:srgbClr val="EA9999"/>
                    </a:solidFill>
                  </a:tcPr>
                </a:tc>
                <a:tc>
                  <a:txBody>
                    <a:bodyPr/>
                    <a:lstStyle/>
                    <a:p>
                      <a:pPr indent="0" lvl="0" marL="0" rtl="0" algn="ctr">
                        <a:spcBef>
                          <a:spcPts val="0"/>
                        </a:spcBef>
                        <a:spcAft>
                          <a:spcPts val="0"/>
                        </a:spcAft>
                        <a:buNone/>
                      </a:pPr>
                      <a:r>
                        <a:rPr b="1" lang="en" sz="1000">
                          <a:solidFill>
                            <a:srgbClr val="000000"/>
                          </a:solidFill>
                        </a:rPr>
                        <a:t>Plenary</a:t>
                      </a:r>
                      <a:endParaRPr b="1" sz="1000"/>
                    </a:p>
                  </a:txBody>
                  <a:tcPr marT="91425" marB="91425" marR="91425" marL="91425">
                    <a:solidFill>
                      <a:srgbClr val="A4C2F4"/>
                    </a:solidFill>
                  </a:tcPr>
                </a:tc>
              </a:tr>
              <a:tr h="3337525">
                <a:tc>
                  <a:txBody>
                    <a:bodyPr/>
                    <a:lstStyle/>
                    <a:p>
                      <a:pPr indent="0" lvl="0" marL="0" rtl="0" algn="l">
                        <a:spcBef>
                          <a:spcPts val="0"/>
                        </a:spcBef>
                        <a:spcAft>
                          <a:spcPts val="0"/>
                        </a:spcAft>
                        <a:buNone/>
                      </a:pPr>
                      <a:r>
                        <a:rPr lang="en" sz="900"/>
                        <a:t>EYFS - Understand important processes and changes in the natural world around them, including the seasons.</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KS1 - Observe the changes across the 4 seasons</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KS2 (Y5/6) Earth and Space (all)</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KS3 Space physics - The seasons and the Earth’s tilt, day lengths at different times of year, in different hemispheres</a:t>
                      </a:r>
                      <a:endParaRPr sz="900"/>
                    </a:p>
                  </a:txBody>
                  <a:tcPr marT="91425" marB="91425" marR="91425" marL="91425">
                    <a:solidFill>
                      <a:srgbClr val="EFEFEF"/>
                    </a:solidFill>
                  </a:tcPr>
                </a:tc>
                <a:tc>
                  <a:txBody>
                    <a:bodyPr/>
                    <a:lstStyle/>
                    <a:p>
                      <a:pPr indent="0" lvl="0" marL="0" rtl="0" algn="l">
                        <a:spcBef>
                          <a:spcPts val="0"/>
                        </a:spcBef>
                        <a:spcAft>
                          <a:spcPts val="0"/>
                        </a:spcAft>
                        <a:buNone/>
                      </a:pPr>
                      <a:r>
                        <a:rPr lang="en" sz="900"/>
                        <a:t>Use the presentation to guide teachers and pupils through the use of the Tellurium, or orrery, or use of practical items such as torches and balls.</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Start with slide 3, Meet the Tellurium, and introduce the resources available to students, establishing safe handling on slide 4. </a:t>
                      </a:r>
                      <a:endParaRPr sz="900"/>
                    </a:p>
                  </a:txBody>
                  <a:tcPr marT="91425" marB="91425" marR="91425" marL="91425">
                    <a:solidFill>
                      <a:srgbClr val="C9DAF8"/>
                    </a:solidFill>
                  </a:tcPr>
                </a:tc>
                <a:tc>
                  <a:txBody>
                    <a:bodyPr/>
                    <a:lstStyle/>
                    <a:p>
                      <a:pPr indent="0" lvl="0" marL="0" rtl="0" algn="l">
                        <a:spcBef>
                          <a:spcPts val="0"/>
                        </a:spcBef>
                        <a:spcAft>
                          <a:spcPts val="0"/>
                        </a:spcAft>
                        <a:buNone/>
                      </a:pPr>
                      <a:r>
                        <a:rPr lang="en" sz="900"/>
                        <a:t>Allow particular pupils time as needed to observe concepts closely when modelled on the tellurium.  Allow them to revisit the model and move it when explaining back themselves.</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Mirror talk, repeat their explanations back but include the target vocabulary relating to the concept being discussed.</a:t>
                      </a:r>
                      <a:endParaRPr sz="900"/>
                    </a:p>
                    <a:p>
                      <a:pPr indent="0" lvl="0" marL="0" rtl="0" algn="l">
                        <a:spcBef>
                          <a:spcPts val="0"/>
                        </a:spcBef>
                        <a:spcAft>
                          <a:spcPts val="0"/>
                        </a:spcAft>
                        <a:buNone/>
                      </a:pPr>
                      <a:r>
                        <a:t/>
                      </a:r>
                      <a:endParaRPr sz="900"/>
                    </a:p>
                    <a:p>
                      <a:pPr indent="0" lvl="0" marL="0" rtl="0" algn="l">
                        <a:spcBef>
                          <a:spcPts val="0"/>
                        </a:spcBef>
                        <a:spcAft>
                          <a:spcPts val="0"/>
                        </a:spcAft>
                        <a:buNone/>
                      </a:pPr>
                      <a:r>
                        <a:t/>
                      </a:r>
                      <a:endParaRPr sz="900"/>
                    </a:p>
                  </a:txBody>
                  <a:tcPr marT="91425" marB="91425" marR="91425" marL="91425">
                    <a:solidFill>
                      <a:srgbClr val="D9EAD3"/>
                    </a:solidFill>
                  </a:tcPr>
                </a:tc>
                <a:tc>
                  <a:txBody>
                    <a:bodyPr/>
                    <a:lstStyle/>
                    <a:p>
                      <a:pPr indent="0" lvl="0" marL="0" rtl="0" algn="l">
                        <a:spcBef>
                          <a:spcPts val="0"/>
                        </a:spcBef>
                        <a:spcAft>
                          <a:spcPts val="0"/>
                        </a:spcAft>
                        <a:buNone/>
                      </a:pPr>
                      <a:r>
                        <a:rPr lang="en" sz="900"/>
                        <a:t>Progress through the following slides as required, which will demonstrate the concepts visually and physically for pupils.</a:t>
                      </a:r>
                      <a:endParaRPr sz="900"/>
                    </a:p>
                    <a:p>
                      <a:pPr indent="0" lvl="0" marL="0" rtl="0" algn="l">
                        <a:spcBef>
                          <a:spcPts val="0"/>
                        </a:spcBef>
                        <a:spcAft>
                          <a:spcPts val="0"/>
                        </a:spcAft>
                        <a:buNone/>
                      </a:pPr>
                      <a:r>
                        <a:rPr lang="en" sz="900"/>
                        <a:t>Regularly swap pupils in and out to handle the resources under your instruction, ideally pupils should manipulate the resources under the teacher’s guidance, and verbally explain what they observe back to the class.</a:t>
                      </a:r>
                      <a:endParaRPr sz="900"/>
                    </a:p>
                    <a:p>
                      <a:pPr indent="0" lvl="0" marL="0" rtl="0" algn="l">
                        <a:spcBef>
                          <a:spcPts val="0"/>
                        </a:spcBef>
                        <a:spcAft>
                          <a:spcPts val="0"/>
                        </a:spcAft>
                        <a:buNone/>
                      </a:pPr>
                      <a:r>
                        <a:rPr lang="en" sz="900"/>
                        <a:t>Use a visualiser to enable all pupils to see and draw focus and attention to key parts of the demonstration.</a:t>
                      </a:r>
                      <a:endParaRPr sz="900"/>
                    </a:p>
                    <a:p>
                      <a:pPr indent="0" lvl="0" marL="0" rtl="0" algn="l">
                        <a:spcBef>
                          <a:spcPts val="0"/>
                        </a:spcBef>
                        <a:spcAft>
                          <a:spcPts val="0"/>
                        </a:spcAft>
                        <a:buNone/>
                      </a:pPr>
                      <a:r>
                        <a:rPr lang="en" sz="900"/>
                        <a:t>Daylight hours, a rotation of the Earth, shadows, slides 6+7</a:t>
                      </a:r>
                      <a:endParaRPr sz="900"/>
                    </a:p>
                    <a:p>
                      <a:pPr indent="0" lvl="0" marL="0" rtl="0" algn="l">
                        <a:spcBef>
                          <a:spcPts val="0"/>
                        </a:spcBef>
                        <a:spcAft>
                          <a:spcPts val="0"/>
                        </a:spcAft>
                        <a:buNone/>
                      </a:pPr>
                      <a:r>
                        <a:rPr lang="en" sz="900"/>
                        <a:t>The seasons, slides 8-11</a:t>
                      </a:r>
                      <a:endParaRPr sz="900"/>
                    </a:p>
                    <a:p>
                      <a:pPr indent="0" lvl="0" marL="0" rtl="0" algn="l">
                        <a:spcBef>
                          <a:spcPts val="0"/>
                        </a:spcBef>
                        <a:spcAft>
                          <a:spcPts val="0"/>
                        </a:spcAft>
                        <a:buNone/>
                      </a:pPr>
                      <a:r>
                        <a:rPr lang="en" sz="900"/>
                        <a:t>Phases of the moon, slides 12 - 19</a:t>
                      </a:r>
                      <a:endParaRPr sz="900"/>
                    </a:p>
                    <a:p>
                      <a:pPr indent="0" lvl="0" marL="0" rtl="0" algn="l">
                        <a:spcBef>
                          <a:spcPts val="0"/>
                        </a:spcBef>
                        <a:spcAft>
                          <a:spcPts val="0"/>
                        </a:spcAft>
                        <a:buNone/>
                      </a:pPr>
                      <a:r>
                        <a:rPr lang="en" sz="900"/>
                        <a:t>Months, the moon and festivals - slide 20</a:t>
                      </a:r>
                      <a:endParaRPr sz="900"/>
                    </a:p>
                    <a:p>
                      <a:pPr indent="0" lvl="0" marL="0" rtl="0" algn="l">
                        <a:spcBef>
                          <a:spcPts val="0"/>
                        </a:spcBef>
                        <a:spcAft>
                          <a:spcPts val="0"/>
                        </a:spcAft>
                        <a:buNone/>
                      </a:pPr>
                      <a:r>
                        <a:rPr lang="en" sz="900"/>
                        <a:t>Our solar system through space, slide 21</a:t>
                      </a:r>
                      <a:endParaRPr sz="900"/>
                    </a:p>
                  </a:txBody>
                  <a:tcPr marT="91425" marB="91425" marR="91425" marL="91425">
                    <a:solidFill>
                      <a:srgbClr val="FFF2CC"/>
                    </a:solidFill>
                  </a:tcPr>
                </a:tc>
                <a:tc>
                  <a:txBody>
                    <a:bodyPr/>
                    <a:lstStyle/>
                    <a:p>
                      <a:pPr indent="0" lvl="0" marL="0" rtl="0" algn="l">
                        <a:spcBef>
                          <a:spcPts val="0"/>
                        </a:spcBef>
                        <a:spcAft>
                          <a:spcPts val="0"/>
                        </a:spcAft>
                        <a:buNone/>
                      </a:pPr>
                      <a:r>
                        <a:rPr lang="en" sz="900"/>
                        <a:t>Record questions from pupils and revisit these during the reflection (slide 22)</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There are additional extension questions, research opportunities or puzzlers throughout;</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What does equinox and solstice look like at the poles? (Slide 12)</a:t>
                      </a:r>
                      <a:endParaRPr sz="900"/>
                    </a:p>
                    <a:p>
                      <a:pPr indent="0" lvl="0" marL="0" rtl="0" algn="l">
                        <a:spcBef>
                          <a:spcPts val="0"/>
                        </a:spcBef>
                        <a:spcAft>
                          <a:spcPts val="0"/>
                        </a:spcAft>
                        <a:buNone/>
                      </a:pPr>
                      <a:r>
                        <a:rPr lang="en" sz="900"/>
                        <a:t>Are crescent and gibbous shapes the same when viewed from the North or Southern Hemisphere? (Slide 20)</a:t>
                      </a:r>
                      <a:endParaRPr sz="900"/>
                    </a:p>
                    <a:p>
                      <a:pPr indent="0" lvl="0" marL="0" rtl="0" algn="l">
                        <a:spcBef>
                          <a:spcPts val="0"/>
                        </a:spcBef>
                        <a:spcAft>
                          <a:spcPts val="0"/>
                        </a:spcAft>
                        <a:buNone/>
                      </a:pPr>
                      <a:r>
                        <a:rPr lang="en" sz="900"/>
                        <a:t>Research the difference between lunar and calendar months (slide 22).</a:t>
                      </a:r>
                      <a:endParaRPr sz="900"/>
                    </a:p>
                  </a:txBody>
                  <a:tcPr marT="91425" marB="91425" marR="91425" marL="91425">
                    <a:solidFill>
                      <a:srgbClr val="F4CCCC"/>
                    </a:solidFill>
                  </a:tcPr>
                </a:tc>
                <a:tc>
                  <a:txBody>
                    <a:bodyPr/>
                    <a:lstStyle/>
                    <a:p>
                      <a:pPr indent="0" lvl="0" marL="0" rtl="0" algn="l">
                        <a:spcBef>
                          <a:spcPts val="0"/>
                        </a:spcBef>
                        <a:spcAft>
                          <a:spcPts val="0"/>
                        </a:spcAft>
                        <a:buNone/>
                      </a:pPr>
                      <a:r>
                        <a:rPr lang="en" sz="900"/>
                        <a:t>Reflection, slide 22</a:t>
                      </a:r>
                      <a:endParaRPr sz="900"/>
                    </a:p>
                    <a:p>
                      <a:pPr indent="0" lvl="0" marL="0" rtl="0" algn="l">
                        <a:spcBef>
                          <a:spcPts val="0"/>
                        </a:spcBef>
                        <a:spcAft>
                          <a:spcPts val="0"/>
                        </a:spcAft>
                        <a:buNone/>
                      </a:pPr>
                      <a:r>
                        <a:rPr lang="en" sz="900"/>
                        <a:t>Pupils should explain key learning points back verbally, or by drawing diagrams or manipulating objects/resources.  Pupils could record this in writing or digitally.</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Homework, slide 23</a:t>
                      </a:r>
                      <a:endParaRPr sz="900"/>
                    </a:p>
                    <a:p>
                      <a:pPr indent="0" lvl="0" marL="0" rtl="0" algn="l">
                        <a:spcBef>
                          <a:spcPts val="0"/>
                        </a:spcBef>
                        <a:spcAft>
                          <a:spcPts val="0"/>
                        </a:spcAft>
                        <a:buNone/>
                      </a:pPr>
                      <a:r>
                        <a:rPr lang="en" sz="900"/>
                        <a:t>Pupils and teachers may choose one of the suggested longitudinal studies that allow pupils to observe, record and conclude their own ideas and experiences of natural phenomena involving the Earth in space.</a:t>
                      </a:r>
                      <a:endParaRPr sz="900"/>
                    </a:p>
                  </a:txBody>
                  <a:tcPr marT="91425" marB="91425" marR="91425" marL="91425">
                    <a:solidFill>
                      <a:srgbClr val="C9DAF8"/>
                    </a:solidFill>
                  </a:tcPr>
                </a:tc>
              </a:tr>
              <a:tr h="457175">
                <a:tc gridSpan="6">
                  <a:txBody>
                    <a:bodyPr/>
                    <a:lstStyle/>
                    <a:p>
                      <a:pPr indent="0" lvl="0" marL="0" rtl="0" algn="l">
                        <a:spcBef>
                          <a:spcPts val="0"/>
                        </a:spcBef>
                        <a:spcAft>
                          <a:spcPts val="0"/>
                        </a:spcAft>
                        <a:buNone/>
                      </a:pPr>
                      <a:r>
                        <a:rPr lang="en" sz="900">
                          <a:solidFill>
                            <a:schemeClr val="dk2"/>
                          </a:solidFill>
                        </a:rPr>
                        <a:t>This lesson was created by Bath Astronomers, a group of amateur astronomers sharing a passion for observing the sky.  Please continue to support our free space education efforts for all by giving credit where work is shared, visiting our social media sites or even becoming a member of our group.</a:t>
                      </a:r>
                      <a:endParaRPr sz="900">
                        <a:solidFill>
                          <a:schemeClr val="dk2"/>
                        </a:solidFill>
                      </a:endParaRPr>
                    </a:p>
                  </a:txBody>
                  <a:tcPr marT="91425" marB="91425" marR="91425" marL="91425"/>
                </a:tc>
                <a:tc hMerge="1"/>
                <a:tc hMerge="1"/>
                <a:tc hMerge="1"/>
                <a:tc hMerge="1"/>
                <a:tc hMerge="1"/>
              </a:tr>
            </a:tbl>
          </a:graphicData>
        </a:graphic>
      </p:graphicFrame>
      <p:pic>
        <p:nvPicPr>
          <p:cNvPr id="1773" name="Google Shape;1773;p66"/>
          <p:cNvPicPr preferRelativeResize="0"/>
          <p:nvPr/>
        </p:nvPicPr>
        <p:blipFill>
          <a:blip r:embed="rId3">
            <a:alphaModFix/>
          </a:blip>
          <a:stretch>
            <a:fillRect/>
          </a:stretch>
        </p:blipFill>
        <p:spPr>
          <a:xfrm>
            <a:off x="-3" y="3873625"/>
            <a:ext cx="825299" cy="87622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7" name="Shape 1777"/>
        <p:cNvGrpSpPr/>
        <p:nvPr/>
      </p:nvGrpSpPr>
      <p:grpSpPr>
        <a:xfrm>
          <a:off x="0" y="0"/>
          <a:ext cx="0" cy="0"/>
          <a:chOff x="0" y="0"/>
          <a:chExt cx="0" cy="0"/>
        </a:xfrm>
      </p:grpSpPr>
      <p:sp>
        <p:nvSpPr>
          <p:cNvPr id="1778" name="Google Shape;1778;p67"/>
          <p:cNvSpPr txBox="1"/>
          <p:nvPr>
            <p:ph idx="1" type="subTitle"/>
          </p:nvPr>
        </p:nvSpPr>
        <p:spPr>
          <a:xfrm>
            <a:off x="5100175" y="4144827"/>
            <a:ext cx="3102900" cy="357000"/>
          </a:xfrm>
          <a:prstGeom prst="rect">
            <a:avLst/>
          </a:prstGeom>
        </p:spPr>
        <p:txBody>
          <a:bodyPr anchorCtr="0" anchor="b" bIns="91425" lIns="91425" spcFirstLastPara="1" rIns="91425" wrap="square" tIns="91425">
            <a:noAutofit/>
          </a:bodyPr>
          <a:lstStyle/>
          <a:p>
            <a:pPr indent="0" lvl="0" marL="0" rtl="0" algn="l">
              <a:lnSpc>
                <a:spcPct val="100000"/>
              </a:lnSpc>
              <a:spcBef>
                <a:spcPts val="0"/>
              </a:spcBef>
              <a:spcAft>
                <a:spcPts val="0"/>
              </a:spcAft>
              <a:buNone/>
            </a:pPr>
            <a:r>
              <a:rPr lang="en" sz="1100"/>
              <a:t>Please keep this slide for attribution</a:t>
            </a:r>
            <a:endParaRPr sz="1100"/>
          </a:p>
        </p:txBody>
      </p:sp>
      <p:grpSp>
        <p:nvGrpSpPr>
          <p:cNvPr id="1779" name="Google Shape;1779;p67"/>
          <p:cNvGrpSpPr/>
          <p:nvPr/>
        </p:nvGrpSpPr>
        <p:grpSpPr>
          <a:xfrm>
            <a:off x="589170" y="1094147"/>
            <a:ext cx="3814151" cy="4047098"/>
            <a:chOff x="1082262" y="238250"/>
            <a:chExt cx="5523752" cy="6106062"/>
          </a:xfrm>
        </p:grpSpPr>
        <p:sp>
          <p:nvSpPr>
            <p:cNvPr id="1780" name="Google Shape;1780;p67"/>
            <p:cNvSpPr/>
            <p:nvPr/>
          </p:nvSpPr>
          <p:spPr>
            <a:xfrm>
              <a:off x="3794500" y="657275"/>
              <a:ext cx="168975" cy="190900"/>
            </a:xfrm>
            <a:custGeom>
              <a:rect b="b" l="l" r="r" t="t"/>
              <a:pathLst>
                <a:path extrusionOk="0" h="7636" w="6759">
                  <a:moveTo>
                    <a:pt x="6346" y="0"/>
                  </a:moveTo>
                  <a:cubicBezTo>
                    <a:pt x="4179" y="2270"/>
                    <a:pt x="2064" y="4695"/>
                    <a:pt x="0" y="7274"/>
                  </a:cubicBezTo>
                  <a:lnTo>
                    <a:pt x="465" y="7635"/>
                  </a:lnTo>
                  <a:cubicBezTo>
                    <a:pt x="2477" y="5107"/>
                    <a:pt x="4592" y="2631"/>
                    <a:pt x="6758" y="413"/>
                  </a:cubicBezTo>
                  <a:lnTo>
                    <a:pt x="634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1" name="Google Shape;1781;p67"/>
            <p:cNvSpPr/>
            <p:nvPr/>
          </p:nvSpPr>
          <p:spPr>
            <a:xfrm>
              <a:off x="3693900" y="901025"/>
              <a:ext cx="63225" cy="74825"/>
            </a:xfrm>
            <a:custGeom>
              <a:rect b="b" l="l" r="r" t="t"/>
              <a:pathLst>
                <a:path extrusionOk="0" h="2993" w="2529">
                  <a:moveTo>
                    <a:pt x="2064" y="0"/>
                  </a:moveTo>
                  <a:lnTo>
                    <a:pt x="1" y="2631"/>
                  </a:lnTo>
                  <a:lnTo>
                    <a:pt x="465" y="2992"/>
                  </a:lnTo>
                  <a:lnTo>
                    <a:pt x="2528" y="361"/>
                  </a:lnTo>
                  <a:lnTo>
                    <a:pt x="206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2" name="Google Shape;1782;p67"/>
            <p:cNvSpPr/>
            <p:nvPr/>
          </p:nvSpPr>
          <p:spPr>
            <a:xfrm>
              <a:off x="2655700" y="238250"/>
              <a:ext cx="2606500" cy="2968775"/>
            </a:xfrm>
            <a:custGeom>
              <a:rect b="b" l="l" r="r" t="t"/>
              <a:pathLst>
                <a:path extrusionOk="0" h="118751" w="104260">
                  <a:moveTo>
                    <a:pt x="85789" y="1"/>
                  </a:moveTo>
                  <a:cubicBezTo>
                    <a:pt x="74912" y="1"/>
                    <a:pt x="59889" y="9222"/>
                    <a:pt x="47152" y="25273"/>
                  </a:cubicBezTo>
                  <a:lnTo>
                    <a:pt x="1" y="84702"/>
                  </a:lnTo>
                  <a:lnTo>
                    <a:pt x="48338" y="118750"/>
                  </a:lnTo>
                  <a:lnTo>
                    <a:pt x="88370" y="54317"/>
                  </a:lnTo>
                  <a:cubicBezTo>
                    <a:pt x="102350" y="31773"/>
                    <a:pt x="104259" y="9590"/>
                    <a:pt x="94096" y="2420"/>
                  </a:cubicBezTo>
                  <a:cubicBezTo>
                    <a:pt x="91788" y="787"/>
                    <a:pt x="88965" y="1"/>
                    <a:pt x="8578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3" name="Google Shape;1783;p67"/>
            <p:cNvSpPr/>
            <p:nvPr/>
          </p:nvSpPr>
          <p:spPr>
            <a:xfrm>
              <a:off x="2487342" y="2186975"/>
              <a:ext cx="1539925" cy="1200800"/>
            </a:xfrm>
            <a:custGeom>
              <a:rect b="b" l="l" r="r" t="t"/>
              <a:pathLst>
                <a:path extrusionOk="0" h="48032" w="61597">
                  <a:moveTo>
                    <a:pt x="21864" y="1"/>
                  </a:moveTo>
                  <a:cubicBezTo>
                    <a:pt x="15427" y="1"/>
                    <a:pt x="9839" y="2297"/>
                    <a:pt x="6604" y="6908"/>
                  </a:cubicBezTo>
                  <a:cubicBezTo>
                    <a:pt x="1" y="16194"/>
                    <a:pt x="5520" y="31361"/>
                    <a:pt x="18933" y="40853"/>
                  </a:cubicBezTo>
                  <a:cubicBezTo>
                    <a:pt x="25697" y="45632"/>
                    <a:pt x="33187" y="48031"/>
                    <a:pt x="39785" y="48031"/>
                  </a:cubicBezTo>
                  <a:cubicBezTo>
                    <a:pt x="46222" y="48031"/>
                    <a:pt x="51809" y="45748"/>
                    <a:pt x="55045" y="41162"/>
                  </a:cubicBezTo>
                  <a:cubicBezTo>
                    <a:pt x="61596" y="31877"/>
                    <a:pt x="56076" y="16658"/>
                    <a:pt x="42715" y="7218"/>
                  </a:cubicBezTo>
                  <a:cubicBezTo>
                    <a:pt x="35952" y="2413"/>
                    <a:pt x="28462" y="1"/>
                    <a:pt x="2186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4" name="Google Shape;1784;p67"/>
            <p:cNvSpPr/>
            <p:nvPr/>
          </p:nvSpPr>
          <p:spPr>
            <a:xfrm>
              <a:off x="2487342" y="2186975"/>
              <a:ext cx="1539925" cy="1200800"/>
            </a:xfrm>
            <a:custGeom>
              <a:rect b="b" l="l" r="r" t="t"/>
              <a:pathLst>
                <a:path extrusionOk="0" h="48032" w="61597">
                  <a:moveTo>
                    <a:pt x="21864" y="1"/>
                  </a:moveTo>
                  <a:cubicBezTo>
                    <a:pt x="15427" y="1"/>
                    <a:pt x="9839" y="2297"/>
                    <a:pt x="6604" y="6908"/>
                  </a:cubicBezTo>
                  <a:cubicBezTo>
                    <a:pt x="1" y="16194"/>
                    <a:pt x="5520" y="31361"/>
                    <a:pt x="18933" y="40853"/>
                  </a:cubicBezTo>
                  <a:cubicBezTo>
                    <a:pt x="25697" y="45632"/>
                    <a:pt x="33187" y="48031"/>
                    <a:pt x="39785" y="48031"/>
                  </a:cubicBezTo>
                  <a:cubicBezTo>
                    <a:pt x="46222" y="48031"/>
                    <a:pt x="51809" y="45748"/>
                    <a:pt x="55045" y="41162"/>
                  </a:cubicBezTo>
                  <a:cubicBezTo>
                    <a:pt x="61596" y="31877"/>
                    <a:pt x="56076" y="16658"/>
                    <a:pt x="42715" y="7218"/>
                  </a:cubicBezTo>
                  <a:cubicBezTo>
                    <a:pt x="35952" y="2413"/>
                    <a:pt x="28462" y="1"/>
                    <a:pt x="21864" y="1"/>
                  </a:cubicBezTo>
                  <a:close/>
                </a:path>
              </a:pathLst>
            </a:custGeom>
            <a:solidFill>
              <a:srgbClr val="FFFFFF">
                <a:alpha val="501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5" name="Google Shape;1785;p67"/>
            <p:cNvSpPr/>
            <p:nvPr/>
          </p:nvSpPr>
          <p:spPr>
            <a:xfrm>
              <a:off x="2680200" y="1905725"/>
              <a:ext cx="1476725" cy="1265175"/>
            </a:xfrm>
            <a:custGeom>
              <a:rect b="b" l="l" r="r" t="t"/>
              <a:pathLst>
                <a:path extrusionOk="0" h="50607" w="59069">
                  <a:moveTo>
                    <a:pt x="20320" y="1"/>
                  </a:moveTo>
                  <a:cubicBezTo>
                    <a:pt x="17227" y="1"/>
                    <a:pt x="14384" y="548"/>
                    <a:pt x="11969" y="1650"/>
                  </a:cubicBezTo>
                  <a:lnTo>
                    <a:pt x="1" y="16714"/>
                  </a:lnTo>
                  <a:cubicBezTo>
                    <a:pt x="3337" y="12990"/>
                    <a:pt x="8441" y="11137"/>
                    <a:pt x="14230" y="11137"/>
                  </a:cubicBezTo>
                  <a:cubicBezTo>
                    <a:pt x="20792" y="11137"/>
                    <a:pt x="28234" y="13519"/>
                    <a:pt x="34977" y="18261"/>
                  </a:cubicBezTo>
                  <a:cubicBezTo>
                    <a:pt x="47616" y="27186"/>
                    <a:pt x="53291" y="41269"/>
                    <a:pt x="48184" y="50607"/>
                  </a:cubicBezTo>
                  <a:lnTo>
                    <a:pt x="58243" y="34511"/>
                  </a:lnTo>
                  <a:cubicBezTo>
                    <a:pt x="59069" y="26051"/>
                    <a:pt x="53033" y="15269"/>
                    <a:pt x="42303" y="7737"/>
                  </a:cubicBezTo>
                  <a:cubicBezTo>
                    <a:pt x="35014" y="2607"/>
                    <a:pt x="27071" y="1"/>
                    <a:pt x="20320" y="1"/>
                  </a:cubicBezTo>
                  <a:close/>
                </a:path>
              </a:pathLst>
            </a:custGeom>
            <a:solidFill>
              <a:srgbClr val="000000">
                <a:alpha val="102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6" name="Google Shape;1786;p67"/>
            <p:cNvSpPr/>
            <p:nvPr/>
          </p:nvSpPr>
          <p:spPr>
            <a:xfrm>
              <a:off x="4033100" y="884250"/>
              <a:ext cx="708050" cy="559075"/>
            </a:xfrm>
            <a:custGeom>
              <a:rect b="b" l="l" r="r" t="t"/>
              <a:pathLst>
                <a:path extrusionOk="0" h="22363" w="28322">
                  <a:moveTo>
                    <a:pt x="5159" y="1"/>
                  </a:moveTo>
                  <a:lnTo>
                    <a:pt x="5159" y="1"/>
                  </a:lnTo>
                  <a:cubicBezTo>
                    <a:pt x="2218" y="4643"/>
                    <a:pt x="0" y="13362"/>
                    <a:pt x="8718" y="19501"/>
                  </a:cubicBezTo>
                  <a:cubicBezTo>
                    <a:pt x="11656" y="21557"/>
                    <a:pt x="14443" y="22363"/>
                    <a:pt x="16978" y="22363"/>
                  </a:cubicBezTo>
                  <a:cubicBezTo>
                    <a:pt x="22013" y="22363"/>
                    <a:pt x="26057" y="19184"/>
                    <a:pt x="28322" y="16302"/>
                  </a:cubicBezTo>
                  <a:lnTo>
                    <a:pt x="5159" y="1"/>
                  </a:lnTo>
                  <a:close/>
                </a:path>
              </a:pathLst>
            </a:custGeom>
            <a:solidFill>
              <a:srgbClr val="000000">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7" name="Google Shape;1787;p67"/>
            <p:cNvSpPr/>
            <p:nvPr/>
          </p:nvSpPr>
          <p:spPr>
            <a:xfrm>
              <a:off x="4022775" y="759350"/>
              <a:ext cx="785450" cy="658125"/>
            </a:xfrm>
            <a:custGeom>
              <a:rect b="b" l="l" r="r" t="t"/>
              <a:pathLst>
                <a:path extrusionOk="0" h="26325" w="31418">
                  <a:moveTo>
                    <a:pt x="15627" y="1"/>
                  </a:moveTo>
                  <a:cubicBezTo>
                    <a:pt x="13672" y="1"/>
                    <a:pt x="11725" y="398"/>
                    <a:pt x="9957" y="1282"/>
                  </a:cubicBezTo>
                  <a:cubicBezTo>
                    <a:pt x="2477" y="4997"/>
                    <a:pt x="0" y="16088"/>
                    <a:pt x="10112" y="23207"/>
                  </a:cubicBezTo>
                  <a:cubicBezTo>
                    <a:pt x="13222" y="25392"/>
                    <a:pt x="16293" y="26325"/>
                    <a:pt x="19081" y="26325"/>
                  </a:cubicBezTo>
                  <a:cubicBezTo>
                    <a:pt x="25308" y="26325"/>
                    <a:pt x="30121" y="21671"/>
                    <a:pt x="30798" y="15933"/>
                  </a:cubicBezTo>
                  <a:cubicBezTo>
                    <a:pt x="31417" y="10774"/>
                    <a:pt x="28528" y="5564"/>
                    <a:pt x="24505" y="2778"/>
                  </a:cubicBezTo>
                  <a:cubicBezTo>
                    <a:pt x="22013" y="1053"/>
                    <a:pt x="18809" y="1"/>
                    <a:pt x="1562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8" name="Google Shape;1788;p67"/>
            <p:cNvSpPr/>
            <p:nvPr/>
          </p:nvSpPr>
          <p:spPr>
            <a:xfrm>
              <a:off x="4160775" y="817175"/>
              <a:ext cx="584250" cy="540150"/>
            </a:xfrm>
            <a:custGeom>
              <a:rect b="b" l="l" r="r" t="t"/>
              <a:pathLst>
                <a:path extrusionOk="0" h="21606" w="23370">
                  <a:moveTo>
                    <a:pt x="10185" y="1"/>
                  </a:moveTo>
                  <a:cubicBezTo>
                    <a:pt x="8519" y="1"/>
                    <a:pt x="6907" y="339"/>
                    <a:pt x="5520" y="1033"/>
                  </a:cubicBezTo>
                  <a:cubicBezTo>
                    <a:pt x="2528" y="2529"/>
                    <a:pt x="568" y="5418"/>
                    <a:pt x="310" y="8771"/>
                  </a:cubicBezTo>
                  <a:cubicBezTo>
                    <a:pt x="0" y="12537"/>
                    <a:pt x="2012" y="16148"/>
                    <a:pt x="5933" y="18882"/>
                  </a:cubicBezTo>
                  <a:cubicBezTo>
                    <a:pt x="8475" y="20688"/>
                    <a:pt x="11103" y="21605"/>
                    <a:pt x="13565" y="21605"/>
                  </a:cubicBezTo>
                  <a:cubicBezTo>
                    <a:pt x="14901" y="21605"/>
                    <a:pt x="16188" y="21335"/>
                    <a:pt x="17385" y="20791"/>
                  </a:cubicBezTo>
                  <a:cubicBezTo>
                    <a:pt x="20429" y="19450"/>
                    <a:pt x="22493" y="16561"/>
                    <a:pt x="22905" y="13259"/>
                  </a:cubicBezTo>
                  <a:cubicBezTo>
                    <a:pt x="23370" y="9390"/>
                    <a:pt x="21203" y="4902"/>
                    <a:pt x="17592" y="2322"/>
                  </a:cubicBezTo>
                  <a:cubicBezTo>
                    <a:pt x="15408" y="794"/>
                    <a:pt x="12733" y="1"/>
                    <a:pt x="1018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9" name="Google Shape;1789;p67"/>
            <p:cNvSpPr/>
            <p:nvPr/>
          </p:nvSpPr>
          <p:spPr>
            <a:xfrm>
              <a:off x="4160775" y="817175"/>
              <a:ext cx="584250" cy="540150"/>
            </a:xfrm>
            <a:custGeom>
              <a:rect b="b" l="l" r="r" t="t"/>
              <a:pathLst>
                <a:path extrusionOk="0" h="21606" w="23370">
                  <a:moveTo>
                    <a:pt x="10185" y="1"/>
                  </a:moveTo>
                  <a:cubicBezTo>
                    <a:pt x="8519" y="1"/>
                    <a:pt x="6907" y="339"/>
                    <a:pt x="5520" y="1033"/>
                  </a:cubicBezTo>
                  <a:cubicBezTo>
                    <a:pt x="2528" y="2529"/>
                    <a:pt x="568" y="5418"/>
                    <a:pt x="310" y="8771"/>
                  </a:cubicBezTo>
                  <a:cubicBezTo>
                    <a:pt x="0" y="12537"/>
                    <a:pt x="2012" y="16148"/>
                    <a:pt x="5933" y="18882"/>
                  </a:cubicBezTo>
                  <a:cubicBezTo>
                    <a:pt x="8475" y="20688"/>
                    <a:pt x="11103" y="21605"/>
                    <a:pt x="13565" y="21605"/>
                  </a:cubicBezTo>
                  <a:cubicBezTo>
                    <a:pt x="14901" y="21605"/>
                    <a:pt x="16188" y="21335"/>
                    <a:pt x="17385" y="20791"/>
                  </a:cubicBezTo>
                  <a:cubicBezTo>
                    <a:pt x="20429" y="19450"/>
                    <a:pt x="22493" y="16561"/>
                    <a:pt x="22905" y="13259"/>
                  </a:cubicBezTo>
                  <a:cubicBezTo>
                    <a:pt x="23370" y="9390"/>
                    <a:pt x="21203" y="4902"/>
                    <a:pt x="17592" y="2322"/>
                  </a:cubicBezTo>
                  <a:cubicBezTo>
                    <a:pt x="15408" y="794"/>
                    <a:pt x="12733" y="1"/>
                    <a:pt x="10185" y="1"/>
                  </a:cubicBezTo>
                  <a:close/>
                </a:path>
              </a:pathLst>
            </a:custGeom>
            <a:solidFill>
              <a:srgbClr val="000000">
                <a:alpha val="301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0" name="Google Shape;1790;p67"/>
            <p:cNvSpPr/>
            <p:nvPr/>
          </p:nvSpPr>
          <p:spPr>
            <a:xfrm>
              <a:off x="4159475" y="842975"/>
              <a:ext cx="567500" cy="517750"/>
            </a:xfrm>
            <a:custGeom>
              <a:rect b="b" l="l" r="r" t="t"/>
              <a:pathLst>
                <a:path extrusionOk="0" h="20710" w="22700">
                  <a:moveTo>
                    <a:pt x="9072" y="0"/>
                  </a:moveTo>
                  <a:cubicBezTo>
                    <a:pt x="7608" y="0"/>
                    <a:pt x="6210" y="270"/>
                    <a:pt x="5005" y="826"/>
                  </a:cubicBezTo>
                  <a:cubicBezTo>
                    <a:pt x="2167" y="2116"/>
                    <a:pt x="259" y="4902"/>
                    <a:pt x="156" y="7997"/>
                  </a:cubicBezTo>
                  <a:cubicBezTo>
                    <a:pt x="1" y="11608"/>
                    <a:pt x="2064" y="15116"/>
                    <a:pt x="5985" y="17850"/>
                  </a:cubicBezTo>
                  <a:cubicBezTo>
                    <a:pt x="8653" y="19746"/>
                    <a:pt x="11368" y="20710"/>
                    <a:pt x="13871" y="20710"/>
                  </a:cubicBezTo>
                  <a:cubicBezTo>
                    <a:pt x="15047" y="20710"/>
                    <a:pt x="16176" y="20497"/>
                    <a:pt x="17231" y="20068"/>
                  </a:cubicBezTo>
                  <a:cubicBezTo>
                    <a:pt x="20120" y="18882"/>
                    <a:pt x="22132" y="16199"/>
                    <a:pt x="22390" y="13052"/>
                  </a:cubicBezTo>
                  <a:cubicBezTo>
                    <a:pt x="22699" y="9390"/>
                    <a:pt x="20429" y="5005"/>
                    <a:pt x="16818" y="2477"/>
                  </a:cubicBezTo>
                  <a:cubicBezTo>
                    <a:pt x="14505" y="857"/>
                    <a:pt x="11683" y="0"/>
                    <a:pt x="907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1" name="Google Shape;1791;p67"/>
            <p:cNvSpPr/>
            <p:nvPr/>
          </p:nvSpPr>
          <p:spPr>
            <a:xfrm>
              <a:off x="4160775" y="853300"/>
              <a:ext cx="487525" cy="316000"/>
            </a:xfrm>
            <a:custGeom>
              <a:rect b="b" l="l" r="r" t="t"/>
              <a:pathLst>
                <a:path extrusionOk="0" h="12640" w="19501">
                  <a:moveTo>
                    <a:pt x="19500" y="4592"/>
                  </a:moveTo>
                  <a:lnTo>
                    <a:pt x="19469" y="4606"/>
                  </a:lnTo>
                  <a:lnTo>
                    <a:pt x="19469" y="4606"/>
                  </a:lnTo>
                  <a:cubicBezTo>
                    <a:pt x="19480" y="4618"/>
                    <a:pt x="19490" y="4631"/>
                    <a:pt x="19500" y="4643"/>
                  </a:cubicBezTo>
                  <a:lnTo>
                    <a:pt x="19500" y="4592"/>
                  </a:lnTo>
                  <a:close/>
                  <a:moveTo>
                    <a:pt x="12278" y="0"/>
                  </a:moveTo>
                  <a:lnTo>
                    <a:pt x="568" y="5159"/>
                  </a:lnTo>
                  <a:cubicBezTo>
                    <a:pt x="258" y="5933"/>
                    <a:pt x="104" y="6758"/>
                    <a:pt x="52" y="7584"/>
                  </a:cubicBezTo>
                  <a:cubicBezTo>
                    <a:pt x="0" y="9338"/>
                    <a:pt x="465" y="11092"/>
                    <a:pt x="1342" y="12639"/>
                  </a:cubicBezTo>
                  <a:lnTo>
                    <a:pt x="19469" y="4606"/>
                  </a:lnTo>
                  <a:lnTo>
                    <a:pt x="19469" y="4606"/>
                  </a:lnTo>
                  <a:cubicBezTo>
                    <a:pt x="17615" y="2355"/>
                    <a:pt x="15100" y="719"/>
                    <a:pt x="12278" y="0"/>
                  </a:cubicBezTo>
                  <a:close/>
                </a:path>
              </a:pathLst>
            </a:custGeom>
            <a:solidFill>
              <a:srgbClr val="FFFFFF">
                <a:alpha val="301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2" name="Google Shape;1792;p67"/>
            <p:cNvSpPr/>
            <p:nvPr/>
          </p:nvSpPr>
          <p:spPr>
            <a:xfrm>
              <a:off x="4229125" y="1018375"/>
              <a:ext cx="484950" cy="263125"/>
            </a:xfrm>
            <a:custGeom>
              <a:rect b="b" l="l" r="r" t="t"/>
              <a:pathLst>
                <a:path extrusionOk="0" h="10525" w="19398">
                  <a:moveTo>
                    <a:pt x="18108" y="1"/>
                  </a:moveTo>
                  <a:lnTo>
                    <a:pt x="1" y="7997"/>
                  </a:lnTo>
                  <a:cubicBezTo>
                    <a:pt x="826" y="8925"/>
                    <a:pt x="1703" y="9802"/>
                    <a:pt x="2735" y="10525"/>
                  </a:cubicBezTo>
                  <a:lnTo>
                    <a:pt x="19397" y="3199"/>
                  </a:lnTo>
                  <a:cubicBezTo>
                    <a:pt x="19140" y="2064"/>
                    <a:pt x="18675" y="981"/>
                    <a:pt x="18108" y="1"/>
                  </a:cubicBezTo>
                  <a:close/>
                </a:path>
              </a:pathLst>
            </a:custGeom>
            <a:solidFill>
              <a:srgbClr val="FFFFFF">
                <a:alpha val="301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3" name="Google Shape;1793;p67"/>
            <p:cNvSpPr/>
            <p:nvPr/>
          </p:nvSpPr>
          <p:spPr>
            <a:xfrm>
              <a:off x="4538650" y="238425"/>
              <a:ext cx="638425" cy="500125"/>
            </a:xfrm>
            <a:custGeom>
              <a:rect b="b" l="l" r="r" t="t"/>
              <a:pathLst>
                <a:path extrusionOk="0" h="20005" w="25537">
                  <a:moveTo>
                    <a:pt x="10453" y="1"/>
                  </a:moveTo>
                  <a:cubicBezTo>
                    <a:pt x="7274" y="1"/>
                    <a:pt x="3741" y="788"/>
                    <a:pt x="1" y="2309"/>
                  </a:cubicBezTo>
                  <a:cubicBezTo>
                    <a:pt x="876" y="2114"/>
                    <a:pt x="1815" y="2017"/>
                    <a:pt x="2800" y="2017"/>
                  </a:cubicBezTo>
                  <a:cubicBezTo>
                    <a:pt x="6751" y="2017"/>
                    <a:pt x="11451" y="3577"/>
                    <a:pt x="15786" y="6591"/>
                  </a:cubicBezTo>
                  <a:cubicBezTo>
                    <a:pt x="21203" y="10409"/>
                    <a:pt x="24608" y="15568"/>
                    <a:pt x="25175" y="20004"/>
                  </a:cubicBezTo>
                  <a:cubicBezTo>
                    <a:pt x="25536" y="11956"/>
                    <a:pt x="23370" y="5663"/>
                    <a:pt x="18778" y="2413"/>
                  </a:cubicBezTo>
                  <a:cubicBezTo>
                    <a:pt x="16457" y="788"/>
                    <a:pt x="13633" y="1"/>
                    <a:pt x="10453" y="1"/>
                  </a:cubicBezTo>
                  <a:close/>
                </a:path>
              </a:pathLst>
            </a:custGeom>
            <a:solidFill>
              <a:srgbClr val="000000">
                <a:alpha val="102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p67"/>
            <p:cNvSpPr/>
            <p:nvPr/>
          </p:nvSpPr>
          <p:spPr>
            <a:xfrm>
              <a:off x="3133492" y="2444125"/>
              <a:ext cx="470750" cy="369550"/>
            </a:xfrm>
            <a:custGeom>
              <a:rect b="b" l="l" r="r" t="t"/>
              <a:pathLst>
                <a:path extrusionOk="0" h="14782" w="18830">
                  <a:moveTo>
                    <a:pt x="6863" y="1"/>
                  </a:moveTo>
                  <a:cubicBezTo>
                    <a:pt x="4842" y="1"/>
                    <a:pt x="3078" y="736"/>
                    <a:pt x="2064" y="2194"/>
                  </a:cubicBezTo>
                  <a:cubicBezTo>
                    <a:pt x="0" y="5082"/>
                    <a:pt x="1651" y="9777"/>
                    <a:pt x="5726" y="12614"/>
                  </a:cubicBezTo>
                  <a:cubicBezTo>
                    <a:pt x="7764" y="14059"/>
                    <a:pt x="10021" y="14781"/>
                    <a:pt x="12026" y="14781"/>
                  </a:cubicBezTo>
                  <a:cubicBezTo>
                    <a:pt x="14032" y="14781"/>
                    <a:pt x="15786" y="14059"/>
                    <a:pt x="16818" y="12614"/>
                  </a:cubicBezTo>
                  <a:cubicBezTo>
                    <a:pt x="18830" y="9725"/>
                    <a:pt x="17179" y="5031"/>
                    <a:pt x="13103" y="2142"/>
                  </a:cubicBezTo>
                  <a:cubicBezTo>
                    <a:pt x="11084" y="710"/>
                    <a:pt x="8849" y="1"/>
                    <a:pt x="686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5" name="Google Shape;1795;p67"/>
            <p:cNvSpPr/>
            <p:nvPr/>
          </p:nvSpPr>
          <p:spPr>
            <a:xfrm>
              <a:off x="2642117" y="2371900"/>
              <a:ext cx="468175" cy="367600"/>
            </a:xfrm>
            <a:custGeom>
              <a:rect b="b" l="l" r="r" t="t"/>
              <a:pathLst>
                <a:path extrusionOk="0" h="14704" w="18727">
                  <a:moveTo>
                    <a:pt x="6882" y="1"/>
                  </a:moveTo>
                  <a:cubicBezTo>
                    <a:pt x="4868" y="1"/>
                    <a:pt x="3105" y="736"/>
                    <a:pt x="2064" y="2194"/>
                  </a:cubicBezTo>
                  <a:cubicBezTo>
                    <a:pt x="0" y="5031"/>
                    <a:pt x="1651" y="9725"/>
                    <a:pt x="5675" y="12563"/>
                  </a:cubicBezTo>
                  <a:cubicBezTo>
                    <a:pt x="7694" y="13994"/>
                    <a:pt x="9929" y="14704"/>
                    <a:pt x="11915" y="14704"/>
                  </a:cubicBezTo>
                  <a:cubicBezTo>
                    <a:pt x="13936" y="14704"/>
                    <a:pt x="15700" y="13969"/>
                    <a:pt x="16715" y="12511"/>
                  </a:cubicBezTo>
                  <a:cubicBezTo>
                    <a:pt x="18726" y="9622"/>
                    <a:pt x="17127" y="4979"/>
                    <a:pt x="13103" y="2142"/>
                  </a:cubicBezTo>
                  <a:cubicBezTo>
                    <a:pt x="11084" y="710"/>
                    <a:pt x="8862" y="1"/>
                    <a:pt x="688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p67"/>
            <p:cNvSpPr/>
            <p:nvPr/>
          </p:nvSpPr>
          <p:spPr>
            <a:xfrm>
              <a:off x="3346267" y="2868450"/>
              <a:ext cx="469475" cy="367600"/>
            </a:xfrm>
            <a:custGeom>
              <a:rect b="b" l="l" r="r" t="t"/>
              <a:pathLst>
                <a:path extrusionOk="0" h="14704" w="18779">
                  <a:moveTo>
                    <a:pt x="6832" y="0"/>
                  </a:moveTo>
                  <a:cubicBezTo>
                    <a:pt x="4817" y="0"/>
                    <a:pt x="3054" y="736"/>
                    <a:pt x="2013" y="2193"/>
                  </a:cubicBezTo>
                  <a:cubicBezTo>
                    <a:pt x="1" y="5082"/>
                    <a:pt x="1652" y="9725"/>
                    <a:pt x="5727" y="12562"/>
                  </a:cubicBezTo>
                  <a:cubicBezTo>
                    <a:pt x="7721" y="13994"/>
                    <a:pt x="9943" y="14703"/>
                    <a:pt x="11922" y="14703"/>
                  </a:cubicBezTo>
                  <a:cubicBezTo>
                    <a:pt x="13937" y="14703"/>
                    <a:pt x="15700" y="13968"/>
                    <a:pt x="16715" y="12511"/>
                  </a:cubicBezTo>
                  <a:cubicBezTo>
                    <a:pt x="18779" y="9673"/>
                    <a:pt x="17128" y="4979"/>
                    <a:pt x="13053" y="2141"/>
                  </a:cubicBezTo>
                  <a:cubicBezTo>
                    <a:pt x="11033" y="710"/>
                    <a:pt x="8811" y="0"/>
                    <a:pt x="683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7" name="Google Shape;1797;p67"/>
            <p:cNvSpPr/>
            <p:nvPr/>
          </p:nvSpPr>
          <p:spPr>
            <a:xfrm>
              <a:off x="2867792" y="2800575"/>
              <a:ext cx="468200" cy="367925"/>
            </a:xfrm>
            <a:custGeom>
              <a:rect b="b" l="l" r="r" t="t"/>
              <a:pathLst>
                <a:path extrusionOk="0" h="14717" w="18728">
                  <a:moveTo>
                    <a:pt x="6786" y="1"/>
                  </a:moveTo>
                  <a:cubicBezTo>
                    <a:pt x="4776" y="1"/>
                    <a:pt x="3023" y="723"/>
                    <a:pt x="2013" y="2174"/>
                  </a:cubicBezTo>
                  <a:cubicBezTo>
                    <a:pt x="1" y="5063"/>
                    <a:pt x="1652" y="9706"/>
                    <a:pt x="5676" y="12595"/>
                  </a:cubicBezTo>
                  <a:cubicBezTo>
                    <a:pt x="7704" y="14007"/>
                    <a:pt x="9950" y="14716"/>
                    <a:pt x="11942" y="14716"/>
                  </a:cubicBezTo>
                  <a:cubicBezTo>
                    <a:pt x="13953" y="14716"/>
                    <a:pt x="15705" y="13994"/>
                    <a:pt x="16715" y="12543"/>
                  </a:cubicBezTo>
                  <a:cubicBezTo>
                    <a:pt x="18727" y="9654"/>
                    <a:pt x="17128" y="4960"/>
                    <a:pt x="13053" y="2122"/>
                  </a:cubicBezTo>
                  <a:cubicBezTo>
                    <a:pt x="11024" y="710"/>
                    <a:pt x="8778" y="1"/>
                    <a:pt x="678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8" name="Google Shape;1798;p67"/>
            <p:cNvSpPr/>
            <p:nvPr/>
          </p:nvSpPr>
          <p:spPr>
            <a:xfrm>
              <a:off x="3176596" y="2439475"/>
              <a:ext cx="432075" cy="334200"/>
            </a:xfrm>
            <a:custGeom>
              <a:rect b="b" l="l" r="r" t="t"/>
              <a:pathLst>
                <a:path extrusionOk="0" h="13368" w="17283">
                  <a:moveTo>
                    <a:pt x="5289" y="0"/>
                  </a:moveTo>
                  <a:cubicBezTo>
                    <a:pt x="3279" y="0"/>
                    <a:pt x="1527" y="722"/>
                    <a:pt x="516" y="2173"/>
                  </a:cubicBezTo>
                  <a:cubicBezTo>
                    <a:pt x="310" y="2483"/>
                    <a:pt x="103" y="2792"/>
                    <a:pt x="0" y="3153"/>
                  </a:cubicBezTo>
                  <a:cubicBezTo>
                    <a:pt x="1029" y="2262"/>
                    <a:pt x="2453" y="1816"/>
                    <a:pt x="4039" y="1816"/>
                  </a:cubicBezTo>
                  <a:cubicBezTo>
                    <a:pt x="6031" y="1816"/>
                    <a:pt x="8278" y="2520"/>
                    <a:pt x="10318" y="3927"/>
                  </a:cubicBezTo>
                  <a:cubicBezTo>
                    <a:pt x="13929" y="6507"/>
                    <a:pt x="15631" y="10479"/>
                    <a:pt x="14496" y="13368"/>
                  </a:cubicBezTo>
                  <a:cubicBezTo>
                    <a:pt x="14806" y="13110"/>
                    <a:pt x="15012" y="12852"/>
                    <a:pt x="15270" y="12542"/>
                  </a:cubicBezTo>
                  <a:cubicBezTo>
                    <a:pt x="17282" y="9653"/>
                    <a:pt x="15631" y="5011"/>
                    <a:pt x="11556" y="2122"/>
                  </a:cubicBezTo>
                  <a:cubicBezTo>
                    <a:pt x="9527" y="709"/>
                    <a:pt x="7281" y="0"/>
                    <a:pt x="528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9" name="Google Shape;1799;p67"/>
            <p:cNvSpPr/>
            <p:nvPr/>
          </p:nvSpPr>
          <p:spPr>
            <a:xfrm>
              <a:off x="2679517" y="2371900"/>
              <a:ext cx="430775" cy="333425"/>
            </a:xfrm>
            <a:custGeom>
              <a:rect b="b" l="l" r="r" t="t"/>
              <a:pathLst>
                <a:path extrusionOk="0" h="13337" w="17231">
                  <a:moveTo>
                    <a:pt x="5316" y="1"/>
                  </a:moveTo>
                  <a:cubicBezTo>
                    <a:pt x="3294" y="1"/>
                    <a:pt x="1531" y="736"/>
                    <a:pt x="516" y="2194"/>
                  </a:cubicBezTo>
                  <a:cubicBezTo>
                    <a:pt x="310" y="2452"/>
                    <a:pt x="103" y="2813"/>
                    <a:pt x="0" y="3122"/>
                  </a:cubicBezTo>
                  <a:cubicBezTo>
                    <a:pt x="1024" y="2235"/>
                    <a:pt x="2439" y="1789"/>
                    <a:pt x="4010" y="1789"/>
                  </a:cubicBezTo>
                  <a:cubicBezTo>
                    <a:pt x="6003" y="1789"/>
                    <a:pt x="8247" y="2506"/>
                    <a:pt x="10266" y="3948"/>
                  </a:cubicBezTo>
                  <a:cubicBezTo>
                    <a:pt x="13929" y="6475"/>
                    <a:pt x="15631" y="10448"/>
                    <a:pt x="14496" y="13337"/>
                  </a:cubicBezTo>
                  <a:cubicBezTo>
                    <a:pt x="14754" y="13079"/>
                    <a:pt x="15012" y="12821"/>
                    <a:pt x="15219" y="12511"/>
                  </a:cubicBezTo>
                  <a:cubicBezTo>
                    <a:pt x="17230" y="9622"/>
                    <a:pt x="15631" y="4979"/>
                    <a:pt x="11556" y="2142"/>
                  </a:cubicBezTo>
                  <a:cubicBezTo>
                    <a:pt x="9536" y="710"/>
                    <a:pt x="7301" y="1"/>
                    <a:pt x="531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0" name="Google Shape;1800;p67"/>
            <p:cNvSpPr/>
            <p:nvPr/>
          </p:nvSpPr>
          <p:spPr>
            <a:xfrm>
              <a:off x="3383692" y="2868450"/>
              <a:ext cx="432050" cy="333400"/>
            </a:xfrm>
            <a:custGeom>
              <a:rect b="b" l="l" r="r" t="t"/>
              <a:pathLst>
                <a:path extrusionOk="0" h="13336" w="17282">
                  <a:moveTo>
                    <a:pt x="5316" y="0"/>
                  </a:moveTo>
                  <a:cubicBezTo>
                    <a:pt x="3294" y="0"/>
                    <a:pt x="1531" y="736"/>
                    <a:pt x="516" y="2193"/>
                  </a:cubicBezTo>
                  <a:cubicBezTo>
                    <a:pt x="310" y="2503"/>
                    <a:pt x="103" y="2812"/>
                    <a:pt x="0" y="3173"/>
                  </a:cubicBezTo>
                  <a:cubicBezTo>
                    <a:pt x="1032" y="2256"/>
                    <a:pt x="2461" y="1797"/>
                    <a:pt x="4052" y="1797"/>
                  </a:cubicBezTo>
                  <a:cubicBezTo>
                    <a:pt x="6041" y="1797"/>
                    <a:pt x="8283" y="2514"/>
                    <a:pt x="10318" y="3947"/>
                  </a:cubicBezTo>
                  <a:cubicBezTo>
                    <a:pt x="13929" y="6475"/>
                    <a:pt x="15631" y="10499"/>
                    <a:pt x="14496" y="13336"/>
                  </a:cubicBezTo>
                  <a:cubicBezTo>
                    <a:pt x="14806" y="13130"/>
                    <a:pt x="15012" y="12820"/>
                    <a:pt x="15218" y="12562"/>
                  </a:cubicBezTo>
                  <a:cubicBezTo>
                    <a:pt x="17282" y="9673"/>
                    <a:pt x="15580" y="4979"/>
                    <a:pt x="11556" y="2141"/>
                  </a:cubicBezTo>
                  <a:cubicBezTo>
                    <a:pt x="9536" y="710"/>
                    <a:pt x="7301" y="0"/>
                    <a:pt x="531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1" name="Google Shape;1801;p67"/>
            <p:cNvSpPr/>
            <p:nvPr/>
          </p:nvSpPr>
          <p:spPr>
            <a:xfrm>
              <a:off x="2905217" y="2800575"/>
              <a:ext cx="430775" cy="334225"/>
            </a:xfrm>
            <a:custGeom>
              <a:rect b="b" l="l" r="r" t="t"/>
              <a:pathLst>
                <a:path extrusionOk="0" h="13369" w="17231">
                  <a:moveTo>
                    <a:pt x="5289" y="1"/>
                  </a:moveTo>
                  <a:cubicBezTo>
                    <a:pt x="3279" y="1"/>
                    <a:pt x="1526" y="723"/>
                    <a:pt x="516" y="2174"/>
                  </a:cubicBezTo>
                  <a:cubicBezTo>
                    <a:pt x="310" y="2483"/>
                    <a:pt x="103" y="2793"/>
                    <a:pt x="0" y="3154"/>
                  </a:cubicBezTo>
                  <a:cubicBezTo>
                    <a:pt x="1029" y="2262"/>
                    <a:pt x="2453" y="1817"/>
                    <a:pt x="4034" y="1817"/>
                  </a:cubicBezTo>
                  <a:cubicBezTo>
                    <a:pt x="6021" y="1817"/>
                    <a:pt x="8255" y="2520"/>
                    <a:pt x="10266" y="3928"/>
                  </a:cubicBezTo>
                  <a:cubicBezTo>
                    <a:pt x="13929" y="6507"/>
                    <a:pt x="15631" y="10479"/>
                    <a:pt x="14496" y="13368"/>
                  </a:cubicBezTo>
                  <a:cubicBezTo>
                    <a:pt x="14754" y="13110"/>
                    <a:pt x="15012" y="12853"/>
                    <a:pt x="15218" y="12543"/>
                  </a:cubicBezTo>
                  <a:cubicBezTo>
                    <a:pt x="17230" y="9654"/>
                    <a:pt x="15631" y="4960"/>
                    <a:pt x="11556" y="2122"/>
                  </a:cubicBezTo>
                  <a:cubicBezTo>
                    <a:pt x="9527" y="710"/>
                    <a:pt x="7281" y="1"/>
                    <a:pt x="528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2" name="Google Shape;1802;p67"/>
            <p:cNvSpPr/>
            <p:nvPr/>
          </p:nvSpPr>
          <p:spPr>
            <a:xfrm>
              <a:off x="2383575" y="1405700"/>
              <a:ext cx="1071750" cy="727000"/>
            </a:xfrm>
            <a:custGeom>
              <a:rect b="b" l="l" r="r" t="t"/>
              <a:pathLst>
                <a:path extrusionOk="0" h="29080" w="42870">
                  <a:moveTo>
                    <a:pt x="38275" y="1"/>
                  </a:moveTo>
                  <a:cubicBezTo>
                    <a:pt x="17716" y="1"/>
                    <a:pt x="1" y="29080"/>
                    <a:pt x="1" y="29080"/>
                  </a:cubicBezTo>
                  <a:cubicBezTo>
                    <a:pt x="1" y="29080"/>
                    <a:pt x="9110" y="25113"/>
                    <a:pt x="15751" y="25113"/>
                  </a:cubicBezTo>
                  <a:cubicBezTo>
                    <a:pt x="16335" y="25113"/>
                    <a:pt x="16899" y="25144"/>
                    <a:pt x="17437" y="25211"/>
                  </a:cubicBezTo>
                  <a:cubicBezTo>
                    <a:pt x="17877" y="25270"/>
                    <a:pt x="18318" y="25299"/>
                    <a:pt x="18756" y="25299"/>
                  </a:cubicBezTo>
                  <a:cubicBezTo>
                    <a:pt x="21765" y="25299"/>
                    <a:pt x="24677" y="23934"/>
                    <a:pt x="26568" y="21548"/>
                  </a:cubicBezTo>
                  <a:cubicBezTo>
                    <a:pt x="34152" y="11798"/>
                    <a:pt x="42870" y="500"/>
                    <a:pt x="42870" y="500"/>
                  </a:cubicBezTo>
                  <a:cubicBezTo>
                    <a:pt x="41327" y="159"/>
                    <a:pt x="39793" y="1"/>
                    <a:pt x="3827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3" name="Google Shape;1803;p67"/>
            <p:cNvSpPr/>
            <p:nvPr/>
          </p:nvSpPr>
          <p:spPr>
            <a:xfrm>
              <a:off x="4067925" y="2137825"/>
              <a:ext cx="713225" cy="1249750"/>
            </a:xfrm>
            <a:custGeom>
              <a:rect b="b" l="l" r="r" t="t"/>
              <a:pathLst>
                <a:path extrusionOk="0" h="49990" w="28529">
                  <a:moveTo>
                    <a:pt x="16302" y="1"/>
                  </a:moveTo>
                  <a:cubicBezTo>
                    <a:pt x="16301" y="1"/>
                    <a:pt x="8667" y="11970"/>
                    <a:pt x="2012" y="22390"/>
                  </a:cubicBezTo>
                  <a:cubicBezTo>
                    <a:pt x="155" y="25382"/>
                    <a:pt x="0" y="29148"/>
                    <a:pt x="1651" y="32295"/>
                  </a:cubicBezTo>
                  <a:cubicBezTo>
                    <a:pt x="4643" y="38228"/>
                    <a:pt x="3869" y="49990"/>
                    <a:pt x="3869" y="49990"/>
                  </a:cubicBezTo>
                  <a:cubicBezTo>
                    <a:pt x="3869" y="49990"/>
                    <a:pt x="28528" y="19450"/>
                    <a:pt x="1630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4" name="Google Shape;1804;p67"/>
            <p:cNvSpPr/>
            <p:nvPr/>
          </p:nvSpPr>
          <p:spPr>
            <a:xfrm>
              <a:off x="2224939" y="3215148"/>
              <a:ext cx="4381075" cy="3129163"/>
            </a:xfrm>
            <a:custGeom>
              <a:rect b="b" l="l" r="r" t="t"/>
              <a:pathLst>
                <a:path extrusionOk="0" h="94737" w="175243">
                  <a:moveTo>
                    <a:pt x="52827" y="1"/>
                  </a:moveTo>
                  <a:cubicBezTo>
                    <a:pt x="51108" y="1"/>
                    <a:pt x="50388" y="2620"/>
                    <a:pt x="49266" y="6109"/>
                  </a:cubicBezTo>
                  <a:cubicBezTo>
                    <a:pt x="45036" y="19470"/>
                    <a:pt x="20996" y="22617"/>
                    <a:pt x="32036" y="41911"/>
                  </a:cubicBezTo>
                  <a:cubicBezTo>
                    <a:pt x="43128" y="61153"/>
                    <a:pt x="37195" y="56975"/>
                    <a:pt x="18623" y="64713"/>
                  </a:cubicBezTo>
                  <a:cubicBezTo>
                    <a:pt x="0" y="72451"/>
                    <a:pt x="9596" y="94737"/>
                    <a:pt x="27548" y="94737"/>
                  </a:cubicBezTo>
                  <a:lnTo>
                    <a:pt x="135934" y="94737"/>
                  </a:lnTo>
                  <a:cubicBezTo>
                    <a:pt x="175242" y="94737"/>
                    <a:pt x="154025" y="35180"/>
                    <a:pt x="133333" y="35180"/>
                  </a:cubicBezTo>
                  <a:cubicBezTo>
                    <a:pt x="127880" y="35180"/>
                    <a:pt x="122462" y="39318"/>
                    <a:pt x="118199" y="49775"/>
                  </a:cubicBezTo>
                  <a:lnTo>
                    <a:pt x="118199" y="49775"/>
                  </a:lnTo>
                  <a:cubicBezTo>
                    <a:pt x="124388" y="34552"/>
                    <a:pt x="104978" y="27775"/>
                    <a:pt x="89495" y="27775"/>
                  </a:cubicBezTo>
                  <a:cubicBezTo>
                    <a:pt x="84959" y="27775"/>
                    <a:pt x="80759" y="28357"/>
                    <a:pt x="77640" y="29478"/>
                  </a:cubicBezTo>
                  <a:cubicBezTo>
                    <a:pt x="70906" y="31890"/>
                    <a:pt x="64123" y="33997"/>
                    <a:pt x="58876" y="33997"/>
                  </a:cubicBezTo>
                  <a:cubicBezTo>
                    <a:pt x="53352" y="33997"/>
                    <a:pt x="49531" y="31661"/>
                    <a:pt x="49266" y="24887"/>
                  </a:cubicBezTo>
                  <a:cubicBezTo>
                    <a:pt x="48699" y="11732"/>
                    <a:pt x="59326" y="3530"/>
                    <a:pt x="54270" y="486"/>
                  </a:cubicBezTo>
                  <a:cubicBezTo>
                    <a:pt x="53718" y="154"/>
                    <a:pt x="53243" y="1"/>
                    <a:pt x="5282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5" name="Google Shape;1805;p67"/>
            <p:cNvSpPr/>
            <p:nvPr/>
          </p:nvSpPr>
          <p:spPr>
            <a:xfrm>
              <a:off x="2224939" y="3215113"/>
              <a:ext cx="4381075" cy="3129163"/>
            </a:xfrm>
            <a:custGeom>
              <a:rect b="b" l="l" r="r" t="t"/>
              <a:pathLst>
                <a:path extrusionOk="0" h="94737" w="175243">
                  <a:moveTo>
                    <a:pt x="52827" y="1"/>
                  </a:moveTo>
                  <a:cubicBezTo>
                    <a:pt x="51108" y="1"/>
                    <a:pt x="50388" y="2620"/>
                    <a:pt x="49266" y="6109"/>
                  </a:cubicBezTo>
                  <a:cubicBezTo>
                    <a:pt x="45036" y="19470"/>
                    <a:pt x="20996" y="22617"/>
                    <a:pt x="32036" y="41911"/>
                  </a:cubicBezTo>
                  <a:cubicBezTo>
                    <a:pt x="43128" y="61153"/>
                    <a:pt x="37195" y="56975"/>
                    <a:pt x="18623" y="64713"/>
                  </a:cubicBezTo>
                  <a:cubicBezTo>
                    <a:pt x="0" y="72451"/>
                    <a:pt x="9596" y="94737"/>
                    <a:pt x="27548" y="94737"/>
                  </a:cubicBezTo>
                  <a:lnTo>
                    <a:pt x="135934" y="94737"/>
                  </a:lnTo>
                  <a:cubicBezTo>
                    <a:pt x="175242" y="94737"/>
                    <a:pt x="154025" y="35180"/>
                    <a:pt x="133333" y="35180"/>
                  </a:cubicBezTo>
                  <a:cubicBezTo>
                    <a:pt x="127880" y="35180"/>
                    <a:pt x="122462" y="39318"/>
                    <a:pt x="118199" y="49775"/>
                  </a:cubicBezTo>
                  <a:lnTo>
                    <a:pt x="118199" y="49775"/>
                  </a:lnTo>
                  <a:cubicBezTo>
                    <a:pt x="124388" y="34552"/>
                    <a:pt x="104978" y="27775"/>
                    <a:pt x="89495" y="27775"/>
                  </a:cubicBezTo>
                  <a:cubicBezTo>
                    <a:pt x="84959" y="27775"/>
                    <a:pt x="80759" y="28357"/>
                    <a:pt x="77640" y="29478"/>
                  </a:cubicBezTo>
                  <a:cubicBezTo>
                    <a:pt x="70906" y="31890"/>
                    <a:pt x="64123" y="33997"/>
                    <a:pt x="58876" y="33997"/>
                  </a:cubicBezTo>
                  <a:cubicBezTo>
                    <a:pt x="53352" y="33997"/>
                    <a:pt x="49531" y="31661"/>
                    <a:pt x="49266" y="24887"/>
                  </a:cubicBezTo>
                  <a:cubicBezTo>
                    <a:pt x="48699" y="11732"/>
                    <a:pt x="59326" y="3530"/>
                    <a:pt x="54270" y="486"/>
                  </a:cubicBezTo>
                  <a:cubicBezTo>
                    <a:pt x="53718" y="154"/>
                    <a:pt x="53243" y="1"/>
                    <a:pt x="52827" y="1"/>
                  </a:cubicBezTo>
                  <a:close/>
                </a:path>
              </a:pathLst>
            </a:custGeom>
            <a:solidFill>
              <a:srgbClr val="FFFFFF">
                <a:alpha val="301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6" name="Google Shape;1806;p67"/>
            <p:cNvSpPr/>
            <p:nvPr/>
          </p:nvSpPr>
          <p:spPr>
            <a:xfrm>
              <a:off x="1082262" y="2532350"/>
              <a:ext cx="3207500" cy="3811959"/>
            </a:xfrm>
            <a:custGeom>
              <a:rect b="b" l="l" r="r" t="t"/>
              <a:pathLst>
                <a:path extrusionOk="0" h="115409" w="128300">
                  <a:moveTo>
                    <a:pt x="70155" y="0"/>
                  </a:moveTo>
                  <a:cubicBezTo>
                    <a:pt x="66982" y="0"/>
                    <a:pt x="61125" y="5005"/>
                    <a:pt x="55354" y="10737"/>
                  </a:cubicBezTo>
                  <a:cubicBezTo>
                    <a:pt x="47668" y="18372"/>
                    <a:pt x="43850" y="35809"/>
                    <a:pt x="36421" y="44888"/>
                  </a:cubicBezTo>
                  <a:cubicBezTo>
                    <a:pt x="28993" y="54019"/>
                    <a:pt x="7636" y="62222"/>
                    <a:pt x="16044" y="75893"/>
                  </a:cubicBezTo>
                  <a:cubicBezTo>
                    <a:pt x="28271" y="96064"/>
                    <a:pt x="1" y="115409"/>
                    <a:pt x="33481" y="115409"/>
                  </a:cubicBezTo>
                  <a:lnTo>
                    <a:pt x="102144" y="115409"/>
                  </a:lnTo>
                  <a:cubicBezTo>
                    <a:pt x="114732" y="115409"/>
                    <a:pt x="128299" y="100036"/>
                    <a:pt x="108747" y="89615"/>
                  </a:cubicBezTo>
                  <a:cubicBezTo>
                    <a:pt x="104931" y="87581"/>
                    <a:pt x="100745" y="86870"/>
                    <a:pt x="96420" y="86870"/>
                  </a:cubicBezTo>
                  <a:cubicBezTo>
                    <a:pt x="86360" y="86870"/>
                    <a:pt x="75549" y="90718"/>
                    <a:pt x="66888" y="90718"/>
                  </a:cubicBezTo>
                  <a:cubicBezTo>
                    <a:pt x="60196" y="90718"/>
                    <a:pt x="54788" y="88421"/>
                    <a:pt x="52001" y="80278"/>
                  </a:cubicBezTo>
                  <a:cubicBezTo>
                    <a:pt x="48080" y="68774"/>
                    <a:pt x="62318" y="74035"/>
                    <a:pt x="55715" y="55206"/>
                  </a:cubicBezTo>
                  <a:cubicBezTo>
                    <a:pt x="49164" y="36325"/>
                    <a:pt x="49576" y="31166"/>
                    <a:pt x="52930" y="22757"/>
                  </a:cubicBezTo>
                  <a:cubicBezTo>
                    <a:pt x="61132" y="2277"/>
                    <a:pt x="74545" y="9396"/>
                    <a:pt x="72326" y="1812"/>
                  </a:cubicBezTo>
                  <a:cubicBezTo>
                    <a:pt x="71966" y="552"/>
                    <a:pt x="71209" y="0"/>
                    <a:pt x="7015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7" name="Google Shape;1807;p67"/>
            <p:cNvSpPr/>
            <p:nvPr/>
          </p:nvSpPr>
          <p:spPr>
            <a:xfrm>
              <a:off x="1082262" y="2532350"/>
              <a:ext cx="3207500" cy="3811959"/>
            </a:xfrm>
            <a:custGeom>
              <a:rect b="b" l="l" r="r" t="t"/>
              <a:pathLst>
                <a:path extrusionOk="0" h="115409" w="128300">
                  <a:moveTo>
                    <a:pt x="70155" y="0"/>
                  </a:moveTo>
                  <a:cubicBezTo>
                    <a:pt x="66982" y="0"/>
                    <a:pt x="61125" y="5005"/>
                    <a:pt x="55354" y="10737"/>
                  </a:cubicBezTo>
                  <a:cubicBezTo>
                    <a:pt x="47668" y="18372"/>
                    <a:pt x="43850" y="35809"/>
                    <a:pt x="36421" y="44888"/>
                  </a:cubicBezTo>
                  <a:cubicBezTo>
                    <a:pt x="28993" y="54019"/>
                    <a:pt x="7636" y="62222"/>
                    <a:pt x="16044" y="75893"/>
                  </a:cubicBezTo>
                  <a:cubicBezTo>
                    <a:pt x="28271" y="96064"/>
                    <a:pt x="1" y="115409"/>
                    <a:pt x="33481" y="115409"/>
                  </a:cubicBezTo>
                  <a:lnTo>
                    <a:pt x="102144" y="115409"/>
                  </a:lnTo>
                  <a:cubicBezTo>
                    <a:pt x="114732" y="115409"/>
                    <a:pt x="128299" y="100036"/>
                    <a:pt x="108747" y="89615"/>
                  </a:cubicBezTo>
                  <a:cubicBezTo>
                    <a:pt x="104931" y="87581"/>
                    <a:pt x="100745" y="86870"/>
                    <a:pt x="96420" y="86870"/>
                  </a:cubicBezTo>
                  <a:cubicBezTo>
                    <a:pt x="86360" y="86870"/>
                    <a:pt x="75549" y="90718"/>
                    <a:pt x="66888" y="90718"/>
                  </a:cubicBezTo>
                  <a:cubicBezTo>
                    <a:pt x="60196" y="90718"/>
                    <a:pt x="54788" y="88421"/>
                    <a:pt x="52001" y="80278"/>
                  </a:cubicBezTo>
                  <a:cubicBezTo>
                    <a:pt x="48080" y="68774"/>
                    <a:pt x="62318" y="74035"/>
                    <a:pt x="55715" y="55206"/>
                  </a:cubicBezTo>
                  <a:cubicBezTo>
                    <a:pt x="49164" y="36325"/>
                    <a:pt x="49576" y="31166"/>
                    <a:pt x="52930" y="22757"/>
                  </a:cubicBezTo>
                  <a:cubicBezTo>
                    <a:pt x="61132" y="2277"/>
                    <a:pt x="74545" y="9396"/>
                    <a:pt x="72326" y="1812"/>
                  </a:cubicBezTo>
                  <a:cubicBezTo>
                    <a:pt x="71966" y="552"/>
                    <a:pt x="71209" y="0"/>
                    <a:pt x="70155" y="0"/>
                  </a:cubicBezTo>
                  <a:close/>
                </a:path>
              </a:pathLst>
            </a:custGeom>
            <a:solidFill>
              <a:srgbClr val="FFFFFF">
                <a:alpha val="301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8" name="Google Shape;1808;p67"/>
            <p:cNvSpPr/>
            <p:nvPr/>
          </p:nvSpPr>
          <p:spPr>
            <a:xfrm>
              <a:off x="1836738" y="2616544"/>
              <a:ext cx="3871675" cy="3727766"/>
            </a:xfrm>
            <a:custGeom>
              <a:rect b="b" l="l" r="r" t="t"/>
              <a:pathLst>
                <a:path extrusionOk="0" h="112860" w="154867">
                  <a:moveTo>
                    <a:pt x="59240" y="0"/>
                  </a:moveTo>
                  <a:cubicBezTo>
                    <a:pt x="58071" y="0"/>
                    <a:pt x="56978" y="489"/>
                    <a:pt x="56386" y="1585"/>
                  </a:cubicBezTo>
                  <a:cubicBezTo>
                    <a:pt x="49834" y="13502"/>
                    <a:pt x="36937" y="22220"/>
                    <a:pt x="29818" y="33002"/>
                  </a:cubicBezTo>
                  <a:cubicBezTo>
                    <a:pt x="22699" y="43784"/>
                    <a:pt x="38072" y="38315"/>
                    <a:pt x="19036" y="55133"/>
                  </a:cubicBezTo>
                  <a:cubicBezTo>
                    <a:pt x="0" y="71951"/>
                    <a:pt x="14445" y="112860"/>
                    <a:pt x="34255" y="112860"/>
                  </a:cubicBezTo>
                  <a:lnTo>
                    <a:pt x="125307" y="112860"/>
                  </a:lnTo>
                  <a:cubicBezTo>
                    <a:pt x="154867" y="112860"/>
                    <a:pt x="138771" y="80824"/>
                    <a:pt x="122676" y="75614"/>
                  </a:cubicBezTo>
                  <a:cubicBezTo>
                    <a:pt x="120785" y="75003"/>
                    <a:pt x="118805" y="74742"/>
                    <a:pt x="116772" y="74742"/>
                  </a:cubicBezTo>
                  <a:cubicBezTo>
                    <a:pt x="104629" y="74742"/>
                    <a:pt x="90577" y="84063"/>
                    <a:pt x="82046" y="84063"/>
                  </a:cubicBezTo>
                  <a:cubicBezTo>
                    <a:pt x="79809" y="84063"/>
                    <a:pt x="77952" y="83422"/>
                    <a:pt x="76608" y="81804"/>
                  </a:cubicBezTo>
                  <a:cubicBezTo>
                    <a:pt x="69283" y="73034"/>
                    <a:pt x="93838" y="71074"/>
                    <a:pt x="87493" y="56990"/>
                  </a:cubicBezTo>
                  <a:cubicBezTo>
                    <a:pt x="81148" y="42907"/>
                    <a:pt x="54167" y="41875"/>
                    <a:pt x="51330" y="27843"/>
                  </a:cubicBezTo>
                  <a:cubicBezTo>
                    <a:pt x="48544" y="13811"/>
                    <a:pt x="63660" y="8446"/>
                    <a:pt x="63814" y="4371"/>
                  </a:cubicBezTo>
                  <a:cubicBezTo>
                    <a:pt x="63882" y="1714"/>
                    <a:pt x="61428" y="0"/>
                    <a:pt x="5924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9" name="Google Shape;1809;p67"/>
            <p:cNvSpPr/>
            <p:nvPr/>
          </p:nvSpPr>
          <p:spPr>
            <a:xfrm>
              <a:off x="1836738" y="2616540"/>
              <a:ext cx="3871675" cy="3727766"/>
            </a:xfrm>
            <a:custGeom>
              <a:rect b="b" l="l" r="r" t="t"/>
              <a:pathLst>
                <a:path extrusionOk="0" h="112860" w="154867">
                  <a:moveTo>
                    <a:pt x="59240" y="0"/>
                  </a:moveTo>
                  <a:cubicBezTo>
                    <a:pt x="58071" y="0"/>
                    <a:pt x="56978" y="489"/>
                    <a:pt x="56386" y="1585"/>
                  </a:cubicBezTo>
                  <a:cubicBezTo>
                    <a:pt x="49834" y="13502"/>
                    <a:pt x="36937" y="22220"/>
                    <a:pt x="29818" y="33002"/>
                  </a:cubicBezTo>
                  <a:cubicBezTo>
                    <a:pt x="22699" y="43784"/>
                    <a:pt x="38072" y="38315"/>
                    <a:pt x="19036" y="55133"/>
                  </a:cubicBezTo>
                  <a:cubicBezTo>
                    <a:pt x="0" y="71951"/>
                    <a:pt x="14445" y="112860"/>
                    <a:pt x="34255" y="112860"/>
                  </a:cubicBezTo>
                  <a:lnTo>
                    <a:pt x="125307" y="112860"/>
                  </a:lnTo>
                  <a:cubicBezTo>
                    <a:pt x="154867" y="112860"/>
                    <a:pt x="138771" y="80824"/>
                    <a:pt x="122676" y="75614"/>
                  </a:cubicBezTo>
                  <a:cubicBezTo>
                    <a:pt x="120785" y="75003"/>
                    <a:pt x="118805" y="74742"/>
                    <a:pt x="116772" y="74742"/>
                  </a:cubicBezTo>
                  <a:cubicBezTo>
                    <a:pt x="104629" y="74742"/>
                    <a:pt x="90577" y="84063"/>
                    <a:pt x="82046" y="84063"/>
                  </a:cubicBezTo>
                  <a:cubicBezTo>
                    <a:pt x="79809" y="84063"/>
                    <a:pt x="77952" y="83422"/>
                    <a:pt x="76608" y="81804"/>
                  </a:cubicBezTo>
                  <a:cubicBezTo>
                    <a:pt x="69283" y="73034"/>
                    <a:pt x="93838" y="71074"/>
                    <a:pt x="87493" y="56990"/>
                  </a:cubicBezTo>
                  <a:cubicBezTo>
                    <a:pt x="81148" y="42907"/>
                    <a:pt x="54167" y="41875"/>
                    <a:pt x="51330" y="27843"/>
                  </a:cubicBezTo>
                  <a:cubicBezTo>
                    <a:pt x="48544" y="13811"/>
                    <a:pt x="63660" y="8446"/>
                    <a:pt x="63814" y="4371"/>
                  </a:cubicBezTo>
                  <a:cubicBezTo>
                    <a:pt x="63882" y="1714"/>
                    <a:pt x="61428" y="0"/>
                    <a:pt x="59240" y="0"/>
                  </a:cubicBez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0" name="Google Shape;1810;p67"/>
            <p:cNvSpPr/>
            <p:nvPr/>
          </p:nvSpPr>
          <p:spPr>
            <a:xfrm>
              <a:off x="4067925" y="2137825"/>
              <a:ext cx="713225" cy="1249750"/>
            </a:xfrm>
            <a:custGeom>
              <a:rect b="b" l="l" r="r" t="t"/>
              <a:pathLst>
                <a:path extrusionOk="0" h="49990" w="28529">
                  <a:moveTo>
                    <a:pt x="16302" y="1"/>
                  </a:moveTo>
                  <a:cubicBezTo>
                    <a:pt x="16301" y="1"/>
                    <a:pt x="8667" y="11970"/>
                    <a:pt x="2012" y="22390"/>
                  </a:cubicBezTo>
                  <a:cubicBezTo>
                    <a:pt x="155" y="25382"/>
                    <a:pt x="0" y="29148"/>
                    <a:pt x="1651" y="32295"/>
                  </a:cubicBezTo>
                  <a:cubicBezTo>
                    <a:pt x="4643" y="38228"/>
                    <a:pt x="3869" y="49990"/>
                    <a:pt x="3869" y="49990"/>
                  </a:cubicBezTo>
                  <a:cubicBezTo>
                    <a:pt x="3869" y="49990"/>
                    <a:pt x="28528" y="19450"/>
                    <a:pt x="16302" y="1"/>
                  </a:cubicBezTo>
                  <a:close/>
                </a:path>
              </a:pathLst>
            </a:custGeom>
            <a:solidFill>
              <a:srgbClr val="000000">
                <a:alpha val="301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1" name="Google Shape;1811;p67"/>
            <p:cNvSpPr/>
            <p:nvPr/>
          </p:nvSpPr>
          <p:spPr>
            <a:xfrm>
              <a:off x="2383575" y="1405700"/>
              <a:ext cx="1071750" cy="727000"/>
            </a:xfrm>
            <a:custGeom>
              <a:rect b="b" l="l" r="r" t="t"/>
              <a:pathLst>
                <a:path extrusionOk="0" h="29080" w="42870">
                  <a:moveTo>
                    <a:pt x="38275" y="1"/>
                  </a:moveTo>
                  <a:cubicBezTo>
                    <a:pt x="17716" y="1"/>
                    <a:pt x="1" y="29080"/>
                    <a:pt x="1" y="29080"/>
                  </a:cubicBezTo>
                  <a:cubicBezTo>
                    <a:pt x="1" y="29080"/>
                    <a:pt x="9110" y="25113"/>
                    <a:pt x="15751" y="25113"/>
                  </a:cubicBezTo>
                  <a:cubicBezTo>
                    <a:pt x="16335" y="25113"/>
                    <a:pt x="16899" y="25144"/>
                    <a:pt x="17437" y="25211"/>
                  </a:cubicBezTo>
                  <a:cubicBezTo>
                    <a:pt x="17877" y="25270"/>
                    <a:pt x="18318" y="25299"/>
                    <a:pt x="18756" y="25299"/>
                  </a:cubicBezTo>
                  <a:cubicBezTo>
                    <a:pt x="21765" y="25299"/>
                    <a:pt x="24677" y="23934"/>
                    <a:pt x="26568" y="21548"/>
                  </a:cubicBezTo>
                  <a:cubicBezTo>
                    <a:pt x="34152" y="11798"/>
                    <a:pt x="42870" y="500"/>
                    <a:pt x="42870" y="500"/>
                  </a:cubicBezTo>
                  <a:cubicBezTo>
                    <a:pt x="41327" y="159"/>
                    <a:pt x="39793" y="1"/>
                    <a:pt x="38275" y="1"/>
                  </a:cubicBezTo>
                  <a:close/>
                </a:path>
              </a:pathLst>
            </a:custGeom>
            <a:solidFill>
              <a:srgbClr val="000000">
                <a:alpha val="301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12" name="Google Shape;1812;p67"/>
          <p:cNvGrpSpPr/>
          <p:nvPr/>
        </p:nvGrpSpPr>
        <p:grpSpPr>
          <a:xfrm>
            <a:off x="3906175" y="1693175"/>
            <a:ext cx="632425" cy="1372350"/>
            <a:chOff x="3906175" y="1693175"/>
            <a:chExt cx="632425" cy="1372350"/>
          </a:xfrm>
        </p:grpSpPr>
        <p:sp>
          <p:nvSpPr>
            <p:cNvPr id="1813" name="Google Shape;1813;p67"/>
            <p:cNvSpPr/>
            <p:nvPr/>
          </p:nvSpPr>
          <p:spPr>
            <a:xfrm rot="10800000">
              <a:off x="4262300" y="1693175"/>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4" name="Google Shape;1814;p67"/>
            <p:cNvSpPr/>
            <p:nvPr/>
          </p:nvSpPr>
          <p:spPr>
            <a:xfrm rot="10800000">
              <a:off x="3906175" y="2927225"/>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15" name="Google Shape;1815;p67"/>
          <p:cNvSpPr/>
          <p:nvPr/>
        </p:nvSpPr>
        <p:spPr>
          <a:xfrm>
            <a:off x="5143500" y="3542475"/>
            <a:ext cx="3192900" cy="9018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6" name="Google Shape;1816;p6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817" name="Google Shape;1817;p67"/>
          <p:cNvPicPr preferRelativeResize="0"/>
          <p:nvPr/>
        </p:nvPicPr>
        <p:blipFill>
          <a:blip r:embed="rId3">
            <a:alphaModFix/>
          </a:blip>
          <a:stretch>
            <a:fillRect/>
          </a:stretch>
        </p:blipFill>
        <p:spPr>
          <a:xfrm>
            <a:off x="-3" y="4267225"/>
            <a:ext cx="825299" cy="87622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6" name="Shape 776"/>
        <p:cNvGrpSpPr/>
        <p:nvPr/>
      </p:nvGrpSpPr>
      <p:grpSpPr>
        <a:xfrm>
          <a:off x="0" y="0"/>
          <a:ext cx="0" cy="0"/>
          <a:chOff x="0" y="0"/>
          <a:chExt cx="0" cy="0"/>
        </a:xfrm>
      </p:grpSpPr>
      <p:sp>
        <p:nvSpPr>
          <p:cNvPr id="777" name="Google Shape;777;p43"/>
          <p:cNvSpPr txBox="1"/>
          <p:nvPr>
            <p:ph idx="1" type="body"/>
          </p:nvPr>
        </p:nvSpPr>
        <p:spPr>
          <a:xfrm>
            <a:off x="1382625" y="2262777"/>
            <a:ext cx="2569500" cy="1645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 dark teaching space</a:t>
            </a:r>
            <a:endParaRPr/>
          </a:p>
          <a:p>
            <a:pPr indent="0" lvl="0" marL="0" rtl="0" algn="ctr">
              <a:spcBef>
                <a:spcPts val="1600"/>
              </a:spcBef>
              <a:spcAft>
                <a:spcPts val="0"/>
              </a:spcAft>
              <a:buNone/>
            </a:pPr>
            <a:r>
              <a:t/>
            </a:r>
            <a:endParaRPr/>
          </a:p>
          <a:p>
            <a:pPr indent="0" lvl="0" marL="0" rtl="0" algn="ctr">
              <a:spcBef>
                <a:spcPts val="1600"/>
              </a:spcBef>
              <a:spcAft>
                <a:spcPts val="1600"/>
              </a:spcAft>
              <a:buNone/>
            </a:pPr>
            <a:r>
              <a:rPr i="1" lang="en"/>
              <a:t>Find more spheres and a figurine in the hatch </a:t>
            </a:r>
            <a:r>
              <a:rPr i="1" lang="en"/>
              <a:t>behind</a:t>
            </a:r>
            <a:r>
              <a:rPr i="1" lang="en"/>
              <a:t> the sun</a:t>
            </a:r>
            <a:endParaRPr i="1"/>
          </a:p>
        </p:txBody>
      </p:sp>
      <p:sp>
        <p:nvSpPr>
          <p:cNvPr id="778" name="Google Shape;778;p43"/>
          <p:cNvSpPr txBox="1"/>
          <p:nvPr>
            <p:ph type="title"/>
          </p:nvPr>
        </p:nvSpPr>
        <p:spPr>
          <a:xfrm>
            <a:off x="1756850" y="539500"/>
            <a:ext cx="5630100" cy="11781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a:t>Resource list for educators</a:t>
            </a:r>
            <a:endParaRPr/>
          </a:p>
        </p:txBody>
      </p:sp>
      <p:sp>
        <p:nvSpPr>
          <p:cNvPr id="779" name="Google Shape;779;p43"/>
          <p:cNvSpPr txBox="1"/>
          <p:nvPr>
            <p:ph idx="2" type="body"/>
          </p:nvPr>
        </p:nvSpPr>
        <p:spPr>
          <a:xfrm>
            <a:off x="5149950" y="2262775"/>
            <a:ext cx="3406500" cy="1645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 dark teaching space</a:t>
            </a:r>
            <a:endParaRPr/>
          </a:p>
          <a:p>
            <a:pPr indent="0" lvl="0" marL="0" rtl="0" algn="ctr">
              <a:spcBef>
                <a:spcPts val="1600"/>
              </a:spcBef>
              <a:spcAft>
                <a:spcPts val="0"/>
              </a:spcAft>
              <a:buNone/>
            </a:pPr>
            <a:r>
              <a:rPr lang="en"/>
              <a:t>A </a:t>
            </a:r>
            <a:r>
              <a:rPr lang="en"/>
              <a:t>tellurium</a:t>
            </a:r>
            <a:r>
              <a:rPr lang="en"/>
              <a:t> orrery, or spheres to represent the sun, moon and earth</a:t>
            </a:r>
            <a:endParaRPr/>
          </a:p>
          <a:p>
            <a:pPr indent="0" lvl="0" marL="0" rtl="0" algn="ctr">
              <a:spcBef>
                <a:spcPts val="1600"/>
              </a:spcBef>
              <a:spcAft>
                <a:spcPts val="0"/>
              </a:spcAft>
              <a:buNone/>
            </a:pPr>
            <a:r>
              <a:rPr lang="en"/>
              <a:t>A torch</a:t>
            </a:r>
            <a:endParaRPr/>
          </a:p>
          <a:p>
            <a:pPr indent="0" lvl="0" marL="0" rtl="0" algn="ctr">
              <a:spcBef>
                <a:spcPts val="1600"/>
              </a:spcBef>
              <a:spcAft>
                <a:spcPts val="1600"/>
              </a:spcAft>
              <a:buNone/>
            </a:pPr>
            <a:r>
              <a:rPr lang="en"/>
              <a:t>A blob of blue tack or the top of a matchstick as a ‘figurine’</a:t>
            </a:r>
            <a:endParaRPr/>
          </a:p>
        </p:txBody>
      </p:sp>
      <p:sp>
        <p:nvSpPr>
          <p:cNvPr id="780" name="Google Shape;780;p43"/>
          <p:cNvSpPr txBox="1"/>
          <p:nvPr>
            <p:ph idx="3" type="subTitle"/>
          </p:nvPr>
        </p:nvSpPr>
        <p:spPr>
          <a:xfrm>
            <a:off x="1378450" y="1717600"/>
            <a:ext cx="2566800" cy="547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With our free loan box</a:t>
            </a:r>
            <a:endParaRPr/>
          </a:p>
        </p:txBody>
      </p:sp>
      <p:sp>
        <p:nvSpPr>
          <p:cNvPr id="781" name="Google Shape;781;p43"/>
          <p:cNvSpPr txBox="1"/>
          <p:nvPr>
            <p:ph idx="4" type="subTitle"/>
          </p:nvPr>
        </p:nvSpPr>
        <p:spPr>
          <a:xfrm>
            <a:off x="5151300" y="1717600"/>
            <a:ext cx="3406500" cy="547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Without our free loan box</a:t>
            </a:r>
            <a:endParaRPr/>
          </a:p>
        </p:txBody>
      </p:sp>
      <p:cxnSp>
        <p:nvCxnSpPr>
          <p:cNvPr id="782" name="Google Shape;782;p43"/>
          <p:cNvCxnSpPr/>
          <p:nvPr/>
        </p:nvCxnSpPr>
        <p:spPr>
          <a:xfrm rot="10800000">
            <a:off x="4546450" y="1912175"/>
            <a:ext cx="0" cy="2276700"/>
          </a:xfrm>
          <a:prstGeom prst="straightConnector1">
            <a:avLst/>
          </a:prstGeom>
          <a:noFill/>
          <a:ln cap="flat" cmpd="sng" w="76200">
            <a:solidFill>
              <a:schemeClr val="accent4"/>
            </a:solidFill>
            <a:prstDash val="solid"/>
            <a:round/>
            <a:headEnd len="med" w="med" type="none"/>
            <a:tailEnd len="med" w="med" type="none"/>
          </a:ln>
        </p:spPr>
      </p:cxnSp>
      <p:sp>
        <p:nvSpPr>
          <p:cNvPr id="783" name="Google Shape;783;p4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784" name="Google Shape;784;p43"/>
          <p:cNvPicPr preferRelativeResize="0"/>
          <p:nvPr/>
        </p:nvPicPr>
        <p:blipFill>
          <a:blip r:embed="rId3">
            <a:alphaModFix/>
          </a:blip>
          <a:stretch>
            <a:fillRect/>
          </a:stretch>
        </p:blipFill>
        <p:spPr>
          <a:xfrm>
            <a:off x="-3" y="4267225"/>
            <a:ext cx="825299" cy="87622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8" name="Shape 788"/>
        <p:cNvGrpSpPr/>
        <p:nvPr/>
      </p:nvGrpSpPr>
      <p:grpSpPr>
        <a:xfrm>
          <a:off x="0" y="0"/>
          <a:ext cx="0" cy="0"/>
          <a:chOff x="0" y="0"/>
          <a:chExt cx="0" cy="0"/>
        </a:xfrm>
      </p:grpSpPr>
      <p:sp>
        <p:nvSpPr>
          <p:cNvPr id="789" name="Google Shape;789;p44"/>
          <p:cNvSpPr txBox="1"/>
          <p:nvPr>
            <p:ph type="title"/>
          </p:nvPr>
        </p:nvSpPr>
        <p:spPr>
          <a:xfrm>
            <a:off x="363575" y="681750"/>
            <a:ext cx="3138600" cy="9507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Meet the Tellurium!</a:t>
            </a:r>
            <a:endParaRPr/>
          </a:p>
        </p:txBody>
      </p:sp>
      <p:sp>
        <p:nvSpPr>
          <p:cNvPr id="790" name="Google Shape;790;p44"/>
          <p:cNvSpPr txBox="1"/>
          <p:nvPr>
            <p:ph idx="1" type="subTitle"/>
          </p:nvPr>
        </p:nvSpPr>
        <p:spPr>
          <a:xfrm>
            <a:off x="235650" y="1702325"/>
            <a:ext cx="3944700" cy="2734200"/>
          </a:xfrm>
          <a:prstGeom prst="rect">
            <a:avLst/>
          </a:prstGeom>
        </p:spPr>
        <p:txBody>
          <a:bodyPr anchorCtr="0" anchor="t" bIns="91425" lIns="91425" spcFirstLastPara="1" rIns="91425" wrap="square" tIns="91425">
            <a:normAutofit lnSpcReduction="10000"/>
          </a:bodyPr>
          <a:lstStyle/>
          <a:p>
            <a:pPr indent="0" lvl="0" marL="0" rtl="0" algn="l">
              <a:lnSpc>
                <a:spcPct val="100000"/>
              </a:lnSpc>
              <a:spcBef>
                <a:spcPts val="0"/>
              </a:spcBef>
              <a:spcAft>
                <a:spcPts val="0"/>
              </a:spcAft>
              <a:buNone/>
            </a:pPr>
            <a:r>
              <a:rPr lang="en"/>
              <a:t>This tellurium shows the moon, Earth and sun.  It is a kind of </a:t>
            </a:r>
            <a:r>
              <a:rPr b="1" lang="en"/>
              <a:t>orrery.  </a:t>
            </a:r>
            <a:endParaRPr b="1"/>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Orreries are used to show the movements of celestial objects.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A lunarium would only show the Earth and moon, whilst a device designed to show eclipses and transits is called an astrarium.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Another word for an orrery is a planetarium, however we tend to use this word to describe the hemispherical theatres people can sit inside.</a:t>
            </a:r>
            <a:endParaRPr/>
          </a:p>
        </p:txBody>
      </p:sp>
      <p:pic>
        <p:nvPicPr>
          <p:cNvPr id="791" name="Google Shape;791;p44"/>
          <p:cNvPicPr preferRelativeResize="0"/>
          <p:nvPr/>
        </p:nvPicPr>
        <p:blipFill rotWithShape="1">
          <a:blip r:embed="rId3">
            <a:alphaModFix/>
          </a:blip>
          <a:srcRect b="767" l="0" r="0" t="777"/>
          <a:stretch/>
        </p:blipFill>
        <p:spPr>
          <a:xfrm>
            <a:off x="4245075" y="481625"/>
            <a:ext cx="4246200" cy="4180500"/>
          </a:xfrm>
          <a:prstGeom prst="ellipse">
            <a:avLst/>
          </a:prstGeom>
          <a:noFill/>
          <a:ln>
            <a:noFill/>
          </a:ln>
        </p:spPr>
      </p:pic>
      <p:sp>
        <p:nvSpPr>
          <p:cNvPr id="792" name="Google Shape;792;p4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793" name="Google Shape;793;p44"/>
          <p:cNvPicPr preferRelativeResize="0"/>
          <p:nvPr/>
        </p:nvPicPr>
        <p:blipFill>
          <a:blip r:embed="rId4">
            <a:alphaModFix/>
          </a:blip>
          <a:stretch>
            <a:fillRect/>
          </a:stretch>
        </p:blipFill>
        <p:spPr>
          <a:xfrm>
            <a:off x="-3" y="4267225"/>
            <a:ext cx="825299" cy="87622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0">
                                            <p:txEl>
                                              <p:pRg end="0" st="0"/>
                                            </p:txEl>
                                          </p:spTgt>
                                        </p:tgtEl>
                                        <p:attrNameLst>
                                          <p:attrName>style.visibility</p:attrName>
                                        </p:attrNameLst>
                                      </p:cBhvr>
                                      <p:to>
                                        <p:strVal val="visible"/>
                                      </p:to>
                                    </p:set>
                                    <p:animEffect filter="fade" transition="in">
                                      <p:cBhvr>
                                        <p:cTn dur="1000"/>
                                        <p:tgtEl>
                                          <p:spTgt spid="79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0">
                                            <p:txEl>
                                              <p:pRg end="1" st="1"/>
                                            </p:txEl>
                                          </p:spTgt>
                                        </p:tgtEl>
                                        <p:attrNameLst>
                                          <p:attrName>style.visibility</p:attrName>
                                        </p:attrNameLst>
                                      </p:cBhvr>
                                      <p:to>
                                        <p:strVal val="visible"/>
                                      </p:to>
                                    </p:set>
                                    <p:animEffect filter="fade" transition="in">
                                      <p:cBhvr>
                                        <p:cTn dur="1000"/>
                                        <p:tgtEl>
                                          <p:spTgt spid="79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0">
                                            <p:txEl>
                                              <p:pRg end="2" st="2"/>
                                            </p:txEl>
                                          </p:spTgt>
                                        </p:tgtEl>
                                        <p:attrNameLst>
                                          <p:attrName>style.visibility</p:attrName>
                                        </p:attrNameLst>
                                      </p:cBhvr>
                                      <p:to>
                                        <p:strVal val="visible"/>
                                      </p:to>
                                    </p:set>
                                    <p:animEffect filter="fade" transition="in">
                                      <p:cBhvr>
                                        <p:cTn dur="1000"/>
                                        <p:tgtEl>
                                          <p:spTgt spid="79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0">
                                            <p:txEl>
                                              <p:pRg end="3" st="3"/>
                                            </p:txEl>
                                          </p:spTgt>
                                        </p:tgtEl>
                                        <p:attrNameLst>
                                          <p:attrName>style.visibility</p:attrName>
                                        </p:attrNameLst>
                                      </p:cBhvr>
                                      <p:to>
                                        <p:strVal val="visible"/>
                                      </p:to>
                                    </p:set>
                                    <p:animEffect filter="fade" transition="in">
                                      <p:cBhvr>
                                        <p:cTn dur="1000"/>
                                        <p:tgtEl>
                                          <p:spTgt spid="79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0">
                                            <p:txEl>
                                              <p:pRg end="4" st="4"/>
                                            </p:txEl>
                                          </p:spTgt>
                                        </p:tgtEl>
                                        <p:attrNameLst>
                                          <p:attrName>style.visibility</p:attrName>
                                        </p:attrNameLst>
                                      </p:cBhvr>
                                      <p:to>
                                        <p:strVal val="visible"/>
                                      </p:to>
                                    </p:set>
                                    <p:animEffect filter="fade" transition="in">
                                      <p:cBhvr>
                                        <p:cTn dur="1000"/>
                                        <p:tgtEl>
                                          <p:spTgt spid="79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0">
                                            <p:txEl>
                                              <p:pRg end="5" st="5"/>
                                            </p:txEl>
                                          </p:spTgt>
                                        </p:tgtEl>
                                        <p:attrNameLst>
                                          <p:attrName>style.visibility</p:attrName>
                                        </p:attrNameLst>
                                      </p:cBhvr>
                                      <p:to>
                                        <p:strVal val="visible"/>
                                      </p:to>
                                    </p:set>
                                    <p:animEffect filter="fade" transition="in">
                                      <p:cBhvr>
                                        <p:cTn dur="1000"/>
                                        <p:tgtEl>
                                          <p:spTgt spid="79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0">
                                            <p:txEl>
                                              <p:pRg end="6" st="6"/>
                                            </p:txEl>
                                          </p:spTgt>
                                        </p:tgtEl>
                                        <p:attrNameLst>
                                          <p:attrName>style.visibility</p:attrName>
                                        </p:attrNameLst>
                                      </p:cBhvr>
                                      <p:to>
                                        <p:strVal val="visible"/>
                                      </p:to>
                                    </p:set>
                                    <p:animEffect filter="fade" transition="in">
                                      <p:cBhvr>
                                        <p:cTn dur="1000"/>
                                        <p:tgtEl>
                                          <p:spTgt spid="790">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7" name="Shape 797"/>
        <p:cNvGrpSpPr/>
        <p:nvPr/>
      </p:nvGrpSpPr>
      <p:grpSpPr>
        <a:xfrm>
          <a:off x="0" y="0"/>
          <a:ext cx="0" cy="0"/>
          <a:chOff x="0" y="0"/>
          <a:chExt cx="0" cy="0"/>
        </a:xfrm>
      </p:grpSpPr>
      <p:sp>
        <p:nvSpPr>
          <p:cNvPr id="798" name="Google Shape;798;p45"/>
          <p:cNvSpPr txBox="1"/>
          <p:nvPr>
            <p:ph type="ctrTitle"/>
          </p:nvPr>
        </p:nvSpPr>
        <p:spPr>
          <a:xfrm>
            <a:off x="560725" y="580849"/>
            <a:ext cx="2517300" cy="930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600"/>
              <a:t>W</a:t>
            </a:r>
            <a:r>
              <a:rPr lang="en" sz="4600"/>
              <a:t>H</a:t>
            </a:r>
            <a:r>
              <a:rPr lang="en" sz="4600"/>
              <a:t>OA!</a:t>
            </a:r>
            <a:endParaRPr sz="4600"/>
          </a:p>
          <a:p>
            <a:pPr indent="0" lvl="0" marL="0" rtl="0" algn="l">
              <a:spcBef>
                <a:spcPts val="0"/>
              </a:spcBef>
              <a:spcAft>
                <a:spcPts val="0"/>
              </a:spcAft>
              <a:buNone/>
            </a:pPr>
            <a:r>
              <a:rPr b="0" lang="en" sz="1900"/>
              <a:t>(Safe handling)</a:t>
            </a:r>
            <a:endParaRPr b="0" sz="1900"/>
          </a:p>
        </p:txBody>
      </p:sp>
      <p:sp>
        <p:nvSpPr>
          <p:cNvPr id="799" name="Google Shape;799;p45"/>
          <p:cNvSpPr txBox="1"/>
          <p:nvPr>
            <p:ph idx="1" type="subTitle"/>
          </p:nvPr>
        </p:nvSpPr>
        <p:spPr>
          <a:xfrm>
            <a:off x="560725" y="1405000"/>
            <a:ext cx="4754700" cy="31032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lang="en"/>
              <a:t>Please be gentle with our tellurium - we want it to be seen by many pupils throughout a long lifetime.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Ideally, an adult will work with the tellurium on front of a group or class, inviting individuals to access it directly under close supervision.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Encourage pupils who are invited to get closer to report what they observe to others verbally, modelling the appropriate vocabulary to support their scientific understanding.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addition, using a flexible camera visualiser may help show close up details to larger groups all at once.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Please be mindful of the electronic nature of the tellurium, the bulb will get hot, and the cable is a trip hazard.</a:t>
            </a:r>
            <a:endParaRPr>
              <a:solidFill>
                <a:srgbClr val="B4A7D6"/>
              </a:solidFill>
              <a:latin typeface="Titillium Web"/>
              <a:ea typeface="Titillium Web"/>
              <a:cs typeface="Titillium Web"/>
              <a:sym typeface="Titillium Web"/>
            </a:endParaRPr>
          </a:p>
        </p:txBody>
      </p:sp>
      <p:grpSp>
        <p:nvGrpSpPr>
          <p:cNvPr id="800" name="Google Shape;800;p45"/>
          <p:cNvGrpSpPr/>
          <p:nvPr/>
        </p:nvGrpSpPr>
        <p:grpSpPr>
          <a:xfrm>
            <a:off x="5315420" y="1079449"/>
            <a:ext cx="3846236" cy="2806543"/>
            <a:chOff x="4406900" y="1079500"/>
            <a:chExt cx="4754309" cy="3306094"/>
          </a:xfrm>
        </p:grpSpPr>
        <p:sp>
          <p:nvSpPr>
            <p:cNvPr id="801" name="Google Shape;801;p45"/>
            <p:cNvSpPr/>
            <p:nvPr/>
          </p:nvSpPr>
          <p:spPr>
            <a:xfrm>
              <a:off x="4406900" y="1079500"/>
              <a:ext cx="3772223" cy="2641599"/>
            </a:xfrm>
            <a:custGeom>
              <a:rect b="b" l="l" r="r" t="t"/>
              <a:pathLst>
                <a:path extrusionOk="0" h="183540" w="263056">
                  <a:moveTo>
                    <a:pt x="127069" y="0"/>
                  </a:moveTo>
                  <a:cubicBezTo>
                    <a:pt x="121906" y="0"/>
                    <a:pt x="115893" y="1622"/>
                    <a:pt x="108832" y="5374"/>
                  </a:cubicBezTo>
                  <a:cubicBezTo>
                    <a:pt x="76838" y="22371"/>
                    <a:pt x="108732" y="52216"/>
                    <a:pt x="87936" y="75762"/>
                  </a:cubicBezTo>
                  <a:cubicBezTo>
                    <a:pt x="65040" y="101657"/>
                    <a:pt x="18698" y="82860"/>
                    <a:pt x="7450" y="124903"/>
                  </a:cubicBezTo>
                  <a:cubicBezTo>
                    <a:pt x="1" y="152998"/>
                    <a:pt x="22412" y="180078"/>
                    <a:pt x="50096" y="180078"/>
                  </a:cubicBezTo>
                  <a:cubicBezTo>
                    <a:pt x="52510" y="180078"/>
                    <a:pt x="54963" y="179872"/>
                    <a:pt x="57441" y="179443"/>
                  </a:cubicBezTo>
                  <a:cubicBezTo>
                    <a:pt x="75738" y="176244"/>
                    <a:pt x="82037" y="158097"/>
                    <a:pt x="98184" y="153798"/>
                  </a:cubicBezTo>
                  <a:cubicBezTo>
                    <a:pt x="100109" y="153295"/>
                    <a:pt x="102055" y="153067"/>
                    <a:pt x="104013" y="153067"/>
                  </a:cubicBezTo>
                  <a:cubicBezTo>
                    <a:pt x="119194" y="153067"/>
                    <a:pt x="135081" y="166801"/>
                    <a:pt x="147125" y="173044"/>
                  </a:cubicBezTo>
                  <a:cubicBezTo>
                    <a:pt x="160350" y="179857"/>
                    <a:pt x="173228" y="183540"/>
                    <a:pt x="185330" y="183540"/>
                  </a:cubicBezTo>
                  <a:cubicBezTo>
                    <a:pt x="205022" y="183540"/>
                    <a:pt x="222662" y="173788"/>
                    <a:pt x="236410" y="151898"/>
                  </a:cubicBezTo>
                  <a:cubicBezTo>
                    <a:pt x="252507" y="126203"/>
                    <a:pt x="263055" y="79261"/>
                    <a:pt x="225562" y="66763"/>
                  </a:cubicBezTo>
                  <a:cubicBezTo>
                    <a:pt x="220012" y="64904"/>
                    <a:pt x="214754" y="64287"/>
                    <a:pt x="209789" y="64287"/>
                  </a:cubicBezTo>
                  <a:cubicBezTo>
                    <a:pt x="199981" y="64287"/>
                    <a:pt x="191318" y="66695"/>
                    <a:pt x="183819" y="66695"/>
                  </a:cubicBezTo>
                  <a:cubicBezTo>
                    <a:pt x="174187" y="66695"/>
                    <a:pt x="166475" y="62722"/>
                    <a:pt x="160723" y="44567"/>
                  </a:cubicBezTo>
                  <a:cubicBezTo>
                    <a:pt x="154618" y="25373"/>
                    <a:pt x="147493" y="0"/>
                    <a:pt x="12706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45"/>
            <p:cNvSpPr/>
            <p:nvPr/>
          </p:nvSpPr>
          <p:spPr>
            <a:xfrm>
              <a:off x="6530701" y="2280448"/>
              <a:ext cx="2630508" cy="1280749"/>
            </a:xfrm>
            <a:custGeom>
              <a:rect b="b" l="l" r="r" t="t"/>
              <a:pathLst>
                <a:path extrusionOk="0" h="71341" w="146526">
                  <a:moveTo>
                    <a:pt x="146525" y="1"/>
                  </a:moveTo>
                  <a:cubicBezTo>
                    <a:pt x="122179" y="1"/>
                    <a:pt x="114181" y="15198"/>
                    <a:pt x="105732" y="31295"/>
                  </a:cubicBezTo>
                  <a:cubicBezTo>
                    <a:pt x="98134" y="45643"/>
                    <a:pt x="90335" y="60540"/>
                    <a:pt x="70138" y="66789"/>
                  </a:cubicBezTo>
                  <a:cubicBezTo>
                    <a:pt x="65597" y="68211"/>
                    <a:pt x="60713" y="68890"/>
                    <a:pt x="55736" y="68890"/>
                  </a:cubicBezTo>
                  <a:cubicBezTo>
                    <a:pt x="40768" y="68890"/>
                    <a:pt x="24952" y="62758"/>
                    <a:pt x="15048" y="52292"/>
                  </a:cubicBezTo>
                  <a:cubicBezTo>
                    <a:pt x="5300" y="41944"/>
                    <a:pt x="2700" y="28896"/>
                    <a:pt x="7699" y="15498"/>
                  </a:cubicBezTo>
                  <a:lnTo>
                    <a:pt x="5350" y="14598"/>
                  </a:lnTo>
                  <a:lnTo>
                    <a:pt x="5350" y="14598"/>
                  </a:lnTo>
                  <a:cubicBezTo>
                    <a:pt x="1" y="28946"/>
                    <a:pt x="2800" y="42943"/>
                    <a:pt x="13248" y="53991"/>
                  </a:cubicBezTo>
                  <a:cubicBezTo>
                    <a:pt x="23597" y="64939"/>
                    <a:pt x="40144" y="71338"/>
                    <a:pt x="55841" y="71338"/>
                  </a:cubicBezTo>
                  <a:cubicBezTo>
                    <a:pt x="56001" y="71340"/>
                    <a:pt x="56160" y="71341"/>
                    <a:pt x="56320" y="71341"/>
                  </a:cubicBezTo>
                  <a:cubicBezTo>
                    <a:pt x="61256" y="71341"/>
                    <a:pt x="66143" y="70593"/>
                    <a:pt x="70888" y="69189"/>
                  </a:cubicBezTo>
                  <a:cubicBezTo>
                    <a:pt x="92035" y="62590"/>
                    <a:pt x="100483" y="46593"/>
                    <a:pt x="107932" y="32445"/>
                  </a:cubicBezTo>
                  <a:cubicBezTo>
                    <a:pt x="116380" y="16348"/>
                    <a:pt x="123679" y="2501"/>
                    <a:pt x="146525" y="2501"/>
                  </a:cubicBezTo>
                  <a:lnTo>
                    <a:pt x="146525"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45"/>
            <p:cNvSpPr/>
            <p:nvPr/>
          </p:nvSpPr>
          <p:spPr>
            <a:xfrm>
              <a:off x="6530701" y="2280448"/>
              <a:ext cx="2630508" cy="1280749"/>
            </a:xfrm>
            <a:custGeom>
              <a:rect b="b" l="l" r="r" t="t"/>
              <a:pathLst>
                <a:path extrusionOk="0" h="71341" w="146526">
                  <a:moveTo>
                    <a:pt x="146525" y="1"/>
                  </a:moveTo>
                  <a:cubicBezTo>
                    <a:pt x="122179" y="1"/>
                    <a:pt x="114181" y="15198"/>
                    <a:pt x="105732" y="31295"/>
                  </a:cubicBezTo>
                  <a:cubicBezTo>
                    <a:pt x="98134" y="45643"/>
                    <a:pt x="90335" y="60540"/>
                    <a:pt x="70138" y="66789"/>
                  </a:cubicBezTo>
                  <a:cubicBezTo>
                    <a:pt x="65597" y="68211"/>
                    <a:pt x="60713" y="68890"/>
                    <a:pt x="55736" y="68890"/>
                  </a:cubicBezTo>
                  <a:cubicBezTo>
                    <a:pt x="40768" y="68890"/>
                    <a:pt x="24952" y="62758"/>
                    <a:pt x="15048" y="52292"/>
                  </a:cubicBezTo>
                  <a:cubicBezTo>
                    <a:pt x="5300" y="41944"/>
                    <a:pt x="2700" y="28896"/>
                    <a:pt x="7699" y="15498"/>
                  </a:cubicBezTo>
                  <a:lnTo>
                    <a:pt x="5350" y="14598"/>
                  </a:lnTo>
                  <a:lnTo>
                    <a:pt x="5350" y="14598"/>
                  </a:lnTo>
                  <a:cubicBezTo>
                    <a:pt x="1" y="28946"/>
                    <a:pt x="2800" y="42943"/>
                    <a:pt x="13248" y="53991"/>
                  </a:cubicBezTo>
                  <a:cubicBezTo>
                    <a:pt x="23597" y="64939"/>
                    <a:pt x="40144" y="71338"/>
                    <a:pt x="55841" y="71338"/>
                  </a:cubicBezTo>
                  <a:cubicBezTo>
                    <a:pt x="56001" y="71340"/>
                    <a:pt x="56160" y="71341"/>
                    <a:pt x="56320" y="71341"/>
                  </a:cubicBezTo>
                  <a:cubicBezTo>
                    <a:pt x="61256" y="71341"/>
                    <a:pt x="66143" y="70593"/>
                    <a:pt x="70888" y="69189"/>
                  </a:cubicBezTo>
                  <a:cubicBezTo>
                    <a:pt x="92035" y="62590"/>
                    <a:pt x="100483" y="46593"/>
                    <a:pt x="107932" y="32445"/>
                  </a:cubicBezTo>
                  <a:cubicBezTo>
                    <a:pt x="116380" y="16348"/>
                    <a:pt x="123679" y="2501"/>
                    <a:pt x="146525" y="2501"/>
                  </a:cubicBezTo>
                  <a:lnTo>
                    <a:pt x="146525" y="1"/>
                  </a:lnTo>
                  <a:close/>
                </a:path>
              </a:pathLst>
            </a:custGeom>
            <a:solidFill>
              <a:srgbClr val="FFFFFF">
                <a:alpha val="313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45"/>
            <p:cNvSpPr/>
            <p:nvPr/>
          </p:nvSpPr>
          <p:spPr>
            <a:xfrm>
              <a:off x="5334382" y="1509567"/>
              <a:ext cx="186688" cy="173188"/>
            </a:xfrm>
            <a:custGeom>
              <a:rect b="b" l="l" r="r" t="t"/>
              <a:pathLst>
                <a:path extrusionOk="0" h="9647" w="10399">
                  <a:moveTo>
                    <a:pt x="5349" y="648"/>
                  </a:moveTo>
                  <a:cubicBezTo>
                    <a:pt x="5499" y="648"/>
                    <a:pt x="5649" y="748"/>
                    <a:pt x="5699" y="848"/>
                  </a:cubicBezTo>
                  <a:lnTo>
                    <a:pt x="6599" y="2698"/>
                  </a:lnTo>
                  <a:cubicBezTo>
                    <a:pt x="6749" y="2998"/>
                    <a:pt x="7049" y="3198"/>
                    <a:pt x="7399" y="3248"/>
                  </a:cubicBezTo>
                  <a:lnTo>
                    <a:pt x="9399" y="3548"/>
                  </a:lnTo>
                  <a:cubicBezTo>
                    <a:pt x="9749" y="3598"/>
                    <a:pt x="9899" y="3998"/>
                    <a:pt x="9649" y="4248"/>
                  </a:cubicBezTo>
                  <a:lnTo>
                    <a:pt x="8199" y="5648"/>
                  </a:lnTo>
                  <a:cubicBezTo>
                    <a:pt x="7949" y="5898"/>
                    <a:pt x="7849" y="6247"/>
                    <a:pt x="7899" y="6547"/>
                  </a:cubicBezTo>
                  <a:lnTo>
                    <a:pt x="8249" y="8547"/>
                  </a:lnTo>
                  <a:cubicBezTo>
                    <a:pt x="8249" y="8647"/>
                    <a:pt x="8249" y="8747"/>
                    <a:pt x="8199" y="8847"/>
                  </a:cubicBezTo>
                  <a:cubicBezTo>
                    <a:pt x="8101" y="8945"/>
                    <a:pt x="7961" y="9021"/>
                    <a:pt x="7820" y="9021"/>
                  </a:cubicBezTo>
                  <a:cubicBezTo>
                    <a:pt x="7745" y="9021"/>
                    <a:pt x="7669" y="8999"/>
                    <a:pt x="7599" y="8947"/>
                  </a:cubicBezTo>
                  <a:lnTo>
                    <a:pt x="5849" y="8047"/>
                  </a:lnTo>
                  <a:cubicBezTo>
                    <a:pt x="5699" y="7947"/>
                    <a:pt x="5524" y="7897"/>
                    <a:pt x="5356" y="7897"/>
                  </a:cubicBezTo>
                  <a:cubicBezTo>
                    <a:pt x="5187" y="7897"/>
                    <a:pt x="5025" y="7947"/>
                    <a:pt x="4900" y="8047"/>
                  </a:cubicBezTo>
                  <a:lnTo>
                    <a:pt x="3050" y="8997"/>
                  </a:lnTo>
                  <a:cubicBezTo>
                    <a:pt x="2983" y="8997"/>
                    <a:pt x="2939" y="9019"/>
                    <a:pt x="2887" y="9019"/>
                  </a:cubicBezTo>
                  <a:cubicBezTo>
                    <a:pt x="2861" y="9019"/>
                    <a:pt x="2833" y="9014"/>
                    <a:pt x="2800" y="8997"/>
                  </a:cubicBezTo>
                  <a:cubicBezTo>
                    <a:pt x="2550" y="8997"/>
                    <a:pt x="2450" y="8747"/>
                    <a:pt x="2450" y="8547"/>
                  </a:cubicBezTo>
                  <a:lnTo>
                    <a:pt x="2800" y="6547"/>
                  </a:lnTo>
                  <a:cubicBezTo>
                    <a:pt x="2850" y="6247"/>
                    <a:pt x="2750" y="5898"/>
                    <a:pt x="2500" y="5648"/>
                  </a:cubicBezTo>
                  <a:lnTo>
                    <a:pt x="1050" y="4248"/>
                  </a:lnTo>
                  <a:cubicBezTo>
                    <a:pt x="1000" y="4148"/>
                    <a:pt x="950" y="4098"/>
                    <a:pt x="950" y="3998"/>
                  </a:cubicBezTo>
                  <a:cubicBezTo>
                    <a:pt x="900" y="3748"/>
                    <a:pt x="1050" y="3548"/>
                    <a:pt x="1300" y="3548"/>
                  </a:cubicBezTo>
                  <a:lnTo>
                    <a:pt x="3300" y="3248"/>
                  </a:lnTo>
                  <a:cubicBezTo>
                    <a:pt x="3600" y="3198"/>
                    <a:pt x="3900" y="2998"/>
                    <a:pt x="4050" y="2698"/>
                  </a:cubicBezTo>
                  <a:lnTo>
                    <a:pt x="4950" y="898"/>
                  </a:lnTo>
                  <a:cubicBezTo>
                    <a:pt x="5000" y="748"/>
                    <a:pt x="5150" y="648"/>
                    <a:pt x="5349" y="648"/>
                  </a:cubicBezTo>
                  <a:close/>
                  <a:moveTo>
                    <a:pt x="5327" y="1"/>
                  </a:moveTo>
                  <a:cubicBezTo>
                    <a:pt x="4934" y="1"/>
                    <a:pt x="4546" y="233"/>
                    <a:pt x="4400" y="598"/>
                  </a:cubicBezTo>
                  <a:lnTo>
                    <a:pt x="3500" y="2398"/>
                  </a:lnTo>
                  <a:cubicBezTo>
                    <a:pt x="3450" y="2498"/>
                    <a:pt x="3300" y="2598"/>
                    <a:pt x="3200" y="2648"/>
                  </a:cubicBezTo>
                  <a:lnTo>
                    <a:pt x="1200" y="2898"/>
                  </a:lnTo>
                  <a:cubicBezTo>
                    <a:pt x="350" y="2998"/>
                    <a:pt x="0" y="4098"/>
                    <a:pt x="600" y="4698"/>
                  </a:cubicBezTo>
                  <a:lnTo>
                    <a:pt x="2050" y="6098"/>
                  </a:lnTo>
                  <a:cubicBezTo>
                    <a:pt x="2150" y="6197"/>
                    <a:pt x="2200" y="6297"/>
                    <a:pt x="2200" y="6447"/>
                  </a:cubicBezTo>
                  <a:lnTo>
                    <a:pt x="1850" y="8447"/>
                  </a:lnTo>
                  <a:cubicBezTo>
                    <a:pt x="1850" y="8497"/>
                    <a:pt x="1850" y="8547"/>
                    <a:pt x="1850" y="8597"/>
                  </a:cubicBezTo>
                  <a:cubicBezTo>
                    <a:pt x="1850" y="9147"/>
                    <a:pt x="2300" y="9647"/>
                    <a:pt x="2850" y="9647"/>
                  </a:cubicBezTo>
                  <a:cubicBezTo>
                    <a:pt x="3050" y="9597"/>
                    <a:pt x="3200" y="9547"/>
                    <a:pt x="3350" y="9497"/>
                  </a:cubicBezTo>
                  <a:lnTo>
                    <a:pt x="5100" y="8547"/>
                  </a:lnTo>
                  <a:cubicBezTo>
                    <a:pt x="5175" y="8522"/>
                    <a:pt x="5249" y="8510"/>
                    <a:pt x="5318" y="8510"/>
                  </a:cubicBezTo>
                  <a:cubicBezTo>
                    <a:pt x="5387" y="8510"/>
                    <a:pt x="5449" y="8522"/>
                    <a:pt x="5499" y="8547"/>
                  </a:cubicBezTo>
                  <a:lnTo>
                    <a:pt x="7299" y="9497"/>
                  </a:lnTo>
                  <a:cubicBezTo>
                    <a:pt x="7456" y="9581"/>
                    <a:pt x="7617" y="9618"/>
                    <a:pt x="7773" y="9618"/>
                  </a:cubicBezTo>
                  <a:cubicBezTo>
                    <a:pt x="8363" y="9618"/>
                    <a:pt x="8878" y="9080"/>
                    <a:pt x="8799" y="8447"/>
                  </a:cubicBezTo>
                  <a:lnTo>
                    <a:pt x="8449" y="6447"/>
                  </a:lnTo>
                  <a:cubicBezTo>
                    <a:pt x="8399" y="6297"/>
                    <a:pt x="8449" y="6147"/>
                    <a:pt x="8549" y="6098"/>
                  </a:cubicBezTo>
                  <a:lnTo>
                    <a:pt x="9999" y="4698"/>
                  </a:lnTo>
                  <a:cubicBezTo>
                    <a:pt x="10199" y="4548"/>
                    <a:pt x="10299" y="4348"/>
                    <a:pt x="10299" y="4098"/>
                  </a:cubicBezTo>
                  <a:cubicBezTo>
                    <a:pt x="10399" y="3548"/>
                    <a:pt x="9999" y="2998"/>
                    <a:pt x="9449" y="2948"/>
                  </a:cubicBezTo>
                  <a:lnTo>
                    <a:pt x="7449" y="2648"/>
                  </a:lnTo>
                  <a:cubicBezTo>
                    <a:pt x="7299" y="2598"/>
                    <a:pt x="7199" y="2498"/>
                    <a:pt x="7149" y="2398"/>
                  </a:cubicBezTo>
                  <a:lnTo>
                    <a:pt x="6249" y="598"/>
                  </a:lnTo>
                  <a:cubicBezTo>
                    <a:pt x="6149" y="399"/>
                    <a:pt x="5949" y="199"/>
                    <a:pt x="5749" y="99"/>
                  </a:cubicBezTo>
                  <a:cubicBezTo>
                    <a:pt x="5615" y="32"/>
                    <a:pt x="5471" y="1"/>
                    <a:pt x="532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45"/>
            <p:cNvSpPr/>
            <p:nvPr/>
          </p:nvSpPr>
          <p:spPr>
            <a:xfrm>
              <a:off x="5789801" y="1330204"/>
              <a:ext cx="328082" cy="321996"/>
            </a:xfrm>
            <a:custGeom>
              <a:rect b="b" l="l" r="r" t="t"/>
              <a:pathLst>
                <a:path extrusionOk="0" h="17936" w="18275">
                  <a:moveTo>
                    <a:pt x="11872" y="0"/>
                  </a:moveTo>
                  <a:cubicBezTo>
                    <a:pt x="11548" y="0"/>
                    <a:pt x="11226" y="114"/>
                    <a:pt x="10976" y="341"/>
                  </a:cubicBezTo>
                  <a:lnTo>
                    <a:pt x="8027" y="2841"/>
                  </a:lnTo>
                  <a:cubicBezTo>
                    <a:pt x="7764" y="3066"/>
                    <a:pt x="7417" y="3178"/>
                    <a:pt x="7092" y="3178"/>
                  </a:cubicBezTo>
                  <a:cubicBezTo>
                    <a:pt x="6983" y="3178"/>
                    <a:pt x="6877" y="3166"/>
                    <a:pt x="6777" y="3141"/>
                  </a:cubicBezTo>
                  <a:lnTo>
                    <a:pt x="3027" y="2141"/>
                  </a:lnTo>
                  <a:cubicBezTo>
                    <a:pt x="2893" y="2096"/>
                    <a:pt x="2748" y="2071"/>
                    <a:pt x="2606" y="2071"/>
                  </a:cubicBezTo>
                  <a:cubicBezTo>
                    <a:pt x="2433" y="2071"/>
                    <a:pt x="2265" y="2108"/>
                    <a:pt x="2128" y="2191"/>
                  </a:cubicBezTo>
                  <a:cubicBezTo>
                    <a:pt x="1378" y="2491"/>
                    <a:pt x="1078" y="3291"/>
                    <a:pt x="1378" y="3991"/>
                  </a:cubicBezTo>
                  <a:lnTo>
                    <a:pt x="2827" y="7540"/>
                  </a:lnTo>
                  <a:cubicBezTo>
                    <a:pt x="2977" y="7940"/>
                    <a:pt x="2977" y="8440"/>
                    <a:pt x="2727" y="8790"/>
                  </a:cubicBezTo>
                  <a:lnTo>
                    <a:pt x="578" y="12039"/>
                  </a:lnTo>
                  <a:cubicBezTo>
                    <a:pt x="1" y="12953"/>
                    <a:pt x="673" y="14144"/>
                    <a:pt x="1704" y="14144"/>
                  </a:cubicBezTo>
                  <a:cubicBezTo>
                    <a:pt x="1745" y="14144"/>
                    <a:pt x="1786" y="14143"/>
                    <a:pt x="1828" y="14139"/>
                  </a:cubicBezTo>
                  <a:lnTo>
                    <a:pt x="5677" y="13889"/>
                  </a:lnTo>
                  <a:cubicBezTo>
                    <a:pt x="5723" y="13884"/>
                    <a:pt x="5769" y="13881"/>
                    <a:pt x="5815" y="13881"/>
                  </a:cubicBezTo>
                  <a:cubicBezTo>
                    <a:pt x="6217" y="13881"/>
                    <a:pt x="6607" y="14075"/>
                    <a:pt x="6877" y="14389"/>
                  </a:cubicBezTo>
                  <a:lnTo>
                    <a:pt x="9276" y="17438"/>
                  </a:lnTo>
                  <a:cubicBezTo>
                    <a:pt x="9476" y="17638"/>
                    <a:pt x="9726" y="17838"/>
                    <a:pt x="10026" y="17888"/>
                  </a:cubicBezTo>
                  <a:cubicBezTo>
                    <a:pt x="10147" y="17920"/>
                    <a:pt x="10267" y="17936"/>
                    <a:pt x="10386" y="17936"/>
                  </a:cubicBezTo>
                  <a:cubicBezTo>
                    <a:pt x="11003" y="17936"/>
                    <a:pt x="11558" y="17518"/>
                    <a:pt x="11726" y="16888"/>
                  </a:cubicBezTo>
                  <a:lnTo>
                    <a:pt x="12626" y="13139"/>
                  </a:lnTo>
                  <a:cubicBezTo>
                    <a:pt x="12726" y="12689"/>
                    <a:pt x="13076" y="12339"/>
                    <a:pt x="13476" y="12189"/>
                  </a:cubicBezTo>
                  <a:lnTo>
                    <a:pt x="17075" y="10839"/>
                  </a:lnTo>
                  <a:cubicBezTo>
                    <a:pt x="18175" y="10390"/>
                    <a:pt x="18275" y="8940"/>
                    <a:pt x="17325" y="8340"/>
                  </a:cubicBezTo>
                  <a:lnTo>
                    <a:pt x="14076" y="6340"/>
                  </a:lnTo>
                  <a:cubicBezTo>
                    <a:pt x="13676" y="6090"/>
                    <a:pt x="13426" y="5640"/>
                    <a:pt x="13426" y="5190"/>
                  </a:cubicBezTo>
                  <a:lnTo>
                    <a:pt x="13276" y="1341"/>
                  </a:lnTo>
                  <a:cubicBezTo>
                    <a:pt x="13226" y="1041"/>
                    <a:pt x="13126" y="741"/>
                    <a:pt x="12926" y="491"/>
                  </a:cubicBezTo>
                  <a:cubicBezTo>
                    <a:pt x="12653" y="164"/>
                    <a:pt x="12261" y="0"/>
                    <a:pt x="1187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45"/>
            <p:cNvSpPr/>
            <p:nvPr/>
          </p:nvSpPr>
          <p:spPr>
            <a:xfrm>
              <a:off x="7350986" y="2220450"/>
              <a:ext cx="341062" cy="327472"/>
            </a:xfrm>
            <a:custGeom>
              <a:rect b="b" l="l" r="r" t="t"/>
              <a:pathLst>
                <a:path extrusionOk="0" h="18241" w="18998">
                  <a:moveTo>
                    <a:pt x="9149" y="643"/>
                  </a:moveTo>
                  <a:cubicBezTo>
                    <a:pt x="9549" y="643"/>
                    <a:pt x="9899" y="843"/>
                    <a:pt x="10049" y="1193"/>
                  </a:cubicBezTo>
                  <a:lnTo>
                    <a:pt x="12099" y="4443"/>
                  </a:lnTo>
                  <a:cubicBezTo>
                    <a:pt x="12399" y="4943"/>
                    <a:pt x="12898" y="5243"/>
                    <a:pt x="13448" y="5243"/>
                  </a:cubicBezTo>
                  <a:lnTo>
                    <a:pt x="17298" y="5443"/>
                  </a:lnTo>
                  <a:cubicBezTo>
                    <a:pt x="17548" y="5443"/>
                    <a:pt x="17748" y="5493"/>
                    <a:pt x="17948" y="5643"/>
                  </a:cubicBezTo>
                  <a:cubicBezTo>
                    <a:pt x="18398" y="6042"/>
                    <a:pt x="18448" y="6692"/>
                    <a:pt x="18098" y="7192"/>
                  </a:cubicBezTo>
                  <a:lnTo>
                    <a:pt x="15598" y="10142"/>
                  </a:lnTo>
                  <a:cubicBezTo>
                    <a:pt x="15248" y="10542"/>
                    <a:pt x="15098" y="11142"/>
                    <a:pt x="15248" y="11691"/>
                  </a:cubicBezTo>
                  <a:lnTo>
                    <a:pt x="16298" y="15391"/>
                  </a:lnTo>
                  <a:cubicBezTo>
                    <a:pt x="16348" y="15591"/>
                    <a:pt x="16298" y="15791"/>
                    <a:pt x="16248" y="15991"/>
                  </a:cubicBezTo>
                  <a:cubicBezTo>
                    <a:pt x="16090" y="16425"/>
                    <a:pt x="15652" y="16703"/>
                    <a:pt x="15205" y="16703"/>
                  </a:cubicBezTo>
                  <a:cubicBezTo>
                    <a:pt x="15085" y="16703"/>
                    <a:pt x="14964" y="16683"/>
                    <a:pt x="14848" y="16641"/>
                  </a:cubicBezTo>
                  <a:lnTo>
                    <a:pt x="11299" y="15191"/>
                  </a:lnTo>
                  <a:cubicBezTo>
                    <a:pt x="11079" y="15111"/>
                    <a:pt x="10859" y="15071"/>
                    <a:pt x="10642" y="15071"/>
                  </a:cubicBezTo>
                  <a:cubicBezTo>
                    <a:pt x="10317" y="15071"/>
                    <a:pt x="9999" y="15161"/>
                    <a:pt x="9699" y="15341"/>
                  </a:cubicBezTo>
                  <a:lnTo>
                    <a:pt x="6500" y="17490"/>
                  </a:lnTo>
                  <a:cubicBezTo>
                    <a:pt x="6325" y="17590"/>
                    <a:pt x="6125" y="17640"/>
                    <a:pt x="5925" y="17640"/>
                  </a:cubicBezTo>
                  <a:cubicBezTo>
                    <a:pt x="5725" y="17640"/>
                    <a:pt x="5525" y="17590"/>
                    <a:pt x="5350" y="17490"/>
                  </a:cubicBezTo>
                  <a:cubicBezTo>
                    <a:pt x="5000" y="17291"/>
                    <a:pt x="4800" y="16891"/>
                    <a:pt x="4850" y="16491"/>
                  </a:cubicBezTo>
                  <a:lnTo>
                    <a:pt x="5100" y="12641"/>
                  </a:lnTo>
                  <a:cubicBezTo>
                    <a:pt x="5150" y="12091"/>
                    <a:pt x="4900" y="11542"/>
                    <a:pt x="4500" y="11192"/>
                  </a:cubicBezTo>
                  <a:lnTo>
                    <a:pt x="1451" y="8792"/>
                  </a:lnTo>
                  <a:cubicBezTo>
                    <a:pt x="751" y="8242"/>
                    <a:pt x="1001" y="7142"/>
                    <a:pt x="1850" y="6892"/>
                  </a:cubicBezTo>
                  <a:lnTo>
                    <a:pt x="5600" y="5993"/>
                  </a:lnTo>
                  <a:cubicBezTo>
                    <a:pt x="6150" y="5843"/>
                    <a:pt x="6600" y="5443"/>
                    <a:pt x="6800" y="4943"/>
                  </a:cubicBezTo>
                  <a:lnTo>
                    <a:pt x="8149" y="1293"/>
                  </a:lnTo>
                  <a:cubicBezTo>
                    <a:pt x="8299" y="943"/>
                    <a:pt x="8649" y="643"/>
                    <a:pt x="9049" y="643"/>
                  </a:cubicBezTo>
                  <a:close/>
                  <a:moveTo>
                    <a:pt x="9181" y="1"/>
                  </a:moveTo>
                  <a:cubicBezTo>
                    <a:pt x="8476" y="1"/>
                    <a:pt x="7826" y="422"/>
                    <a:pt x="7549" y="1093"/>
                  </a:cubicBezTo>
                  <a:lnTo>
                    <a:pt x="6200" y="4693"/>
                  </a:lnTo>
                  <a:cubicBezTo>
                    <a:pt x="6100" y="5043"/>
                    <a:pt x="5800" y="5293"/>
                    <a:pt x="5450" y="5393"/>
                  </a:cubicBezTo>
                  <a:lnTo>
                    <a:pt x="1700" y="6292"/>
                  </a:lnTo>
                  <a:cubicBezTo>
                    <a:pt x="351" y="6642"/>
                    <a:pt x="1" y="8392"/>
                    <a:pt x="1101" y="9292"/>
                  </a:cubicBezTo>
                  <a:lnTo>
                    <a:pt x="4100" y="11691"/>
                  </a:lnTo>
                  <a:cubicBezTo>
                    <a:pt x="4400" y="11891"/>
                    <a:pt x="4550" y="12241"/>
                    <a:pt x="4500" y="12591"/>
                  </a:cubicBezTo>
                  <a:lnTo>
                    <a:pt x="4250" y="16441"/>
                  </a:lnTo>
                  <a:cubicBezTo>
                    <a:pt x="4250" y="16441"/>
                    <a:pt x="4250" y="16491"/>
                    <a:pt x="4250" y="16491"/>
                  </a:cubicBezTo>
                  <a:cubicBezTo>
                    <a:pt x="4250" y="17440"/>
                    <a:pt x="5000" y="18240"/>
                    <a:pt x="5950" y="18240"/>
                  </a:cubicBezTo>
                  <a:cubicBezTo>
                    <a:pt x="6250" y="18240"/>
                    <a:pt x="6600" y="18140"/>
                    <a:pt x="6850" y="17990"/>
                  </a:cubicBezTo>
                  <a:lnTo>
                    <a:pt x="10099" y="15841"/>
                  </a:lnTo>
                  <a:cubicBezTo>
                    <a:pt x="10250" y="15720"/>
                    <a:pt x="10457" y="15654"/>
                    <a:pt x="10663" y="15654"/>
                  </a:cubicBezTo>
                  <a:cubicBezTo>
                    <a:pt x="10797" y="15654"/>
                    <a:pt x="10931" y="15682"/>
                    <a:pt x="11049" y="15741"/>
                  </a:cubicBezTo>
                  <a:lnTo>
                    <a:pt x="14648" y="17191"/>
                  </a:lnTo>
                  <a:cubicBezTo>
                    <a:pt x="14848" y="17274"/>
                    <a:pt x="15054" y="17313"/>
                    <a:pt x="15257" y="17313"/>
                  </a:cubicBezTo>
                  <a:cubicBezTo>
                    <a:pt x="15665" y="17313"/>
                    <a:pt x="16065" y="17157"/>
                    <a:pt x="16398" y="16891"/>
                  </a:cubicBezTo>
                  <a:cubicBezTo>
                    <a:pt x="16898" y="16441"/>
                    <a:pt x="17048" y="15791"/>
                    <a:pt x="16898" y="15191"/>
                  </a:cubicBezTo>
                  <a:lnTo>
                    <a:pt x="15848" y="11442"/>
                  </a:lnTo>
                  <a:cubicBezTo>
                    <a:pt x="15748" y="11092"/>
                    <a:pt x="15848" y="10742"/>
                    <a:pt x="16098" y="10442"/>
                  </a:cubicBezTo>
                  <a:lnTo>
                    <a:pt x="18598" y="7492"/>
                  </a:lnTo>
                  <a:cubicBezTo>
                    <a:pt x="18797" y="7192"/>
                    <a:pt x="18947" y="6842"/>
                    <a:pt x="18947" y="6492"/>
                  </a:cubicBezTo>
                  <a:cubicBezTo>
                    <a:pt x="18997" y="5543"/>
                    <a:pt x="18248" y="4743"/>
                    <a:pt x="17348" y="4743"/>
                  </a:cubicBezTo>
                  <a:lnTo>
                    <a:pt x="13498" y="4543"/>
                  </a:lnTo>
                  <a:cubicBezTo>
                    <a:pt x="13098" y="4543"/>
                    <a:pt x="12799" y="4343"/>
                    <a:pt x="12599" y="4043"/>
                  </a:cubicBezTo>
                  <a:lnTo>
                    <a:pt x="10549" y="793"/>
                  </a:lnTo>
                  <a:cubicBezTo>
                    <a:pt x="10349" y="493"/>
                    <a:pt x="10099" y="244"/>
                    <a:pt x="9749" y="94"/>
                  </a:cubicBezTo>
                  <a:cubicBezTo>
                    <a:pt x="9560" y="30"/>
                    <a:pt x="9368" y="1"/>
                    <a:pt x="918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45"/>
            <p:cNvSpPr/>
            <p:nvPr/>
          </p:nvSpPr>
          <p:spPr>
            <a:xfrm>
              <a:off x="7360860" y="2979590"/>
              <a:ext cx="170531" cy="162757"/>
            </a:xfrm>
            <a:custGeom>
              <a:rect b="b" l="l" r="r" t="t"/>
              <a:pathLst>
                <a:path extrusionOk="0" h="9066" w="9499">
                  <a:moveTo>
                    <a:pt x="2800" y="0"/>
                  </a:moveTo>
                  <a:cubicBezTo>
                    <a:pt x="2400" y="0"/>
                    <a:pt x="2100" y="350"/>
                    <a:pt x="2100" y="750"/>
                  </a:cubicBezTo>
                  <a:lnTo>
                    <a:pt x="2250" y="2750"/>
                  </a:lnTo>
                  <a:cubicBezTo>
                    <a:pt x="2250" y="2950"/>
                    <a:pt x="2200" y="3200"/>
                    <a:pt x="2000" y="3349"/>
                  </a:cubicBezTo>
                  <a:lnTo>
                    <a:pt x="451" y="4599"/>
                  </a:lnTo>
                  <a:cubicBezTo>
                    <a:pt x="1" y="4999"/>
                    <a:pt x="151" y="5699"/>
                    <a:pt x="751" y="5849"/>
                  </a:cubicBezTo>
                  <a:lnTo>
                    <a:pt x="2650" y="6299"/>
                  </a:lnTo>
                  <a:cubicBezTo>
                    <a:pt x="2900" y="6399"/>
                    <a:pt x="3100" y="6549"/>
                    <a:pt x="3150" y="6749"/>
                  </a:cubicBezTo>
                  <a:lnTo>
                    <a:pt x="3900" y="8649"/>
                  </a:lnTo>
                  <a:cubicBezTo>
                    <a:pt x="3950" y="8749"/>
                    <a:pt x="4000" y="8849"/>
                    <a:pt x="4150" y="8948"/>
                  </a:cubicBezTo>
                  <a:cubicBezTo>
                    <a:pt x="4265" y="9026"/>
                    <a:pt x="4403" y="9065"/>
                    <a:pt x="4543" y="9065"/>
                  </a:cubicBezTo>
                  <a:cubicBezTo>
                    <a:pt x="4767" y="9065"/>
                    <a:pt x="4996" y="8964"/>
                    <a:pt x="5150" y="8749"/>
                  </a:cubicBezTo>
                  <a:lnTo>
                    <a:pt x="6150" y="7049"/>
                  </a:lnTo>
                  <a:cubicBezTo>
                    <a:pt x="6300" y="6849"/>
                    <a:pt x="6500" y="6749"/>
                    <a:pt x="6749" y="6749"/>
                  </a:cubicBezTo>
                  <a:lnTo>
                    <a:pt x="8749" y="6599"/>
                  </a:lnTo>
                  <a:cubicBezTo>
                    <a:pt x="8899" y="6599"/>
                    <a:pt x="9049" y="6549"/>
                    <a:pt x="9149" y="6449"/>
                  </a:cubicBezTo>
                  <a:cubicBezTo>
                    <a:pt x="9449" y="6199"/>
                    <a:pt x="9499" y="5749"/>
                    <a:pt x="9249" y="5449"/>
                  </a:cubicBezTo>
                  <a:lnTo>
                    <a:pt x="7949" y="3949"/>
                  </a:lnTo>
                  <a:cubicBezTo>
                    <a:pt x="7799" y="3749"/>
                    <a:pt x="7749" y="3549"/>
                    <a:pt x="7799" y="3299"/>
                  </a:cubicBezTo>
                  <a:lnTo>
                    <a:pt x="8299" y="1400"/>
                  </a:lnTo>
                  <a:cubicBezTo>
                    <a:pt x="8349" y="1250"/>
                    <a:pt x="8349" y="1050"/>
                    <a:pt x="8299" y="950"/>
                  </a:cubicBezTo>
                  <a:cubicBezTo>
                    <a:pt x="8183" y="640"/>
                    <a:pt x="7917" y="450"/>
                    <a:pt x="7617" y="450"/>
                  </a:cubicBezTo>
                  <a:cubicBezTo>
                    <a:pt x="7529" y="450"/>
                    <a:pt x="7439" y="466"/>
                    <a:pt x="7349" y="500"/>
                  </a:cubicBezTo>
                  <a:lnTo>
                    <a:pt x="5550" y="1250"/>
                  </a:lnTo>
                  <a:cubicBezTo>
                    <a:pt x="5437" y="1295"/>
                    <a:pt x="5325" y="1320"/>
                    <a:pt x="5217" y="1320"/>
                  </a:cubicBezTo>
                  <a:cubicBezTo>
                    <a:pt x="5085" y="1320"/>
                    <a:pt x="4960" y="1282"/>
                    <a:pt x="4850" y="1200"/>
                  </a:cubicBezTo>
                  <a:lnTo>
                    <a:pt x="3200" y="100"/>
                  </a:lnTo>
                  <a:cubicBezTo>
                    <a:pt x="3050" y="50"/>
                    <a:pt x="2950" y="0"/>
                    <a:pt x="280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45"/>
            <p:cNvSpPr/>
            <p:nvPr/>
          </p:nvSpPr>
          <p:spPr>
            <a:xfrm>
              <a:off x="5314634" y="3033429"/>
              <a:ext cx="116691" cy="110372"/>
            </a:xfrm>
            <a:custGeom>
              <a:rect b="b" l="l" r="r" t="t"/>
              <a:pathLst>
                <a:path extrusionOk="0" h="6148" w="6500">
                  <a:moveTo>
                    <a:pt x="1900" y="1"/>
                  </a:moveTo>
                  <a:cubicBezTo>
                    <a:pt x="1650" y="1"/>
                    <a:pt x="1400" y="250"/>
                    <a:pt x="1450" y="500"/>
                  </a:cubicBezTo>
                  <a:lnTo>
                    <a:pt x="1550" y="1850"/>
                  </a:lnTo>
                  <a:cubicBezTo>
                    <a:pt x="1550" y="2050"/>
                    <a:pt x="1500" y="2200"/>
                    <a:pt x="1400" y="2300"/>
                  </a:cubicBezTo>
                  <a:lnTo>
                    <a:pt x="351" y="3150"/>
                  </a:lnTo>
                  <a:cubicBezTo>
                    <a:pt x="1" y="3400"/>
                    <a:pt x="151" y="3900"/>
                    <a:pt x="551" y="4000"/>
                  </a:cubicBezTo>
                  <a:lnTo>
                    <a:pt x="1850" y="4300"/>
                  </a:lnTo>
                  <a:cubicBezTo>
                    <a:pt x="2000" y="4350"/>
                    <a:pt x="2100" y="4450"/>
                    <a:pt x="2200" y="4600"/>
                  </a:cubicBezTo>
                  <a:lnTo>
                    <a:pt x="2650" y="5850"/>
                  </a:lnTo>
                  <a:cubicBezTo>
                    <a:pt x="2700" y="5949"/>
                    <a:pt x="2750" y="5999"/>
                    <a:pt x="2850" y="6099"/>
                  </a:cubicBezTo>
                  <a:cubicBezTo>
                    <a:pt x="2929" y="6131"/>
                    <a:pt x="3013" y="6148"/>
                    <a:pt x="3096" y="6148"/>
                  </a:cubicBezTo>
                  <a:cubicBezTo>
                    <a:pt x="3275" y="6148"/>
                    <a:pt x="3447" y="6070"/>
                    <a:pt x="3550" y="5899"/>
                  </a:cubicBezTo>
                  <a:lnTo>
                    <a:pt x="4250" y="4750"/>
                  </a:lnTo>
                  <a:cubicBezTo>
                    <a:pt x="4300" y="4600"/>
                    <a:pt x="4450" y="4550"/>
                    <a:pt x="4600" y="4550"/>
                  </a:cubicBezTo>
                  <a:lnTo>
                    <a:pt x="5950" y="4450"/>
                  </a:lnTo>
                  <a:cubicBezTo>
                    <a:pt x="6050" y="4450"/>
                    <a:pt x="6150" y="4400"/>
                    <a:pt x="6250" y="4350"/>
                  </a:cubicBezTo>
                  <a:cubicBezTo>
                    <a:pt x="6449" y="4150"/>
                    <a:pt x="6499" y="3850"/>
                    <a:pt x="6299" y="3650"/>
                  </a:cubicBezTo>
                  <a:lnTo>
                    <a:pt x="5400" y="2650"/>
                  </a:lnTo>
                  <a:cubicBezTo>
                    <a:pt x="5350" y="2500"/>
                    <a:pt x="5300" y="2350"/>
                    <a:pt x="5350" y="2200"/>
                  </a:cubicBezTo>
                  <a:lnTo>
                    <a:pt x="5700" y="900"/>
                  </a:lnTo>
                  <a:cubicBezTo>
                    <a:pt x="5700" y="800"/>
                    <a:pt x="5700" y="700"/>
                    <a:pt x="5650" y="600"/>
                  </a:cubicBezTo>
                  <a:cubicBezTo>
                    <a:pt x="5575" y="415"/>
                    <a:pt x="5391" y="312"/>
                    <a:pt x="5220" y="312"/>
                  </a:cubicBezTo>
                  <a:cubicBezTo>
                    <a:pt x="5160" y="312"/>
                    <a:pt x="5101" y="325"/>
                    <a:pt x="5050" y="350"/>
                  </a:cubicBezTo>
                  <a:lnTo>
                    <a:pt x="3800" y="850"/>
                  </a:lnTo>
                  <a:cubicBezTo>
                    <a:pt x="3738" y="871"/>
                    <a:pt x="3667" y="883"/>
                    <a:pt x="3598" y="883"/>
                  </a:cubicBezTo>
                  <a:cubicBezTo>
                    <a:pt x="3501" y="883"/>
                    <a:pt x="3409" y="859"/>
                    <a:pt x="3350" y="800"/>
                  </a:cubicBezTo>
                  <a:lnTo>
                    <a:pt x="2200" y="101"/>
                  </a:lnTo>
                  <a:cubicBezTo>
                    <a:pt x="2100" y="1"/>
                    <a:pt x="2000" y="1"/>
                    <a:pt x="190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45"/>
            <p:cNvSpPr/>
            <p:nvPr/>
          </p:nvSpPr>
          <p:spPr>
            <a:xfrm>
              <a:off x="5736446" y="1854166"/>
              <a:ext cx="813123" cy="455239"/>
            </a:xfrm>
            <a:custGeom>
              <a:rect b="b" l="l" r="r" t="t"/>
              <a:pathLst>
                <a:path extrusionOk="0" h="25358" w="45293">
                  <a:moveTo>
                    <a:pt x="5550" y="0"/>
                  </a:moveTo>
                  <a:lnTo>
                    <a:pt x="0" y="2750"/>
                  </a:lnTo>
                  <a:cubicBezTo>
                    <a:pt x="200" y="3350"/>
                    <a:pt x="400" y="3850"/>
                    <a:pt x="600" y="4349"/>
                  </a:cubicBezTo>
                  <a:cubicBezTo>
                    <a:pt x="800" y="4849"/>
                    <a:pt x="1000" y="5349"/>
                    <a:pt x="1200" y="5849"/>
                  </a:cubicBezTo>
                  <a:cubicBezTo>
                    <a:pt x="1650" y="6849"/>
                    <a:pt x="2150" y="7849"/>
                    <a:pt x="2700" y="8799"/>
                  </a:cubicBezTo>
                  <a:cubicBezTo>
                    <a:pt x="3750" y="10798"/>
                    <a:pt x="4950" y="12648"/>
                    <a:pt x="6299" y="14448"/>
                  </a:cubicBezTo>
                  <a:cubicBezTo>
                    <a:pt x="9099" y="17997"/>
                    <a:pt x="12598" y="21396"/>
                    <a:pt x="17497" y="23546"/>
                  </a:cubicBezTo>
                  <a:cubicBezTo>
                    <a:pt x="18747" y="24096"/>
                    <a:pt x="20047" y="24496"/>
                    <a:pt x="21397" y="24796"/>
                  </a:cubicBezTo>
                  <a:cubicBezTo>
                    <a:pt x="22697" y="25096"/>
                    <a:pt x="23996" y="25246"/>
                    <a:pt x="25346" y="25346"/>
                  </a:cubicBezTo>
                  <a:cubicBezTo>
                    <a:pt x="25726" y="25354"/>
                    <a:pt x="26105" y="25358"/>
                    <a:pt x="26482" y="25358"/>
                  </a:cubicBezTo>
                  <a:cubicBezTo>
                    <a:pt x="28491" y="25358"/>
                    <a:pt x="30475" y="25240"/>
                    <a:pt x="32495" y="24946"/>
                  </a:cubicBezTo>
                  <a:cubicBezTo>
                    <a:pt x="34644" y="24596"/>
                    <a:pt x="36844" y="24196"/>
                    <a:pt x="38994" y="23596"/>
                  </a:cubicBezTo>
                  <a:cubicBezTo>
                    <a:pt x="40043" y="23296"/>
                    <a:pt x="41093" y="23046"/>
                    <a:pt x="42093" y="22696"/>
                  </a:cubicBezTo>
                  <a:lnTo>
                    <a:pt x="43693" y="22146"/>
                  </a:lnTo>
                  <a:lnTo>
                    <a:pt x="44443" y="21846"/>
                  </a:lnTo>
                  <a:lnTo>
                    <a:pt x="45293" y="21546"/>
                  </a:lnTo>
                  <a:lnTo>
                    <a:pt x="39944" y="10098"/>
                  </a:lnTo>
                  <a:lnTo>
                    <a:pt x="38394" y="10648"/>
                  </a:lnTo>
                  <a:cubicBezTo>
                    <a:pt x="37494" y="10948"/>
                    <a:pt x="36594" y="11198"/>
                    <a:pt x="35694" y="11448"/>
                  </a:cubicBezTo>
                  <a:cubicBezTo>
                    <a:pt x="33945" y="11998"/>
                    <a:pt x="32145" y="12448"/>
                    <a:pt x="30395" y="12848"/>
                  </a:cubicBezTo>
                  <a:cubicBezTo>
                    <a:pt x="28795" y="13198"/>
                    <a:pt x="27096" y="13448"/>
                    <a:pt x="25446" y="13598"/>
                  </a:cubicBezTo>
                  <a:cubicBezTo>
                    <a:pt x="25093" y="13637"/>
                    <a:pt x="24740" y="13656"/>
                    <a:pt x="24388" y="13656"/>
                  </a:cubicBezTo>
                  <a:cubicBezTo>
                    <a:pt x="23394" y="13656"/>
                    <a:pt x="22407" y="13506"/>
                    <a:pt x="21447" y="13248"/>
                  </a:cubicBezTo>
                  <a:cubicBezTo>
                    <a:pt x="20747" y="13048"/>
                    <a:pt x="20047" y="12798"/>
                    <a:pt x="19347" y="12498"/>
                  </a:cubicBezTo>
                  <a:cubicBezTo>
                    <a:pt x="18647" y="12148"/>
                    <a:pt x="17947" y="11748"/>
                    <a:pt x="17247" y="11348"/>
                  </a:cubicBezTo>
                  <a:cubicBezTo>
                    <a:pt x="15798" y="10398"/>
                    <a:pt x="14398" y="9349"/>
                    <a:pt x="13098" y="8199"/>
                  </a:cubicBezTo>
                  <a:cubicBezTo>
                    <a:pt x="11698" y="6999"/>
                    <a:pt x="10399" y="5699"/>
                    <a:pt x="9199" y="4299"/>
                  </a:cubicBezTo>
                  <a:cubicBezTo>
                    <a:pt x="8549" y="3600"/>
                    <a:pt x="7949" y="2900"/>
                    <a:pt x="7299" y="2150"/>
                  </a:cubicBezTo>
                  <a:cubicBezTo>
                    <a:pt x="6999" y="1800"/>
                    <a:pt x="6699" y="1450"/>
                    <a:pt x="6399" y="1050"/>
                  </a:cubicBezTo>
                  <a:lnTo>
                    <a:pt x="555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45"/>
            <p:cNvSpPr/>
            <p:nvPr/>
          </p:nvSpPr>
          <p:spPr>
            <a:xfrm>
              <a:off x="6177108" y="2035450"/>
              <a:ext cx="770934" cy="866962"/>
            </a:xfrm>
            <a:custGeom>
              <a:rect b="b" l="l" r="r" t="t"/>
              <a:pathLst>
                <a:path extrusionOk="0" h="48292" w="42943">
                  <a:moveTo>
                    <a:pt x="15298" y="0"/>
                  </a:moveTo>
                  <a:cubicBezTo>
                    <a:pt x="15298" y="0"/>
                    <a:pt x="4199" y="10898"/>
                    <a:pt x="0" y="37794"/>
                  </a:cubicBezTo>
                  <a:lnTo>
                    <a:pt x="26696" y="48292"/>
                  </a:lnTo>
                  <a:cubicBezTo>
                    <a:pt x="28295" y="44792"/>
                    <a:pt x="32295" y="26746"/>
                    <a:pt x="42943" y="11298"/>
                  </a:cubicBezTo>
                  <a:cubicBezTo>
                    <a:pt x="40393" y="9349"/>
                    <a:pt x="37644" y="7649"/>
                    <a:pt x="34744" y="6249"/>
                  </a:cubicBezTo>
                  <a:cubicBezTo>
                    <a:pt x="31045" y="4600"/>
                    <a:pt x="27295" y="3100"/>
                    <a:pt x="23446" y="1800"/>
                  </a:cubicBezTo>
                  <a:cubicBezTo>
                    <a:pt x="20747" y="1000"/>
                    <a:pt x="18047" y="400"/>
                    <a:pt x="1529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45"/>
            <p:cNvSpPr/>
            <p:nvPr/>
          </p:nvSpPr>
          <p:spPr>
            <a:xfrm>
              <a:off x="6582763" y="1928650"/>
              <a:ext cx="253094" cy="215735"/>
            </a:xfrm>
            <a:custGeom>
              <a:rect b="b" l="l" r="r" t="t"/>
              <a:pathLst>
                <a:path extrusionOk="0" h="12017" w="14098">
                  <a:moveTo>
                    <a:pt x="14098" y="0"/>
                  </a:moveTo>
                  <a:lnTo>
                    <a:pt x="5899" y="2800"/>
                  </a:lnTo>
                  <a:cubicBezTo>
                    <a:pt x="5537" y="5287"/>
                    <a:pt x="4726" y="7734"/>
                    <a:pt x="1688" y="7734"/>
                  </a:cubicBezTo>
                  <a:cubicBezTo>
                    <a:pt x="1367" y="7734"/>
                    <a:pt x="1022" y="7706"/>
                    <a:pt x="650" y="7649"/>
                  </a:cubicBezTo>
                  <a:lnTo>
                    <a:pt x="650" y="7649"/>
                  </a:lnTo>
                  <a:cubicBezTo>
                    <a:pt x="650" y="7649"/>
                    <a:pt x="0" y="9049"/>
                    <a:pt x="4449" y="10799"/>
                  </a:cubicBezTo>
                  <a:cubicBezTo>
                    <a:pt x="6843" y="11751"/>
                    <a:pt x="8332" y="12017"/>
                    <a:pt x="9249" y="12017"/>
                  </a:cubicBezTo>
                  <a:cubicBezTo>
                    <a:pt x="10400" y="12017"/>
                    <a:pt x="10648" y="11598"/>
                    <a:pt x="10648" y="11598"/>
                  </a:cubicBezTo>
                  <a:cubicBezTo>
                    <a:pt x="9249" y="8599"/>
                    <a:pt x="12198" y="2950"/>
                    <a:pt x="14098" y="0"/>
                  </a:cubicBezTo>
                  <a:close/>
                </a:path>
              </a:pathLst>
            </a:custGeom>
            <a:solidFill>
              <a:srgbClr val="E489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45"/>
            <p:cNvSpPr/>
            <p:nvPr/>
          </p:nvSpPr>
          <p:spPr>
            <a:xfrm>
              <a:off x="6681484" y="1949296"/>
              <a:ext cx="94251" cy="64916"/>
            </a:xfrm>
            <a:custGeom>
              <a:rect b="b" l="l" r="r" t="t"/>
              <a:pathLst>
                <a:path extrusionOk="0" h="3616" w="5250">
                  <a:moveTo>
                    <a:pt x="5249" y="0"/>
                  </a:moveTo>
                  <a:lnTo>
                    <a:pt x="400" y="1650"/>
                  </a:lnTo>
                  <a:cubicBezTo>
                    <a:pt x="300" y="2300"/>
                    <a:pt x="200" y="2900"/>
                    <a:pt x="0" y="3550"/>
                  </a:cubicBezTo>
                  <a:cubicBezTo>
                    <a:pt x="214" y="3594"/>
                    <a:pt x="450" y="3615"/>
                    <a:pt x="698" y="3615"/>
                  </a:cubicBezTo>
                  <a:cubicBezTo>
                    <a:pt x="2136" y="3615"/>
                    <a:pt x="4010" y="2901"/>
                    <a:pt x="4649" y="1750"/>
                  </a:cubicBezTo>
                  <a:cubicBezTo>
                    <a:pt x="4949" y="1200"/>
                    <a:pt x="5149" y="600"/>
                    <a:pt x="5249" y="0"/>
                  </a:cubicBezTo>
                  <a:close/>
                </a:path>
              </a:pathLst>
            </a:custGeom>
            <a:solidFill>
              <a:srgbClr val="CE6F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45"/>
            <p:cNvSpPr/>
            <p:nvPr/>
          </p:nvSpPr>
          <p:spPr>
            <a:xfrm>
              <a:off x="6649331" y="1651877"/>
              <a:ext cx="208590" cy="154463"/>
            </a:xfrm>
            <a:custGeom>
              <a:rect b="b" l="l" r="r" t="t"/>
              <a:pathLst>
                <a:path extrusionOk="0" h="8604" w="11619">
                  <a:moveTo>
                    <a:pt x="7180" y="0"/>
                  </a:moveTo>
                  <a:cubicBezTo>
                    <a:pt x="4612" y="0"/>
                    <a:pt x="0" y="5413"/>
                    <a:pt x="1691" y="8119"/>
                  </a:cubicBezTo>
                  <a:cubicBezTo>
                    <a:pt x="1902" y="8455"/>
                    <a:pt x="2213" y="8604"/>
                    <a:pt x="2590" y="8604"/>
                  </a:cubicBezTo>
                  <a:cubicBezTo>
                    <a:pt x="5349" y="8604"/>
                    <a:pt x="11619" y="636"/>
                    <a:pt x="7440" y="20"/>
                  </a:cubicBezTo>
                  <a:cubicBezTo>
                    <a:pt x="7356" y="7"/>
                    <a:pt x="7269" y="0"/>
                    <a:pt x="7180"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45"/>
            <p:cNvSpPr/>
            <p:nvPr/>
          </p:nvSpPr>
          <p:spPr>
            <a:xfrm>
              <a:off x="6590626" y="1680098"/>
              <a:ext cx="325102" cy="306988"/>
            </a:xfrm>
            <a:custGeom>
              <a:rect b="b" l="l" r="r" t="t"/>
              <a:pathLst>
                <a:path extrusionOk="0" h="17100" w="18109">
                  <a:moveTo>
                    <a:pt x="11211" y="1"/>
                  </a:moveTo>
                  <a:cubicBezTo>
                    <a:pt x="6917" y="1"/>
                    <a:pt x="3066" y="4715"/>
                    <a:pt x="1612" y="8396"/>
                  </a:cubicBezTo>
                  <a:cubicBezTo>
                    <a:pt x="1" y="12494"/>
                    <a:pt x="2799" y="17100"/>
                    <a:pt x="7156" y="17100"/>
                  </a:cubicBezTo>
                  <a:cubicBezTo>
                    <a:pt x="7530" y="17100"/>
                    <a:pt x="7915" y="17066"/>
                    <a:pt x="8311" y="16995"/>
                  </a:cubicBezTo>
                  <a:cubicBezTo>
                    <a:pt x="11610" y="16395"/>
                    <a:pt x="13160" y="14095"/>
                    <a:pt x="16059" y="10446"/>
                  </a:cubicBezTo>
                  <a:cubicBezTo>
                    <a:pt x="16659" y="9646"/>
                    <a:pt x="17109" y="8746"/>
                    <a:pt x="17359" y="7797"/>
                  </a:cubicBezTo>
                  <a:cubicBezTo>
                    <a:pt x="18109" y="4347"/>
                    <a:pt x="15959" y="948"/>
                    <a:pt x="12510" y="148"/>
                  </a:cubicBezTo>
                  <a:cubicBezTo>
                    <a:pt x="12074" y="48"/>
                    <a:pt x="11640" y="1"/>
                    <a:pt x="11211" y="1"/>
                  </a:cubicBezTo>
                  <a:close/>
                </a:path>
              </a:pathLst>
            </a:custGeom>
            <a:solidFill>
              <a:srgbClr val="E489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45"/>
            <p:cNvSpPr/>
            <p:nvPr/>
          </p:nvSpPr>
          <p:spPr>
            <a:xfrm>
              <a:off x="6784190" y="1772823"/>
              <a:ext cx="283506" cy="160047"/>
            </a:xfrm>
            <a:custGeom>
              <a:rect b="b" l="l" r="r" t="t"/>
              <a:pathLst>
                <a:path extrusionOk="0" h="8915" w="15792">
                  <a:moveTo>
                    <a:pt x="6555" y="1"/>
                  </a:moveTo>
                  <a:cubicBezTo>
                    <a:pt x="1177" y="1"/>
                    <a:pt x="1" y="8282"/>
                    <a:pt x="2378" y="8830"/>
                  </a:cubicBezTo>
                  <a:cubicBezTo>
                    <a:pt x="2632" y="8887"/>
                    <a:pt x="2905" y="8914"/>
                    <a:pt x="3193" y="8914"/>
                  </a:cubicBezTo>
                  <a:cubicBezTo>
                    <a:pt x="7718" y="8914"/>
                    <a:pt x="15791" y="2253"/>
                    <a:pt x="8177" y="232"/>
                  </a:cubicBezTo>
                  <a:cubicBezTo>
                    <a:pt x="7599" y="74"/>
                    <a:pt x="7059" y="1"/>
                    <a:pt x="6555"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45"/>
            <p:cNvSpPr/>
            <p:nvPr/>
          </p:nvSpPr>
          <p:spPr>
            <a:xfrm>
              <a:off x="6724552" y="1596475"/>
              <a:ext cx="301782" cy="230331"/>
            </a:xfrm>
            <a:custGeom>
              <a:rect b="b" l="l" r="r" t="t"/>
              <a:pathLst>
                <a:path extrusionOk="0" h="12830" w="16810">
                  <a:moveTo>
                    <a:pt x="5076" y="0"/>
                  </a:moveTo>
                  <a:cubicBezTo>
                    <a:pt x="3334" y="0"/>
                    <a:pt x="1923" y="539"/>
                    <a:pt x="1551" y="1806"/>
                  </a:cubicBezTo>
                  <a:cubicBezTo>
                    <a:pt x="1" y="7105"/>
                    <a:pt x="8549" y="11455"/>
                    <a:pt x="11699" y="12604"/>
                  </a:cubicBezTo>
                  <a:cubicBezTo>
                    <a:pt x="12112" y="12759"/>
                    <a:pt x="12500" y="12829"/>
                    <a:pt x="12857" y="12829"/>
                  </a:cubicBezTo>
                  <a:cubicBezTo>
                    <a:pt x="16083" y="12829"/>
                    <a:pt x="16810" y="7071"/>
                    <a:pt x="11499" y="5406"/>
                  </a:cubicBezTo>
                  <a:cubicBezTo>
                    <a:pt x="7899" y="4306"/>
                    <a:pt x="5100" y="1656"/>
                    <a:pt x="10649" y="1456"/>
                  </a:cubicBezTo>
                  <a:cubicBezTo>
                    <a:pt x="8940" y="551"/>
                    <a:pt x="6838" y="0"/>
                    <a:pt x="5076"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45"/>
            <p:cNvSpPr/>
            <p:nvPr/>
          </p:nvSpPr>
          <p:spPr>
            <a:xfrm>
              <a:off x="6948922" y="1798208"/>
              <a:ext cx="56604" cy="47000"/>
            </a:xfrm>
            <a:custGeom>
              <a:rect b="b" l="l" r="r" t="t"/>
              <a:pathLst>
                <a:path extrusionOk="0" h="2618" w="3153">
                  <a:moveTo>
                    <a:pt x="371" y="0"/>
                  </a:moveTo>
                  <a:cubicBezTo>
                    <a:pt x="147" y="0"/>
                    <a:pt x="1" y="18"/>
                    <a:pt x="1" y="18"/>
                  </a:cubicBezTo>
                  <a:cubicBezTo>
                    <a:pt x="1250" y="368"/>
                    <a:pt x="2250" y="1367"/>
                    <a:pt x="2600" y="2617"/>
                  </a:cubicBezTo>
                  <a:cubicBezTo>
                    <a:pt x="3153" y="249"/>
                    <a:pt x="1213" y="0"/>
                    <a:pt x="371"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45"/>
            <p:cNvSpPr/>
            <p:nvPr/>
          </p:nvSpPr>
          <p:spPr>
            <a:xfrm>
              <a:off x="6951615" y="1794025"/>
              <a:ext cx="65527" cy="21435"/>
            </a:xfrm>
            <a:custGeom>
              <a:rect b="b" l="l" r="r" t="t"/>
              <a:pathLst>
                <a:path extrusionOk="0" h="1194" w="3650">
                  <a:moveTo>
                    <a:pt x="1" y="1"/>
                  </a:moveTo>
                  <a:cubicBezTo>
                    <a:pt x="1" y="1"/>
                    <a:pt x="901" y="1193"/>
                    <a:pt x="1991" y="1193"/>
                  </a:cubicBezTo>
                  <a:cubicBezTo>
                    <a:pt x="2526" y="1193"/>
                    <a:pt x="3107" y="906"/>
                    <a:pt x="3650" y="51"/>
                  </a:cubicBezTo>
                  <a:lnTo>
                    <a:pt x="3650" y="51"/>
                  </a:lnTo>
                  <a:cubicBezTo>
                    <a:pt x="3087" y="345"/>
                    <a:pt x="2463" y="495"/>
                    <a:pt x="1844" y="495"/>
                  </a:cubicBezTo>
                  <a:cubicBezTo>
                    <a:pt x="1200" y="495"/>
                    <a:pt x="562" y="332"/>
                    <a:pt x="1"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45"/>
            <p:cNvSpPr/>
            <p:nvPr/>
          </p:nvSpPr>
          <p:spPr>
            <a:xfrm>
              <a:off x="6770331" y="1895438"/>
              <a:ext cx="119384" cy="75185"/>
            </a:xfrm>
            <a:custGeom>
              <a:rect b="b" l="l" r="r" t="t"/>
              <a:pathLst>
                <a:path extrusionOk="0" h="4188" w="6650">
                  <a:moveTo>
                    <a:pt x="4040" y="1"/>
                  </a:moveTo>
                  <a:cubicBezTo>
                    <a:pt x="3100" y="1"/>
                    <a:pt x="2090" y="413"/>
                    <a:pt x="1450" y="901"/>
                  </a:cubicBezTo>
                  <a:cubicBezTo>
                    <a:pt x="250" y="1750"/>
                    <a:pt x="0" y="3250"/>
                    <a:pt x="1450" y="3850"/>
                  </a:cubicBezTo>
                  <a:cubicBezTo>
                    <a:pt x="1975" y="4075"/>
                    <a:pt x="2550" y="4188"/>
                    <a:pt x="3125" y="4188"/>
                  </a:cubicBezTo>
                  <a:cubicBezTo>
                    <a:pt x="3700" y="4188"/>
                    <a:pt x="4275" y="4075"/>
                    <a:pt x="4800" y="3850"/>
                  </a:cubicBezTo>
                  <a:cubicBezTo>
                    <a:pt x="6199" y="3400"/>
                    <a:pt x="6649" y="1650"/>
                    <a:pt x="5649" y="601"/>
                  </a:cubicBezTo>
                  <a:cubicBezTo>
                    <a:pt x="5219" y="171"/>
                    <a:pt x="4644" y="1"/>
                    <a:pt x="4040" y="1"/>
                  </a:cubicBezTo>
                  <a:close/>
                </a:path>
              </a:pathLst>
            </a:custGeom>
            <a:solidFill>
              <a:srgbClr val="E489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45"/>
            <p:cNvSpPr/>
            <p:nvPr/>
          </p:nvSpPr>
          <p:spPr>
            <a:xfrm>
              <a:off x="5449260" y="2713929"/>
              <a:ext cx="1042879" cy="1302238"/>
            </a:xfrm>
            <a:custGeom>
              <a:rect b="b" l="l" r="r" t="t"/>
              <a:pathLst>
                <a:path extrusionOk="0" h="72538" w="58091">
                  <a:moveTo>
                    <a:pt x="40543" y="1"/>
                  </a:moveTo>
                  <a:cubicBezTo>
                    <a:pt x="40543" y="1"/>
                    <a:pt x="19647" y="15748"/>
                    <a:pt x="13098" y="28546"/>
                  </a:cubicBezTo>
                  <a:cubicBezTo>
                    <a:pt x="6349" y="41893"/>
                    <a:pt x="0" y="68938"/>
                    <a:pt x="0" y="68938"/>
                  </a:cubicBezTo>
                  <a:lnTo>
                    <a:pt x="9899" y="72538"/>
                  </a:lnTo>
                  <a:cubicBezTo>
                    <a:pt x="9899" y="72538"/>
                    <a:pt x="18197" y="49592"/>
                    <a:pt x="25746" y="36944"/>
                  </a:cubicBezTo>
                  <a:cubicBezTo>
                    <a:pt x="33944" y="23197"/>
                    <a:pt x="47542" y="20097"/>
                    <a:pt x="58090" y="6849"/>
                  </a:cubicBezTo>
                  <a:lnTo>
                    <a:pt x="4054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45"/>
            <p:cNvSpPr/>
            <p:nvPr/>
          </p:nvSpPr>
          <p:spPr>
            <a:xfrm>
              <a:off x="6030813" y="2780353"/>
              <a:ext cx="624657" cy="1430563"/>
            </a:xfrm>
            <a:custGeom>
              <a:rect b="b" l="l" r="r" t="t"/>
              <a:pathLst>
                <a:path extrusionOk="0" h="79686" w="34795">
                  <a:moveTo>
                    <a:pt x="17648" y="0"/>
                  </a:moveTo>
                  <a:cubicBezTo>
                    <a:pt x="17648" y="0"/>
                    <a:pt x="3900" y="22446"/>
                    <a:pt x="2000" y="36194"/>
                  </a:cubicBezTo>
                  <a:cubicBezTo>
                    <a:pt x="1" y="51291"/>
                    <a:pt x="4800" y="79686"/>
                    <a:pt x="4800" y="79686"/>
                  </a:cubicBezTo>
                  <a:lnTo>
                    <a:pt x="14698" y="77286"/>
                  </a:lnTo>
                  <a:cubicBezTo>
                    <a:pt x="14698" y="77286"/>
                    <a:pt x="12348" y="56740"/>
                    <a:pt x="15748" y="42343"/>
                  </a:cubicBezTo>
                  <a:cubicBezTo>
                    <a:pt x="19497" y="26745"/>
                    <a:pt x="30445" y="17797"/>
                    <a:pt x="34795" y="6799"/>
                  </a:cubicBezTo>
                  <a:lnTo>
                    <a:pt x="17648"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45"/>
            <p:cNvSpPr/>
            <p:nvPr/>
          </p:nvSpPr>
          <p:spPr>
            <a:xfrm>
              <a:off x="6744300" y="1797454"/>
              <a:ext cx="20663" cy="21884"/>
            </a:xfrm>
            <a:custGeom>
              <a:rect b="b" l="l" r="r" t="t"/>
              <a:pathLst>
                <a:path extrusionOk="0" h="1219" w="1151">
                  <a:moveTo>
                    <a:pt x="763" y="1"/>
                  </a:moveTo>
                  <a:cubicBezTo>
                    <a:pt x="574" y="1"/>
                    <a:pt x="347" y="140"/>
                    <a:pt x="201" y="360"/>
                  </a:cubicBezTo>
                  <a:cubicBezTo>
                    <a:pt x="1" y="660"/>
                    <a:pt x="1" y="1010"/>
                    <a:pt x="201" y="1160"/>
                  </a:cubicBezTo>
                  <a:cubicBezTo>
                    <a:pt x="254" y="1200"/>
                    <a:pt x="319" y="1218"/>
                    <a:pt x="388" y="1218"/>
                  </a:cubicBezTo>
                  <a:cubicBezTo>
                    <a:pt x="577" y="1218"/>
                    <a:pt x="804" y="1079"/>
                    <a:pt x="951" y="860"/>
                  </a:cubicBezTo>
                  <a:cubicBezTo>
                    <a:pt x="1150" y="610"/>
                    <a:pt x="1150" y="260"/>
                    <a:pt x="951" y="60"/>
                  </a:cubicBezTo>
                  <a:cubicBezTo>
                    <a:pt x="897" y="20"/>
                    <a:pt x="833" y="1"/>
                    <a:pt x="763"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45"/>
            <p:cNvSpPr/>
            <p:nvPr/>
          </p:nvSpPr>
          <p:spPr>
            <a:xfrm>
              <a:off x="6680586" y="1753488"/>
              <a:ext cx="21561" cy="21866"/>
            </a:xfrm>
            <a:custGeom>
              <a:rect b="b" l="l" r="r" t="t"/>
              <a:pathLst>
                <a:path extrusionOk="0" h="1218" w="1201">
                  <a:moveTo>
                    <a:pt x="804" y="0"/>
                  </a:moveTo>
                  <a:cubicBezTo>
                    <a:pt x="600" y="0"/>
                    <a:pt x="347" y="140"/>
                    <a:pt x="200" y="359"/>
                  </a:cubicBezTo>
                  <a:cubicBezTo>
                    <a:pt x="50" y="659"/>
                    <a:pt x="0" y="1009"/>
                    <a:pt x="200" y="1159"/>
                  </a:cubicBezTo>
                  <a:cubicBezTo>
                    <a:pt x="254" y="1199"/>
                    <a:pt x="318" y="1218"/>
                    <a:pt x="388" y="1218"/>
                  </a:cubicBezTo>
                  <a:cubicBezTo>
                    <a:pt x="581" y="1218"/>
                    <a:pt x="817" y="1079"/>
                    <a:pt x="1000" y="859"/>
                  </a:cubicBezTo>
                  <a:cubicBezTo>
                    <a:pt x="1200" y="609"/>
                    <a:pt x="1200" y="259"/>
                    <a:pt x="1000" y="59"/>
                  </a:cubicBezTo>
                  <a:cubicBezTo>
                    <a:pt x="947" y="19"/>
                    <a:pt x="879" y="0"/>
                    <a:pt x="804"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45"/>
            <p:cNvSpPr/>
            <p:nvPr/>
          </p:nvSpPr>
          <p:spPr>
            <a:xfrm>
              <a:off x="6656350" y="1786844"/>
              <a:ext cx="60141" cy="52978"/>
            </a:xfrm>
            <a:custGeom>
              <a:rect b="b" l="l" r="r" t="t"/>
              <a:pathLst>
                <a:path extrusionOk="0" h="2951" w="3350">
                  <a:moveTo>
                    <a:pt x="3350" y="1"/>
                  </a:moveTo>
                  <a:lnTo>
                    <a:pt x="3350" y="1"/>
                  </a:lnTo>
                  <a:cubicBezTo>
                    <a:pt x="2300" y="651"/>
                    <a:pt x="1150" y="1201"/>
                    <a:pt x="1" y="1601"/>
                  </a:cubicBezTo>
                  <a:cubicBezTo>
                    <a:pt x="151" y="2500"/>
                    <a:pt x="1250" y="2950"/>
                    <a:pt x="1250" y="2950"/>
                  </a:cubicBezTo>
                  <a:lnTo>
                    <a:pt x="3350" y="1"/>
                  </a:lnTo>
                  <a:close/>
                </a:path>
              </a:pathLst>
            </a:custGeom>
            <a:solidFill>
              <a:srgbClr val="DE57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45"/>
            <p:cNvSpPr/>
            <p:nvPr/>
          </p:nvSpPr>
          <p:spPr>
            <a:xfrm>
              <a:off x="6683279" y="1861867"/>
              <a:ext cx="54558" cy="14739"/>
            </a:xfrm>
            <a:custGeom>
              <a:rect b="b" l="l" r="r" t="t"/>
              <a:pathLst>
                <a:path extrusionOk="0" h="821" w="3039">
                  <a:moveTo>
                    <a:pt x="147" y="0"/>
                  </a:moveTo>
                  <a:cubicBezTo>
                    <a:pt x="100" y="0"/>
                    <a:pt x="50" y="36"/>
                    <a:pt x="50" y="71"/>
                  </a:cubicBezTo>
                  <a:cubicBezTo>
                    <a:pt x="0" y="121"/>
                    <a:pt x="0" y="171"/>
                    <a:pt x="100" y="221"/>
                  </a:cubicBezTo>
                  <a:cubicBezTo>
                    <a:pt x="650" y="621"/>
                    <a:pt x="1300" y="821"/>
                    <a:pt x="2000" y="821"/>
                  </a:cubicBezTo>
                  <a:cubicBezTo>
                    <a:pt x="2350" y="821"/>
                    <a:pt x="2650" y="771"/>
                    <a:pt x="2950" y="671"/>
                  </a:cubicBezTo>
                  <a:cubicBezTo>
                    <a:pt x="3039" y="626"/>
                    <a:pt x="3009" y="463"/>
                    <a:pt x="2931" y="463"/>
                  </a:cubicBezTo>
                  <a:cubicBezTo>
                    <a:pt x="2921" y="463"/>
                    <a:pt x="2911" y="466"/>
                    <a:pt x="2900" y="471"/>
                  </a:cubicBezTo>
                  <a:cubicBezTo>
                    <a:pt x="2601" y="565"/>
                    <a:pt x="2297" y="610"/>
                    <a:pt x="1997" y="610"/>
                  </a:cubicBezTo>
                  <a:cubicBezTo>
                    <a:pt x="1345" y="610"/>
                    <a:pt x="714" y="398"/>
                    <a:pt x="200" y="21"/>
                  </a:cubicBezTo>
                  <a:cubicBezTo>
                    <a:pt x="186" y="6"/>
                    <a:pt x="167" y="0"/>
                    <a:pt x="147"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45"/>
            <p:cNvSpPr/>
            <p:nvPr/>
          </p:nvSpPr>
          <p:spPr>
            <a:xfrm>
              <a:off x="6776614" y="1770112"/>
              <a:ext cx="24254" cy="37395"/>
            </a:xfrm>
            <a:custGeom>
              <a:rect b="b" l="l" r="r" t="t"/>
              <a:pathLst>
                <a:path extrusionOk="0" h="2083" w="1351">
                  <a:moveTo>
                    <a:pt x="236" y="0"/>
                  </a:moveTo>
                  <a:cubicBezTo>
                    <a:pt x="167" y="0"/>
                    <a:pt x="109" y="24"/>
                    <a:pt x="50" y="83"/>
                  </a:cubicBezTo>
                  <a:cubicBezTo>
                    <a:pt x="0" y="233"/>
                    <a:pt x="50" y="333"/>
                    <a:pt x="150" y="433"/>
                  </a:cubicBezTo>
                  <a:cubicBezTo>
                    <a:pt x="600" y="733"/>
                    <a:pt x="900" y="1283"/>
                    <a:pt x="900" y="1833"/>
                  </a:cubicBezTo>
                  <a:cubicBezTo>
                    <a:pt x="900" y="1983"/>
                    <a:pt x="1000" y="2083"/>
                    <a:pt x="1150" y="2083"/>
                  </a:cubicBezTo>
                  <a:lnTo>
                    <a:pt x="1150" y="2033"/>
                  </a:lnTo>
                  <a:cubicBezTo>
                    <a:pt x="1250" y="2033"/>
                    <a:pt x="1350" y="1933"/>
                    <a:pt x="1350" y="1833"/>
                  </a:cubicBezTo>
                  <a:cubicBezTo>
                    <a:pt x="1350" y="1083"/>
                    <a:pt x="950" y="433"/>
                    <a:pt x="400" y="33"/>
                  </a:cubicBezTo>
                  <a:cubicBezTo>
                    <a:pt x="338" y="12"/>
                    <a:pt x="285" y="0"/>
                    <a:pt x="236"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45"/>
            <p:cNvSpPr/>
            <p:nvPr/>
          </p:nvSpPr>
          <p:spPr>
            <a:xfrm>
              <a:off x="6683279" y="1716003"/>
              <a:ext cx="42188" cy="12531"/>
            </a:xfrm>
            <a:custGeom>
              <a:rect b="b" l="l" r="r" t="t"/>
              <a:pathLst>
                <a:path extrusionOk="0" h="698" w="2350">
                  <a:moveTo>
                    <a:pt x="1296" y="1"/>
                  </a:moveTo>
                  <a:cubicBezTo>
                    <a:pt x="906" y="1"/>
                    <a:pt x="513" y="102"/>
                    <a:pt x="150" y="297"/>
                  </a:cubicBezTo>
                  <a:cubicBezTo>
                    <a:pt x="50" y="347"/>
                    <a:pt x="0" y="497"/>
                    <a:pt x="50" y="597"/>
                  </a:cubicBezTo>
                  <a:cubicBezTo>
                    <a:pt x="100" y="647"/>
                    <a:pt x="200" y="697"/>
                    <a:pt x="250" y="697"/>
                  </a:cubicBezTo>
                  <a:lnTo>
                    <a:pt x="400" y="697"/>
                  </a:lnTo>
                  <a:cubicBezTo>
                    <a:pt x="656" y="527"/>
                    <a:pt x="959" y="437"/>
                    <a:pt x="1275" y="437"/>
                  </a:cubicBezTo>
                  <a:cubicBezTo>
                    <a:pt x="1515" y="437"/>
                    <a:pt x="1762" y="489"/>
                    <a:pt x="2000" y="597"/>
                  </a:cubicBezTo>
                  <a:cubicBezTo>
                    <a:pt x="2027" y="611"/>
                    <a:pt x="2057" y="617"/>
                    <a:pt x="2088" y="617"/>
                  </a:cubicBezTo>
                  <a:cubicBezTo>
                    <a:pt x="2173" y="617"/>
                    <a:pt x="2263" y="571"/>
                    <a:pt x="2300" y="497"/>
                  </a:cubicBezTo>
                  <a:cubicBezTo>
                    <a:pt x="2350" y="347"/>
                    <a:pt x="2300" y="248"/>
                    <a:pt x="2200" y="198"/>
                  </a:cubicBezTo>
                  <a:cubicBezTo>
                    <a:pt x="1912" y="65"/>
                    <a:pt x="1605" y="1"/>
                    <a:pt x="1296"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45"/>
            <p:cNvSpPr/>
            <p:nvPr/>
          </p:nvSpPr>
          <p:spPr>
            <a:xfrm>
              <a:off x="6768535" y="2239175"/>
              <a:ext cx="355406" cy="829280"/>
            </a:xfrm>
            <a:custGeom>
              <a:rect b="b" l="l" r="r" t="t"/>
              <a:pathLst>
                <a:path extrusionOk="0" h="46193" w="19797">
                  <a:moveTo>
                    <a:pt x="9999" y="0"/>
                  </a:moveTo>
                  <a:lnTo>
                    <a:pt x="0" y="7349"/>
                  </a:lnTo>
                  <a:lnTo>
                    <a:pt x="1350" y="9399"/>
                  </a:lnTo>
                  <a:cubicBezTo>
                    <a:pt x="1800" y="10099"/>
                    <a:pt x="2300" y="10798"/>
                    <a:pt x="2750" y="11498"/>
                  </a:cubicBezTo>
                  <a:cubicBezTo>
                    <a:pt x="3250" y="12248"/>
                    <a:pt x="3650" y="12948"/>
                    <a:pt x="4150" y="13648"/>
                  </a:cubicBezTo>
                  <a:cubicBezTo>
                    <a:pt x="4600" y="14398"/>
                    <a:pt x="5000" y="15098"/>
                    <a:pt x="5449" y="15848"/>
                  </a:cubicBezTo>
                  <a:cubicBezTo>
                    <a:pt x="6249" y="17247"/>
                    <a:pt x="7049" y="18647"/>
                    <a:pt x="7699" y="20147"/>
                  </a:cubicBezTo>
                  <a:cubicBezTo>
                    <a:pt x="7899" y="20497"/>
                    <a:pt x="8049" y="20847"/>
                    <a:pt x="8199" y="21197"/>
                  </a:cubicBezTo>
                  <a:lnTo>
                    <a:pt x="8399" y="21747"/>
                  </a:lnTo>
                  <a:lnTo>
                    <a:pt x="8449" y="21847"/>
                  </a:lnTo>
                  <a:lnTo>
                    <a:pt x="8449" y="21896"/>
                  </a:lnTo>
                  <a:lnTo>
                    <a:pt x="8499" y="22046"/>
                  </a:lnTo>
                  <a:cubicBezTo>
                    <a:pt x="8649" y="22496"/>
                    <a:pt x="8799" y="22996"/>
                    <a:pt x="8799" y="23496"/>
                  </a:cubicBezTo>
                  <a:cubicBezTo>
                    <a:pt x="8849" y="24196"/>
                    <a:pt x="8849" y="24896"/>
                    <a:pt x="8799" y="25646"/>
                  </a:cubicBezTo>
                  <a:cubicBezTo>
                    <a:pt x="8749" y="26396"/>
                    <a:pt x="8699" y="27196"/>
                    <a:pt x="8599" y="27995"/>
                  </a:cubicBezTo>
                  <a:cubicBezTo>
                    <a:pt x="8399" y="29645"/>
                    <a:pt x="8049" y="31345"/>
                    <a:pt x="7699" y="33045"/>
                  </a:cubicBezTo>
                  <a:cubicBezTo>
                    <a:pt x="6949" y="36444"/>
                    <a:pt x="5999" y="39993"/>
                    <a:pt x="5050" y="43443"/>
                  </a:cubicBezTo>
                  <a:lnTo>
                    <a:pt x="10549" y="46192"/>
                  </a:lnTo>
                  <a:cubicBezTo>
                    <a:pt x="11698" y="44592"/>
                    <a:pt x="12748" y="42943"/>
                    <a:pt x="13698" y="41193"/>
                  </a:cubicBezTo>
                  <a:cubicBezTo>
                    <a:pt x="14648" y="39493"/>
                    <a:pt x="15548" y="37744"/>
                    <a:pt x="16348" y="35894"/>
                  </a:cubicBezTo>
                  <a:cubicBezTo>
                    <a:pt x="17147" y="34044"/>
                    <a:pt x="17847" y="32145"/>
                    <a:pt x="18447" y="30195"/>
                  </a:cubicBezTo>
                  <a:cubicBezTo>
                    <a:pt x="19097" y="28045"/>
                    <a:pt x="19547" y="25846"/>
                    <a:pt x="19697" y="23596"/>
                  </a:cubicBezTo>
                  <a:cubicBezTo>
                    <a:pt x="19797" y="22246"/>
                    <a:pt x="19697" y="20897"/>
                    <a:pt x="19447" y="19547"/>
                  </a:cubicBezTo>
                  <a:lnTo>
                    <a:pt x="19347" y="18947"/>
                  </a:lnTo>
                  <a:lnTo>
                    <a:pt x="19297" y="18697"/>
                  </a:lnTo>
                  <a:lnTo>
                    <a:pt x="19247" y="18497"/>
                  </a:lnTo>
                  <a:lnTo>
                    <a:pt x="19047" y="17697"/>
                  </a:lnTo>
                  <a:cubicBezTo>
                    <a:pt x="18897" y="17147"/>
                    <a:pt x="18747" y="16597"/>
                    <a:pt x="18597" y="16098"/>
                  </a:cubicBezTo>
                  <a:cubicBezTo>
                    <a:pt x="17947" y="14098"/>
                    <a:pt x="17197" y="12098"/>
                    <a:pt x="16298" y="10199"/>
                  </a:cubicBezTo>
                  <a:cubicBezTo>
                    <a:pt x="15848" y="9299"/>
                    <a:pt x="15398" y="8349"/>
                    <a:pt x="14898" y="7449"/>
                  </a:cubicBezTo>
                  <a:cubicBezTo>
                    <a:pt x="14448" y="6549"/>
                    <a:pt x="13948" y="5699"/>
                    <a:pt x="13398" y="4850"/>
                  </a:cubicBezTo>
                  <a:cubicBezTo>
                    <a:pt x="12898" y="3950"/>
                    <a:pt x="12298" y="3100"/>
                    <a:pt x="11748" y="2300"/>
                  </a:cubicBezTo>
                  <a:lnTo>
                    <a:pt x="10849" y="1050"/>
                  </a:lnTo>
                  <a:lnTo>
                    <a:pt x="10399" y="400"/>
                  </a:lnTo>
                  <a:lnTo>
                    <a:pt x="999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45"/>
            <p:cNvSpPr/>
            <p:nvPr/>
          </p:nvSpPr>
          <p:spPr>
            <a:xfrm>
              <a:off x="6415823" y="1524288"/>
              <a:ext cx="728764" cy="641443"/>
            </a:xfrm>
            <a:custGeom>
              <a:rect b="b" l="l" r="r" t="t"/>
              <a:pathLst>
                <a:path extrusionOk="0" h="35730" w="40594">
                  <a:moveTo>
                    <a:pt x="20257" y="0"/>
                  </a:moveTo>
                  <a:cubicBezTo>
                    <a:pt x="17918" y="0"/>
                    <a:pt x="15539" y="459"/>
                    <a:pt x="13249" y="1428"/>
                  </a:cubicBezTo>
                  <a:cubicBezTo>
                    <a:pt x="4200" y="5327"/>
                    <a:pt x="1" y="15826"/>
                    <a:pt x="3900" y="24924"/>
                  </a:cubicBezTo>
                  <a:cubicBezTo>
                    <a:pt x="6810" y="31677"/>
                    <a:pt x="13397" y="35729"/>
                    <a:pt x="20312" y="35729"/>
                  </a:cubicBezTo>
                  <a:cubicBezTo>
                    <a:pt x="22663" y="35729"/>
                    <a:pt x="25051" y="35261"/>
                    <a:pt x="27346" y="34272"/>
                  </a:cubicBezTo>
                  <a:cubicBezTo>
                    <a:pt x="36395" y="30373"/>
                    <a:pt x="40594" y="19875"/>
                    <a:pt x="36694" y="10827"/>
                  </a:cubicBezTo>
                  <a:cubicBezTo>
                    <a:pt x="33814" y="4056"/>
                    <a:pt x="27211" y="0"/>
                    <a:pt x="20257" y="0"/>
                  </a:cubicBezTo>
                  <a:close/>
                </a:path>
              </a:pathLst>
            </a:custGeom>
            <a:solidFill>
              <a:srgbClr val="FFFFFF">
                <a:alpha val="102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45"/>
            <p:cNvSpPr/>
            <p:nvPr/>
          </p:nvSpPr>
          <p:spPr>
            <a:xfrm>
              <a:off x="6518924" y="2040100"/>
              <a:ext cx="324114" cy="137157"/>
            </a:xfrm>
            <a:custGeom>
              <a:rect b="b" l="l" r="r" t="t"/>
              <a:pathLst>
                <a:path extrusionOk="0" h="7640" w="18054">
                  <a:moveTo>
                    <a:pt x="918" y="0"/>
                  </a:moveTo>
                  <a:cubicBezTo>
                    <a:pt x="439" y="0"/>
                    <a:pt x="1" y="562"/>
                    <a:pt x="407" y="1041"/>
                  </a:cubicBezTo>
                  <a:cubicBezTo>
                    <a:pt x="3956" y="5190"/>
                    <a:pt x="9105" y="7590"/>
                    <a:pt x="14554" y="7640"/>
                  </a:cubicBezTo>
                  <a:cubicBezTo>
                    <a:pt x="15554" y="7640"/>
                    <a:pt x="16504" y="7540"/>
                    <a:pt x="17454" y="7390"/>
                  </a:cubicBezTo>
                  <a:cubicBezTo>
                    <a:pt x="17804" y="7340"/>
                    <a:pt x="18054" y="7040"/>
                    <a:pt x="17954" y="6690"/>
                  </a:cubicBezTo>
                  <a:cubicBezTo>
                    <a:pt x="17908" y="6370"/>
                    <a:pt x="17653" y="6134"/>
                    <a:pt x="17343" y="6134"/>
                  </a:cubicBezTo>
                  <a:cubicBezTo>
                    <a:pt x="17314" y="6134"/>
                    <a:pt x="17284" y="6136"/>
                    <a:pt x="17254" y="6140"/>
                  </a:cubicBezTo>
                  <a:cubicBezTo>
                    <a:pt x="16353" y="6284"/>
                    <a:pt x="15449" y="6355"/>
                    <a:pt x="14551" y="6355"/>
                  </a:cubicBezTo>
                  <a:cubicBezTo>
                    <a:pt x="9523" y="6355"/>
                    <a:pt x="4673" y="4144"/>
                    <a:pt x="1407" y="241"/>
                  </a:cubicBezTo>
                  <a:cubicBezTo>
                    <a:pt x="1263" y="71"/>
                    <a:pt x="1088" y="0"/>
                    <a:pt x="918"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45"/>
            <p:cNvSpPr/>
            <p:nvPr/>
          </p:nvSpPr>
          <p:spPr>
            <a:xfrm>
              <a:off x="6084671" y="4019740"/>
              <a:ext cx="233347" cy="240546"/>
            </a:xfrm>
            <a:custGeom>
              <a:rect b="b" l="l" r="r" t="t"/>
              <a:pathLst>
                <a:path extrusionOk="0" h="13399" w="12998">
                  <a:moveTo>
                    <a:pt x="11798" y="1"/>
                  </a:moveTo>
                  <a:lnTo>
                    <a:pt x="0" y="1501"/>
                  </a:lnTo>
                  <a:lnTo>
                    <a:pt x="900" y="13398"/>
                  </a:lnTo>
                  <a:lnTo>
                    <a:pt x="12998" y="10299"/>
                  </a:lnTo>
                  <a:lnTo>
                    <a:pt x="1179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45"/>
            <p:cNvSpPr/>
            <p:nvPr/>
          </p:nvSpPr>
          <p:spPr>
            <a:xfrm>
              <a:off x="5944785" y="4173646"/>
              <a:ext cx="419011" cy="211947"/>
            </a:xfrm>
            <a:custGeom>
              <a:rect b="b" l="l" r="r" t="t"/>
              <a:pathLst>
                <a:path extrusionOk="0" h="11806" w="23340">
                  <a:moveTo>
                    <a:pt x="19802" y="0"/>
                  </a:moveTo>
                  <a:cubicBezTo>
                    <a:pt x="19748" y="0"/>
                    <a:pt x="19693" y="9"/>
                    <a:pt x="19640" y="26"/>
                  </a:cubicBezTo>
                  <a:lnTo>
                    <a:pt x="9292" y="2326"/>
                  </a:lnTo>
                  <a:cubicBezTo>
                    <a:pt x="8842" y="2376"/>
                    <a:pt x="8442" y="2626"/>
                    <a:pt x="8192" y="2976"/>
                  </a:cubicBezTo>
                  <a:cubicBezTo>
                    <a:pt x="6592" y="5025"/>
                    <a:pt x="5293" y="6125"/>
                    <a:pt x="1043" y="8725"/>
                  </a:cubicBezTo>
                  <a:cubicBezTo>
                    <a:pt x="0" y="9360"/>
                    <a:pt x="644" y="11805"/>
                    <a:pt x="3125" y="11805"/>
                  </a:cubicBezTo>
                  <a:cubicBezTo>
                    <a:pt x="3378" y="11805"/>
                    <a:pt x="3651" y="11780"/>
                    <a:pt x="3943" y="11724"/>
                  </a:cubicBezTo>
                  <a:cubicBezTo>
                    <a:pt x="7092" y="11174"/>
                    <a:pt x="11791" y="10074"/>
                    <a:pt x="14091" y="9625"/>
                  </a:cubicBezTo>
                  <a:cubicBezTo>
                    <a:pt x="17790" y="8975"/>
                    <a:pt x="19290" y="8875"/>
                    <a:pt x="22240" y="8375"/>
                  </a:cubicBezTo>
                  <a:cubicBezTo>
                    <a:pt x="22340" y="8375"/>
                    <a:pt x="22390" y="8325"/>
                    <a:pt x="22490" y="8325"/>
                  </a:cubicBezTo>
                  <a:cubicBezTo>
                    <a:pt x="23039" y="8075"/>
                    <a:pt x="23339" y="7425"/>
                    <a:pt x="23089" y="6825"/>
                  </a:cubicBezTo>
                  <a:lnTo>
                    <a:pt x="20390" y="426"/>
                  </a:lnTo>
                  <a:cubicBezTo>
                    <a:pt x="20308" y="179"/>
                    <a:pt x="20056" y="0"/>
                    <a:pt x="1980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45"/>
            <p:cNvSpPr/>
            <p:nvPr/>
          </p:nvSpPr>
          <p:spPr>
            <a:xfrm>
              <a:off x="5405276" y="3801653"/>
              <a:ext cx="285409" cy="247727"/>
            </a:xfrm>
            <a:custGeom>
              <a:rect b="b" l="l" r="r" t="t"/>
              <a:pathLst>
                <a:path extrusionOk="0" h="13799" w="15898">
                  <a:moveTo>
                    <a:pt x="4000" y="1"/>
                  </a:moveTo>
                  <a:lnTo>
                    <a:pt x="1" y="10849"/>
                  </a:lnTo>
                  <a:lnTo>
                    <a:pt x="12149" y="13799"/>
                  </a:lnTo>
                  <a:lnTo>
                    <a:pt x="15898" y="4200"/>
                  </a:lnTo>
                  <a:lnTo>
                    <a:pt x="400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45"/>
            <p:cNvSpPr/>
            <p:nvPr/>
          </p:nvSpPr>
          <p:spPr>
            <a:xfrm>
              <a:off x="5216811" y="3961645"/>
              <a:ext cx="411956" cy="207351"/>
            </a:xfrm>
            <a:custGeom>
              <a:rect b="b" l="l" r="r" t="t"/>
              <a:pathLst>
                <a:path extrusionOk="0" h="11550" w="22947">
                  <a:moveTo>
                    <a:pt x="11716" y="0"/>
                  </a:moveTo>
                  <a:cubicBezTo>
                    <a:pt x="11444" y="0"/>
                    <a:pt x="11171" y="66"/>
                    <a:pt x="10899" y="187"/>
                  </a:cubicBezTo>
                  <a:cubicBezTo>
                    <a:pt x="8599" y="1237"/>
                    <a:pt x="6899" y="1587"/>
                    <a:pt x="1900" y="1887"/>
                  </a:cubicBezTo>
                  <a:cubicBezTo>
                    <a:pt x="550" y="1937"/>
                    <a:pt x="1" y="4887"/>
                    <a:pt x="3050" y="5886"/>
                  </a:cubicBezTo>
                  <a:cubicBezTo>
                    <a:pt x="6149" y="6886"/>
                    <a:pt x="10799" y="8086"/>
                    <a:pt x="12998" y="8786"/>
                  </a:cubicBezTo>
                  <a:cubicBezTo>
                    <a:pt x="16598" y="9986"/>
                    <a:pt x="17947" y="10585"/>
                    <a:pt x="20797" y="11535"/>
                  </a:cubicBezTo>
                  <a:lnTo>
                    <a:pt x="21047" y="11535"/>
                  </a:lnTo>
                  <a:cubicBezTo>
                    <a:pt x="21108" y="11545"/>
                    <a:pt x="21168" y="11549"/>
                    <a:pt x="21227" y="11549"/>
                  </a:cubicBezTo>
                  <a:cubicBezTo>
                    <a:pt x="21795" y="11549"/>
                    <a:pt x="22251" y="11124"/>
                    <a:pt x="22297" y="10536"/>
                  </a:cubicBezTo>
                  <a:lnTo>
                    <a:pt x="22947" y="3587"/>
                  </a:lnTo>
                  <a:cubicBezTo>
                    <a:pt x="22947" y="3287"/>
                    <a:pt x="22747" y="2987"/>
                    <a:pt x="22497" y="2887"/>
                  </a:cubicBezTo>
                  <a:lnTo>
                    <a:pt x="12248" y="87"/>
                  </a:lnTo>
                  <a:cubicBezTo>
                    <a:pt x="12071" y="28"/>
                    <a:pt x="11893" y="0"/>
                    <a:pt x="1171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45"/>
            <p:cNvSpPr/>
            <p:nvPr/>
          </p:nvSpPr>
          <p:spPr>
            <a:xfrm>
              <a:off x="6142999" y="2672656"/>
              <a:ext cx="534015" cy="263866"/>
            </a:xfrm>
            <a:custGeom>
              <a:rect b="b" l="l" r="r" t="t"/>
              <a:pathLst>
                <a:path extrusionOk="0" h="14698" w="29746">
                  <a:moveTo>
                    <a:pt x="1950" y="0"/>
                  </a:moveTo>
                  <a:lnTo>
                    <a:pt x="1" y="3200"/>
                  </a:lnTo>
                  <a:cubicBezTo>
                    <a:pt x="400" y="3449"/>
                    <a:pt x="10949" y="9998"/>
                    <a:pt x="28795" y="14697"/>
                  </a:cubicBezTo>
                  <a:lnTo>
                    <a:pt x="29745" y="11098"/>
                  </a:lnTo>
                  <a:cubicBezTo>
                    <a:pt x="12498" y="6499"/>
                    <a:pt x="2050" y="100"/>
                    <a:pt x="195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45"/>
            <p:cNvSpPr/>
            <p:nvPr/>
          </p:nvSpPr>
          <p:spPr>
            <a:xfrm>
              <a:off x="5653883" y="3130355"/>
              <a:ext cx="161555" cy="217207"/>
            </a:xfrm>
            <a:custGeom>
              <a:rect b="b" l="l" r="r" t="t"/>
              <a:pathLst>
                <a:path extrusionOk="0" h="12099" w="8999">
                  <a:moveTo>
                    <a:pt x="6585" y="138"/>
                  </a:moveTo>
                  <a:cubicBezTo>
                    <a:pt x="6873" y="138"/>
                    <a:pt x="7161" y="227"/>
                    <a:pt x="7449" y="351"/>
                  </a:cubicBezTo>
                  <a:cubicBezTo>
                    <a:pt x="8299" y="800"/>
                    <a:pt x="8799" y="1800"/>
                    <a:pt x="8849" y="3200"/>
                  </a:cubicBezTo>
                  <a:cubicBezTo>
                    <a:pt x="8899" y="4750"/>
                    <a:pt x="8499" y="6299"/>
                    <a:pt x="7799" y="7699"/>
                  </a:cubicBezTo>
                  <a:cubicBezTo>
                    <a:pt x="7099" y="9149"/>
                    <a:pt x="5999" y="10349"/>
                    <a:pt x="4699" y="11249"/>
                  </a:cubicBezTo>
                  <a:cubicBezTo>
                    <a:pt x="3910" y="11709"/>
                    <a:pt x="3208" y="11975"/>
                    <a:pt x="2578" y="11975"/>
                  </a:cubicBezTo>
                  <a:cubicBezTo>
                    <a:pt x="2249" y="11975"/>
                    <a:pt x="1941" y="11903"/>
                    <a:pt x="1650" y="11749"/>
                  </a:cubicBezTo>
                  <a:cubicBezTo>
                    <a:pt x="800" y="11299"/>
                    <a:pt x="250" y="10299"/>
                    <a:pt x="200" y="8949"/>
                  </a:cubicBezTo>
                  <a:cubicBezTo>
                    <a:pt x="200" y="5750"/>
                    <a:pt x="1700" y="2750"/>
                    <a:pt x="4300" y="850"/>
                  </a:cubicBezTo>
                  <a:cubicBezTo>
                    <a:pt x="4899" y="401"/>
                    <a:pt x="5649" y="151"/>
                    <a:pt x="6399" y="151"/>
                  </a:cubicBezTo>
                  <a:cubicBezTo>
                    <a:pt x="6461" y="142"/>
                    <a:pt x="6523" y="138"/>
                    <a:pt x="6585" y="138"/>
                  </a:cubicBezTo>
                  <a:close/>
                  <a:moveTo>
                    <a:pt x="6360" y="0"/>
                  </a:moveTo>
                  <a:cubicBezTo>
                    <a:pt x="5693" y="0"/>
                    <a:pt x="4956" y="246"/>
                    <a:pt x="4200" y="750"/>
                  </a:cubicBezTo>
                  <a:cubicBezTo>
                    <a:pt x="1600" y="2650"/>
                    <a:pt x="50" y="5700"/>
                    <a:pt x="0" y="8949"/>
                  </a:cubicBezTo>
                  <a:cubicBezTo>
                    <a:pt x="100" y="10349"/>
                    <a:pt x="650" y="11399"/>
                    <a:pt x="1550" y="11898"/>
                  </a:cubicBezTo>
                  <a:cubicBezTo>
                    <a:pt x="1850" y="12048"/>
                    <a:pt x="2200" y="12098"/>
                    <a:pt x="2550" y="12098"/>
                  </a:cubicBezTo>
                  <a:cubicBezTo>
                    <a:pt x="3350" y="12098"/>
                    <a:pt x="4100" y="11848"/>
                    <a:pt x="4749" y="11399"/>
                  </a:cubicBezTo>
                  <a:cubicBezTo>
                    <a:pt x="6099" y="10499"/>
                    <a:pt x="7199" y="9249"/>
                    <a:pt x="7899" y="7799"/>
                  </a:cubicBezTo>
                  <a:cubicBezTo>
                    <a:pt x="8649" y="6399"/>
                    <a:pt x="8999" y="4800"/>
                    <a:pt x="8999" y="3200"/>
                  </a:cubicBezTo>
                  <a:cubicBezTo>
                    <a:pt x="8949" y="1750"/>
                    <a:pt x="8399" y="750"/>
                    <a:pt x="7449" y="251"/>
                  </a:cubicBezTo>
                  <a:cubicBezTo>
                    <a:pt x="7117" y="84"/>
                    <a:pt x="6750" y="0"/>
                    <a:pt x="636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45"/>
            <p:cNvSpPr/>
            <p:nvPr/>
          </p:nvSpPr>
          <p:spPr>
            <a:xfrm>
              <a:off x="6042483" y="3340363"/>
              <a:ext cx="146313" cy="234262"/>
            </a:xfrm>
            <a:custGeom>
              <a:rect b="b" l="l" r="r" t="t"/>
              <a:pathLst>
                <a:path extrusionOk="0" h="13049" w="8150">
                  <a:moveTo>
                    <a:pt x="4550" y="200"/>
                  </a:moveTo>
                  <a:cubicBezTo>
                    <a:pt x="6549" y="350"/>
                    <a:pt x="7949" y="3350"/>
                    <a:pt x="7699" y="6849"/>
                  </a:cubicBezTo>
                  <a:cubicBezTo>
                    <a:pt x="7408" y="10490"/>
                    <a:pt x="5373" y="12905"/>
                    <a:pt x="3699" y="12905"/>
                  </a:cubicBezTo>
                  <a:cubicBezTo>
                    <a:pt x="3649" y="12905"/>
                    <a:pt x="3599" y="12903"/>
                    <a:pt x="3550" y="12898"/>
                  </a:cubicBezTo>
                  <a:cubicBezTo>
                    <a:pt x="1550" y="12748"/>
                    <a:pt x="150" y="9699"/>
                    <a:pt x="400" y="6249"/>
                  </a:cubicBezTo>
                  <a:cubicBezTo>
                    <a:pt x="700" y="2850"/>
                    <a:pt x="2450" y="200"/>
                    <a:pt x="4400" y="200"/>
                  </a:cubicBezTo>
                  <a:close/>
                  <a:moveTo>
                    <a:pt x="4400" y="1"/>
                  </a:moveTo>
                  <a:cubicBezTo>
                    <a:pt x="2400" y="1"/>
                    <a:pt x="550" y="2750"/>
                    <a:pt x="300" y="6249"/>
                  </a:cubicBezTo>
                  <a:cubicBezTo>
                    <a:pt x="1" y="9849"/>
                    <a:pt x="1450" y="12898"/>
                    <a:pt x="3550" y="13048"/>
                  </a:cubicBezTo>
                  <a:lnTo>
                    <a:pt x="3700" y="13048"/>
                  </a:lnTo>
                  <a:cubicBezTo>
                    <a:pt x="5500" y="13048"/>
                    <a:pt x="7499" y="10649"/>
                    <a:pt x="7849" y="6799"/>
                  </a:cubicBezTo>
                  <a:cubicBezTo>
                    <a:pt x="8149" y="3250"/>
                    <a:pt x="6649" y="150"/>
                    <a:pt x="460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45"/>
            <p:cNvSpPr/>
            <p:nvPr/>
          </p:nvSpPr>
          <p:spPr>
            <a:xfrm>
              <a:off x="6383526" y="2206035"/>
              <a:ext cx="277330" cy="296109"/>
            </a:xfrm>
            <a:custGeom>
              <a:rect b="b" l="l" r="r" t="t"/>
              <a:pathLst>
                <a:path extrusionOk="0" h="16494" w="15448">
                  <a:moveTo>
                    <a:pt x="9467" y="187"/>
                  </a:moveTo>
                  <a:cubicBezTo>
                    <a:pt x="10088" y="187"/>
                    <a:pt x="10737" y="335"/>
                    <a:pt x="11348" y="597"/>
                  </a:cubicBezTo>
                  <a:cubicBezTo>
                    <a:pt x="13048" y="1346"/>
                    <a:pt x="14298" y="2846"/>
                    <a:pt x="14798" y="4646"/>
                  </a:cubicBezTo>
                  <a:cubicBezTo>
                    <a:pt x="15348" y="6696"/>
                    <a:pt x="15198" y="8895"/>
                    <a:pt x="14348" y="10845"/>
                  </a:cubicBezTo>
                  <a:cubicBezTo>
                    <a:pt x="13548" y="12794"/>
                    <a:pt x="12098" y="14444"/>
                    <a:pt x="10248" y="15494"/>
                  </a:cubicBezTo>
                  <a:cubicBezTo>
                    <a:pt x="9316" y="16048"/>
                    <a:pt x="8264" y="16330"/>
                    <a:pt x="7202" y="16330"/>
                  </a:cubicBezTo>
                  <a:cubicBezTo>
                    <a:pt x="6443" y="16330"/>
                    <a:pt x="5679" y="16186"/>
                    <a:pt x="4949" y="15894"/>
                  </a:cubicBezTo>
                  <a:cubicBezTo>
                    <a:pt x="1550" y="14494"/>
                    <a:pt x="200" y="9895"/>
                    <a:pt x="2000" y="5696"/>
                  </a:cubicBezTo>
                  <a:cubicBezTo>
                    <a:pt x="2750" y="3696"/>
                    <a:pt x="4199" y="2046"/>
                    <a:pt x="6049" y="1047"/>
                  </a:cubicBezTo>
                  <a:cubicBezTo>
                    <a:pt x="6999" y="497"/>
                    <a:pt x="8099" y="197"/>
                    <a:pt x="9199" y="197"/>
                  </a:cubicBezTo>
                  <a:cubicBezTo>
                    <a:pt x="9287" y="190"/>
                    <a:pt x="9377" y="187"/>
                    <a:pt x="9467" y="187"/>
                  </a:cubicBezTo>
                  <a:close/>
                  <a:moveTo>
                    <a:pt x="9070" y="1"/>
                  </a:moveTo>
                  <a:cubicBezTo>
                    <a:pt x="8002" y="1"/>
                    <a:pt x="6921" y="289"/>
                    <a:pt x="5949" y="897"/>
                  </a:cubicBezTo>
                  <a:cubicBezTo>
                    <a:pt x="4049" y="1946"/>
                    <a:pt x="2600" y="3596"/>
                    <a:pt x="1800" y="5646"/>
                  </a:cubicBezTo>
                  <a:cubicBezTo>
                    <a:pt x="0" y="9945"/>
                    <a:pt x="1400" y="14594"/>
                    <a:pt x="4899" y="16044"/>
                  </a:cubicBezTo>
                  <a:cubicBezTo>
                    <a:pt x="5599" y="16344"/>
                    <a:pt x="6349" y="16494"/>
                    <a:pt x="7099" y="16494"/>
                  </a:cubicBezTo>
                  <a:cubicBezTo>
                    <a:pt x="8199" y="16494"/>
                    <a:pt x="9349" y="16194"/>
                    <a:pt x="10298" y="15644"/>
                  </a:cubicBezTo>
                  <a:cubicBezTo>
                    <a:pt x="12198" y="14544"/>
                    <a:pt x="13648" y="12894"/>
                    <a:pt x="14448" y="10895"/>
                  </a:cubicBezTo>
                  <a:cubicBezTo>
                    <a:pt x="15298" y="8895"/>
                    <a:pt x="15447" y="6696"/>
                    <a:pt x="14898" y="4646"/>
                  </a:cubicBezTo>
                  <a:cubicBezTo>
                    <a:pt x="14748" y="3996"/>
                    <a:pt x="14498" y="3396"/>
                    <a:pt x="14148" y="2846"/>
                  </a:cubicBezTo>
                  <a:cubicBezTo>
                    <a:pt x="13038" y="1019"/>
                    <a:pt x="11077" y="1"/>
                    <a:pt x="907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45"/>
            <p:cNvSpPr/>
            <p:nvPr/>
          </p:nvSpPr>
          <p:spPr>
            <a:xfrm>
              <a:off x="5653883" y="1732950"/>
              <a:ext cx="220798" cy="223545"/>
            </a:xfrm>
            <a:custGeom>
              <a:rect b="b" l="l" r="r" t="t"/>
              <a:pathLst>
                <a:path extrusionOk="0" h="12452" w="12299">
                  <a:moveTo>
                    <a:pt x="4767" y="0"/>
                  </a:moveTo>
                  <a:cubicBezTo>
                    <a:pt x="4595" y="0"/>
                    <a:pt x="4422" y="18"/>
                    <a:pt x="4250" y="53"/>
                  </a:cubicBezTo>
                  <a:cubicBezTo>
                    <a:pt x="0" y="903"/>
                    <a:pt x="1200" y="5102"/>
                    <a:pt x="5049" y="12451"/>
                  </a:cubicBezTo>
                  <a:lnTo>
                    <a:pt x="12298" y="8852"/>
                  </a:lnTo>
                  <a:cubicBezTo>
                    <a:pt x="12298" y="8852"/>
                    <a:pt x="8675" y="0"/>
                    <a:pt x="476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45"/>
            <p:cNvSpPr/>
            <p:nvPr/>
          </p:nvSpPr>
          <p:spPr>
            <a:xfrm>
              <a:off x="5800662" y="1750400"/>
              <a:ext cx="68632" cy="128899"/>
            </a:xfrm>
            <a:custGeom>
              <a:rect b="b" l="l" r="r" t="t"/>
              <a:pathLst>
                <a:path extrusionOk="0" h="7180" w="3823">
                  <a:moveTo>
                    <a:pt x="1906" y="0"/>
                  </a:moveTo>
                  <a:cubicBezTo>
                    <a:pt x="538" y="0"/>
                    <a:pt x="0" y="1881"/>
                    <a:pt x="373" y="5280"/>
                  </a:cubicBezTo>
                  <a:lnTo>
                    <a:pt x="3622" y="7180"/>
                  </a:lnTo>
                  <a:cubicBezTo>
                    <a:pt x="3622" y="7180"/>
                    <a:pt x="3822" y="381"/>
                    <a:pt x="2222" y="31"/>
                  </a:cubicBezTo>
                  <a:cubicBezTo>
                    <a:pt x="2113" y="11"/>
                    <a:pt x="2007" y="0"/>
                    <a:pt x="190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45"/>
            <p:cNvSpPr/>
            <p:nvPr/>
          </p:nvSpPr>
          <p:spPr>
            <a:xfrm>
              <a:off x="6778409" y="2946378"/>
              <a:ext cx="225286" cy="229415"/>
            </a:xfrm>
            <a:custGeom>
              <a:rect b="b" l="l" r="r" t="t"/>
              <a:pathLst>
                <a:path extrusionOk="0" h="12779" w="12549">
                  <a:moveTo>
                    <a:pt x="5299" y="0"/>
                  </a:moveTo>
                  <a:cubicBezTo>
                    <a:pt x="5299" y="0"/>
                    <a:pt x="0" y="9049"/>
                    <a:pt x="3200" y="11798"/>
                  </a:cubicBezTo>
                  <a:cubicBezTo>
                    <a:pt x="3969" y="12462"/>
                    <a:pt x="4697" y="12779"/>
                    <a:pt x="5406" y="12779"/>
                  </a:cubicBezTo>
                  <a:cubicBezTo>
                    <a:pt x="7739" y="12779"/>
                    <a:pt x="9864" y="9351"/>
                    <a:pt x="12548" y="3600"/>
                  </a:cubicBezTo>
                  <a:lnTo>
                    <a:pt x="529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45"/>
            <p:cNvSpPr/>
            <p:nvPr/>
          </p:nvSpPr>
          <p:spPr>
            <a:xfrm>
              <a:off x="6770331" y="2961637"/>
              <a:ext cx="107715" cy="111503"/>
            </a:xfrm>
            <a:custGeom>
              <a:rect b="b" l="l" r="r" t="t"/>
              <a:pathLst>
                <a:path extrusionOk="0" h="6211" w="6000">
                  <a:moveTo>
                    <a:pt x="5549" y="0"/>
                  </a:moveTo>
                  <a:cubicBezTo>
                    <a:pt x="5549" y="0"/>
                    <a:pt x="0" y="3950"/>
                    <a:pt x="700" y="5449"/>
                  </a:cubicBezTo>
                  <a:cubicBezTo>
                    <a:pt x="965" y="5961"/>
                    <a:pt x="1366" y="6211"/>
                    <a:pt x="1893" y="6211"/>
                  </a:cubicBezTo>
                  <a:cubicBezTo>
                    <a:pt x="2860" y="6211"/>
                    <a:pt x="4252" y="5368"/>
                    <a:pt x="5999" y="3750"/>
                  </a:cubicBezTo>
                  <a:lnTo>
                    <a:pt x="554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45"/>
            <p:cNvSpPr/>
            <p:nvPr/>
          </p:nvSpPr>
          <p:spPr>
            <a:xfrm>
              <a:off x="6932765" y="2412381"/>
              <a:ext cx="132849" cy="114896"/>
            </a:xfrm>
            <a:custGeom>
              <a:rect b="b" l="l" r="r" t="t"/>
              <a:pathLst>
                <a:path extrusionOk="0" h="6400" w="7400">
                  <a:moveTo>
                    <a:pt x="5600" y="1"/>
                  </a:moveTo>
                  <a:lnTo>
                    <a:pt x="1" y="2800"/>
                  </a:lnTo>
                  <a:lnTo>
                    <a:pt x="1851" y="6400"/>
                  </a:lnTo>
                  <a:lnTo>
                    <a:pt x="7400" y="3550"/>
                  </a:lnTo>
                  <a:lnTo>
                    <a:pt x="560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45"/>
            <p:cNvSpPr/>
            <p:nvPr/>
          </p:nvSpPr>
          <p:spPr>
            <a:xfrm>
              <a:off x="6647051" y="2742491"/>
              <a:ext cx="17396" cy="14542"/>
            </a:xfrm>
            <a:custGeom>
              <a:rect b="b" l="l" r="r" t="t"/>
              <a:pathLst>
                <a:path extrusionOk="0" h="810" w="969">
                  <a:moveTo>
                    <a:pt x="477" y="1"/>
                  </a:moveTo>
                  <a:cubicBezTo>
                    <a:pt x="15" y="1"/>
                    <a:pt x="1" y="715"/>
                    <a:pt x="519" y="809"/>
                  </a:cubicBezTo>
                  <a:cubicBezTo>
                    <a:pt x="669" y="809"/>
                    <a:pt x="868" y="709"/>
                    <a:pt x="918" y="509"/>
                  </a:cubicBezTo>
                  <a:lnTo>
                    <a:pt x="918" y="409"/>
                  </a:lnTo>
                  <a:cubicBezTo>
                    <a:pt x="968" y="209"/>
                    <a:pt x="818" y="9"/>
                    <a:pt x="569" y="9"/>
                  </a:cubicBezTo>
                  <a:cubicBezTo>
                    <a:pt x="536" y="4"/>
                    <a:pt x="506" y="1"/>
                    <a:pt x="47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45"/>
            <p:cNvSpPr/>
            <p:nvPr/>
          </p:nvSpPr>
          <p:spPr>
            <a:xfrm>
              <a:off x="6641091" y="2771125"/>
              <a:ext cx="13482" cy="13069"/>
            </a:xfrm>
            <a:custGeom>
              <a:rect b="b" l="l" r="r" t="t"/>
              <a:pathLst>
                <a:path extrusionOk="0" h="728" w="751">
                  <a:moveTo>
                    <a:pt x="419" y="1"/>
                  </a:moveTo>
                  <a:cubicBezTo>
                    <a:pt x="299" y="1"/>
                    <a:pt x="191" y="82"/>
                    <a:pt x="151" y="164"/>
                  </a:cubicBezTo>
                  <a:cubicBezTo>
                    <a:pt x="1" y="364"/>
                    <a:pt x="51" y="614"/>
                    <a:pt x="251" y="714"/>
                  </a:cubicBezTo>
                  <a:cubicBezTo>
                    <a:pt x="278" y="723"/>
                    <a:pt x="306" y="727"/>
                    <a:pt x="333" y="727"/>
                  </a:cubicBezTo>
                  <a:cubicBezTo>
                    <a:pt x="454" y="727"/>
                    <a:pt x="569" y="646"/>
                    <a:pt x="651" y="564"/>
                  </a:cubicBezTo>
                  <a:cubicBezTo>
                    <a:pt x="751" y="364"/>
                    <a:pt x="701" y="114"/>
                    <a:pt x="501" y="14"/>
                  </a:cubicBezTo>
                  <a:cubicBezTo>
                    <a:pt x="473" y="5"/>
                    <a:pt x="446" y="1"/>
                    <a:pt x="41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45"/>
            <p:cNvSpPr/>
            <p:nvPr/>
          </p:nvSpPr>
          <p:spPr>
            <a:xfrm>
              <a:off x="6626136" y="2797354"/>
              <a:ext cx="17665" cy="14649"/>
            </a:xfrm>
            <a:custGeom>
              <a:rect b="b" l="l" r="r" t="t"/>
              <a:pathLst>
                <a:path extrusionOk="0" h="816" w="984">
                  <a:moveTo>
                    <a:pt x="539" y="1"/>
                  </a:moveTo>
                  <a:cubicBezTo>
                    <a:pt x="78" y="1"/>
                    <a:pt x="0" y="754"/>
                    <a:pt x="534" y="803"/>
                  </a:cubicBezTo>
                  <a:cubicBezTo>
                    <a:pt x="568" y="811"/>
                    <a:pt x="602" y="815"/>
                    <a:pt x="636" y="815"/>
                  </a:cubicBezTo>
                  <a:cubicBezTo>
                    <a:pt x="798" y="815"/>
                    <a:pt x="942" y="718"/>
                    <a:pt x="984" y="553"/>
                  </a:cubicBezTo>
                  <a:cubicBezTo>
                    <a:pt x="984" y="503"/>
                    <a:pt x="984" y="503"/>
                    <a:pt x="984" y="453"/>
                  </a:cubicBezTo>
                  <a:cubicBezTo>
                    <a:pt x="984" y="203"/>
                    <a:pt x="834" y="53"/>
                    <a:pt x="584" y="3"/>
                  </a:cubicBezTo>
                  <a:cubicBezTo>
                    <a:pt x="569" y="1"/>
                    <a:pt x="554" y="1"/>
                    <a:pt x="53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45"/>
            <p:cNvSpPr/>
            <p:nvPr/>
          </p:nvSpPr>
          <p:spPr>
            <a:xfrm>
              <a:off x="6656620" y="2761449"/>
              <a:ext cx="16804" cy="14649"/>
            </a:xfrm>
            <a:custGeom>
              <a:rect b="b" l="l" r="r" t="t"/>
              <a:pathLst>
                <a:path extrusionOk="0" h="816" w="936">
                  <a:moveTo>
                    <a:pt x="537" y="1"/>
                  </a:moveTo>
                  <a:cubicBezTo>
                    <a:pt x="33" y="1"/>
                    <a:pt x="1" y="755"/>
                    <a:pt x="485" y="803"/>
                  </a:cubicBezTo>
                  <a:cubicBezTo>
                    <a:pt x="520" y="812"/>
                    <a:pt x="554" y="816"/>
                    <a:pt x="588" y="816"/>
                  </a:cubicBezTo>
                  <a:cubicBezTo>
                    <a:pt x="750" y="816"/>
                    <a:pt x="894" y="719"/>
                    <a:pt x="935" y="553"/>
                  </a:cubicBezTo>
                  <a:cubicBezTo>
                    <a:pt x="935" y="503"/>
                    <a:pt x="935" y="453"/>
                    <a:pt x="935" y="453"/>
                  </a:cubicBezTo>
                  <a:cubicBezTo>
                    <a:pt x="935" y="203"/>
                    <a:pt x="785" y="3"/>
                    <a:pt x="585" y="3"/>
                  </a:cubicBezTo>
                  <a:cubicBezTo>
                    <a:pt x="569" y="2"/>
                    <a:pt x="553" y="1"/>
                    <a:pt x="53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45"/>
            <p:cNvSpPr/>
            <p:nvPr/>
          </p:nvSpPr>
          <p:spPr>
            <a:xfrm>
              <a:off x="6646782" y="2789275"/>
              <a:ext cx="16768" cy="14595"/>
            </a:xfrm>
            <a:custGeom>
              <a:rect b="b" l="l" r="r" t="t"/>
              <a:pathLst>
                <a:path extrusionOk="0" h="813" w="934">
                  <a:moveTo>
                    <a:pt x="535" y="1"/>
                  </a:moveTo>
                  <a:cubicBezTo>
                    <a:pt x="31" y="1"/>
                    <a:pt x="0" y="754"/>
                    <a:pt x="534" y="803"/>
                  </a:cubicBezTo>
                  <a:cubicBezTo>
                    <a:pt x="554" y="810"/>
                    <a:pt x="575" y="813"/>
                    <a:pt x="596" y="813"/>
                  </a:cubicBezTo>
                  <a:cubicBezTo>
                    <a:pt x="734" y="813"/>
                    <a:pt x="890" y="683"/>
                    <a:pt x="933" y="553"/>
                  </a:cubicBezTo>
                  <a:cubicBezTo>
                    <a:pt x="933" y="503"/>
                    <a:pt x="933" y="453"/>
                    <a:pt x="933" y="453"/>
                  </a:cubicBezTo>
                  <a:cubicBezTo>
                    <a:pt x="933" y="203"/>
                    <a:pt x="783" y="3"/>
                    <a:pt x="584" y="3"/>
                  </a:cubicBezTo>
                  <a:cubicBezTo>
                    <a:pt x="567" y="1"/>
                    <a:pt x="551" y="1"/>
                    <a:pt x="53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45"/>
            <p:cNvSpPr/>
            <p:nvPr/>
          </p:nvSpPr>
          <p:spPr>
            <a:xfrm>
              <a:off x="6641091" y="2817658"/>
              <a:ext cx="13482" cy="14039"/>
            </a:xfrm>
            <a:custGeom>
              <a:rect b="b" l="l" r="r" t="t"/>
              <a:pathLst>
                <a:path extrusionOk="0" h="782" w="751">
                  <a:moveTo>
                    <a:pt x="403" y="0"/>
                  </a:moveTo>
                  <a:cubicBezTo>
                    <a:pt x="261" y="0"/>
                    <a:pt x="123" y="89"/>
                    <a:pt x="101" y="272"/>
                  </a:cubicBezTo>
                  <a:cubicBezTo>
                    <a:pt x="1" y="472"/>
                    <a:pt x="101" y="672"/>
                    <a:pt x="251" y="772"/>
                  </a:cubicBezTo>
                  <a:cubicBezTo>
                    <a:pt x="277" y="778"/>
                    <a:pt x="303" y="781"/>
                    <a:pt x="329" y="781"/>
                  </a:cubicBezTo>
                  <a:cubicBezTo>
                    <a:pt x="501" y="781"/>
                    <a:pt x="657" y="645"/>
                    <a:pt x="701" y="472"/>
                  </a:cubicBezTo>
                  <a:cubicBezTo>
                    <a:pt x="701" y="422"/>
                    <a:pt x="701" y="422"/>
                    <a:pt x="751" y="372"/>
                  </a:cubicBezTo>
                  <a:cubicBezTo>
                    <a:pt x="751" y="127"/>
                    <a:pt x="573" y="0"/>
                    <a:pt x="40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50" name="Google Shape;850;p4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851" name="Google Shape;851;p45"/>
          <p:cNvPicPr preferRelativeResize="0"/>
          <p:nvPr/>
        </p:nvPicPr>
        <p:blipFill>
          <a:blip r:embed="rId3">
            <a:alphaModFix/>
          </a:blip>
          <a:stretch>
            <a:fillRect/>
          </a:stretch>
        </p:blipFill>
        <p:spPr>
          <a:xfrm>
            <a:off x="-3" y="4267225"/>
            <a:ext cx="825299" cy="87622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9">
                                            <p:txEl>
                                              <p:pRg end="0" st="0"/>
                                            </p:txEl>
                                          </p:spTgt>
                                        </p:tgtEl>
                                        <p:attrNameLst>
                                          <p:attrName>style.visibility</p:attrName>
                                        </p:attrNameLst>
                                      </p:cBhvr>
                                      <p:to>
                                        <p:strVal val="visible"/>
                                      </p:to>
                                    </p:set>
                                    <p:animEffect filter="fade" transition="in">
                                      <p:cBhvr>
                                        <p:cTn dur="1000"/>
                                        <p:tgtEl>
                                          <p:spTgt spid="79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9">
                                            <p:txEl>
                                              <p:pRg end="1" st="1"/>
                                            </p:txEl>
                                          </p:spTgt>
                                        </p:tgtEl>
                                        <p:attrNameLst>
                                          <p:attrName>style.visibility</p:attrName>
                                        </p:attrNameLst>
                                      </p:cBhvr>
                                      <p:to>
                                        <p:strVal val="visible"/>
                                      </p:to>
                                    </p:set>
                                    <p:animEffect filter="fade" transition="in">
                                      <p:cBhvr>
                                        <p:cTn dur="1000"/>
                                        <p:tgtEl>
                                          <p:spTgt spid="79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9">
                                            <p:txEl>
                                              <p:pRg end="2" st="2"/>
                                            </p:txEl>
                                          </p:spTgt>
                                        </p:tgtEl>
                                        <p:attrNameLst>
                                          <p:attrName>style.visibility</p:attrName>
                                        </p:attrNameLst>
                                      </p:cBhvr>
                                      <p:to>
                                        <p:strVal val="visible"/>
                                      </p:to>
                                    </p:set>
                                    <p:animEffect filter="fade" transition="in">
                                      <p:cBhvr>
                                        <p:cTn dur="1000"/>
                                        <p:tgtEl>
                                          <p:spTgt spid="79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9">
                                            <p:txEl>
                                              <p:pRg end="3" st="3"/>
                                            </p:txEl>
                                          </p:spTgt>
                                        </p:tgtEl>
                                        <p:attrNameLst>
                                          <p:attrName>style.visibility</p:attrName>
                                        </p:attrNameLst>
                                      </p:cBhvr>
                                      <p:to>
                                        <p:strVal val="visible"/>
                                      </p:to>
                                    </p:set>
                                    <p:animEffect filter="fade" transition="in">
                                      <p:cBhvr>
                                        <p:cTn dur="1000"/>
                                        <p:tgtEl>
                                          <p:spTgt spid="79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9">
                                            <p:txEl>
                                              <p:pRg end="4" st="4"/>
                                            </p:txEl>
                                          </p:spTgt>
                                        </p:tgtEl>
                                        <p:attrNameLst>
                                          <p:attrName>style.visibility</p:attrName>
                                        </p:attrNameLst>
                                      </p:cBhvr>
                                      <p:to>
                                        <p:strVal val="visible"/>
                                      </p:to>
                                    </p:set>
                                    <p:animEffect filter="fade" transition="in">
                                      <p:cBhvr>
                                        <p:cTn dur="1000"/>
                                        <p:tgtEl>
                                          <p:spTgt spid="79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9">
                                            <p:txEl>
                                              <p:pRg end="5" st="5"/>
                                            </p:txEl>
                                          </p:spTgt>
                                        </p:tgtEl>
                                        <p:attrNameLst>
                                          <p:attrName>style.visibility</p:attrName>
                                        </p:attrNameLst>
                                      </p:cBhvr>
                                      <p:to>
                                        <p:strVal val="visible"/>
                                      </p:to>
                                    </p:set>
                                    <p:animEffect filter="fade" transition="in">
                                      <p:cBhvr>
                                        <p:cTn dur="1000"/>
                                        <p:tgtEl>
                                          <p:spTgt spid="799">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9">
                                            <p:txEl>
                                              <p:pRg end="6" st="6"/>
                                            </p:txEl>
                                          </p:spTgt>
                                        </p:tgtEl>
                                        <p:attrNameLst>
                                          <p:attrName>style.visibility</p:attrName>
                                        </p:attrNameLst>
                                      </p:cBhvr>
                                      <p:to>
                                        <p:strVal val="visible"/>
                                      </p:to>
                                    </p:set>
                                    <p:animEffect filter="fade" transition="in">
                                      <p:cBhvr>
                                        <p:cTn dur="1000"/>
                                        <p:tgtEl>
                                          <p:spTgt spid="799">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9">
                                            <p:txEl>
                                              <p:pRg end="7" st="7"/>
                                            </p:txEl>
                                          </p:spTgt>
                                        </p:tgtEl>
                                        <p:attrNameLst>
                                          <p:attrName>style.visibility</p:attrName>
                                        </p:attrNameLst>
                                      </p:cBhvr>
                                      <p:to>
                                        <p:strVal val="visible"/>
                                      </p:to>
                                    </p:set>
                                    <p:animEffect filter="fade" transition="in">
                                      <p:cBhvr>
                                        <p:cTn dur="1000"/>
                                        <p:tgtEl>
                                          <p:spTgt spid="799">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9">
                                            <p:txEl>
                                              <p:pRg end="8" st="8"/>
                                            </p:txEl>
                                          </p:spTgt>
                                        </p:tgtEl>
                                        <p:attrNameLst>
                                          <p:attrName>style.visibility</p:attrName>
                                        </p:attrNameLst>
                                      </p:cBhvr>
                                      <p:to>
                                        <p:strVal val="visible"/>
                                      </p:to>
                                    </p:set>
                                    <p:animEffect filter="fade" transition="in">
                                      <p:cBhvr>
                                        <p:cTn dur="1000"/>
                                        <p:tgtEl>
                                          <p:spTgt spid="799">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5" name="Shape 855"/>
        <p:cNvGrpSpPr/>
        <p:nvPr/>
      </p:nvGrpSpPr>
      <p:grpSpPr>
        <a:xfrm>
          <a:off x="0" y="0"/>
          <a:ext cx="0" cy="0"/>
          <a:chOff x="0" y="0"/>
          <a:chExt cx="0" cy="0"/>
        </a:xfrm>
      </p:grpSpPr>
      <p:sp>
        <p:nvSpPr>
          <p:cNvPr id="856" name="Google Shape;856;p46"/>
          <p:cNvSpPr txBox="1"/>
          <p:nvPr>
            <p:ph type="title"/>
          </p:nvPr>
        </p:nvSpPr>
        <p:spPr>
          <a:xfrm>
            <a:off x="1755600" y="541850"/>
            <a:ext cx="5632800" cy="11796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a:t>Demonstration Guides</a:t>
            </a:r>
            <a:endParaRPr/>
          </a:p>
        </p:txBody>
      </p:sp>
      <p:sp>
        <p:nvSpPr>
          <p:cNvPr id="857" name="Google Shape;857;p46"/>
          <p:cNvSpPr txBox="1"/>
          <p:nvPr>
            <p:ph idx="1" type="body"/>
          </p:nvPr>
        </p:nvSpPr>
        <p:spPr>
          <a:xfrm>
            <a:off x="469950" y="1168400"/>
            <a:ext cx="8204100" cy="3378300"/>
          </a:xfrm>
          <a:prstGeom prst="rect">
            <a:avLst/>
          </a:prstGeom>
        </p:spPr>
        <p:txBody>
          <a:bodyPr anchorCtr="0" anchor="t" bIns="91425" lIns="91425" spcFirstLastPara="1" rIns="91425" wrap="square" tIns="91425">
            <a:normAutofit/>
          </a:bodyPr>
          <a:lstStyle/>
          <a:p>
            <a:pPr indent="0" lvl="0" marL="0" rtl="0" algn="l">
              <a:spcBef>
                <a:spcPts val="1000"/>
              </a:spcBef>
              <a:spcAft>
                <a:spcPts val="0"/>
              </a:spcAft>
              <a:buNone/>
            </a:pPr>
            <a:r>
              <a:rPr lang="en"/>
              <a:t>The following demonstration guides allow adults and pupils to explore concepts together using a tellurium.</a:t>
            </a:r>
            <a:endParaRPr/>
          </a:p>
          <a:p>
            <a:pPr indent="0" lvl="0" marL="0" rtl="0" algn="l">
              <a:spcBef>
                <a:spcPts val="1600"/>
              </a:spcBef>
              <a:spcAft>
                <a:spcPts val="0"/>
              </a:spcAft>
              <a:buNone/>
            </a:pPr>
            <a:r>
              <a:rPr lang="en"/>
              <a:t>They can be adapted to use torches and different sports balls.</a:t>
            </a:r>
            <a:endParaRPr/>
          </a:p>
          <a:p>
            <a:pPr indent="0" lvl="0" marL="0" rtl="0" algn="l">
              <a:spcBef>
                <a:spcPts val="1600"/>
              </a:spcBef>
              <a:spcAft>
                <a:spcPts val="0"/>
              </a:spcAft>
              <a:buNone/>
            </a:pPr>
            <a:r>
              <a:rPr lang="en"/>
              <a:t>Typically we would include a set independent activity for pupils, but there are so many demonstrations to show, we instead recommend pupils take notes and enjoy the many observations that can be made.  You may wish to split these demonstrations between lessons.  There are reflections and homework ideas at the end for further study.</a:t>
            </a:r>
            <a:endParaRPr/>
          </a:p>
          <a:p>
            <a:pPr indent="0" lvl="0" marL="0" rtl="0" algn="l">
              <a:spcBef>
                <a:spcPts val="1600"/>
              </a:spcBef>
              <a:spcAft>
                <a:spcPts val="1600"/>
              </a:spcAft>
              <a:buNone/>
            </a:pPr>
            <a:r>
              <a:rPr lang="en"/>
              <a:t>Have fun making observations whilst exploring the natural phenomena of our incredible planet!</a:t>
            </a:r>
            <a:endParaRPr/>
          </a:p>
        </p:txBody>
      </p:sp>
      <p:grpSp>
        <p:nvGrpSpPr>
          <p:cNvPr id="858" name="Google Shape;858;p46"/>
          <p:cNvGrpSpPr/>
          <p:nvPr/>
        </p:nvGrpSpPr>
        <p:grpSpPr>
          <a:xfrm>
            <a:off x="7876327" y="137969"/>
            <a:ext cx="1123546" cy="1455604"/>
            <a:chOff x="2248450" y="1052775"/>
            <a:chExt cx="2784500" cy="3516800"/>
          </a:xfrm>
        </p:grpSpPr>
        <p:sp>
          <p:nvSpPr>
            <p:cNvPr id="859" name="Google Shape;859;p46"/>
            <p:cNvSpPr/>
            <p:nvPr/>
          </p:nvSpPr>
          <p:spPr>
            <a:xfrm>
              <a:off x="3533525" y="1106025"/>
              <a:ext cx="416150" cy="405800"/>
            </a:xfrm>
            <a:custGeom>
              <a:rect b="b" l="l" r="r" t="t"/>
              <a:pathLst>
                <a:path extrusionOk="0" h="16232" w="16646">
                  <a:moveTo>
                    <a:pt x="8308" y="1"/>
                  </a:moveTo>
                  <a:cubicBezTo>
                    <a:pt x="8186" y="1"/>
                    <a:pt x="8063" y="3"/>
                    <a:pt x="7940" y="9"/>
                  </a:cubicBezTo>
                  <a:cubicBezTo>
                    <a:pt x="3470" y="209"/>
                    <a:pt x="1" y="4045"/>
                    <a:pt x="201" y="8515"/>
                  </a:cubicBezTo>
                  <a:cubicBezTo>
                    <a:pt x="427" y="12842"/>
                    <a:pt x="4029" y="16232"/>
                    <a:pt x="8284" y="16232"/>
                  </a:cubicBezTo>
                  <a:cubicBezTo>
                    <a:pt x="8424" y="16232"/>
                    <a:pt x="8565" y="16228"/>
                    <a:pt x="8707" y="16220"/>
                  </a:cubicBezTo>
                  <a:cubicBezTo>
                    <a:pt x="13177" y="16020"/>
                    <a:pt x="16646" y="12184"/>
                    <a:pt x="16446" y="7748"/>
                  </a:cubicBezTo>
                  <a:cubicBezTo>
                    <a:pt x="16186" y="3370"/>
                    <a:pt x="12585" y="1"/>
                    <a:pt x="83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46"/>
            <p:cNvSpPr/>
            <p:nvPr/>
          </p:nvSpPr>
          <p:spPr>
            <a:xfrm>
              <a:off x="3146575" y="1564050"/>
              <a:ext cx="708050" cy="529575"/>
            </a:xfrm>
            <a:custGeom>
              <a:rect b="b" l="l" r="r" t="t"/>
              <a:pathLst>
                <a:path extrusionOk="0" h="21183" w="28322">
                  <a:moveTo>
                    <a:pt x="18614" y="1"/>
                  </a:moveTo>
                  <a:lnTo>
                    <a:pt x="15412" y="7840"/>
                  </a:lnTo>
                  <a:cubicBezTo>
                    <a:pt x="14745" y="9675"/>
                    <a:pt x="11676" y="12310"/>
                    <a:pt x="10008" y="13177"/>
                  </a:cubicBezTo>
                  <a:cubicBezTo>
                    <a:pt x="9007" y="13677"/>
                    <a:pt x="7973" y="14144"/>
                    <a:pt x="6839" y="14611"/>
                  </a:cubicBezTo>
                  <a:cubicBezTo>
                    <a:pt x="4638" y="15479"/>
                    <a:pt x="2303" y="16279"/>
                    <a:pt x="1" y="17047"/>
                  </a:cubicBezTo>
                  <a:lnTo>
                    <a:pt x="601" y="21183"/>
                  </a:lnTo>
                  <a:cubicBezTo>
                    <a:pt x="1936" y="21183"/>
                    <a:pt x="3270" y="21149"/>
                    <a:pt x="4571" y="21016"/>
                  </a:cubicBezTo>
                  <a:cubicBezTo>
                    <a:pt x="5838" y="20883"/>
                    <a:pt x="7173" y="20716"/>
                    <a:pt x="8507" y="20482"/>
                  </a:cubicBezTo>
                  <a:cubicBezTo>
                    <a:pt x="9841" y="20215"/>
                    <a:pt x="11242" y="19882"/>
                    <a:pt x="12510" y="19482"/>
                  </a:cubicBezTo>
                  <a:cubicBezTo>
                    <a:pt x="13844" y="19115"/>
                    <a:pt x="16179" y="18314"/>
                    <a:pt x="17613" y="17447"/>
                  </a:cubicBezTo>
                  <a:cubicBezTo>
                    <a:pt x="19181" y="16446"/>
                    <a:pt x="20115" y="14378"/>
                    <a:pt x="21349" y="13010"/>
                  </a:cubicBezTo>
                  <a:cubicBezTo>
                    <a:pt x="23851" y="10308"/>
                    <a:pt x="27754" y="5872"/>
                    <a:pt x="28321" y="3337"/>
                  </a:cubicBezTo>
                  <a:lnTo>
                    <a:pt x="1861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a:t> </a:t>
              </a:r>
              <a:endParaRPr/>
            </a:p>
          </p:txBody>
        </p:sp>
        <p:sp>
          <p:nvSpPr>
            <p:cNvPr id="861" name="Google Shape;861;p46"/>
            <p:cNvSpPr/>
            <p:nvPr/>
          </p:nvSpPr>
          <p:spPr>
            <a:xfrm>
              <a:off x="3146575" y="1564050"/>
              <a:ext cx="708050" cy="529575"/>
            </a:xfrm>
            <a:custGeom>
              <a:rect b="b" l="l" r="r" t="t"/>
              <a:pathLst>
                <a:path extrusionOk="0" h="21183" w="28322">
                  <a:moveTo>
                    <a:pt x="18614" y="1"/>
                  </a:moveTo>
                  <a:lnTo>
                    <a:pt x="15412" y="7840"/>
                  </a:lnTo>
                  <a:cubicBezTo>
                    <a:pt x="14745" y="9675"/>
                    <a:pt x="11676" y="12310"/>
                    <a:pt x="10008" y="13177"/>
                  </a:cubicBezTo>
                  <a:cubicBezTo>
                    <a:pt x="9007" y="13677"/>
                    <a:pt x="7973" y="14144"/>
                    <a:pt x="6839" y="14611"/>
                  </a:cubicBezTo>
                  <a:cubicBezTo>
                    <a:pt x="4638" y="15479"/>
                    <a:pt x="2303" y="16279"/>
                    <a:pt x="1" y="17047"/>
                  </a:cubicBezTo>
                  <a:lnTo>
                    <a:pt x="601" y="21183"/>
                  </a:lnTo>
                  <a:cubicBezTo>
                    <a:pt x="1936" y="21183"/>
                    <a:pt x="3270" y="21149"/>
                    <a:pt x="4571" y="21016"/>
                  </a:cubicBezTo>
                  <a:cubicBezTo>
                    <a:pt x="5838" y="20883"/>
                    <a:pt x="7173" y="20716"/>
                    <a:pt x="8507" y="20482"/>
                  </a:cubicBezTo>
                  <a:cubicBezTo>
                    <a:pt x="9841" y="20215"/>
                    <a:pt x="11242" y="19882"/>
                    <a:pt x="12510" y="19482"/>
                  </a:cubicBezTo>
                  <a:cubicBezTo>
                    <a:pt x="13844" y="19115"/>
                    <a:pt x="16179" y="18314"/>
                    <a:pt x="17613" y="17447"/>
                  </a:cubicBezTo>
                  <a:cubicBezTo>
                    <a:pt x="19181" y="16446"/>
                    <a:pt x="20115" y="14378"/>
                    <a:pt x="21349" y="13010"/>
                  </a:cubicBezTo>
                  <a:cubicBezTo>
                    <a:pt x="23851" y="10308"/>
                    <a:pt x="27754" y="5872"/>
                    <a:pt x="28321" y="3337"/>
                  </a:cubicBezTo>
                  <a:lnTo>
                    <a:pt x="18614" y="1"/>
                  </a:lnTo>
                  <a:close/>
                </a:path>
              </a:pathLst>
            </a:custGeom>
            <a:solidFill>
              <a:srgbClr val="FFFFFF">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46"/>
            <p:cNvSpPr/>
            <p:nvPr/>
          </p:nvSpPr>
          <p:spPr>
            <a:xfrm>
              <a:off x="3021025" y="1928500"/>
              <a:ext cx="312375" cy="180225"/>
            </a:xfrm>
            <a:custGeom>
              <a:rect b="b" l="l" r="r" t="t"/>
              <a:pathLst>
                <a:path extrusionOk="0" h="7209" w="12495">
                  <a:moveTo>
                    <a:pt x="10760" y="0"/>
                  </a:moveTo>
                  <a:cubicBezTo>
                    <a:pt x="10760" y="0"/>
                    <a:pt x="586" y="1901"/>
                    <a:pt x="253" y="4670"/>
                  </a:cubicBezTo>
                  <a:cubicBezTo>
                    <a:pt x="0" y="6545"/>
                    <a:pt x="2739" y="7209"/>
                    <a:pt x="6187" y="7209"/>
                  </a:cubicBezTo>
                  <a:cubicBezTo>
                    <a:pt x="8200" y="7209"/>
                    <a:pt x="10454" y="6982"/>
                    <a:pt x="12495" y="6638"/>
                  </a:cubicBezTo>
                  <a:lnTo>
                    <a:pt x="10760"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46"/>
            <p:cNvSpPr/>
            <p:nvPr/>
          </p:nvSpPr>
          <p:spPr>
            <a:xfrm>
              <a:off x="3049850" y="1950525"/>
              <a:ext cx="136800" cy="58875"/>
            </a:xfrm>
            <a:custGeom>
              <a:rect b="b" l="l" r="r" t="t"/>
              <a:pathLst>
                <a:path extrusionOk="0" h="2355" w="5472">
                  <a:moveTo>
                    <a:pt x="1968" y="1"/>
                  </a:moveTo>
                  <a:cubicBezTo>
                    <a:pt x="1002" y="1"/>
                    <a:pt x="198" y="99"/>
                    <a:pt x="134" y="420"/>
                  </a:cubicBezTo>
                  <a:cubicBezTo>
                    <a:pt x="0" y="1554"/>
                    <a:pt x="1535" y="2355"/>
                    <a:pt x="4003" y="2355"/>
                  </a:cubicBezTo>
                  <a:lnTo>
                    <a:pt x="5471" y="253"/>
                  </a:lnTo>
                  <a:cubicBezTo>
                    <a:pt x="5471" y="253"/>
                    <a:pt x="3513" y="1"/>
                    <a:pt x="1968"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46"/>
            <p:cNvSpPr/>
            <p:nvPr/>
          </p:nvSpPr>
          <p:spPr>
            <a:xfrm>
              <a:off x="3976350" y="1206175"/>
              <a:ext cx="975725" cy="1913200"/>
            </a:xfrm>
            <a:custGeom>
              <a:rect b="b" l="l" r="r" t="t"/>
              <a:pathLst>
                <a:path extrusionOk="0" h="76528" w="39029">
                  <a:moveTo>
                    <a:pt x="17234" y="0"/>
                  </a:moveTo>
                  <a:cubicBezTo>
                    <a:pt x="15018" y="0"/>
                    <a:pt x="12972" y="597"/>
                    <a:pt x="11508" y="2174"/>
                  </a:cubicBezTo>
                  <a:cubicBezTo>
                    <a:pt x="11175" y="2541"/>
                    <a:pt x="10908" y="2941"/>
                    <a:pt x="10608" y="3341"/>
                  </a:cubicBezTo>
                  <a:cubicBezTo>
                    <a:pt x="10274" y="3808"/>
                    <a:pt x="9907" y="4209"/>
                    <a:pt x="9507" y="4642"/>
                  </a:cubicBezTo>
                  <a:cubicBezTo>
                    <a:pt x="9173" y="4943"/>
                    <a:pt x="8773" y="5209"/>
                    <a:pt x="8340" y="5443"/>
                  </a:cubicBezTo>
                  <a:cubicBezTo>
                    <a:pt x="7540" y="5863"/>
                    <a:pt x="6681" y="6061"/>
                    <a:pt x="5833" y="6061"/>
                  </a:cubicBezTo>
                  <a:cubicBezTo>
                    <a:pt x="3849" y="6061"/>
                    <a:pt x="1926" y="4977"/>
                    <a:pt x="968" y="3108"/>
                  </a:cubicBezTo>
                  <a:cubicBezTo>
                    <a:pt x="869" y="2935"/>
                    <a:pt x="716" y="2836"/>
                    <a:pt x="535" y="2836"/>
                  </a:cubicBezTo>
                  <a:cubicBezTo>
                    <a:pt x="471" y="2836"/>
                    <a:pt x="404" y="2848"/>
                    <a:pt x="334" y="2874"/>
                  </a:cubicBezTo>
                  <a:cubicBezTo>
                    <a:pt x="134" y="3008"/>
                    <a:pt x="0" y="3275"/>
                    <a:pt x="134" y="3508"/>
                  </a:cubicBezTo>
                  <a:cubicBezTo>
                    <a:pt x="1101" y="5310"/>
                    <a:pt x="2836" y="6610"/>
                    <a:pt x="4837" y="6944"/>
                  </a:cubicBezTo>
                  <a:cubicBezTo>
                    <a:pt x="5195" y="7005"/>
                    <a:pt x="5554" y="7035"/>
                    <a:pt x="5909" y="7035"/>
                  </a:cubicBezTo>
                  <a:cubicBezTo>
                    <a:pt x="7505" y="7035"/>
                    <a:pt x="9040" y="6434"/>
                    <a:pt x="10241" y="5343"/>
                  </a:cubicBezTo>
                  <a:cubicBezTo>
                    <a:pt x="10641" y="4876"/>
                    <a:pt x="11075" y="4442"/>
                    <a:pt x="11408" y="3942"/>
                  </a:cubicBezTo>
                  <a:cubicBezTo>
                    <a:pt x="11642" y="3575"/>
                    <a:pt x="11942" y="3175"/>
                    <a:pt x="12242" y="2841"/>
                  </a:cubicBezTo>
                  <a:cubicBezTo>
                    <a:pt x="13467" y="1535"/>
                    <a:pt x="15270" y="1012"/>
                    <a:pt x="17290" y="1012"/>
                  </a:cubicBezTo>
                  <a:cubicBezTo>
                    <a:pt x="21049" y="1012"/>
                    <a:pt x="25558" y="2823"/>
                    <a:pt x="28487" y="4776"/>
                  </a:cubicBezTo>
                  <a:cubicBezTo>
                    <a:pt x="31323" y="6677"/>
                    <a:pt x="33291" y="9846"/>
                    <a:pt x="33457" y="12782"/>
                  </a:cubicBezTo>
                  <a:cubicBezTo>
                    <a:pt x="33624" y="15217"/>
                    <a:pt x="32824" y="17685"/>
                    <a:pt x="31990" y="19953"/>
                  </a:cubicBezTo>
                  <a:cubicBezTo>
                    <a:pt x="31823" y="20487"/>
                    <a:pt x="31589" y="21021"/>
                    <a:pt x="31356" y="21588"/>
                  </a:cubicBezTo>
                  <a:cubicBezTo>
                    <a:pt x="30355" y="23956"/>
                    <a:pt x="29355" y="26391"/>
                    <a:pt x="30088" y="28960"/>
                  </a:cubicBezTo>
                  <a:lnTo>
                    <a:pt x="30088" y="28993"/>
                  </a:lnTo>
                  <a:cubicBezTo>
                    <a:pt x="30822" y="30861"/>
                    <a:pt x="32090" y="32496"/>
                    <a:pt x="33291" y="34063"/>
                  </a:cubicBezTo>
                  <a:cubicBezTo>
                    <a:pt x="34825" y="36032"/>
                    <a:pt x="36259" y="37933"/>
                    <a:pt x="36793" y="40235"/>
                  </a:cubicBezTo>
                  <a:cubicBezTo>
                    <a:pt x="37994" y="45372"/>
                    <a:pt x="34858" y="49508"/>
                    <a:pt x="28621" y="51009"/>
                  </a:cubicBezTo>
                  <a:cubicBezTo>
                    <a:pt x="27286" y="51342"/>
                    <a:pt x="25852" y="51609"/>
                    <a:pt x="24484" y="51809"/>
                  </a:cubicBezTo>
                  <a:cubicBezTo>
                    <a:pt x="22450" y="52110"/>
                    <a:pt x="20448" y="52510"/>
                    <a:pt x="18480" y="53110"/>
                  </a:cubicBezTo>
                  <a:cubicBezTo>
                    <a:pt x="13410" y="54778"/>
                    <a:pt x="9107" y="58714"/>
                    <a:pt x="7339" y="63384"/>
                  </a:cubicBezTo>
                  <a:cubicBezTo>
                    <a:pt x="5171" y="69089"/>
                    <a:pt x="11609" y="74793"/>
                    <a:pt x="13610" y="76394"/>
                  </a:cubicBezTo>
                  <a:cubicBezTo>
                    <a:pt x="13677" y="76494"/>
                    <a:pt x="13777" y="76527"/>
                    <a:pt x="13910" y="76527"/>
                  </a:cubicBezTo>
                  <a:lnTo>
                    <a:pt x="13944" y="76327"/>
                  </a:lnTo>
                  <a:cubicBezTo>
                    <a:pt x="14077" y="76327"/>
                    <a:pt x="14177" y="76227"/>
                    <a:pt x="14277" y="76160"/>
                  </a:cubicBezTo>
                  <a:cubicBezTo>
                    <a:pt x="14444" y="75960"/>
                    <a:pt x="14444" y="75660"/>
                    <a:pt x="14244" y="75493"/>
                  </a:cubicBezTo>
                  <a:cubicBezTo>
                    <a:pt x="12342" y="73992"/>
                    <a:pt x="6338" y="68655"/>
                    <a:pt x="8273" y="63551"/>
                  </a:cubicBezTo>
                  <a:cubicBezTo>
                    <a:pt x="9941" y="59148"/>
                    <a:pt x="13977" y="55445"/>
                    <a:pt x="18814" y="53844"/>
                  </a:cubicBezTo>
                  <a:cubicBezTo>
                    <a:pt x="20748" y="53244"/>
                    <a:pt x="22683" y="52844"/>
                    <a:pt x="24651" y="52577"/>
                  </a:cubicBezTo>
                  <a:cubicBezTo>
                    <a:pt x="26019" y="52377"/>
                    <a:pt x="27487" y="52143"/>
                    <a:pt x="28854" y="51809"/>
                  </a:cubicBezTo>
                  <a:cubicBezTo>
                    <a:pt x="35526" y="50175"/>
                    <a:pt x="39028" y="45505"/>
                    <a:pt x="37761" y="39901"/>
                  </a:cubicBezTo>
                  <a:cubicBezTo>
                    <a:pt x="37160" y="37399"/>
                    <a:pt x="35592" y="35364"/>
                    <a:pt x="34091" y="33363"/>
                  </a:cubicBezTo>
                  <a:cubicBezTo>
                    <a:pt x="32924" y="31829"/>
                    <a:pt x="31690" y="30294"/>
                    <a:pt x="30989" y="28526"/>
                  </a:cubicBezTo>
                  <a:cubicBezTo>
                    <a:pt x="30355" y="26325"/>
                    <a:pt x="31323" y="24023"/>
                    <a:pt x="32257" y="21821"/>
                  </a:cubicBezTo>
                  <a:cubicBezTo>
                    <a:pt x="32490" y="21288"/>
                    <a:pt x="32690" y="20754"/>
                    <a:pt x="32924" y="20187"/>
                  </a:cubicBezTo>
                  <a:cubicBezTo>
                    <a:pt x="33791" y="17818"/>
                    <a:pt x="34592" y="15283"/>
                    <a:pt x="34458" y="12648"/>
                  </a:cubicBezTo>
                  <a:cubicBezTo>
                    <a:pt x="34258" y="9446"/>
                    <a:pt x="32157" y="6010"/>
                    <a:pt x="29021" y="3942"/>
                  </a:cubicBezTo>
                  <a:cubicBezTo>
                    <a:pt x="26468" y="2247"/>
                    <a:pt x="21532" y="0"/>
                    <a:pt x="1723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46"/>
            <p:cNvSpPr/>
            <p:nvPr/>
          </p:nvSpPr>
          <p:spPr>
            <a:xfrm>
              <a:off x="3976350" y="1206175"/>
              <a:ext cx="975725" cy="1913200"/>
            </a:xfrm>
            <a:custGeom>
              <a:rect b="b" l="l" r="r" t="t"/>
              <a:pathLst>
                <a:path extrusionOk="0" h="76528" w="39029">
                  <a:moveTo>
                    <a:pt x="17234" y="0"/>
                  </a:moveTo>
                  <a:cubicBezTo>
                    <a:pt x="15018" y="0"/>
                    <a:pt x="12972" y="597"/>
                    <a:pt x="11508" y="2174"/>
                  </a:cubicBezTo>
                  <a:cubicBezTo>
                    <a:pt x="11175" y="2541"/>
                    <a:pt x="10908" y="2941"/>
                    <a:pt x="10608" y="3341"/>
                  </a:cubicBezTo>
                  <a:cubicBezTo>
                    <a:pt x="10274" y="3808"/>
                    <a:pt x="9907" y="4209"/>
                    <a:pt x="9507" y="4642"/>
                  </a:cubicBezTo>
                  <a:cubicBezTo>
                    <a:pt x="9173" y="4943"/>
                    <a:pt x="8773" y="5209"/>
                    <a:pt x="8340" y="5443"/>
                  </a:cubicBezTo>
                  <a:cubicBezTo>
                    <a:pt x="7540" y="5863"/>
                    <a:pt x="6681" y="6061"/>
                    <a:pt x="5833" y="6061"/>
                  </a:cubicBezTo>
                  <a:cubicBezTo>
                    <a:pt x="3849" y="6061"/>
                    <a:pt x="1926" y="4977"/>
                    <a:pt x="968" y="3108"/>
                  </a:cubicBezTo>
                  <a:cubicBezTo>
                    <a:pt x="869" y="2935"/>
                    <a:pt x="716" y="2836"/>
                    <a:pt x="535" y="2836"/>
                  </a:cubicBezTo>
                  <a:cubicBezTo>
                    <a:pt x="471" y="2836"/>
                    <a:pt x="404" y="2848"/>
                    <a:pt x="334" y="2874"/>
                  </a:cubicBezTo>
                  <a:cubicBezTo>
                    <a:pt x="134" y="3008"/>
                    <a:pt x="0" y="3275"/>
                    <a:pt x="134" y="3508"/>
                  </a:cubicBezTo>
                  <a:cubicBezTo>
                    <a:pt x="1101" y="5310"/>
                    <a:pt x="2836" y="6610"/>
                    <a:pt x="4837" y="6944"/>
                  </a:cubicBezTo>
                  <a:cubicBezTo>
                    <a:pt x="5195" y="7005"/>
                    <a:pt x="5554" y="7035"/>
                    <a:pt x="5909" y="7035"/>
                  </a:cubicBezTo>
                  <a:cubicBezTo>
                    <a:pt x="7505" y="7035"/>
                    <a:pt x="9040" y="6434"/>
                    <a:pt x="10241" y="5343"/>
                  </a:cubicBezTo>
                  <a:cubicBezTo>
                    <a:pt x="10641" y="4876"/>
                    <a:pt x="11075" y="4442"/>
                    <a:pt x="11408" y="3942"/>
                  </a:cubicBezTo>
                  <a:cubicBezTo>
                    <a:pt x="11642" y="3575"/>
                    <a:pt x="11942" y="3175"/>
                    <a:pt x="12242" y="2841"/>
                  </a:cubicBezTo>
                  <a:cubicBezTo>
                    <a:pt x="13467" y="1535"/>
                    <a:pt x="15270" y="1012"/>
                    <a:pt x="17290" y="1012"/>
                  </a:cubicBezTo>
                  <a:cubicBezTo>
                    <a:pt x="21049" y="1012"/>
                    <a:pt x="25558" y="2823"/>
                    <a:pt x="28487" y="4776"/>
                  </a:cubicBezTo>
                  <a:cubicBezTo>
                    <a:pt x="31323" y="6677"/>
                    <a:pt x="33291" y="9846"/>
                    <a:pt x="33457" y="12782"/>
                  </a:cubicBezTo>
                  <a:cubicBezTo>
                    <a:pt x="33624" y="15217"/>
                    <a:pt x="32824" y="17685"/>
                    <a:pt x="31990" y="19953"/>
                  </a:cubicBezTo>
                  <a:cubicBezTo>
                    <a:pt x="31823" y="20487"/>
                    <a:pt x="31589" y="21021"/>
                    <a:pt x="31356" y="21588"/>
                  </a:cubicBezTo>
                  <a:cubicBezTo>
                    <a:pt x="30355" y="23956"/>
                    <a:pt x="29355" y="26391"/>
                    <a:pt x="30088" y="28960"/>
                  </a:cubicBezTo>
                  <a:lnTo>
                    <a:pt x="30088" y="28993"/>
                  </a:lnTo>
                  <a:cubicBezTo>
                    <a:pt x="30822" y="30861"/>
                    <a:pt x="32090" y="32496"/>
                    <a:pt x="33291" y="34063"/>
                  </a:cubicBezTo>
                  <a:cubicBezTo>
                    <a:pt x="34825" y="36032"/>
                    <a:pt x="36259" y="37933"/>
                    <a:pt x="36793" y="40235"/>
                  </a:cubicBezTo>
                  <a:cubicBezTo>
                    <a:pt x="37994" y="45372"/>
                    <a:pt x="34858" y="49508"/>
                    <a:pt x="28621" y="51009"/>
                  </a:cubicBezTo>
                  <a:cubicBezTo>
                    <a:pt x="27286" y="51342"/>
                    <a:pt x="25852" y="51609"/>
                    <a:pt x="24484" y="51809"/>
                  </a:cubicBezTo>
                  <a:cubicBezTo>
                    <a:pt x="22450" y="52110"/>
                    <a:pt x="20448" y="52510"/>
                    <a:pt x="18480" y="53110"/>
                  </a:cubicBezTo>
                  <a:cubicBezTo>
                    <a:pt x="13410" y="54778"/>
                    <a:pt x="9107" y="58714"/>
                    <a:pt x="7339" y="63384"/>
                  </a:cubicBezTo>
                  <a:cubicBezTo>
                    <a:pt x="5171" y="69089"/>
                    <a:pt x="11609" y="74793"/>
                    <a:pt x="13610" y="76394"/>
                  </a:cubicBezTo>
                  <a:cubicBezTo>
                    <a:pt x="13677" y="76494"/>
                    <a:pt x="13777" y="76527"/>
                    <a:pt x="13910" y="76527"/>
                  </a:cubicBezTo>
                  <a:lnTo>
                    <a:pt x="13944" y="76327"/>
                  </a:lnTo>
                  <a:cubicBezTo>
                    <a:pt x="14077" y="76327"/>
                    <a:pt x="14177" y="76227"/>
                    <a:pt x="14277" y="76160"/>
                  </a:cubicBezTo>
                  <a:cubicBezTo>
                    <a:pt x="14444" y="75960"/>
                    <a:pt x="14444" y="75660"/>
                    <a:pt x="14244" y="75493"/>
                  </a:cubicBezTo>
                  <a:cubicBezTo>
                    <a:pt x="12342" y="73992"/>
                    <a:pt x="6338" y="68655"/>
                    <a:pt x="8273" y="63551"/>
                  </a:cubicBezTo>
                  <a:cubicBezTo>
                    <a:pt x="9941" y="59148"/>
                    <a:pt x="13977" y="55445"/>
                    <a:pt x="18814" y="53844"/>
                  </a:cubicBezTo>
                  <a:cubicBezTo>
                    <a:pt x="20748" y="53244"/>
                    <a:pt x="22683" y="52844"/>
                    <a:pt x="24651" y="52577"/>
                  </a:cubicBezTo>
                  <a:cubicBezTo>
                    <a:pt x="26019" y="52377"/>
                    <a:pt x="27487" y="52143"/>
                    <a:pt x="28854" y="51809"/>
                  </a:cubicBezTo>
                  <a:cubicBezTo>
                    <a:pt x="35526" y="50175"/>
                    <a:pt x="39028" y="45505"/>
                    <a:pt x="37761" y="39901"/>
                  </a:cubicBezTo>
                  <a:cubicBezTo>
                    <a:pt x="37160" y="37399"/>
                    <a:pt x="35592" y="35364"/>
                    <a:pt x="34091" y="33363"/>
                  </a:cubicBezTo>
                  <a:cubicBezTo>
                    <a:pt x="32924" y="31829"/>
                    <a:pt x="31690" y="30294"/>
                    <a:pt x="30989" y="28526"/>
                  </a:cubicBezTo>
                  <a:cubicBezTo>
                    <a:pt x="30355" y="26325"/>
                    <a:pt x="31323" y="24023"/>
                    <a:pt x="32257" y="21821"/>
                  </a:cubicBezTo>
                  <a:cubicBezTo>
                    <a:pt x="32490" y="21288"/>
                    <a:pt x="32690" y="20754"/>
                    <a:pt x="32924" y="20187"/>
                  </a:cubicBezTo>
                  <a:cubicBezTo>
                    <a:pt x="33791" y="17818"/>
                    <a:pt x="34592" y="15283"/>
                    <a:pt x="34458" y="12648"/>
                  </a:cubicBezTo>
                  <a:cubicBezTo>
                    <a:pt x="34258" y="9446"/>
                    <a:pt x="32157" y="6010"/>
                    <a:pt x="29021" y="3942"/>
                  </a:cubicBezTo>
                  <a:cubicBezTo>
                    <a:pt x="26468" y="2247"/>
                    <a:pt x="21532" y="0"/>
                    <a:pt x="17234" y="0"/>
                  </a:cubicBezTo>
                  <a:close/>
                </a:path>
              </a:pathLst>
            </a:custGeom>
            <a:solidFill>
              <a:srgbClr val="FFFFFF">
                <a:alpha val="702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46"/>
            <p:cNvSpPr/>
            <p:nvPr/>
          </p:nvSpPr>
          <p:spPr>
            <a:xfrm>
              <a:off x="3602750" y="1816550"/>
              <a:ext cx="83400" cy="164500"/>
            </a:xfrm>
            <a:custGeom>
              <a:rect b="b" l="l" r="r" t="t"/>
              <a:pathLst>
                <a:path extrusionOk="0" h="6580" w="3336">
                  <a:moveTo>
                    <a:pt x="833" y="0"/>
                  </a:moveTo>
                  <a:cubicBezTo>
                    <a:pt x="760" y="0"/>
                    <a:pt x="704" y="34"/>
                    <a:pt x="667" y="108"/>
                  </a:cubicBezTo>
                  <a:cubicBezTo>
                    <a:pt x="100" y="976"/>
                    <a:pt x="0" y="3878"/>
                    <a:pt x="267" y="6580"/>
                  </a:cubicBezTo>
                  <a:cubicBezTo>
                    <a:pt x="1368" y="5512"/>
                    <a:pt x="2102" y="4011"/>
                    <a:pt x="3102" y="2910"/>
                  </a:cubicBezTo>
                  <a:lnTo>
                    <a:pt x="3336" y="2710"/>
                  </a:lnTo>
                  <a:cubicBezTo>
                    <a:pt x="2359" y="1330"/>
                    <a:pt x="1282" y="0"/>
                    <a:pt x="833" y="0"/>
                  </a:cubicBezTo>
                  <a:close/>
                </a:path>
              </a:pathLst>
            </a:custGeom>
            <a:solidFill>
              <a:srgbClr val="000000">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46"/>
            <p:cNvSpPr/>
            <p:nvPr/>
          </p:nvSpPr>
          <p:spPr>
            <a:xfrm>
              <a:off x="3548550" y="1476300"/>
              <a:ext cx="654650" cy="764100"/>
            </a:xfrm>
            <a:custGeom>
              <a:rect b="b" l="l" r="r" t="t"/>
              <a:pathLst>
                <a:path extrusionOk="0" h="30564" w="26186">
                  <a:moveTo>
                    <a:pt x="19168" y="0"/>
                  </a:moveTo>
                  <a:cubicBezTo>
                    <a:pt x="18088" y="0"/>
                    <a:pt x="17012" y="58"/>
                    <a:pt x="15945" y="175"/>
                  </a:cubicBezTo>
                  <a:cubicBezTo>
                    <a:pt x="13243" y="509"/>
                    <a:pt x="10541" y="1009"/>
                    <a:pt x="7839" y="1643"/>
                  </a:cubicBezTo>
                  <a:cubicBezTo>
                    <a:pt x="6004" y="2143"/>
                    <a:pt x="4236" y="2777"/>
                    <a:pt x="2502" y="3478"/>
                  </a:cubicBezTo>
                  <a:cubicBezTo>
                    <a:pt x="2502" y="3478"/>
                    <a:pt x="0" y="13685"/>
                    <a:pt x="7105" y="30564"/>
                  </a:cubicBezTo>
                  <a:lnTo>
                    <a:pt x="26185" y="27195"/>
                  </a:lnTo>
                  <a:cubicBezTo>
                    <a:pt x="25852" y="24626"/>
                    <a:pt x="21749" y="12818"/>
                    <a:pt x="22416" y="175"/>
                  </a:cubicBezTo>
                  <a:cubicBezTo>
                    <a:pt x="21332" y="58"/>
                    <a:pt x="20248" y="0"/>
                    <a:pt x="1916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46"/>
            <p:cNvSpPr/>
            <p:nvPr/>
          </p:nvSpPr>
          <p:spPr>
            <a:xfrm>
              <a:off x="3548550" y="1476300"/>
              <a:ext cx="654650" cy="764100"/>
            </a:xfrm>
            <a:custGeom>
              <a:rect b="b" l="l" r="r" t="t"/>
              <a:pathLst>
                <a:path extrusionOk="0" h="30564" w="26186">
                  <a:moveTo>
                    <a:pt x="19168" y="0"/>
                  </a:moveTo>
                  <a:cubicBezTo>
                    <a:pt x="18088" y="0"/>
                    <a:pt x="17012" y="58"/>
                    <a:pt x="15945" y="175"/>
                  </a:cubicBezTo>
                  <a:cubicBezTo>
                    <a:pt x="13243" y="509"/>
                    <a:pt x="10541" y="1009"/>
                    <a:pt x="7839" y="1643"/>
                  </a:cubicBezTo>
                  <a:cubicBezTo>
                    <a:pt x="6004" y="2143"/>
                    <a:pt x="4236" y="2777"/>
                    <a:pt x="2502" y="3478"/>
                  </a:cubicBezTo>
                  <a:cubicBezTo>
                    <a:pt x="2502" y="3478"/>
                    <a:pt x="0" y="13685"/>
                    <a:pt x="7105" y="30564"/>
                  </a:cubicBezTo>
                  <a:lnTo>
                    <a:pt x="26185" y="27195"/>
                  </a:lnTo>
                  <a:cubicBezTo>
                    <a:pt x="25852" y="24626"/>
                    <a:pt x="21749" y="12818"/>
                    <a:pt x="22416" y="175"/>
                  </a:cubicBezTo>
                  <a:cubicBezTo>
                    <a:pt x="21332" y="58"/>
                    <a:pt x="20248" y="0"/>
                    <a:pt x="19168" y="0"/>
                  </a:cubicBezTo>
                  <a:close/>
                </a:path>
              </a:pathLst>
            </a:custGeom>
            <a:solidFill>
              <a:srgbClr val="FFFFFF">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46"/>
            <p:cNvSpPr/>
            <p:nvPr/>
          </p:nvSpPr>
          <p:spPr>
            <a:xfrm>
              <a:off x="4053900" y="1719175"/>
              <a:ext cx="70900" cy="70075"/>
            </a:xfrm>
            <a:custGeom>
              <a:rect b="b" l="l" r="r" t="t"/>
              <a:pathLst>
                <a:path extrusionOk="0" h="2803" w="2836">
                  <a:moveTo>
                    <a:pt x="0" y="0"/>
                  </a:moveTo>
                  <a:lnTo>
                    <a:pt x="0" y="0"/>
                  </a:lnTo>
                  <a:cubicBezTo>
                    <a:pt x="834" y="1068"/>
                    <a:pt x="1802" y="2002"/>
                    <a:pt x="2836" y="2802"/>
                  </a:cubicBezTo>
                  <a:cubicBezTo>
                    <a:pt x="2702" y="1935"/>
                    <a:pt x="2569" y="1068"/>
                    <a:pt x="2502" y="134"/>
                  </a:cubicBezTo>
                  <a:lnTo>
                    <a:pt x="0" y="0"/>
                  </a:lnTo>
                  <a:close/>
                </a:path>
              </a:pathLst>
            </a:custGeom>
            <a:solidFill>
              <a:srgbClr val="000000">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46"/>
            <p:cNvSpPr/>
            <p:nvPr/>
          </p:nvSpPr>
          <p:spPr>
            <a:xfrm>
              <a:off x="3484325" y="2197025"/>
              <a:ext cx="561250" cy="1230900"/>
            </a:xfrm>
            <a:custGeom>
              <a:rect b="b" l="l" r="r" t="t"/>
              <a:pathLst>
                <a:path extrusionOk="0" h="49236" w="22450">
                  <a:moveTo>
                    <a:pt x="22450" y="0"/>
                  </a:moveTo>
                  <a:cubicBezTo>
                    <a:pt x="16612" y="1068"/>
                    <a:pt x="9674" y="1801"/>
                    <a:pt x="9674" y="1801"/>
                  </a:cubicBezTo>
                  <a:cubicBezTo>
                    <a:pt x="9674" y="1801"/>
                    <a:pt x="1" y="13009"/>
                    <a:pt x="801" y="22683"/>
                  </a:cubicBezTo>
                  <a:cubicBezTo>
                    <a:pt x="1635" y="32757"/>
                    <a:pt x="12109" y="49235"/>
                    <a:pt x="12109" y="49235"/>
                  </a:cubicBezTo>
                  <a:lnTo>
                    <a:pt x="18480" y="46033"/>
                  </a:lnTo>
                  <a:cubicBezTo>
                    <a:pt x="18480" y="46033"/>
                    <a:pt x="14311" y="28687"/>
                    <a:pt x="11042" y="23650"/>
                  </a:cubicBezTo>
                  <a:cubicBezTo>
                    <a:pt x="14611" y="17746"/>
                    <a:pt x="19248" y="10741"/>
                    <a:pt x="2245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46"/>
            <p:cNvSpPr/>
            <p:nvPr/>
          </p:nvSpPr>
          <p:spPr>
            <a:xfrm>
              <a:off x="3484325" y="2197025"/>
              <a:ext cx="561250" cy="1230900"/>
            </a:xfrm>
            <a:custGeom>
              <a:rect b="b" l="l" r="r" t="t"/>
              <a:pathLst>
                <a:path extrusionOk="0" h="49236" w="22450">
                  <a:moveTo>
                    <a:pt x="22450" y="0"/>
                  </a:moveTo>
                  <a:cubicBezTo>
                    <a:pt x="16612" y="1068"/>
                    <a:pt x="9674" y="1801"/>
                    <a:pt x="9674" y="1801"/>
                  </a:cubicBezTo>
                  <a:cubicBezTo>
                    <a:pt x="9674" y="1801"/>
                    <a:pt x="1" y="13009"/>
                    <a:pt x="801" y="22683"/>
                  </a:cubicBezTo>
                  <a:cubicBezTo>
                    <a:pt x="1635" y="32757"/>
                    <a:pt x="12109" y="49235"/>
                    <a:pt x="12109" y="49235"/>
                  </a:cubicBezTo>
                  <a:lnTo>
                    <a:pt x="18480" y="46033"/>
                  </a:lnTo>
                  <a:cubicBezTo>
                    <a:pt x="18480" y="46033"/>
                    <a:pt x="14311" y="28687"/>
                    <a:pt x="11042" y="23650"/>
                  </a:cubicBezTo>
                  <a:cubicBezTo>
                    <a:pt x="14611" y="17746"/>
                    <a:pt x="19248" y="10741"/>
                    <a:pt x="22450" y="0"/>
                  </a:cubicBezTo>
                  <a:close/>
                </a:path>
              </a:pathLst>
            </a:custGeom>
            <a:solidFill>
              <a:srgbClr val="FFFFFF">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46"/>
            <p:cNvSpPr/>
            <p:nvPr/>
          </p:nvSpPr>
          <p:spPr>
            <a:xfrm>
              <a:off x="3882100" y="2381200"/>
              <a:ext cx="98450" cy="205275"/>
            </a:xfrm>
            <a:custGeom>
              <a:rect b="b" l="l" r="r" t="t"/>
              <a:pathLst>
                <a:path extrusionOk="0" h="8211" w="3938">
                  <a:moveTo>
                    <a:pt x="3651" y="0"/>
                  </a:moveTo>
                  <a:cubicBezTo>
                    <a:pt x="3370" y="0"/>
                    <a:pt x="3085" y="107"/>
                    <a:pt x="2836" y="305"/>
                  </a:cubicBezTo>
                  <a:cubicBezTo>
                    <a:pt x="1068" y="1640"/>
                    <a:pt x="1" y="5509"/>
                    <a:pt x="1" y="8211"/>
                  </a:cubicBezTo>
                  <a:cubicBezTo>
                    <a:pt x="1435" y="5542"/>
                    <a:pt x="2770" y="2840"/>
                    <a:pt x="3937" y="38"/>
                  </a:cubicBezTo>
                  <a:cubicBezTo>
                    <a:pt x="3843" y="13"/>
                    <a:pt x="3747" y="0"/>
                    <a:pt x="3651" y="0"/>
                  </a:cubicBezTo>
                  <a:close/>
                </a:path>
              </a:pathLst>
            </a:custGeom>
            <a:solidFill>
              <a:srgbClr val="000000">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46"/>
            <p:cNvSpPr/>
            <p:nvPr/>
          </p:nvSpPr>
          <p:spPr>
            <a:xfrm>
              <a:off x="3698775" y="3329975"/>
              <a:ext cx="305950" cy="263350"/>
            </a:xfrm>
            <a:custGeom>
              <a:rect b="b" l="l" r="r" t="t"/>
              <a:pathLst>
                <a:path extrusionOk="0" h="10534" w="12238">
                  <a:moveTo>
                    <a:pt x="9336" y="1"/>
                  </a:moveTo>
                  <a:cubicBezTo>
                    <a:pt x="9279" y="1"/>
                    <a:pt x="9222" y="16"/>
                    <a:pt x="9169" y="48"/>
                  </a:cubicBezTo>
                  <a:lnTo>
                    <a:pt x="3731" y="3350"/>
                  </a:lnTo>
                  <a:cubicBezTo>
                    <a:pt x="3498" y="3450"/>
                    <a:pt x="3264" y="3717"/>
                    <a:pt x="3198" y="3951"/>
                  </a:cubicBezTo>
                  <a:cubicBezTo>
                    <a:pt x="2764" y="5552"/>
                    <a:pt x="2230" y="6452"/>
                    <a:pt x="396" y="8888"/>
                  </a:cubicBezTo>
                  <a:cubicBezTo>
                    <a:pt x="1" y="9388"/>
                    <a:pt x="645" y="10533"/>
                    <a:pt x="1755" y="10533"/>
                  </a:cubicBezTo>
                  <a:cubicBezTo>
                    <a:pt x="2051" y="10533"/>
                    <a:pt x="2380" y="10452"/>
                    <a:pt x="2731" y="10255"/>
                  </a:cubicBezTo>
                  <a:cubicBezTo>
                    <a:pt x="4398" y="9355"/>
                    <a:pt x="6867" y="7787"/>
                    <a:pt x="8068" y="7120"/>
                  </a:cubicBezTo>
                  <a:cubicBezTo>
                    <a:pt x="10069" y="6052"/>
                    <a:pt x="10203" y="6119"/>
                    <a:pt x="11770" y="5285"/>
                  </a:cubicBezTo>
                  <a:cubicBezTo>
                    <a:pt x="11837" y="5252"/>
                    <a:pt x="11870" y="5252"/>
                    <a:pt x="11904" y="5218"/>
                  </a:cubicBezTo>
                  <a:cubicBezTo>
                    <a:pt x="12204" y="4918"/>
                    <a:pt x="12237" y="4451"/>
                    <a:pt x="11937" y="4184"/>
                  </a:cubicBezTo>
                  <a:lnTo>
                    <a:pt x="9669" y="181"/>
                  </a:lnTo>
                  <a:cubicBezTo>
                    <a:pt x="9578" y="68"/>
                    <a:pt x="9457" y="1"/>
                    <a:pt x="933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46"/>
            <p:cNvSpPr/>
            <p:nvPr/>
          </p:nvSpPr>
          <p:spPr>
            <a:xfrm>
              <a:off x="3698775" y="3329975"/>
              <a:ext cx="305950" cy="263350"/>
            </a:xfrm>
            <a:custGeom>
              <a:rect b="b" l="l" r="r" t="t"/>
              <a:pathLst>
                <a:path extrusionOk="0" h="10534" w="12238">
                  <a:moveTo>
                    <a:pt x="9336" y="1"/>
                  </a:moveTo>
                  <a:cubicBezTo>
                    <a:pt x="9279" y="1"/>
                    <a:pt x="9222" y="16"/>
                    <a:pt x="9169" y="48"/>
                  </a:cubicBezTo>
                  <a:lnTo>
                    <a:pt x="3731" y="3350"/>
                  </a:lnTo>
                  <a:cubicBezTo>
                    <a:pt x="3498" y="3450"/>
                    <a:pt x="3264" y="3717"/>
                    <a:pt x="3198" y="3951"/>
                  </a:cubicBezTo>
                  <a:cubicBezTo>
                    <a:pt x="2764" y="5552"/>
                    <a:pt x="2230" y="6452"/>
                    <a:pt x="396" y="8888"/>
                  </a:cubicBezTo>
                  <a:cubicBezTo>
                    <a:pt x="1" y="9388"/>
                    <a:pt x="645" y="10533"/>
                    <a:pt x="1755" y="10533"/>
                  </a:cubicBezTo>
                  <a:cubicBezTo>
                    <a:pt x="2051" y="10533"/>
                    <a:pt x="2380" y="10452"/>
                    <a:pt x="2731" y="10255"/>
                  </a:cubicBezTo>
                  <a:cubicBezTo>
                    <a:pt x="4398" y="9355"/>
                    <a:pt x="6867" y="7787"/>
                    <a:pt x="8068" y="7120"/>
                  </a:cubicBezTo>
                  <a:cubicBezTo>
                    <a:pt x="10069" y="6052"/>
                    <a:pt x="10203" y="6119"/>
                    <a:pt x="11770" y="5285"/>
                  </a:cubicBezTo>
                  <a:cubicBezTo>
                    <a:pt x="11837" y="5252"/>
                    <a:pt x="11870" y="5252"/>
                    <a:pt x="11904" y="5218"/>
                  </a:cubicBezTo>
                  <a:cubicBezTo>
                    <a:pt x="12204" y="4918"/>
                    <a:pt x="12237" y="4451"/>
                    <a:pt x="11937" y="4184"/>
                  </a:cubicBezTo>
                  <a:lnTo>
                    <a:pt x="9669" y="181"/>
                  </a:lnTo>
                  <a:cubicBezTo>
                    <a:pt x="9578" y="68"/>
                    <a:pt x="9457" y="1"/>
                    <a:pt x="933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46"/>
            <p:cNvSpPr/>
            <p:nvPr/>
          </p:nvSpPr>
          <p:spPr>
            <a:xfrm>
              <a:off x="3921300" y="3440400"/>
              <a:ext cx="930700" cy="942375"/>
            </a:xfrm>
            <a:custGeom>
              <a:rect b="b" l="l" r="r" t="t"/>
              <a:pathLst>
                <a:path extrusionOk="0" h="37695" w="37228">
                  <a:moveTo>
                    <a:pt x="26053" y="1"/>
                  </a:moveTo>
                  <a:lnTo>
                    <a:pt x="1" y="26653"/>
                  </a:lnTo>
                  <a:lnTo>
                    <a:pt x="5471" y="37694"/>
                  </a:lnTo>
                  <a:lnTo>
                    <a:pt x="37227" y="5171"/>
                  </a:lnTo>
                  <a:lnTo>
                    <a:pt x="2605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46"/>
            <p:cNvSpPr/>
            <p:nvPr/>
          </p:nvSpPr>
          <p:spPr>
            <a:xfrm>
              <a:off x="3921300" y="3440400"/>
              <a:ext cx="930700" cy="942375"/>
            </a:xfrm>
            <a:custGeom>
              <a:rect b="b" l="l" r="r" t="t"/>
              <a:pathLst>
                <a:path extrusionOk="0" h="37695" w="37228">
                  <a:moveTo>
                    <a:pt x="26053" y="1"/>
                  </a:moveTo>
                  <a:lnTo>
                    <a:pt x="1" y="26653"/>
                  </a:lnTo>
                  <a:lnTo>
                    <a:pt x="5471" y="37694"/>
                  </a:lnTo>
                  <a:lnTo>
                    <a:pt x="37227" y="5171"/>
                  </a:lnTo>
                  <a:lnTo>
                    <a:pt x="26053" y="1"/>
                  </a:lnTo>
                  <a:close/>
                </a:path>
              </a:pathLst>
            </a:custGeom>
            <a:solidFill>
              <a:srgbClr val="000000">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46"/>
            <p:cNvSpPr/>
            <p:nvPr/>
          </p:nvSpPr>
          <p:spPr>
            <a:xfrm>
              <a:off x="4012200" y="3532975"/>
              <a:ext cx="747225" cy="753050"/>
            </a:xfrm>
            <a:custGeom>
              <a:rect b="b" l="l" r="r" t="t"/>
              <a:pathLst>
                <a:path extrusionOk="0" h="30122" w="29889">
                  <a:moveTo>
                    <a:pt x="16913" y="0"/>
                  </a:moveTo>
                  <a:lnTo>
                    <a:pt x="1" y="17346"/>
                  </a:lnTo>
                  <a:lnTo>
                    <a:pt x="9241" y="30122"/>
                  </a:lnTo>
                  <a:lnTo>
                    <a:pt x="29889" y="8973"/>
                  </a:lnTo>
                  <a:lnTo>
                    <a:pt x="1691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46"/>
            <p:cNvSpPr/>
            <p:nvPr/>
          </p:nvSpPr>
          <p:spPr>
            <a:xfrm>
              <a:off x="4012200" y="3532975"/>
              <a:ext cx="747225" cy="753050"/>
            </a:xfrm>
            <a:custGeom>
              <a:rect b="b" l="l" r="r" t="t"/>
              <a:pathLst>
                <a:path extrusionOk="0" h="30122" w="29889">
                  <a:moveTo>
                    <a:pt x="16913" y="0"/>
                  </a:moveTo>
                  <a:lnTo>
                    <a:pt x="1" y="17346"/>
                  </a:lnTo>
                  <a:lnTo>
                    <a:pt x="9241" y="30122"/>
                  </a:lnTo>
                  <a:lnTo>
                    <a:pt x="29889" y="8973"/>
                  </a:lnTo>
                  <a:lnTo>
                    <a:pt x="16913" y="0"/>
                  </a:lnTo>
                  <a:close/>
                </a:path>
              </a:pathLst>
            </a:custGeom>
            <a:solidFill>
              <a:srgbClr val="000000">
                <a:alpha val="301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46"/>
            <p:cNvSpPr/>
            <p:nvPr/>
          </p:nvSpPr>
          <p:spPr>
            <a:xfrm>
              <a:off x="3029000" y="3588000"/>
              <a:ext cx="716375" cy="981575"/>
            </a:xfrm>
            <a:custGeom>
              <a:rect b="b" l="l" r="r" t="t"/>
              <a:pathLst>
                <a:path extrusionOk="0" h="39263" w="28655">
                  <a:moveTo>
                    <a:pt x="10842" y="1"/>
                  </a:moveTo>
                  <a:cubicBezTo>
                    <a:pt x="1" y="26920"/>
                    <a:pt x="20715" y="32658"/>
                    <a:pt x="28488" y="39262"/>
                  </a:cubicBezTo>
                  <a:cubicBezTo>
                    <a:pt x="28488" y="39262"/>
                    <a:pt x="26086" y="29722"/>
                    <a:pt x="27720" y="24285"/>
                  </a:cubicBezTo>
                  <a:cubicBezTo>
                    <a:pt x="28654" y="21450"/>
                    <a:pt x="27920" y="18414"/>
                    <a:pt x="25986" y="16213"/>
                  </a:cubicBezTo>
                  <a:cubicBezTo>
                    <a:pt x="18981" y="8707"/>
                    <a:pt x="10842" y="1"/>
                    <a:pt x="1084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46"/>
            <p:cNvSpPr/>
            <p:nvPr/>
          </p:nvSpPr>
          <p:spPr>
            <a:xfrm>
              <a:off x="3029000" y="3588000"/>
              <a:ext cx="716375" cy="981575"/>
            </a:xfrm>
            <a:custGeom>
              <a:rect b="b" l="l" r="r" t="t"/>
              <a:pathLst>
                <a:path extrusionOk="0" h="39263" w="28655">
                  <a:moveTo>
                    <a:pt x="10842" y="1"/>
                  </a:moveTo>
                  <a:cubicBezTo>
                    <a:pt x="1" y="26920"/>
                    <a:pt x="20715" y="32658"/>
                    <a:pt x="28488" y="39262"/>
                  </a:cubicBezTo>
                  <a:cubicBezTo>
                    <a:pt x="28488" y="39262"/>
                    <a:pt x="26086" y="29722"/>
                    <a:pt x="27720" y="24285"/>
                  </a:cubicBezTo>
                  <a:cubicBezTo>
                    <a:pt x="28654" y="21450"/>
                    <a:pt x="27920" y="18414"/>
                    <a:pt x="25986" y="16213"/>
                  </a:cubicBezTo>
                  <a:cubicBezTo>
                    <a:pt x="18981" y="8707"/>
                    <a:pt x="10842" y="1"/>
                    <a:pt x="10842" y="1"/>
                  </a:cubicBezTo>
                  <a:close/>
                </a:path>
              </a:pathLst>
            </a:custGeom>
            <a:solidFill>
              <a:srgbClr val="000000">
                <a:alpha val="301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46"/>
            <p:cNvSpPr/>
            <p:nvPr/>
          </p:nvSpPr>
          <p:spPr>
            <a:xfrm>
              <a:off x="4039725" y="2745750"/>
              <a:ext cx="993225" cy="503300"/>
            </a:xfrm>
            <a:custGeom>
              <a:rect b="b" l="l" r="r" t="t"/>
              <a:pathLst>
                <a:path extrusionOk="0" h="20132" w="39729">
                  <a:moveTo>
                    <a:pt x="14269" y="1"/>
                  </a:moveTo>
                  <a:cubicBezTo>
                    <a:pt x="10282" y="1"/>
                    <a:pt x="5590" y="996"/>
                    <a:pt x="0" y="3403"/>
                  </a:cubicBezTo>
                  <a:cubicBezTo>
                    <a:pt x="0" y="3403"/>
                    <a:pt x="8840" y="11308"/>
                    <a:pt x="16579" y="18113"/>
                  </a:cubicBezTo>
                  <a:cubicBezTo>
                    <a:pt x="18121" y="19448"/>
                    <a:pt x="20075" y="20132"/>
                    <a:pt x="22060" y="20132"/>
                  </a:cubicBezTo>
                  <a:cubicBezTo>
                    <a:pt x="22951" y="20132"/>
                    <a:pt x="23849" y="19994"/>
                    <a:pt x="24718" y="19714"/>
                  </a:cubicBezTo>
                  <a:cubicBezTo>
                    <a:pt x="26273" y="19202"/>
                    <a:pt x="28187" y="19020"/>
                    <a:pt x="30121" y="19020"/>
                  </a:cubicBezTo>
                  <a:cubicBezTo>
                    <a:pt x="34864" y="19020"/>
                    <a:pt x="39729" y="20115"/>
                    <a:pt x="39729" y="20115"/>
                  </a:cubicBezTo>
                  <a:cubicBezTo>
                    <a:pt x="34325" y="14131"/>
                    <a:pt x="29296" y="1"/>
                    <a:pt x="1426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46"/>
            <p:cNvSpPr/>
            <p:nvPr/>
          </p:nvSpPr>
          <p:spPr>
            <a:xfrm>
              <a:off x="4039725" y="2745750"/>
              <a:ext cx="993225" cy="503300"/>
            </a:xfrm>
            <a:custGeom>
              <a:rect b="b" l="l" r="r" t="t"/>
              <a:pathLst>
                <a:path extrusionOk="0" h="20132" w="39729">
                  <a:moveTo>
                    <a:pt x="14269" y="1"/>
                  </a:moveTo>
                  <a:cubicBezTo>
                    <a:pt x="10282" y="1"/>
                    <a:pt x="5590" y="996"/>
                    <a:pt x="0" y="3403"/>
                  </a:cubicBezTo>
                  <a:cubicBezTo>
                    <a:pt x="0" y="3403"/>
                    <a:pt x="8840" y="11308"/>
                    <a:pt x="16579" y="18113"/>
                  </a:cubicBezTo>
                  <a:cubicBezTo>
                    <a:pt x="18121" y="19448"/>
                    <a:pt x="20075" y="20132"/>
                    <a:pt x="22060" y="20132"/>
                  </a:cubicBezTo>
                  <a:cubicBezTo>
                    <a:pt x="22951" y="20132"/>
                    <a:pt x="23849" y="19994"/>
                    <a:pt x="24718" y="19714"/>
                  </a:cubicBezTo>
                  <a:cubicBezTo>
                    <a:pt x="26273" y="19202"/>
                    <a:pt x="28187" y="19020"/>
                    <a:pt x="30121" y="19020"/>
                  </a:cubicBezTo>
                  <a:cubicBezTo>
                    <a:pt x="34864" y="19020"/>
                    <a:pt x="39729" y="20115"/>
                    <a:pt x="39729" y="20115"/>
                  </a:cubicBezTo>
                  <a:cubicBezTo>
                    <a:pt x="34325" y="14131"/>
                    <a:pt x="29296" y="1"/>
                    <a:pt x="14269" y="1"/>
                  </a:cubicBezTo>
                  <a:close/>
                </a:path>
              </a:pathLst>
            </a:custGeom>
            <a:solidFill>
              <a:srgbClr val="000000">
                <a:alpha val="301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46"/>
            <p:cNvSpPr/>
            <p:nvPr/>
          </p:nvSpPr>
          <p:spPr>
            <a:xfrm>
              <a:off x="2248450" y="1914900"/>
              <a:ext cx="2455100" cy="2303775"/>
            </a:xfrm>
            <a:custGeom>
              <a:rect b="b" l="l" r="r" t="t"/>
              <a:pathLst>
                <a:path extrusionOk="0" h="92151" w="98204">
                  <a:moveTo>
                    <a:pt x="17875" y="0"/>
                  </a:moveTo>
                  <a:cubicBezTo>
                    <a:pt x="13573" y="0"/>
                    <a:pt x="10003" y="1206"/>
                    <a:pt x="7572" y="3680"/>
                  </a:cubicBezTo>
                  <a:cubicBezTo>
                    <a:pt x="0" y="11452"/>
                    <a:pt x="5171" y="30132"/>
                    <a:pt x="20715" y="47177"/>
                  </a:cubicBezTo>
                  <a:lnTo>
                    <a:pt x="59343" y="89474"/>
                  </a:lnTo>
                  <a:cubicBezTo>
                    <a:pt x="60965" y="91255"/>
                    <a:pt x="63184" y="92151"/>
                    <a:pt x="65413" y="92151"/>
                  </a:cubicBezTo>
                  <a:cubicBezTo>
                    <a:pt x="67401" y="92151"/>
                    <a:pt x="69396" y="91439"/>
                    <a:pt x="70984" y="90008"/>
                  </a:cubicBezTo>
                  <a:cubicBezTo>
                    <a:pt x="71118" y="89908"/>
                    <a:pt x="71218" y="89808"/>
                    <a:pt x="71318" y="89675"/>
                  </a:cubicBezTo>
                  <a:lnTo>
                    <a:pt x="95035" y="65390"/>
                  </a:lnTo>
                  <a:cubicBezTo>
                    <a:pt x="98204" y="62155"/>
                    <a:pt x="98137" y="56884"/>
                    <a:pt x="94901" y="53715"/>
                  </a:cubicBezTo>
                  <a:lnTo>
                    <a:pt x="94568" y="53382"/>
                  </a:lnTo>
                  <a:lnTo>
                    <a:pt x="51370" y="15788"/>
                  </a:lnTo>
                  <a:cubicBezTo>
                    <a:pt x="39501" y="5462"/>
                    <a:pt x="27030" y="0"/>
                    <a:pt x="1787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46"/>
            <p:cNvSpPr/>
            <p:nvPr/>
          </p:nvSpPr>
          <p:spPr>
            <a:xfrm>
              <a:off x="2331825" y="1914200"/>
              <a:ext cx="506225" cy="495500"/>
            </a:xfrm>
            <a:custGeom>
              <a:rect b="b" l="l" r="r" t="t"/>
              <a:pathLst>
                <a:path extrusionOk="0" h="19820" w="20249">
                  <a:moveTo>
                    <a:pt x="14505" y="1"/>
                  </a:moveTo>
                  <a:cubicBezTo>
                    <a:pt x="10220" y="1"/>
                    <a:pt x="6658" y="1217"/>
                    <a:pt x="4237" y="3708"/>
                  </a:cubicBezTo>
                  <a:cubicBezTo>
                    <a:pt x="835" y="7277"/>
                    <a:pt x="1" y="12981"/>
                    <a:pt x="1569" y="19819"/>
                  </a:cubicBezTo>
                  <a:cubicBezTo>
                    <a:pt x="1335" y="15883"/>
                    <a:pt x="3437" y="10980"/>
                    <a:pt x="7473" y="6843"/>
                  </a:cubicBezTo>
                  <a:cubicBezTo>
                    <a:pt x="11361" y="2825"/>
                    <a:pt x="16099" y="633"/>
                    <a:pt x="19914" y="633"/>
                  </a:cubicBezTo>
                  <a:cubicBezTo>
                    <a:pt x="20026" y="633"/>
                    <a:pt x="20138" y="635"/>
                    <a:pt x="20249" y="639"/>
                  </a:cubicBezTo>
                  <a:cubicBezTo>
                    <a:pt x="18228" y="215"/>
                    <a:pt x="16302" y="1"/>
                    <a:pt x="14505" y="1"/>
                  </a:cubicBezTo>
                  <a:close/>
                </a:path>
              </a:pathLst>
            </a:custGeom>
            <a:solidFill>
              <a:srgbClr val="000000">
                <a:alpha val="102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46"/>
            <p:cNvSpPr/>
            <p:nvPr/>
          </p:nvSpPr>
          <p:spPr>
            <a:xfrm>
              <a:off x="2797175" y="2348800"/>
              <a:ext cx="740550" cy="740550"/>
            </a:xfrm>
            <a:custGeom>
              <a:rect b="b" l="l" r="r" t="t"/>
              <a:pathLst>
                <a:path extrusionOk="0" h="29622" w="29622">
                  <a:moveTo>
                    <a:pt x="14811" y="0"/>
                  </a:moveTo>
                  <a:cubicBezTo>
                    <a:pt x="6638" y="0"/>
                    <a:pt x="0" y="6638"/>
                    <a:pt x="0" y="14811"/>
                  </a:cubicBezTo>
                  <a:cubicBezTo>
                    <a:pt x="0" y="22983"/>
                    <a:pt x="6638" y="29621"/>
                    <a:pt x="14811" y="29621"/>
                  </a:cubicBezTo>
                  <a:cubicBezTo>
                    <a:pt x="22983" y="29621"/>
                    <a:pt x="29621" y="22983"/>
                    <a:pt x="29621" y="14811"/>
                  </a:cubicBezTo>
                  <a:cubicBezTo>
                    <a:pt x="29621" y="6638"/>
                    <a:pt x="22983" y="0"/>
                    <a:pt x="14811" y="0"/>
                  </a:cubicBezTo>
                  <a:close/>
                </a:path>
              </a:pathLst>
            </a:custGeom>
            <a:solidFill>
              <a:srgbClr val="000000">
                <a:alpha val="301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46"/>
            <p:cNvSpPr/>
            <p:nvPr/>
          </p:nvSpPr>
          <p:spPr>
            <a:xfrm>
              <a:off x="2785500" y="2336275"/>
              <a:ext cx="739725" cy="740550"/>
            </a:xfrm>
            <a:custGeom>
              <a:rect b="b" l="l" r="r" t="t"/>
              <a:pathLst>
                <a:path extrusionOk="0" h="29622" w="29589">
                  <a:moveTo>
                    <a:pt x="14777" y="1"/>
                  </a:moveTo>
                  <a:cubicBezTo>
                    <a:pt x="6605" y="1"/>
                    <a:pt x="0" y="6639"/>
                    <a:pt x="0" y="14811"/>
                  </a:cubicBezTo>
                  <a:cubicBezTo>
                    <a:pt x="0" y="22984"/>
                    <a:pt x="6605" y="29622"/>
                    <a:pt x="14777" y="29622"/>
                  </a:cubicBezTo>
                  <a:cubicBezTo>
                    <a:pt x="22950" y="29622"/>
                    <a:pt x="29588" y="22984"/>
                    <a:pt x="29588" y="14811"/>
                  </a:cubicBezTo>
                  <a:cubicBezTo>
                    <a:pt x="29588" y="6639"/>
                    <a:pt x="22950" y="1"/>
                    <a:pt x="1477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46"/>
            <p:cNvSpPr/>
            <p:nvPr/>
          </p:nvSpPr>
          <p:spPr>
            <a:xfrm>
              <a:off x="2820525" y="2372975"/>
              <a:ext cx="668825" cy="668825"/>
            </a:xfrm>
            <a:custGeom>
              <a:rect b="b" l="l" r="r" t="t"/>
              <a:pathLst>
                <a:path extrusionOk="0" h="26753" w="26753">
                  <a:moveTo>
                    <a:pt x="13376" y="0"/>
                  </a:moveTo>
                  <a:cubicBezTo>
                    <a:pt x="6005" y="0"/>
                    <a:pt x="0" y="6005"/>
                    <a:pt x="0" y="13377"/>
                  </a:cubicBezTo>
                  <a:cubicBezTo>
                    <a:pt x="0" y="20782"/>
                    <a:pt x="6005" y="26753"/>
                    <a:pt x="13376" y="26753"/>
                  </a:cubicBezTo>
                  <a:cubicBezTo>
                    <a:pt x="20782" y="26753"/>
                    <a:pt x="26753" y="20782"/>
                    <a:pt x="26753" y="13377"/>
                  </a:cubicBezTo>
                  <a:cubicBezTo>
                    <a:pt x="26753" y="6005"/>
                    <a:pt x="20782" y="0"/>
                    <a:pt x="13376" y="0"/>
                  </a:cubicBezTo>
                  <a:close/>
                </a:path>
              </a:pathLst>
            </a:custGeom>
            <a:solidFill>
              <a:srgbClr val="3C78D8">
                <a:alpha val="702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46"/>
            <p:cNvSpPr/>
            <p:nvPr/>
          </p:nvSpPr>
          <p:spPr>
            <a:xfrm>
              <a:off x="2843875" y="2423000"/>
              <a:ext cx="369450" cy="618175"/>
            </a:xfrm>
            <a:custGeom>
              <a:rect b="b" l="l" r="r" t="t"/>
              <a:pathLst>
                <a:path extrusionOk="0" h="24727" w="14778">
                  <a:moveTo>
                    <a:pt x="5404" y="1"/>
                  </a:moveTo>
                  <a:cubicBezTo>
                    <a:pt x="4503" y="601"/>
                    <a:pt x="3670" y="1268"/>
                    <a:pt x="2902" y="2002"/>
                  </a:cubicBezTo>
                  <a:cubicBezTo>
                    <a:pt x="1601" y="3303"/>
                    <a:pt x="634" y="4838"/>
                    <a:pt x="0" y="6539"/>
                  </a:cubicBezTo>
                  <a:lnTo>
                    <a:pt x="6405" y="23284"/>
                  </a:lnTo>
                  <a:cubicBezTo>
                    <a:pt x="8288" y="24250"/>
                    <a:pt x="10345" y="24726"/>
                    <a:pt x="12413" y="24726"/>
                  </a:cubicBezTo>
                  <a:cubicBezTo>
                    <a:pt x="13203" y="24726"/>
                    <a:pt x="13994" y="24657"/>
                    <a:pt x="14777" y="24518"/>
                  </a:cubicBezTo>
                  <a:lnTo>
                    <a:pt x="5404" y="1"/>
                  </a:lnTo>
                  <a:close/>
                </a:path>
              </a:pathLst>
            </a:custGeom>
            <a:solidFill>
              <a:srgbClr val="FFFFFF">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46"/>
            <p:cNvSpPr/>
            <p:nvPr/>
          </p:nvSpPr>
          <p:spPr>
            <a:xfrm>
              <a:off x="3003150" y="2375475"/>
              <a:ext cx="339425" cy="655500"/>
            </a:xfrm>
            <a:custGeom>
              <a:rect b="b" l="l" r="r" t="t"/>
              <a:pathLst>
                <a:path extrusionOk="0" h="26220" w="13577">
                  <a:moveTo>
                    <a:pt x="4304" y="1"/>
                  </a:moveTo>
                  <a:cubicBezTo>
                    <a:pt x="2802" y="201"/>
                    <a:pt x="1335" y="668"/>
                    <a:pt x="0" y="1368"/>
                  </a:cubicBezTo>
                  <a:lnTo>
                    <a:pt x="9507" y="26219"/>
                  </a:lnTo>
                  <a:cubicBezTo>
                    <a:pt x="10975" y="25852"/>
                    <a:pt x="12343" y="25219"/>
                    <a:pt x="13577" y="24351"/>
                  </a:cubicBezTo>
                  <a:lnTo>
                    <a:pt x="4304" y="1"/>
                  </a:lnTo>
                  <a:close/>
                </a:path>
              </a:pathLst>
            </a:custGeom>
            <a:solidFill>
              <a:srgbClr val="FFFFFF">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46"/>
            <p:cNvSpPr/>
            <p:nvPr/>
          </p:nvSpPr>
          <p:spPr>
            <a:xfrm>
              <a:off x="4405825" y="3296800"/>
              <a:ext cx="203500" cy="329875"/>
            </a:xfrm>
            <a:custGeom>
              <a:rect b="b" l="l" r="r" t="t"/>
              <a:pathLst>
                <a:path extrusionOk="0" h="13195" w="8140">
                  <a:moveTo>
                    <a:pt x="3345" y="1"/>
                  </a:moveTo>
                  <a:cubicBezTo>
                    <a:pt x="3213" y="1"/>
                    <a:pt x="3099" y="87"/>
                    <a:pt x="3002" y="207"/>
                  </a:cubicBezTo>
                  <a:lnTo>
                    <a:pt x="167" y="5811"/>
                  </a:lnTo>
                  <a:cubicBezTo>
                    <a:pt x="67" y="6078"/>
                    <a:pt x="0" y="6378"/>
                    <a:pt x="100" y="6679"/>
                  </a:cubicBezTo>
                  <a:cubicBezTo>
                    <a:pt x="567" y="8213"/>
                    <a:pt x="634" y="9281"/>
                    <a:pt x="334" y="12283"/>
                  </a:cubicBezTo>
                  <a:cubicBezTo>
                    <a:pt x="296" y="12739"/>
                    <a:pt x="874" y="13195"/>
                    <a:pt x="1558" y="13195"/>
                  </a:cubicBezTo>
                  <a:cubicBezTo>
                    <a:pt x="2075" y="13195"/>
                    <a:pt x="2653" y="12934"/>
                    <a:pt x="3069" y="12216"/>
                  </a:cubicBezTo>
                  <a:cubicBezTo>
                    <a:pt x="4003" y="10548"/>
                    <a:pt x="5271" y="7946"/>
                    <a:pt x="5938" y="6745"/>
                  </a:cubicBezTo>
                  <a:cubicBezTo>
                    <a:pt x="7039" y="4777"/>
                    <a:pt x="7105" y="4510"/>
                    <a:pt x="8006" y="2943"/>
                  </a:cubicBezTo>
                  <a:cubicBezTo>
                    <a:pt x="8006" y="2909"/>
                    <a:pt x="8073" y="2876"/>
                    <a:pt x="8073" y="2843"/>
                  </a:cubicBezTo>
                  <a:cubicBezTo>
                    <a:pt x="8139" y="2409"/>
                    <a:pt x="7872" y="2042"/>
                    <a:pt x="7506" y="1909"/>
                  </a:cubicBezTo>
                  <a:lnTo>
                    <a:pt x="3503" y="41"/>
                  </a:lnTo>
                  <a:cubicBezTo>
                    <a:pt x="3448" y="13"/>
                    <a:pt x="3395" y="1"/>
                    <a:pt x="334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46"/>
            <p:cNvSpPr/>
            <p:nvPr/>
          </p:nvSpPr>
          <p:spPr>
            <a:xfrm>
              <a:off x="4405825" y="3296800"/>
              <a:ext cx="203500" cy="329875"/>
            </a:xfrm>
            <a:custGeom>
              <a:rect b="b" l="l" r="r" t="t"/>
              <a:pathLst>
                <a:path extrusionOk="0" h="13195" w="8140">
                  <a:moveTo>
                    <a:pt x="3345" y="1"/>
                  </a:moveTo>
                  <a:cubicBezTo>
                    <a:pt x="3213" y="1"/>
                    <a:pt x="3099" y="87"/>
                    <a:pt x="3002" y="207"/>
                  </a:cubicBezTo>
                  <a:lnTo>
                    <a:pt x="167" y="5811"/>
                  </a:lnTo>
                  <a:cubicBezTo>
                    <a:pt x="67" y="6078"/>
                    <a:pt x="0" y="6378"/>
                    <a:pt x="100" y="6679"/>
                  </a:cubicBezTo>
                  <a:cubicBezTo>
                    <a:pt x="567" y="8213"/>
                    <a:pt x="634" y="9281"/>
                    <a:pt x="334" y="12283"/>
                  </a:cubicBezTo>
                  <a:cubicBezTo>
                    <a:pt x="296" y="12739"/>
                    <a:pt x="874" y="13195"/>
                    <a:pt x="1558" y="13195"/>
                  </a:cubicBezTo>
                  <a:cubicBezTo>
                    <a:pt x="2075" y="13195"/>
                    <a:pt x="2653" y="12934"/>
                    <a:pt x="3069" y="12216"/>
                  </a:cubicBezTo>
                  <a:cubicBezTo>
                    <a:pt x="4003" y="10548"/>
                    <a:pt x="5271" y="7946"/>
                    <a:pt x="5938" y="6745"/>
                  </a:cubicBezTo>
                  <a:cubicBezTo>
                    <a:pt x="7039" y="4777"/>
                    <a:pt x="7105" y="4510"/>
                    <a:pt x="8006" y="2943"/>
                  </a:cubicBezTo>
                  <a:cubicBezTo>
                    <a:pt x="8006" y="2909"/>
                    <a:pt x="8073" y="2876"/>
                    <a:pt x="8073" y="2843"/>
                  </a:cubicBezTo>
                  <a:cubicBezTo>
                    <a:pt x="8139" y="2409"/>
                    <a:pt x="7872" y="2042"/>
                    <a:pt x="7506" y="1909"/>
                  </a:cubicBezTo>
                  <a:lnTo>
                    <a:pt x="3503" y="41"/>
                  </a:lnTo>
                  <a:cubicBezTo>
                    <a:pt x="3448" y="13"/>
                    <a:pt x="3395" y="1"/>
                    <a:pt x="3345" y="1"/>
                  </a:cubicBezTo>
                  <a:close/>
                </a:path>
              </a:pathLst>
            </a:custGeom>
            <a:solidFill>
              <a:srgbClr val="FFFFFF">
                <a:alpha val="8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46"/>
            <p:cNvSpPr/>
            <p:nvPr/>
          </p:nvSpPr>
          <p:spPr>
            <a:xfrm>
              <a:off x="3895450" y="2177825"/>
              <a:ext cx="642150" cy="1291800"/>
            </a:xfrm>
            <a:custGeom>
              <a:rect b="b" l="l" r="r" t="t"/>
              <a:pathLst>
                <a:path extrusionOk="0" h="51672" w="25686">
                  <a:moveTo>
                    <a:pt x="12409" y="1"/>
                  </a:moveTo>
                  <a:cubicBezTo>
                    <a:pt x="8340" y="768"/>
                    <a:pt x="4170" y="1235"/>
                    <a:pt x="1" y="1335"/>
                  </a:cubicBezTo>
                  <a:cubicBezTo>
                    <a:pt x="1" y="1335"/>
                    <a:pt x="34" y="19115"/>
                    <a:pt x="3837" y="27654"/>
                  </a:cubicBezTo>
                  <a:cubicBezTo>
                    <a:pt x="8006" y="37094"/>
                    <a:pt x="20849" y="51671"/>
                    <a:pt x="20849" y="51671"/>
                  </a:cubicBezTo>
                  <a:lnTo>
                    <a:pt x="25686" y="46834"/>
                  </a:lnTo>
                  <a:cubicBezTo>
                    <a:pt x="25686" y="46834"/>
                    <a:pt x="19581" y="33492"/>
                    <a:pt x="13911" y="26353"/>
                  </a:cubicBezTo>
                  <a:cubicBezTo>
                    <a:pt x="13810" y="17580"/>
                    <a:pt x="14744" y="7973"/>
                    <a:pt x="1240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46"/>
            <p:cNvSpPr/>
            <p:nvPr/>
          </p:nvSpPr>
          <p:spPr>
            <a:xfrm>
              <a:off x="3895450" y="2177825"/>
              <a:ext cx="642150" cy="1291800"/>
            </a:xfrm>
            <a:custGeom>
              <a:rect b="b" l="l" r="r" t="t"/>
              <a:pathLst>
                <a:path extrusionOk="0" h="51672" w="25686">
                  <a:moveTo>
                    <a:pt x="12409" y="1"/>
                  </a:moveTo>
                  <a:cubicBezTo>
                    <a:pt x="8340" y="768"/>
                    <a:pt x="4170" y="1235"/>
                    <a:pt x="1" y="1335"/>
                  </a:cubicBezTo>
                  <a:cubicBezTo>
                    <a:pt x="1" y="1335"/>
                    <a:pt x="34" y="19115"/>
                    <a:pt x="3837" y="27654"/>
                  </a:cubicBezTo>
                  <a:cubicBezTo>
                    <a:pt x="8006" y="37094"/>
                    <a:pt x="20849" y="51671"/>
                    <a:pt x="20849" y="51671"/>
                  </a:cubicBezTo>
                  <a:lnTo>
                    <a:pt x="25686" y="46834"/>
                  </a:lnTo>
                  <a:cubicBezTo>
                    <a:pt x="25686" y="46834"/>
                    <a:pt x="19581" y="33492"/>
                    <a:pt x="13911" y="26353"/>
                  </a:cubicBezTo>
                  <a:cubicBezTo>
                    <a:pt x="13810" y="17580"/>
                    <a:pt x="14744" y="7973"/>
                    <a:pt x="12409" y="1"/>
                  </a:cubicBezTo>
                  <a:close/>
                </a:path>
              </a:pathLst>
            </a:custGeom>
            <a:solidFill>
              <a:srgbClr val="FFFFFF">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46"/>
            <p:cNvSpPr/>
            <p:nvPr/>
          </p:nvSpPr>
          <p:spPr>
            <a:xfrm>
              <a:off x="3703650" y="2149375"/>
              <a:ext cx="514550" cy="118550"/>
            </a:xfrm>
            <a:custGeom>
              <a:rect b="b" l="l" r="r" t="t"/>
              <a:pathLst>
                <a:path extrusionOk="0" h="4742" w="20582">
                  <a:moveTo>
                    <a:pt x="19219" y="0"/>
                  </a:moveTo>
                  <a:cubicBezTo>
                    <a:pt x="19118" y="0"/>
                    <a:pt x="19016" y="13"/>
                    <a:pt x="18914" y="38"/>
                  </a:cubicBezTo>
                  <a:cubicBezTo>
                    <a:pt x="13143" y="1406"/>
                    <a:pt x="7206" y="2140"/>
                    <a:pt x="1301" y="2206"/>
                  </a:cubicBezTo>
                  <a:cubicBezTo>
                    <a:pt x="568" y="2206"/>
                    <a:pt x="34" y="2740"/>
                    <a:pt x="0" y="3407"/>
                  </a:cubicBezTo>
                  <a:lnTo>
                    <a:pt x="0" y="3474"/>
                  </a:lnTo>
                  <a:cubicBezTo>
                    <a:pt x="0" y="4208"/>
                    <a:pt x="534" y="4741"/>
                    <a:pt x="1235" y="4741"/>
                  </a:cubicBezTo>
                  <a:cubicBezTo>
                    <a:pt x="3970" y="4741"/>
                    <a:pt x="10641" y="4541"/>
                    <a:pt x="19481" y="2473"/>
                  </a:cubicBezTo>
                  <a:lnTo>
                    <a:pt x="19514" y="2473"/>
                  </a:lnTo>
                  <a:cubicBezTo>
                    <a:pt x="20182" y="2273"/>
                    <a:pt x="20582" y="1606"/>
                    <a:pt x="20415" y="939"/>
                  </a:cubicBezTo>
                  <a:cubicBezTo>
                    <a:pt x="20274" y="374"/>
                    <a:pt x="19774" y="0"/>
                    <a:pt x="19219"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46"/>
            <p:cNvSpPr/>
            <p:nvPr/>
          </p:nvSpPr>
          <p:spPr>
            <a:xfrm>
              <a:off x="4032225" y="1480675"/>
              <a:ext cx="431150" cy="686350"/>
            </a:xfrm>
            <a:custGeom>
              <a:rect b="b" l="l" r="r" t="t"/>
              <a:pathLst>
                <a:path extrusionOk="0" h="27454" w="17246">
                  <a:moveTo>
                    <a:pt x="3036" y="0"/>
                  </a:moveTo>
                  <a:lnTo>
                    <a:pt x="0" y="9807"/>
                  </a:lnTo>
                  <a:lnTo>
                    <a:pt x="8006" y="12743"/>
                  </a:lnTo>
                  <a:cubicBezTo>
                    <a:pt x="9574" y="13877"/>
                    <a:pt x="9907" y="14644"/>
                    <a:pt x="10408" y="16479"/>
                  </a:cubicBezTo>
                  <a:cubicBezTo>
                    <a:pt x="10708" y="17546"/>
                    <a:pt x="10908" y="18680"/>
                    <a:pt x="11075" y="19848"/>
                  </a:cubicBezTo>
                  <a:cubicBezTo>
                    <a:pt x="11442" y="22183"/>
                    <a:pt x="11709" y="24651"/>
                    <a:pt x="11942" y="27053"/>
                  </a:cubicBezTo>
                  <a:lnTo>
                    <a:pt x="16112" y="27453"/>
                  </a:lnTo>
                  <a:cubicBezTo>
                    <a:pt x="16412" y="26152"/>
                    <a:pt x="16679" y="24851"/>
                    <a:pt x="16846" y="23517"/>
                  </a:cubicBezTo>
                  <a:cubicBezTo>
                    <a:pt x="17012" y="22216"/>
                    <a:pt x="17112" y="20882"/>
                    <a:pt x="17179" y="19548"/>
                  </a:cubicBezTo>
                  <a:cubicBezTo>
                    <a:pt x="17246" y="18180"/>
                    <a:pt x="17212" y="16812"/>
                    <a:pt x="17079" y="15411"/>
                  </a:cubicBezTo>
                  <a:cubicBezTo>
                    <a:pt x="17079" y="13810"/>
                    <a:pt x="16745" y="12209"/>
                    <a:pt x="16112" y="10708"/>
                  </a:cubicBezTo>
                  <a:cubicBezTo>
                    <a:pt x="15378" y="9007"/>
                    <a:pt x="14344" y="7839"/>
                    <a:pt x="12909" y="6638"/>
                  </a:cubicBezTo>
                  <a:cubicBezTo>
                    <a:pt x="10107" y="4203"/>
                    <a:pt x="5537" y="501"/>
                    <a:pt x="303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46"/>
            <p:cNvSpPr/>
            <p:nvPr/>
          </p:nvSpPr>
          <p:spPr>
            <a:xfrm>
              <a:off x="4032225" y="1480675"/>
              <a:ext cx="431150" cy="686350"/>
            </a:xfrm>
            <a:custGeom>
              <a:rect b="b" l="l" r="r" t="t"/>
              <a:pathLst>
                <a:path extrusionOk="0" h="27454" w="17246">
                  <a:moveTo>
                    <a:pt x="3036" y="0"/>
                  </a:moveTo>
                  <a:lnTo>
                    <a:pt x="0" y="9807"/>
                  </a:lnTo>
                  <a:lnTo>
                    <a:pt x="8006" y="12743"/>
                  </a:lnTo>
                  <a:cubicBezTo>
                    <a:pt x="9574" y="13877"/>
                    <a:pt x="9907" y="14644"/>
                    <a:pt x="10408" y="16479"/>
                  </a:cubicBezTo>
                  <a:cubicBezTo>
                    <a:pt x="10708" y="17546"/>
                    <a:pt x="10908" y="18680"/>
                    <a:pt x="11075" y="19848"/>
                  </a:cubicBezTo>
                  <a:cubicBezTo>
                    <a:pt x="11442" y="22183"/>
                    <a:pt x="11709" y="24651"/>
                    <a:pt x="11942" y="27053"/>
                  </a:cubicBezTo>
                  <a:lnTo>
                    <a:pt x="16112" y="27453"/>
                  </a:lnTo>
                  <a:cubicBezTo>
                    <a:pt x="16412" y="26152"/>
                    <a:pt x="16679" y="24851"/>
                    <a:pt x="16846" y="23517"/>
                  </a:cubicBezTo>
                  <a:cubicBezTo>
                    <a:pt x="17012" y="22216"/>
                    <a:pt x="17112" y="20882"/>
                    <a:pt x="17179" y="19548"/>
                  </a:cubicBezTo>
                  <a:cubicBezTo>
                    <a:pt x="17246" y="18180"/>
                    <a:pt x="17212" y="16812"/>
                    <a:pt x="17079" y="15411"/>
                  </a:cubicBezTo>
                  <a:cubicBezTo>
                    <a:pt x="17079" y="13810"/>
                    <a:pt x="16745" y="12209"/>
                    <a:pt x="16112" y="10708"/>
                  </a:cubicBezTo>
                  <a:cubicBezTo>
                    <a:pt x="15378" y="9007"/>
                    <a:pt x="14344" y="7839"/>
                    <a:pt x="12909" y="6638"/>
                  </a:cubicBezTo>
                  <a:cubicBezTo>
                    <a:pt x="10107" y="4203"/>
                    <a:pt x="5537" y="501"/>
                    <a:pt x="3036" y="0"/>
                  </a:cubicBezTo>
                  <a:close/>
                </a:path>
              </a:pathLst>
            </a:custGeom>
            <a:solidFill>
              <a:srgbClr val="FFFFFF">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46"/>
            <p:cNvSpPr/>
            <p:nvPr/>
          </p:nvSpPr>
          <p:spPr>
            <a:xfrm>
              <a:off x="4291575" y="2005200"/>
              <a:ext cx="175975" cy="284950"/>
            </a:xfrm>
            <a:custGeom>
              <a:rect b="b" l="l" r="r" t="t"/>
              <a:pathLst>
                <a:path extrusionOk="0" h="11398" w="7039">
                  <a:moveTo>
                    <a:pt x="434" y="1"/>
                  </a:moveTo>
                  <a:cubicBezTo>
                    <a:pt x="434" y="1"/>
                    <a:pt x="0" y="10342"/>
                    <a:pt x="2669" y="11309"/>
                  </a:cubicBezTo>
                  <a:cubicBezTo>
                    <a:pt x="2847" y="11369"/>
                    <a:pt x="3019" y="11397"/>
                    <a:pt x="3185" y="11397"/>
                  </a:cubicBezTo>
                  <a:cubicBezTo>
                    <a:pt x="5621" y="11397"/>
                    <a:pt x="6695" y="5217"/>
                    <a:pt x="7039"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46"/>
            <p:cNvSpPr/>
            <p:nvPr/>
          </p:nvSpPr>
          <p:spPr>
            <a:xfrm>
              <a:off x="4267375" y="2110275"/>
              <a:ext cx="82600" cy="124100"/>
            </a:xfrm>
            <a:custGeom>
              <a:rect b="b" l="l" r="r" t="t"/>
              <a:pathLst>
                <a:path extrusionOk="0" h="4964" w="3304">
                  <a:moveTo>
                    <a:pt x="1602" y="1"/>
                  </a:moveTo>
                  <a:cubicBezTo>
                    <a:pt x="1602" y="1"/>
                    <a:pt x="1" y="4337"/>
                    <a:pt x="968" y="4838"/>
                  </a:cubicBezTo>
                  <a:cubicBezTo>
                    <a:pt x="1130" y="4922"/>
                    <a:pt x="1289" y="4963"/>
                    <a:pt x="1443" y="4963"/>
                  </a:cubicBezTo>
                  <a:cubicBezTo>
                    <a:pt x="2207" y="4963"/>
                    <a:pt x="2859" y="3935"/>
                    <a:pt x="3303" y="1936"/>
                  </a:cubicBezTo>
                  <a:lnTo>
                    <a:pt x="1602"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46"/>
            <p:cNvSpPr/>
            <p:nvPr/>
          </p:nvSpPr>
          <p:spPr>
            <a:xfrm>
              <a:off x="3672800" y="1476500"/>
              <a:ext cx="318575" cy="79875"/>
            </a:xfrm>
            <a:custGeom>
              <a:rect b="b" l="l" r="r" t="t"/>
              <a:pathLst>
                <a:path extrusionOk="0" h="3195" w="12743">
                  <a:moveTo>
                    <a:pt x="12743" y="0"/>
                  </a:moveTo>
                  <a:cubicBezTo>
                    <a:pt x="12142" y="34"/>
                    <a:pt x="11542" y="134"/>
                    <a:pt x="10941" y="167"/>
                  </a:cubicBezTo>
                  <a:cubicBezTo>
                    <a:pt x="8239" y="501"/>
                    <a:pt x="5504" y="1001"/>
                    <a:pt x="2836" y="1635"/>
                  </a:cubicBezTo>
                  <a:cubicBezTo>
                    <a:pt x="1835" y="1868"/>
                    <a:pt x="834" y="2202"/>
                    <a:pt x="0" y="2502"/>
                  </a:cubicBezTo>
                  <a:cubicBezTo>
                    <a:pt x="1250" y="2957"/>
                    <a:pt x="2561" y="3194"/>
                    <a:pt x="3861" y="3194"/>
                  </a:cubicBezTo>
                  <a:cubicBezTo>
                    <a:pt x="4470" y="3194"/>
                    <a:pt x="5075" y="3142"/>
                    <a:pt x="5671" y="3036"/>
                  </a:cubicBezTo>
                  <a:cubicBezTo>
                    <a:pt x="6338" y="2936"/>
                    <a:pt x="7005" y="2769"/>
                    <a:pt x="7672" y="2469"/>
                  </a:cubicBezTo>
                  <a:cubicBezTo>
                    <a:pt x="9507" y="2002"/>
                    <a:pt x="11242" y="1168"/>
                    <a:pt x="12743" y="0"/>
                  </a:cubicBezTo>
                  <a:close/>
                </a:path>
              </a:pathLst>
            </a:custGeom>
            <a:solidFill>
              <a:srgbClr val="000000">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46"/>
            <p:cNvSpPr/>
            <p:nvPr/>
          </p:nvSpPr>
          <p:spPr>
            <a:xfrm>
              <a:off x="3740350" y="1288875"/>
              <a:ext cx="179300" cy="243700"/>
            </a:xfrm>
            <a:custGeom>
              <a:rect b="b" l="l" r="r" t="t"/>
              <a:pathLst>
                <a:path extrusionOk="0" h="9748" w="7172">
                  <a:moveTo>
                    <a:pt x="5004" y="0"/>
                  </a:moveTo>
                  <a:lnTo>
                    <a:pt x="1268" y="4470"/>
                  </a:lnTo>
                  <a:cubicBezTo>
                    <a:pt x="2035" y="6171"/>
                    <a:pt x="2435" y="8039"/>
                    <a:pt x="0" y="9140"/>
                  </a:cubicBezTo>
                  <a:cubicBezTo>
                    <a:pt x="0" y="9140"/>
                    <a:pt x="61" y="9748"/>
                    <a:pt x="1587" y="9748"/>
                  </a:cubicBezTo>
                  <a:cubicBezTo>
                    <a:pt x="2020" y="9748"/>
                    <a:pt x="2570" y="9699"/>
                    <a:pt x="3269" y="9574"/>
                  </a:cubicBezTo>
                  <a:cubicBezTo>
                    <a:pt x="7172" y="8906"/>
                    <a:pt x="7105" y="7872"/>
                    <a:pt x="7105" y="7872"/>
                  </a:cubicBezTo>
                  <a:cubicBezTo>
                    <a:pt x="5237" y="6672"/>
                    <a:pt x="4937" y="2368"/>
                    <a:pt x="5004" y="0"/>
                  </a:cubicBezTo>
                  <a:close/>
                </a:path>
              </a:pathLst>
            </a:custGeom>
            <a:solidFill>
              <a:srgbClr val="FFB5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46"/>
            <p:cNvSpPr/>
            <p:nvPr/>
          </p:nvSpPr>
          <p:spPr>
            <a:xfrm>
              <a:off x="3772025" y="1334725"/>
              <a:ext cx="65075" cy="96775"/>
            </a:xfrm>
            <a:custGeom>
              <a:rect b="b" l="l" r="r" t="t"/>
              <a:pathLst>
                <a:path extrusionOk="0" h="3871" w="2603">
                  <a:moveTo>
                    <a:pt x="2236" y="1"/>
                  </a:moveTo>
                  <a:lnTo>
                    <a:pt x="1" y="2669"/>
                  </a:lnTo>
                  <a:cubicBezTo>
                    <a:pt x="168" y="3036"/>
                    <a:pt x="334" y="3470"/>
                    <a:pt x="468" y="3870"/>
                  </a:cubicBezTo>
                  <a:cubicBezTo>
                    <a:pt x="1435" y="3537"/>
                    <a:pt x="2603" y="2269"/>
                    <a:pt x="2503" y="1202"/>
                  </a:cubicBezTo>
                  <a:cubicBezTo>
                    <a:pt x="2469" y="801"/>
                    <a:pt x="2402" y="368"/>
                    <a:pt x="2236"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46"/>
            <p:cNvSpPr/>
            <p:nvPr/>
          </p:nvSpPr>
          <p:spPr>
            <a:xfrm>
              <a:off x="3625250" y="1129225"/>
              <a:ext cx="141800" cy="153825"/>
            </a:xfrm>
            <a:custGeom>
              <a:rect b="b" l="l" r="r" t="t"/>
              <a:pathLst>
                <a:path extrusionOk="0" h="6153" w="5672">
                  <a:moveTo>
                    <a:pt x="3151" y="0"/>
                  </a:moveTo>
                  <a:cubicBezTo>
                    <a:pt x="2102" y="0"/>
                    <a:pt x="922" y="541"/>
                    <a:pt x="535" y="1316"/>
                  </a:cubicBezTo>
                  <a:cubicBezTo>
                    <a:pt x="1" y="2417"/>
                    <a:pt x="1268" y="4585"/>
                    <a:pt x="2369" y="6153"/>
                  </a:cubicBezTo>
                  <a:cubicBezTo>
                    <a:pt x="4704" y="4518"/>
                    <a:pt x="5672" y="1383"/>
                    <a:pt x="4437" y="382"/>
                  </a:cubicBezTo>
                  <a:cubicBezTo>
                    <a:pt x="4099" y="117"/>
                    <a:pt x="3639" y="0"/>
                    <a:pt x="3151"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46"/>
            <p:cNvSpPr/>
            <p:nvPr/>
          </p:nvSpPr>
          <p:spPr>
            <a:xfrm>
              <a:off x="3637775" y="1101800"/>
              <a:ext cx="240200" cy="311775"/>
            </a:xfrm>
            <a:custGeom>
              <a:rect b="b" l="l" r="r" t="t"/>
              <a:pathLst>
                <a:path extrusionOk="0" h="12471" w="9608">
                  <a:moveTo>
                    <a:pt x="4973" y="0"/>
                  </a:moveTo>
                  <a:cubicBezTo>
                    <a:pt x="4301" y="0"/>
                    <a:pt x="3615" y="155"/>
                    <a:pt x="2969" y="478"/>
                  </a:cubicBezTo>
                  <a:cubicBezTo>
                    <a:pt x="0" y="2013"/>
                    <a:pt x="0" y="6749"/>
                    <a:pt x="934" y="9485"/>
                  </a:cubicBezTo>
                  <a:cubicBezTo>
                    <a:pt x="1566" y="11339"/>
                    <a:pt x="3305" y="12471"/>
                    <a:pt x="5057" y="12471"/>
                  </a:cubicBezTo>
                  <a:cubicBezTo>
                    <a:pt x="6174" y="12471"/>
                    <a:pt x="7296" y="12011"/>
                    <a:pt x="8139" y="10986"/>
                  </a:cubicBezTo>
                  <a:cubicBezTo>
                    <a:pt x="9607" y="9251"/>
                    <a:pt x="9340" y="7416"/>
                    <a:pt x="9274" y="4247"/>
                  </a:cubicBezTo>
                  <a:cubicBezTo>
                    <a:pt x="9274" y="3580"/>
                    <a:pt x="9107" y="2913"/>
                    <a:pt x="8773" y="2313"/>
                  </a:cubicBezTo>
                  <a:cubicBezTo>
                    <a:pt x="8005" y="824"/>
                    <a:pt x="6524" y="0"/>
                    <a:pt x="4973" y="0"/>
                  </a:cubicBezTo>
                  <a:close/>
                </a:path>
              </a:pathLst>
            </a:custGeom>
            <a:solidFill>
              <a:srgbClr val="FFB5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46"/>
            <p:cNvSpPr/>
            <p:nvPr/>
          </p:nvSpPr>
          <p:spPr>
            <a:xfrm>
              <a:off x="3788700" y="1126100"/>
              <a:ext cx="135975" cy="155275"/>
            </a:xfrm>
            <a:custGeom>
              <a:rect b="b" l="l" r="r" t="t"/>
              <a:pathLst>
                <a:path extrusionOk="0" h="6211" w="5439">
                  <a:moveTo>
                    <a:pt x="3154" y="1"/>
                  </a:moveTo>
                  <a:cubicBezTo>
                    <a:pt x="2007" y="1"/>
                    <a:pt x="602" y="878"/>
                    <a:pt x="334" y="1841"/>
                  </a:cubicBezTo>
                  <a:cubicBezTo>
                    <a:pt x="1" y="3042"/>
                    <a:pt x="1669" y="4977"/>
                    <a:pt x="3103" y="6211"/>
                  </a:cubicBezTo>
                  <a:cubicBezTo>
                    <a:pt x="5105" y="4176"/>
                    <a:pt x="5438" y="874"/>
                    <a:pt x="3937" y="173"/>
                  </a:cubicBezTo>
                  <a:cubicBezTo>
                    <a:pt x="3706" y="54"/>
                    <a:pt x="3438" y="1"/>
                    <a:pt x="3154"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46"/>
            <p:cNvSpPr/>
            <p:nvPr/>
          </p:nvSpPr>
          <p:spPr>
            <a:xfrm>
              <a:off x="3632700" y="1062875"/>
              <a:ext cx="270050" cy="124225"/>
            </a:xfrm>
            <a:custGeom>
              <a:rect b="b" l="l" r="r" t="t"/>
              <a:pathLst>
                <a:path extrusionOk="0" h="4969" w="10802">
                  <a:moveTo>
                    <a:pt x="8009" y="0"/>
                  </a:moveTo>
                  <a:cubicBezTo>
                    <a:pt x="8009" y="0"/>
                    <a:pt x="7329" y="1031"/>
                    <a:pt x="6402" y="1031"/>
                  </a:cubicBezTo>
                  <a:cubicBezTo>
                    <a:pt x="6223" y="1031"/>
                    <a:pt x="6035" y="993"/>
                    <a:pt x="5841" y="901"/>
                  </a:cubicBezTo>
                  <a:cubicBezTo>
                    <a:pt x="5562" y="777"/>
                    <a:pt x="5168" y="709"/>
                    <a:pt x="4717" y="709"/>
                  </a:cubicBezTo>
                  <a:cubicBezTo>
                    <a:pt x="3223" y="709"/>
                    <a:pt x="1095" y="1456"/>
                    <a:pt x="403" y="3403"/>
                  </a:cubicBezTo>
                  <a:cubicBezTo>
                    <a:pt x="0" y="4596"/>
                    <a:pt x="1102" y="4968"/>
                    <a:pt x="2615" y="4968"/>
                  </a:cubicBezTo>
                  <a:cubicBezTo>
                    <a:pt x="4358" y="4968"/>
                    <a:pt x="6648" y="4474"/>
                    <a:pt x="7809" y="4170"/>
                  </a:cubicBezTo>
                  <a:cubicBezTo>
                    <a:pt x="7809" y="4170"/>
                    <a:pt x="7839" y="4636"/>
                    <a:pt x="8184" y="4636"/>
                  </a:cubicBezTo>
                  <a:cubicBezTo>
                    <a:pt x="8466" y="4636"/>
                    <a:pt x="8956" y="4326"/>
                    <a:pt x="9810" y="3203"/>
                  </a:cubicBezTo>
                  <a:cubicBezTo>
                    <a:pt x="10801" y="1875"/>
                    <a:pt x="9266" y="1590"/>
                    <a:pt x="7806" y="1590"/>
                  </a:cubicBezTo>
                  <a:cubicBezTo>
                    <a:pt x="7179" y="1590"/>
                    <a:pt x="6566" y="1643"/>
                    <a:pt x="6173" y="1688"/>
                  </a:cubicBezTo>
                  <a:lnTo>
                    <a:pt x="6173" y="1688"/>
                  </a:lnTo>
                  <a:cubicBezTo>
                    <a:pt x="7363" y="1413"/>
                    <a:pt x="8164" y="373"/>
                    <a:pt x="8009"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46"/>
            <p:cNvSpPr/>
            <p:nvPr/>
          </p:nvSpPr>
          <p:spPr>
            <a:xfrm>
              <a:off x="3831350" y="1239600"/>
              <a:ext cx="88300" cy="91050"/>
            </a:xfrm>
            <a:custGeom>
              <a:rect b="b" l="l" r="r" t="t"/>
              <a:pathLst>
                <a:path extrusionOk="0" h="3642" w="3532">
                  <a:moveTo>
                    <a:pt x="2182" y="0"/>
                  </a:moveTo>
                  <a:cubicBezTo>
                    <a:pt x="1188" y="0"/>
                    <a:pt x="424" y="1160"/>
                    <a:pt x="230" y="2004"/>
                  </a:cubicBezTo>
                  <a:cubicBezTo>
                    <a:pt x="0" y="2835"/>
                    <a:pt x="386" y="3641"/>
                    <a:pt x="1133" y="3641"/>
                  </a:cubicBezTo>
                  <a:cubicBezTo>
                    <a:pt x="1256" y="3641"/>
                    <a:pt x="1389" y="3619"/>
                    <a:pt x="1531" y="3572"/>
                  </a:cubicBezTo>
                  <a:cubicBezTo>
                    <a:pt x="2264" y="3305"/>
                    <a:pt x="2898" y="2772"/>
                    <a:pt x="3265" y="2071"/>
                  </a:cubicBezTo>
                  <a:cubicBezTo>
                    <a:pt x="3332" y="1904"/>
                    <a:pt x="3399" y="1738"/>
                    <a:pt x="3432" y="1504"/>
                  </a:cubicBezTo>
                  <a:cubicBezTo>
                    <a:pt x="3532" y="770"/>
                    <a:pt x="3032" y="103"/>
                    <a:pt x="2264" y="3"/>
                  </a:cubicBezTo>
                  <a:cubicBezTo>
                    <a:pt x="2237" y="1"/>
                    <a:pt x="2209" y="0"/>
                    <a:pt x="2182" y="0"/>
                  </a:cubicBezTo>
                  <a:close/>
                </a:path>
              </a:pathLst>
            </a:custGeom>
            <a:solidFill>
              <a:srgbClr val="FFB5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46"/>
            <p:cNvSpPr/>
            <p:nvPr/>
          </p:nvSpPr>
          <p:spPr>
            <a:xfrm>
              <a:off x="3737850" y="1229375"/>
              <a:ext cx="15850" cy="23100"/>
            </a:xfrm>
            <a:custGeom>
              <a:rect b="b" l="l" r="r" t="t"/>
              <a:pathLst>
                <a:path extrusionOk="0" h="924" w="634">
                  <a:moveTo>
                    <a:pt x="323" y="0"/>
                  </a:moveTo>
                  <a:cubicBezTo>
                    <a:pt x="305" y="0"/>
                    <a:pt x="287" y="4"/>
                    <a:pt x="267" y="12"/>
                  </a:cubicBezTo>
                  <a:cubicBezTo>
                    <a:pt x="100" y="45"/>
                    <a:pt x="0" y="245"/>
                    <a:pt x="0" y="512"/>
                  </a:cubicBezTo>
                  <a:cubicBezTo>
                    <a:pt x="0" y="718"/>
                    <a:pt x="130" y="924"/>
                    <a:pt x="275" y="924"/>
                  </a:cubicBezTo>
                  <a:cubicBezTo>
                    <a:pt x="294" y="924"/>
                    <a:pt x="314" y="920"/>
                    <a:pt x="334" y="912"/>
                  </a:cubicBezTo>
                  <a:cubicBezTo>
                    <a:pt x="500" y="879"/>
                    <a:pt x="634" y="679"/>
                    <a:pt x="601" y="412"/>
                  </a:cubicBezTo>
                  <a:cubicBezTo>
                    <a:pt x="542" y="206"/>
                    <a:pt x="457" y="0"/>
                    <a:pt x="323"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46"/>
            <p:cNvSpPr/>
            <p:nvPr/>
          </p:nvSpPr>
          <p:spPr>
            <a:xfrm>
              <a:off x="3666125" y="1236800"/>
              <a:ext cx="15875" cy="23000"/>
            </a:xfrm>
            <a:custGeom>
              <a:rect b="b" l="l" r="r" t="t"/>
              <a:pathLst>
                <a:path extrusionOk="0" h="920" w="635">
                  <a:moveTo>
                    <a:pt x="305" y="0"/>
                  </a:moveTo>
                  <a:cubicBezTo>
                    <a:pt x="282" y="0"/>
                    <a:pt x="259" y="5"/>
                    <a:pt x="234" y="15"/>
                  </a:cubicBezTo>
                  <a:cubicBezTo>
                    <a:pt x="67" y="48"/>
                    <a:pt x="0" y="248"/>
                    <a:pt x="0" y="515"/>
                  </a:cubicBezTo>
                  <a:cubicBezTo>
                    <a:pt x="0" y="732"/>
                    <a:pt x="143" y="919"/>
                    <a:pt x="297" y="919"/>
                  </a:cubicBezTo>
                  <a:cubicBezTo>
                    <a:pt x="309" y="919"/>
                    <a:pt x="322" y="918"/>
                    <a:pt x="334" y="916"/>
                  </a:cubicBezTo>
                  <a:cubicBezTo>
                    <a:pt x="501" y="882"/>
                    <a:pt x="634" y="682"/>
                    <a:pt x="567" y="415"/>
                  </a:cubicBezTo>
                  <a:cubicBezTo>
                    <a:pt x="539" y="159"/>
                    <a:pt x="438" y="0"/>
                    <a:pt x="305"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46"/>
            <p:cNvSpPr/>
            <p:nvPr/>
          </p:nvSpPr>
          <p:spPr>
            <a:xfrm>
              <a:off x="3678625" y="1248000"/>
              <a:ext cx="30875" cy="62650"/>
            </a:xfrm>
            <a:custGeom>
              <a:rect b="b" l="l" r="r" t="t"/>
              <a:pathLst>
                <a:path extrusionOk="0" h="2506" w="1235">
                  <a:moveTo>
                    <a:pt x="1001" y="1"/>
                  </a:moveTo>
                  <a:cubicBezTo>
                    <a:pt x="735" y="801"/>
                    <a:pt x="401" y="1602"/>
                    <a:pt x="1" y="2302"/>
                  </a:cubicBezTo>
                  <a:cubicBezTo>
                    <a:pt x="238" y="2431"/>
                    <a:pt x="516" y="2505"/>
                    <a:pt x="792" y="2505"/>
                  </a:cubicBezTo>
                  <a:cubicBezTo>
                    <a:pt x="943" y="2505"/>
                    <a:pt x="1093" y="2483"/>
                    <a:pt x="1235" y="2436"/>
                  </a:cubicBezTo>
                  <a:lnTo>
                    <a:pt x="1001" y="1"/>
                  </a:lnTo>
                  <a:close/>
                </a:path>
              </a:pathLst>
            </a:custGeom>
            <a:solidFill>
              <a:srgbClr val="ED89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46"/>
            <p:cNvSpPr/>
            <p:nvPr/>
          </p:nvSpPr>
          <p:spPr>
            <a:xfrm>
              <a:off x="3727825" y="1293875"/>
              <a:ext cx="44225" cy="29200"/>
            </a:xfrm>
            <a:custGeom>
              <a:rect b="b" l="l" r="r" t="t"/>
              <a:pathLst>
                <a:path extrusionOk="0" h="1168" w="1769">
                  <a:moveTo>
                    <a:pt x="1735" y="0"/>
                  </a:moveTo>
                  <a:cubicBezTo>
                    <a:pt x="1702" y="0"/>
                    <a:pt x="1669" y="0"/>
                    <a:pt x="1669" y="67"/>
                  </a:cubicBezTo>
                  <a:cubicBezTo>
                    <a:pt x="1335" y="634"/>
                    <a:pt x="735" y="968"/>
                    <a:pt x="68" y="1001"/>
                  </a:cubicBezTo>
                  <a:cubicBezTo>
                    <a:pt x="34" y="1001"/>
                    <a:pt x="1" y="1068"/>
                    <a:pt x="1" y="1101"/>
                  </a:cubicBezTo>
                  <a:cubicBezTo>
                    <a:pt x="1" y="1134"/>
                    <a:pt x="34" y="1168"/>
                    <a:pt x="68" y="1168"/>
                  </a:cubicBezTo>
                  <a:cubicBezTo>
                    <a:pt x="535" y="1134"/>
                    <a:pt x="1002" y="968"/>
                    <a:pt x="1335" y="667"/>
                  </a:cubicBezTo>
                  <a:cubicBezTo>
                    <a:pt x="1502" y="567"/>
                    <a:pt x="1669" y="401"/>
                    <a:pt x="1769" y="100"/>
                  </a:cubicBezTo>
                  <a:cubicBezTo>
                    <a:pt x="1769" y="100"/>
                    <a:pt x="1769" y="0"/>
                    <a:pt x="1735"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46"/>
            <p:cNvSpPr/>
            <p:nvPr/>
          </p:nvSpPr>
          <p:spPr>
            <a:xfrm>
              <a:off x="3740350" y="1196175"/>
              <a:ext cx="35050" cy="18275"/>
            </a:xfrm>
            <a:custGeom>
              <a:rect b="b" l="l" r="r" t="t"/>
              <a:pathLst>
                <a:path extrusionOk="0" h="731" w="1402">
                  <a:moveTo>
                    <a:pt x="245" y="1"/>
                  </a:moveTo>
                  <a:cubicBezTo>
                    <a:pt x="197" y="1"/>
                    <a:pt x="149" y="2"/>
                    <a:pt x="100" y="5"/>
                  </a:cubicBezTo>
                  <a:cubicBezTo>
                    <a:pt x="34" y="5"/>
                    <a:pt x="0" y="72"/>
                    <a:pt x="0" y="172"/>
                  </a:cubicBezTo>
                  <a:cubicBezTo>
                    <a:pt x="0" y="239"/>
                    <a:pt x="67" y="306"/>
                    <a:pt x="167" y="306"/>
                  </a:cubicBezTo>
                  <a:cubicBezTo>
                    <a:pt x="221" y="296"/>
                    <a:pt x="275" y="291"/>
                    <a:pt x="329" y="291"/>
                  </a:cubicBezTo>
                  <a:cubicBezTo>
                    <a:pt x="640" y="291"/>
                    <a:pt x="940" y="450"/>
                    <a:pt x="1168" y="706"/>
                  </a:cubicBezTo>
                  <a:cubicBezTo>
                    <a:pt x="1184" y="723"/>
                    <a:pt x="1226" y="731"/>
                    <a:pt x="1268" y="731"/>
                  </a:cubicBezTo>
                  <a:cubicBezTo>
                    <a:pt x="1309" y="731"/>
                    <a:pt x="1351" y="723"/>
                    <a:pt x="1368" y="706"/>
                  </a:cubicBezTo>
                  <a:cubicBezTo>
                    <a:pt x="1401" y="673"/>
                    <a:pt x="1401" y="573"/>
                    <a:pt x="1401" y="506"/>
                  </a:cubicBezTo>
                  <a:cubicBezTo>
                    <a:pt x="1100" y="144"/>
                    <a:pt x="690" y="1"/>
                    <a:pt x="245"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46"/>
            <p:cNvSpPr/>
            <p:nvPr/>
          </p:nvSpPr>
          <p:spPr>
            <a:xfrm>
              <a:off x="3641100" y="1197125"/>
              <a:ext cx="30050" cy="28375"/>
            </a:xfrm>
            <a:custGeom>
              <a:rect b="b" l="l" r="r" t="t"/>
              <a:pathLst>
                <a:path extrusionOk="0" h="1135" w="1202">
                  <a:moveTo>
                    <a:pt x="1035" y="1"/>
                  </a:moveTo>
                  <a:cubicBezTo>
                    <a:pt x="568" y="168"/>
                    <a:pt x="201" y="501"/>
                    <a:pt x="34" y="968"/>
                  </a:cubicBezTo>
                  <a:cubicBezTo>
                    <a:pt x="1" y="1002"/>
                    <a:pt x="34" y="1102"/>
                    <a:pt x="134" y="1135"/>
                  </a:cubicBezTo>
                  <a:cubicBezTo>
                    <a:pt x="201" y="1135"/>
                    <a:pt x="234" y="1135"/>
                    <a:pt x="301" y="1102"/>
                  </a:cubicBezTo>
                  <a:cubicBezTo>
                    <a:pt x="301" y="1035"/>
                    <a:pt x="334" y="1035"/>
                    <a:pt x="301" y="1035"/>
                  </a:cubicBezTo>
                  <a:cubicBezTo>
                    <a:pt x="401" y="668"/>
                    <a:pt x="701" y="401"/>
                    <a:pt x="1068" y="301"/>
                  </a:cubicBezTo>
                  <a:cubicBezTo>
                    <a:pt x="1168" y="301"/>
                    <a:pt x="1202" y="201"/>
                    <a:pt x="1202" y="134"/>
                  </a:cubicBezTo>
                  <a:cubicBezTo>
                    <a:pt x="1202" y="34"/>
                    <a:pt x="1135" y="1"/>
                    <a:pt x="1035"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46"/>
            <p:cNvSpPr/>
            <p:nvPr/>
          </p:nvSpPr>
          <p:spPr>
            <a:xfrm>
              <a:off x="3625250" y="1052775"/>
              <a:ext cx="440350" cy="491725"/>
            </a:xfrm>
            <a:custGeom>
              <a:rect b="b" l="l" r="r" t="t"/>
              <a:pathLst>
                <a:path extrusionOk="0" h="19669" w="17614">
                  <a:moveTo>
                    <a:pt x="7181" y="0"/>
                  </a:moveTo>
                  <a:cubicBezTo>
                    <a:pt x="6670" y="0"/>
                    <a:pt x="6155" y="45"/>
                    <a:pt x="5638" y="137"/>
                  </a:cubicBezTo>
                  <a:cubicBezTo>
                    <a:pt x="4971" y="271"/>
                    <a:pt x="4271" y="438"/>
                    <a:pt x="3637" y="738"/>
                  </a:cubicBezTo>
                  <a:cubicBezTo>
                    <a:pt x="2169" y="1372"/>
                    <a:pt x="935" y="2372"/>
                    <a:pt x="1" y="3607"/>
                  </a:cubicBezTo>
                  <a:cubicBezTo>
                    <a:pt x="1376" y="2658"/>
                    <a:pt x="2988" y="2148"/>
                    <a:pt x="4631" y="2148"/>
                  </a:cubicBezTo>
                  <a:cubicBezTo>
                    <a:pt x="5300" y="2148"/>
                    <a:pt x="5974" y="2232"/>
                    <a:pt x="6639" y="2406"/>
                  </a:cubicBezTo>
                  <a:cubicBezTo>
                    <a:pt x="10975" y="3473"/>
                    <a:pt x="13644" y="7910"/>
                    <a:pt x="12543" y="12246"/>
                  </a:cubicBezTo>
                  <a:cubicBezTo>
                    <a:pt x="11639" y="15921"/>
                    <a:pt x="8314" y="18398"/>
                    <a:pt x="4681" y="18398"/>
                  </a:cubicBezTo>
                  <a:cubicBezTo>
                    <a:pt x="4028" y="18398"/>
                    <a:pt x="3364" y="18318"/>
                    <a:pt x="2703" y="18150"/>
                  </a:cubicBezTo>
                  <a:lnTo>
                    <a:pt x="2703" y="18150"/>
                  </a:lnTo>
                  <a:cubicBezTo>
                    <a:pt x="4223" y="19146"/>
                    <a:pt x="6011" y="19669"/>
                    <a:pt x="7824" y="19669"/>
                  </a:cubicBezTo>
                  <a:cubicBezTo>
                    <a:pt x="8319" y="19669"/>
                    <a:pt x="8815" y="19630"/>
                    <a:pt x="9308" y="19551"/>
                  </a:cubicBezTo>
                  <a:cubicBezTo>
                    <a:pt x="9474" y="19485"/>
                    <a:pt x="9674" y="19451"/>
                    <a:pt x="9841" y="19418"/>
                  </a:cubicBezTo>
                  <a:cubicBezTo>
                    <a:pt x="14611" y="18284"/>
                    <a:pt x="17613" y="13414"/>
                    <a:pt x="16646" y="8243"/>
                  </a:cubicBezTo>
                  <a:cubicBezTo>
                    <a:pt x="15748" y="3423"/>
                    <a:pt x="11652" y="0"/>
                    <a:pt x="718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46"/>
            <p:cNvSpPr/>
            <p:nvPr/>
          </p:nvSpPr>
          <p:spPr>
            <a:xfrm>
              <a:off x="3625250" y="1052775"/>
              <a:ext cx="440350" cy="491725"/>
            </a:xfrm>
            <a:custGeom>
              <a:rect b="b" l="l" r="r" t="t"/>
              <a:pathLst>
                <a:path extrusionOk="0" h="19669" w="17614">
                  <a:moveTo>
                    <a:pt x="7181" y="0"/>
                  </a:moveTo>
                  <a:cubicBezTo>
                    <a:pt x="6670" y="0"/>
                    <a:pt x="6155" y="45"/>
                    <a:pt x="5638" y="137"/>
                  </a:cubicBezTo>
                  <a:cubicBezTo>
                    <a:pt x="4971" y="271"/>
                    <a:pt x="4271" y="438"/>
                    <a:pt x="3637" y="738"/>
                  </a:cubicBezTo>
                  <a:cubicBezTo>
                    <a:pt x="2169" y="1372"/>
                    <a:pt x="935" y="2372"/>
                    <a:pt x="1" y="3607"/>
                  </a:cubicBezTo>
                  <a:cubicBezTo>
                    <a:pt x="1376" y="2658"/>
                    <a:pt x="2988" y="2148"/>
                    <a:pt x="4631" y="2148"/>
                  </a:cubicBezTo>
                  <a:cubicBezTo>
                    <a:pt x="5300" y="2148"/>
                    <a:pt x="5974" y="2232"/>
                    <a:pt x="6639" y="2406"/>
                  </a:cubicBezTo>
                  <a:cubicBezTo>
                    <a:pt x="10975" y="3473"/>
                    <a:pt x="13644" y="7910"/>
                    <a:pt x="12543" y="12246"/>
                  </a:cubicBezTo>
                  <a:cubicBezTo>
                    <a:pt x="11639" y="15921"/>
                    <a:pt x="8314" y="18398"/>
                    <a:pt x="4681" y="18398"/>
                  </a:cubicBezTo>
                  <a:cubicBezTo>
                    <a:pt x="4028" y="18398"/>
                    <a:pt x="3364" y="18318"/>
                    <a:pt x="2703" y="18150"/>
                  </a:cubicBezTo>
                  <a:lnTo>
                    <a:pt x="2703" y="18150"/>
                  </a:lnTo>
                  <a:cubicBezTo>
                    <a:pt x="4223" y="19146"/>
                    <a:pt x="6011" y="19669"/>
                    <a:pt x="7824" y="19669"/>
                  </a:cubicBezTo>
                  <a:cubicBezTo>
                    <a:pt x="8319" y="19669"/>
                    <a:pt x="8815" y="19630"/>
                    <a:pt x="9308" y="19551"/>
                  </a:cubicBezTo>
                  <a:cubicBezTo>
                    <a:pt x="9474" y="19485"/>
                    <a:pt x="9674" y="19451"/>
                    <a:pt x="9841" y="19418"/>
                  </a:cubicBezTo>
                  <a:cubicBezTo>
                    <a:pt x="14611" y="18284"/>
                    <a:pt x="17613" y="13414"/>
                    <a:pt x="16646" y="8243"/>
                  </a:cubicBezTo>
                  <a:cubicBezTo>
                    <a:pt x="15748" y="3423"/>
                    <a:pt x="11652" y="0"/>
                    <a:pt x="7181" y="0"/>
                  </a:cubicBezTo>
                  <a:close/>
                </a:path>
              </a:pathLst>
            </a:custGeom>
            <a:solidFill>
              <a:srgbClr val="FFFFFF">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46"/>
            <p:cNvSpPr/>
            <p:nvPr/>
          </p:nvSpPr>
          <p:spPr>
            <a:xfrm>
              <a:off x="3575225" y="1065800"/>
              <a:ext cx="442000" cy="488525"/>
            </a:xfrm>
            <a:custGeom>
              <a:rect b="b" l="l" r="r" t="t"/>
              <a:pathLst>
                <a:path extrusionOk="0" h="19541" w="17680">
                  <a:moveTo>
                    <a:pt x="7515" y="0"/>
                  </a:moveTo>
                  <a:cubicBezTo>
                    <a:pt x="7069" y="0"/>
                    <a:pt x="6620" y="38"/>
                    <a:pt x="6172" y="117"/>
                  </a:cubicBezTo>
                  <a:cubicBezTo>
                    <a:pt x="6005" y="183"/>
                    <a:pt x="5805" y="217"/>
                    <a:pt x="5638" y="250"/>
                  </a:cubicBezTo>
                  <a:cubicBezTo>
                    <a:pt x="3069" y="884"/>
                    <a:pt x="1001" y="2719"/>
                    <a:pt x="0" y="5120"/>
                  </a:cubicBezTo>
                  <a:cubicBezTo>
                    <a:pt x="534" y="4353"/>
                    <a:pt x="1201" y="3619"/>
                    <a:pt x="2002" y="3086"/>
                  </a:cubicBezTo>
                  <a:cubicBezTo>
                    <a:pt x="3414" y="2106"/>
                    <a:pt x="5049" y="1614"/>
                    <a:pt x="6680" y="1614"/>
                  </a:cubicBezTo>
                  <a:cubicBezTo>
                    <a:pt x="8326" y="1614"/>
                    <a:pt x="9968" y="2114"/>
                    <a:pt x="11375" y="3119"/>
                  </a:cubicBezTo>
                  <a:cubicBezTo>
                    <a:pt x="15011" y="5754"/>
                    <a:pt x="15878" y="10858"/>
                    <a:pt x="13243" y="14460"/>
                  </a:cubicBezTo>
                  <a:cubicBezTo>
                    <a:pt x="11657" y="16677"/>
                    <a:pt x="9141" y="17865"/>
                    <a:pt x="6595" y="17865"/>
                  </a:cubicBezTo>
                  <a:cubicBezTo>
                    <a:pt x="4964" y="17865"/>
                    <a:pt x="3321" y="17377"/>
                    <a:pt x="1902" y="16362"/>
                  </a:cubicBezTo>
                  <a:lnTo>
                    <a:pt x="1902" y="16362"/>
                  </a:lnTo>
                  <a:cubicBezTo>
                    <a:pt x="3663" y="18351"/>
                    <a:pt x="6103" y="19541"/>
                    <a:pt x="8642" y="19541"/>
                  </a:cubicBezTo>
                  <a:cubicBezTo>
                    <a:pt x="9084" y="19541"/>
                    <a:pt x="9529" y="19505"/>
                    <a:pt x="9974" y="19431"/>
                  </a:cubicBezTo>
                  <a:cubicBezTo>
                    <a:pt x="10641" y="19364"/>
                    <a:pt x="11275" y="19130"/>
                    <a:pt x="11842" y="18897"/>
                  </a:cubicBezTo>
                  <a:cubicBezTo>
                    <a:pt x="15545" y="17296"/>
                    <a:pt x="17680" y="12959"/>
                    <a:pt x="16779" y="8356"/>
                  </a:cubicBezTo>
                  <a:cubicBezTo>
                    <a:pt x="15782" y="3521"/>
                    <a:pt x="11801" y="0"/>
                    <a:pt x="751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46"/>
            <p:cNvSpPr/>
            <p:nvPr/>
          </p:nvSpPr>
          <p:spPr>
            <a:xfrm>
              <a:off x="3575225" y="1065800"/>
              <a:ext cx="442000" cy="488525"/>
            </a:xfrm>
            <a:custGeom>
              <a:rect b="b" l="l" r="r" t="t"/>
              <a:pathLst>
                <a:path extrusionOk="0" h="19541" w="17680">
                  <a:moveTo>
                    <a:pt x="7515" y="0"/>
                  </a:moveTo>
                  <a:cubicBezTo>
                    <a:pt x="7069" y="0"/>
                    <a:pt x="6620" y="38"/>
                    <a:pt x="6172" y="117"/>
                  </a:cubicBezTo>
                  <a:cubicBezTo>
                    <a:pt x="6005" y="183"/>
                    <a:pt x="5805" y="217"/>
                    <a:pt x="5638" y="250"/>
                  </a:cubicBezTo>
                  <a:cubicBezTo>
                    <a:pt x="3069" y="884"/>
                    <a:pt x="1001" y="2719"/>
                    <a:pt x="0" y="5120"/>
                  </a:cubicBezTo>
                  <a:cubicBezTo>
                    <a:pt x="534" y="4353"/>
                    <a:pt x="1201" y="3619"/>
                    <a:pt x="2002" y="3086"/>
                  </a:cubicBezTo>
                  <a:cubicBezTo>
                    <a:pt x="3414" y="2106"/>
                    <a:pt x="5049" y="1614"/>
                    <a:pt x="6680" y="1614"/>
                  </a:cubicBezTo>
                  <a:cubicBezTo>
                    <a:pt x="8326" y="1614"/>
                    <a:pt x="9968" y="2114"/>
                    <a:pt x="11375" y="3119"/>
                  </a:cubicBezTo>
                  <a:cubicBezTo>
                    <a:pt x="15011" y="5754"/>
                    <a:pt x="15878" y="10858"/>
                    <a:pt x="13243" y="14460"/>
                  </a:cubicBezTo>
                  <a:cubicBezTo>
                    <a:pt x="11657" y="16677"/>
                    <a:pt x="9141" y="17865"/>
                    <a:pt x="6595" y="17865"/>
                  </a:cubicBezTo>
                  <a:cubicBezTo>
                    <a:pt x="4964" y="17865"/>
                    <a:pt x="3321" y="17377"/>
                    <a:pt x="1902" y="16362"/>
                  </a:cubicBezTo>
                  <a:lnTo>
                    <a:pt x="1902" y="16362"/>
                  </a:lnTo>
                  <a:cubicBezTo>
                    <a:pt x="3663" y="18351"/>
                    <a:pt x="6103" y="19541"/>
                    <a:pt x="8642" y="19541"/>
                  </a:cubicBezTo>
                  <a:cubicBezTo>
                    <a:pt x="9084" y="19541"/>
                    <a:pt x="9529" y="19505"/>
                    <a:pt x="9974" y="19431"/>
                  </a:cubicBezTo>
                  <a:cubicBezTo>
                    <a:pt x="10641" y="19364"/>
                    <a:pt x="11275" y="19130"/>
                    <a:pt x="11842" y="18897"/>
                  </a:cubicBezTo>
                  <a:cubicBezTo>
                    <a:pt x="15545" y="17296"/>
                    <a:pt x="17680" y="12959"/>
                    <a:pt x="16779" y="8356"/>
                  </a:cubicBezTo>
                  <a:cubicBezTo>
                    <a:pt x="15782" y="3521"/>
                    <a:pt x="11801" y="0"/>
                    <a:pt x="7515" y="0"/>
                  </a:cubicBezTo>
                  <a:close/>
                </a:path>
              </a:pathLst>
            </a:custGeom>
            <a:solidFill>
              <a:srgbClr val="FFFFFF">
                <a:alpha val="301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46"/>
            <p:cNvSpPr/>
            <p:nvPr/>
          </p:nvSpPr>
          <p:spPr>
            <a:xfrm>
              <a:off x="3533525" y="1106025"/>
              <a:ext cx="416150" cy="405800"/>
            </a:xfrm>
            <a:custGeom>
              <a:rect b="b" l="l" r="r" t="t"/>
              <a:pathLst>
                <a:path extrusionOk="0" h="16232" w="16646">
                  <a:moveTo>
                    <a:pt x="8308" y="1"/>
                  </a:moveTo>
                  <a:cubicBezTo>
                    <a:pt x="8186" y="1"/>
                    <a:pt x="8063" y="3"/>
                    <a:pt x="7940" y="9"/>
                  </a:cubicBezTo>
                  <a:cubicBezTo>
                    <a:pt x="3470" y="209"/>
                    <a:pt x="1" y="4045"/>
                    <a:pt x="201" y="8515"/>
                  </a:cubicBezTo>
                  <a:cubicBezTo>
                    <a:pt x="427" y="12842"/>
                    <a:pt x="4029" y="16232"/>
                    <a:pt x="8284" y="16232"/>
                  </a:cubicBezTo>
                  <a:cubicBezTo>
                    <a:pt x="8424" y="16232"/>
                    <a:pt x="8565" y="16228"/>
                    <a:pt x="8707" y="16220"/>
                  </a:cubicBezTo>
                  <a:cubicBezTo>
                    <a:pt x="13177" y="16020"/>
                    <a:pt x="16646" y="12184"/>
                    <a:pt x="16446" y="7748"/>
                  </a:cubicBezTo>
                  <a:cubicBezTo>
                    <a:pt x="16186" y="3370"/>
                    <a:pt x="12585" y="1"/>
                    <a:pt x="8308" y="1"/>
                  </a:cubicBezTo>
                  <a:close/>
                </a:path>
              </a:pathLst>
            </a:custGeom>
            <a:solidFill>
              <a:schemeClr val="accent6">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46"/>
            <p:cNvSpPr/>
            <p:nvPr/>
          </p:nvSpPr>
          <p:spPr>
            <a:xfrm>
              <a:off x="3538525" y="1280825"/>
              <a:ext cx="411150" cy="231775"/>
            </a:xfrm>
            <a:custGeom>
              <a:rect b="b" l="l" r="r" t="t"/>
              <a:pathLst>
                <a:path extrusionOk="0" h="9271" w="16446">
                  <a:moveTo>
                    <a:pt x="8422" y="0"/>
                  </a:moveTo>
                  <a:cubicBezTo>
                    <a:pt x="5205" y="0"/>
                    <a:pt x="1938" y="392"/>
                    <a:pt x="1" y="1523"/>
                  </a:cubicBezTo>
                  <a:cubicBezTo>
                    <a:pt x="228" y="5870"/>
                    <a:pt x="3799" y="9270"/>
                    <a:pt x="8136" y="9270"/>
                  </a:cubicBezTo>
                  <a:cubicBezTo>
                    <a:pt x="8259" y="9270"/>
                    <a:pt x="8383" y="9267"/>
                    <a:pt x="8507" y="9262"/>
                  </a:cubicBezTo>
                  <a:cubicBezTo>
                    <a:pt x="12977" y="9028"/>
                    <a:pt x="16446" y="5259"/>
                    <a:pt x="16246" y="756"/>
                  </a:cubicBezTo>
                  <a:cubicBezTo>
                    <a:pt x="14462" y="350"/>
                    <a:pt x="11465" y="0"/>
                    <a:pt x="8422" y="0"/>
                  </a:cubicBezTo>
                  <a:close/>
                </a:path>
              </a:pathLst>
            </a:custGeom>
            <a:solidFill>
              <a:schemeClr val="accent6">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46"/>
            <p:cNvSpPr/>
            <p:nvPr/>
          </p:nvSpPr>
          <p:spPr>
            <a:xfrm>
              <a:off x="3692800" y="1639125"/>
              <a:ext cx="281900" cy="190975"/>
            </a:xfrm>
            <a:custGeom>
              <a:rect b="b" l="l" r="r" t="t"/>
              <a:pathLst>
                <a:path extrusionOk="0" h="7639" w="11276">
                  <a:moveTo>
                    <a:pt x="10909" y="0"/>
                  </a:moveTo>
                  <a:lnTo>
                    <a:pt x="1" y="7472"/>
                  </a:lnTo>
                  <a:lnTo>
                    <a:pt x="234" y="7639"/>
                  </a:lnTo>
                  <a:cubicBezTo>
                    <a:pt x="3837" y="6838"/>
                    <a:pt x="7573" y="6338"/>
                    <a:pt x="11276" y="6138"/>
                  </a:cubicBezTo>
                  <a:cubicBezTo>
                    <a:pt x="11142" y="4136"/>
                    <a:pt x="11075" y="167"/>
                    <a:pt x="11109" y="167"/>
                  </a:cubicBezTo>
                  <a:lnTo>
                    <a:pt x="10909"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46"/>
            <p:cNvSpPr/>
            <p:nvPr/>
          </p:nvSpPr>
          <p:spPr>
            <a:xfrm>
              <a:off x="3680300" y="1638275"/>
              <a:ext cx="289400" cy="186000"/>
            </a:xfrm>
            <a:custGeom>
              <a:rect b="b" l="l" r="r" t="t"/>
              <a:pathLst>
                <a:path extrusionOk="0" h="7440" w="11576">
                  <a:moveTo>
                    <a:pt x="11342" y="1"/>
                  </a:moveTo>
                  <a:cubicBezTo>
                    <a:pt x="7573" y="201"/>
                    <a:pt x="3770" y="668"/>
                    <a:pt x="0" y="1402"/>
                  </a:cubicBezTo>
                  <a:cubicBezTo>
                    <a:pt x="101" y="3470"/>
                    <a:pt x="267" y="5438"/>
                    <a:pt x="467" y="7439"/>
                  </a:cubicBezTo>
                  <a:cubicBezTo>
                    <a:pt x="4137" y="6672"/>
                    <a:pt x="7839" y="6172"/>
                    <a:pt x="11575" y="5972"/>
                  </a:cubicBezTo>
                  <a:cubicBezTo>
                    <a:pt x="11475" y="4004"/>
                    <a:pt x="11409" y="2002"/>
                    <a:pt x="1134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46"/>
            <p:cNvSpPr/>
            <p:nvPr/>
          </p:nvSpPr>
          <p:spPr>
            <a:xfrm>
              <a:off x="3872100" y="1667425"/>
              <a:ext cx="37550" cy="37600"/>
            </a:xfrm>
            <a:custGeom>
              <a:rect b="b" l="l" r="r" t="t"/>
              <a:pathLst>
                <a:path extrusionOk="0" h="1504" w="1502">
                  <a:moveTo>
                    <a:pt x="723" y="0"/>
                  </a:moveTo>
                  <a:cubicBezTo>
                    <a:pt x="704" y="0"/>
                    <a:pt x="686" y="1"/>
                    <a:pt x="668" y="2"/>
                  </a:cubicBezTo>
                  <a:cubicBezTo>
                    <a:pt x="301" y="36"/>
                    <a:pt x="1" y="369"/>
                    <a:pt x="1" y="736"/>
                  </a:cubicBezTo>
                  <a:cubicBezTo>
                    <a:pt x="1" y="1170"/>
                    <a:pt x="334" y="1503"/>
                    <a:pt x="768" y="1503"/>
                  </a:cubicBezTo>
                  <a:cubicBezTo>
                    <a:pt x="1168" y="1503"/>
                    <a:pt x="1502" y="1170"/>
                    <a:pt x="1502" y="736"/>
                  </a:cubicBezTo>
                  <a:cubicBezTo>
                    <a:pt x="1470" y="353"/>
                    <a:pt x="1132" y="0"/>
                    <a:pt x="72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46"/>
            <p:cNvSpPr/>
            <p:nvPr/>
          </p:nvSpPr>
          <p:spPr>
            <a:xfrm>
              <a:off x="3874600" y="1726625"/>
              <a:ext cx="37550" cy="37600"/>
            </a:xfrm>
            <a:custGeom>
              <a:rect b="b" l="l" r="r" t="t"/>
              <a:pathLst>
                <a:path extrusionOk="0" h="1504" w="1502">
                  <a:moveTo>
                    <a:pt x="719" y="1"/>
                  </a:moveTo>
                  <a:cubicBezTo>
                    <a:pt x="702" y="1"/>
                    <a:pt x="685" y="1"/>
                    <a:pt x="668" y="3"/>
                  </a:cubicBezTo>
                  <a:cubicBezTo>
                    <a:pt x="301" y="36"/>
                    <a:pt x="1" y="370"/>
                    <a:pt x="1" y="770"/>
                  </a:cubicBezTo>
                  <a:cubicBezTo>
                    <a:pt x="1" y="1170"/>
                    <a:pt x="334" y="1504"/>
                    <a:pt x="735" y="1504"/>
                  </a:cubicBezTo>
                  <a:cubicBezTo>
                    <a:pt x="1168" y="1504"/>
                    <a:pt x="1502" y="1170"/>
                    <a:pt x="1502" y="770"/>
                  </a:cubicBezTo>
                  <a:cubicBezTo>
                    <a:pt x="1470" y="355"/>
                    <a:pt x="1101" y="1"/>
                    <a:pt x="71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46"/>
            <p:cNvSpPr/>
            <p:nvPr/>
          </p:nvSpPr>
          <p:spPr>
            <a:xfrm>
              <a:off x="3727825" y="1684975"/>
              <a:ext cx="101775" cy="96775"/>
            </a:xfrm>
            <a:custGeom>
              <a:rect b="b" l="l" r="r" t="t"/>
              <a:pathLst>
                <a:path extrusionOk="0" h="3871" w="4071">
                  <a:moveTo>
                    <a:pt x="1835" y="1"/>
                  </a:moveTo>
                  <a:cubicBezTo>
                    <a:pt x="1102" y="1268"/>
                    <a:pt x="501" y="2536"/>
                    <a:pt x="1" y="3870"/>
                  </a:cubicBezTo>
                  <a:cubicBezTo>
                    <a:pt x="1335" y="3637"/>
                    <a:pt x="2703" y="3470"/>
                    <a:pt x="4070" y="3370"/>
                  </a:cubicBezTo>
                  <a:cubicBezTo>
                    <a:pt x="3170" y="2136"/>
                    <a:pt x="1835" y="1"/>
                    <a:pt x="183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24" name="Google Shape;924;p4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925" name="Google Shape;925;p46"/>
          <p:cNvPicPr preferRelativeResize="0"/>
          <p:nvPr/>
        </p:nvPicPr>
        <p:blipFill>
          <a:blip r:embed="rId3">
            <a:alphaModFix/>
          </a:blip>
          <a:stretch>
            <a:fillRect/>
          </a:stretch>
        </p:blipFill>
        <p:spPr>
          <a:xfrm>
            <a:off x="-3" y="4267225"/>
            <a:ext cx="825299" cy="87622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7">
                                            <p:txEl>
                                              <p:pRg end="0" st="0"/>
                                            </p:txEl>
                                          </p:spTgt>
                                        </p:tgtEl>
                                        <p:attrNameLst>
                                          <p:attrName>style.visibility</p:attrName>
                                        </p:attrNameLst>
                                      </p:cBhvr>
                                      <p:to>
                                        <p:strVal val="visible"/>
                                      </p:to>
                                    </p:set>
                                    <p:animEffect filter="fade" transition="in">
                                      <p:cBhvr>
                                        <p:cTn dur="1000"/>
                                        <p:tgtEl>
                                          <p:spTgt spid="85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7">
                                            <p:txEl>
                                              <p:pRg end="1" st="1"/>
                                            </p:txEl>
                                          </p:spTgt>
                                        </p:tgtEl>
                                        <p:attrNameLst>
                                          <p:attrName>style.visibility</p:attrName>
                                        </p:attrNameLst>
                                      </p:cBhvr>
                                      <p:to>
                                        <p:strVal val="visible"/>
                                      </p:to>
                                    </p:set>
                                    <p:animEffect filter="fade" transition="in">
                                      <p:cBhvr>
                                        <p:cTn dur="1000"/>
                                        <p:tgtEl>
                                          <p:spTgt spid="85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7">
                                            <p:txEl>
                                              <p:pRg end="2" st="2"/>
                                            </p:txEl>
                                          </p:spTgt>
                                        </p:tgtEl>
                                        <p:attrNameLst>
                                          <p:attrName>style.visibility</p:attrName>
                                        </p:attrNameLst>
                                      </p:cBhvr>
                                      <p:to>
                                        <p:strVal val="visible"/>
                                      </p:to>
                                    </p:set>
                                    <p:animEffect filter="fade" transition="in">
                                      <p:cBhvr>
                                        <p:cTn dur="1000"/>
                                        <p:tgtEl>
                                          <p:spTgt spid="85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7">
                                            <p:txEl>
                                              <p:pRg end="3" st="3"/>
                                            </p:txEl>
                                          </p:spTgt>
                                        </p:tgtEl>
                                        <p:attrNameLst>
                                          <p:attrName>style.visibility</p:attrName>
                                        </p:attrNameLst>
                                      </p:cBhvr>
                                      <p:to>
                                        <p:strVal val="visible"/>
                                      </p:to>
                                    </p:set>
                                    <p:animEffect filter="fade" transition="in">
                                      <p:cBhvr>
                                        <p:cTn dur="1000"/>
                                        <p:tgtEl>
                                          <p:spTgt spid="857">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9" name="Shape 929"/>
        <p:cNvGrpSpPr/>
        <p:nvPr/>
      </p:nvGrpSpPr>
      <p:grpSpPr>
        <a:xfrm>
          <a:off x="0" y="0"/>
          <a:ext cx="0" cy="0"/>
          <a:chOff x="0" y="0"/>
          <a:chExt cx="0" cy="0"/>
        </a:xfrm>
      </p:grpSpPr>
      <p:sp>
        <p:nvSpPr>
          <p:cNvPr id="930" name="Google Shape;930;p47"/>
          <p:cNvSpPr txBox="1"/>
          <p:nvPr>
            <p:ph idx="2" type="body"/>
          </p:nvPr>
        </p:nvSpPr>
        <p:spPr>
          <a:xfrm>
            <a:off x="482600" y="2458425"/>
            <a:ext cx="2674500" cy="2291400"/>
          </a:xfrm>
          <a:prstGeom prst="rect">
            <a:avLst/>
          </a:prstGeom>
        </p:spPr>
        <p:txBody>
          <a:bodyPr anchorCtr="0" anchor="t" bIns="91425" lIns="91425" spcFirstLastPara="1" rIns="91425" wrap="square" tIns="91425">
            <a:normAutofit fontScale="92500" lnSpcReduction="20000"/>
          </a:bodyPr>
          <a:lstStyle/>
          <a:p>
            <a:pPr indent="0" lvl="0" marL="0" rtl="0" algn="ctr">
              <a:spcBef>
                <a:spcPts val="0"/>
              </a:spcBef>
              <a:spcAft>
                <a:spcPts val="0"/>
              </a:spcAft>
              <a:buNone/>
            </a:pPr>
            <a:r>
              <a:rPr lang="en"/>
              <a:t>Mark a location on the Earth sphere using a small piece of blue tack or a little figurine.  </a:t>
            </a:r>
            <a:endParaRPr/>
          </a:p>
          <a:p>
            <a:pPr indent="0" lvl="0" marL="0" rtl="0" algn="ctr">
              <a:spcBef>
                <a:spcPts val="1600"/>
              </a:spcBef>
              <a:spcAft>
                <a:spcPts val="0"/>
              </a:spcAft>
              <a:buNone/>
            </a:pPr>
            <a:r>
              <a:rPr lang="en"/>
              <a:t>Rotate the Earth around the sun in an anti-clockwise motion by hand.</a:t>
            </a:r>
            <a:endParaRPr/>
          </a:p>
          <a:p>
            <a:pPr indent="0" lvl="0" marL="0" rtl="0" algn="ctr">
              <a:spcBef>
                <a:spcPts val="1600"/>
              </a:spcBef>
              <a:spcAft>
                <a:spcPts val="1600"/>
              </a:spcAft>
              <a:buNone/>
            </a:pPr>
            <a:r>
              <a:rPr lang="en"/>
              <a:t>Watch the journey your location makes through a </a:t>
            </a:r>
            <a:r>
              <a:rPr lang="en"/>
              <a:t>24 hr</a:t>
            </a:r>
            <a:r>
              <a:rPr lang="en"/>
              <a:t> rotation of our Earth.</a:t>
            </a:r>
            <a:endParaRPr/>
          </a:p>
        </p:txBody>
      </p:sp>
      <p:sp>
        <p:nvSpPr>
          <p:cNvPr id="931" name="Google Shape;931;p47"/>
          <p:cNvSpPr txBox="1"/>
          <p:nvPr>
            <p:ph idx="3" type="subTitle"/>
          </p:nvPr>
        </p:nvSpPr>
        <p:spPr>
          <a:xfrm>
            <a:off x="828000" y="2035075"/>
            <a:ext cx="2329200" cy="547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Observe</a:t>
            </a:r>
            <a:endParaRPr/>
          </a:p>
        </p:txBody>
      </p:sp>
      <p:sp>
        <p:nvSpPr>
          <p:cNvPr id="932" name="Google Shape;932;p47"/>
          <p:cNvSpPr txBox="1"/>
          <p:nvPr>
            <p:ph idx="1" type="subTitle"/>
          </p:nvPr>
        </p:nvSpPr>
        <p:spPr>
          <a:xfrm>
            <a:off x="5986800" y="2035075"/>
            <a:ext cx="2329200" cy="547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Apply</a:t>
            </a:r>
            <a:endParaRPr/>
          </a:p>
        </p:txBody>
      </p:sp>
      <p:sp>
        <p:nvSpPr>
          <p:cNvPr id="933" name="Google Shape;933;p47"/>
          <p:cNvSpPr txBox="1"/>
          <p:nvPr>
            <p:ph type="title"/>
          </p:nvPr>
        </p:nvSpPr>
        <p:spPr>
          <a:xfrm>
            <a:off x="812700" y="590800"/>
            <a:ext cx="7518600" cy="5301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a:t>A Day on Earth - The Sun’s Movement</a:t>
            </a:r>
            <a:endParaRPr/>
          </a:p>
        </p:txBody>
      </p:sp>
      <p:sp>
        <p:nvSpPr>
          <p:cNvPr id="934" name="Google Shape;934;p47"/>
          <p:cNvSpPr txBox="1"/>
          <p:nvPr>
            <p:ph idx="4" type="body"/>
          </p:nvPr>
        </p:nvSpPr>
        <p:spPr>
          <a:xfrm>
            <a:off x="5986800" y="2458425"/>
            <a:ext cx="2329200" cy="2329200"/>
          </a:xfrm>
          <a:prstGeom prst="rect">
            <a:avLst/>
          </a:prstGeom>
        </p:spPr>
        <p:txBody>
          <a:bodyPr anchorCtr="0" anchor="t" bIns="91425" lIns="91425" spcFirstLastPara="1" rIns="91425" wrap="square" tIns="91425">
            <a:normAutofit fontScale="92500" lnSpcReduction="20000"/>
          </a:bodyPr>
          <a:lstStyle/>
          <a:p>
            <a:pPr indent="0" lvl="0" marL="0" rtl="0" algn="ctr">
              <a:spcBef>
                <a:spcPts val="0"/>
              </a:spcBef>
              <a:spcAft>
                <a:spcPts val="0"/>
              </a:spcAft>
              <a:buNone/>
            </a:pPr>
            <a:r>
              <a:rPr lang="en"/>
              <a:t>Our sun appears to rise in the East, and set in the West.  </a:t>
            </a:r>
            <a:endParaRPr/>
          </a:p>
          <a:p>
            <a:pPr indent="0" lvl="0" marL="0" rtl="0" algn="ctr">
              <a:spcBef>
                <a:spcPts val="1600"/>
              </a:spcBef>
              <a:spcAft>
                <a:spcPts val="0"/>
              </a:spcAft>
              <a:buNone/>
            </a:pPr>
            <a:r>
              <a:rPr lang="en"/>
              <a:t>The UK is in in the Northern Hemisphere, which means the sun always seems a little to the South of us. </a:t>
            </a:r>
            <a:endParaRPr/>
          </a:p>
          <a:p>
            <a:pPr indent="0" lvl="0" marL="0" rtl="0" algn="ctr">
              <a:spcBef>
                <a:spcPts val="1600"/>
              </a:spcBef>
              <a:spcAft>
                <a:spcPts val="1600"/>
              </a:spcAft>
              <a:buNone/>
            </a:pPr>
            <a:r>
              <a:rPr lang="en"/>
              <a:t> Why might that be?</a:t>
            </a:r>
            <a:endParaRPr/>
          </a:p>
        </p:txBody>
      </p:sp>
      <p:sp>
        <p:nvSpPr>
          <p:cNvPr id="935" name="Google Shape;935;p47"/>
          <p:cNvSpPr txBox="1"/>
          <p:nvPr>
            <p:ph idx="5" type="body"/>
          </p:nvPr>
        </p:nvSpPr>
        <p:spPr>
          <a:xfrm>
            <a:off x="3407400" y="2458425"/>
            <a:ext cx="2329200" cy="2628900"/>
          </a:xfrm>
          <a:prstGeom prst="rect">
            <a:avLst/>
          </a:prstGeom>
        </p:spPr>
        <p:txBody>
          <a:bodyPr anchorCtr="0" anchor="t" bIns="91425" lIns="91425" spcFirstLastPara="1" rIns="91425" wrap="square" tIns="91425">
            <a:normAutofit fontScale="92500" lnSpcReduction="20000"/>
          </a:bodyPr>
          <a:lstStyle/>
          <a:p>
            <a:pPr indent="0" lvl="0" marL="0" rtl="0" algn="ctr">
              <a:spcBef>
                <a:spcPts val="0"/>
              </a:spcBef>
              <a:spcAft>
                <a:spcPts val="0"/>
              </a:spcAft>
              <a:buNone/>
            </a:pPr>
            <a:r>
              <a:rPr lang="en"/>
              <a:t>If you were standing at that location, where would you feel the sun rise?  Where would it seem to set?  </a:t>
            </a:r>
            <a:endParaRPr/>
          </a:p>
          <a:p>
            <a:pPr indent="0" lvl="0" marL="0" rtl="0" algn="ctr">
              <a:spcBef>
                <a:spcPts val="1600"/>
              </a:spcBef>
              <a:spcAft>
                <a:spcPts val="0"/>
              </a:spcAft>
              <a:buNone/>
            </a:pPr>
            <a:r>
              <a:rPr lang="en"/>
              <a:t>Think about the geographic descriptors, North, East, South, West.</a:t>
            </a:r>
            <a:endParaRPr/>
          </a:p>
          <a:p>
            <a:pPr indent="0" lvl="0" marL="0" rtl="0" algn="ctr">
              <a:spcBef>
                <a:spcPts val="1600"/>
              </a:spcBef>
              <a:spcAft>
                <a:spcPts val="1600"/>
              </a:spcAft>
              <a:buNone/>
            </a:pPr>
            <a:r>
              <a:rPr lang="en"/>
              <a:t>What is causing our sun to rise?   (Does our sun really ‘rise’?)</a:t>
            </a:r>
            <a:endParaRPr/>
          </a:p>
        </p:txBody>
      </p:sp>
      <p:sp>
        <p:nvSpPr>
          <p:cNvPr id="936" name="Google Shape;936;p47"/>
          <p:cNvSpPr txBox="1"/>
          <p:nvPr>
            <p:ph idx="6" type="subTitle"/>
          </p:nvPr>
        </p:nvSpPr>
        <p:spPr>
          <a:xfrm>
            <a:off x="3407400" y="2035075"/>
            <a:ext cx="2329200" cy="547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Think</a:t>
            </a:r>
            <a:endParaRPr/>
          </a:p>
        </p:txBody>
      </p:sp>
      <p:grpSp>
        <p:nvGrpSpPr>
          <p:cNvPr id="937" name="Google Shape;937;p47"/>
          <p:cNvGrpSpPr/>
          <p:nvPr/>
        </p:nvGrpSpPr>
        <p:grpSpPr>
          <a:xfrm>
            <a:off x="1728741" y="1429866"/>
            <a:ext cx="530330" cy="530330"/>
            <a:chOff x="1190625" y="238125"/>
            <a:chExt cx="4919575" cy="4919575"/>
          </a:xfrm>
        </p:grpSpPr>
        <p:sp>
          <p:nvSpPr>
            <p:cNvPr id="938" name="Google Shape;938;p47"/>
            <p:cNvSpPr/>
            <p:nvPr/>
          </p:nvSpPr>
          <p:spPr>
            <a:xfrm>
              <a:off x="1190625" y="238125"/>
              <a:ext cx="4919575" cy="4919575"/>
            </a:xfrm>
            <a:custGeom>
              <a:rect b="b" l="l" r="r" t="t"/>
              <a:pathLst>
                <a:path extrusionOk="0" h="196783" w="196783">
                  <a:moveTo>
                    <a:pt x="98530" y="0"/>
                  </a:moveTo>
                  <a:cubicBezTo>
                    <a:pt x="44130" y="0"/>
                    <a:pt x="0" y="44130"/>
                    <a:pt x="0" y="98530"/>
                  </a:cubicBezTo>
                  <a:cubicBezTo>
                    <a:pt x="0" y="152652"/>
                    <a:pt x="44130" y="196783"/>
                    <a:pt x="98530" y="196783"/>
                  </a:cubicBezTo>
                  <a:cubicBezTo>
                    <a:pt x="152652" y="196783"/>
                    <a:pt x="196783" y="152652"/>
                    <a:pt x="196783" y="98530"/>
                  </a:cubicBezTo>
                  <a:cubicBezTo>
                    <a:pt x="196783" y="44130"/>
                    <a:pt x="152652" y="0"/>
                    <a:pt x="98530" y="0"/>
                  </a:cubicBezTo>
                  <a:close/>
                </a:path>
              </a:pathLst>
            </a:custGeom>
            <a:solidFill>
              <a:srgbClr val="A45E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47"/>
            <p:cNvSpPr/>
            <p:nvPr/>
          </p:nvSpPr>
          <p:spPr>
            <a:xfrm>
              <a:off x="3327750" y="855650"/>
              <a:ext cx="1214300" cy="305350"/>
            </a:xfrm>
            <a:custGeom>
              <a:rect b="b" l="l" r="r" t="t"/>
              <a:pathLst>
                <a:path extrusionOk="0" h="12214" w="48572">
                  <a:moveTo>
                    <a:pt x="24147" y="1"/>
                  </a:moveTo>
                  <a:cubicBezTo>
                    <a:pt x="10825" y="1"/>
                    <a:pt x="0" y="2776"/>
                    <a:pt x="0" y="6107"/>
                  </a:cubicBezTo>
                  <a:cubicBezTo>
                    <a:pt x="0" y="9438"/>
                    <a:pt x="10825" y="12213"/>
                    <a:pt x="24147" y="12213"/>
                  </a:cubicBezTo>
                  <a:cubicBezTo>
                    <a:pt x="37747" y="12213"/>
                    <a:pt x="48571" y="9438"/>
                    <a:pt x="48571" y="6107"/>
                  </a:cubicBezTo>
                  <a:cubicBezTo>
                    <a:pt x="48571" y="2776"/>
                    <a:pt x="37747" y="1"/>
                    <a:pt x="24147" y="1"/>
                  </a:cubicBezTo>
                  <a:close/>
                </a:path>
              </a:pathLst>
            </a:custGeom>
            <a:solidFill>
              <a:srgbClr val="D9C8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47"/>
            <p:cNvSpPr/>
            <p:nvPr/>
          </p:nvSpPr>
          <p:spPr>
            <a:xfrm>
              <a:off x="1835925" y="2874825"/>
              <a:ext cx="1408575" cy="430225"/>
            </a:xfrm>
            <a:custGeom>
              <a:rect b="b" l="l" r="r" t="t"/>
              <a:pathLst>
                <a:path extrusionOk="0" h="17209" w="56343">
                  <a:moveTo>
                    <a:pt x="28033" y="1"/>
                  </a:moveTo>
                  <a:cubicBezTo>
                    <a:pt x="12490" y="1"/>
                    <a:pt x="0" y="3887"/>
                    <a:pt x="0" y="8605"/>
                  </a:cubicBezTo>
                  <a:cubicBezTo>
                    <a:pt x="0" y="13323"/>
                    <a:pt x="12490" y="17209"/>
                    <a:pt x="28033" y="17209"/>
                  </a:cubicBezTo>
                  <a:cubicBezTo>
                    <a:pt x="43575" y="17209"/>
                    <a:pt x="56343" y="13323"/>
                    <a:pt x="56343" y="8605"/>
                  </a:cubicBezTo>
                  <a:cubicBezTo>
                    <a:pt x="56343" y="3887"/>
                    <a:pt x="43575" y="1"/>
                    <a:pt x="28033" y="1"/>
                  </a:cubicBezTo>
                  <a:close/>
                </a:path>
              </a:pathLst>
            </a:custGeom>
            <a:solidFill>
              <a:srgbClr val="D9C8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47"/>
            <p:cNvSpPr/>
            <p:nvPr/>
          </p:nvSpPr>
          <p:spPr>
            <a:xfrm>
              <a:off x="1738775" y="1736875"/>
              <a:ext cx="1922050" cy="305325"/>
            </a:xfrm>
            <a:custGeom>
              <a:rect b="b" l="l" r="r" t="t"/>
              <a:pathLst>
                <a:path extrusionOk="0" h="12213" w="76882">
                  <a:moveTo>
                    <a:pt x="38580" y="1"/>
                  </a:moveTo>
                  <a:cubicBezTo>
                    <a:pt x="17486" y="1"/>
                    <a:pt x="0" y="2776"/>
                    <a:pt x="0" y="6107"/>
                  </a:cubicBezTo>
                  <a:cubicBezTo>
                    <a:pt x="0" y="9437"/>
                    <a:pt x="17209" y="12213"/>
                    <a:pt x="38580" y="12213"/>
                  </a:cubicBezTo>
                  <a:cubicBezTo>
                    <a:pt x="59674" y="12213"/>
                    <a:pt x="76882" y="9715"/>
                    <a:pt x="76882" y="6107"/>
                  </a:cubicBezTo>
                  <a:cubicBezTo>
                    <a:pt x="76882" y="2776"/>
                    <a:pt x="59674" y="1"/>
                    <a:pt x="38580" y="1"/>
                  </a:cubicBezTo>
                  <a:close/>
                </a:path>
              </a:pathLst>
            </a:custGeom>
            <a:solidFill>
              <a:srgbClr val="D9C8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47"/>
            <p:cNvSpPr/>
            <p:nvPr/>
          </p:nvSpPr>
          <p:spPr>
            <a:xfrm>
              <a:off x="3757950" y="2423825"/>
              <a:ext cx="1387775" cy="194300"/>
            </a:xfrm>
            <a:custGeom>
              <a:rect b="b" l="l" r="r" t="t"/>
              <a:pathLst>
                <a:path extrusionOk="0" h="7772" w="55511">
                  <a:moveTo>
                    <a:pt x="27755" y="0"/>
                  </a:moveTo>
                  <a:cubicBezTo>
                    <a:pt x="12490" y="0"/>
                    <a:pt x="0" y="1665"/>
                    <a:pt x="0" y="3886"/>
                  </a:cubicBezTo>
                  <a:cubicBezTo>
                    <a:pt x="0" y="5829"/>
                    <a:pt x="12490" y="7772"/>
                    <a:pt x="27755" y="7772"/>
                  </a:cubicBezTo>
                  <a:cubicBezTo>
                    <a:pt x="43021" y="7772"/>
                    <a:pt x="55510" y="5829"/>
                    <a:pt x="55510" y="3886"/>
                  </a:cubicBezTo>
                  <a:cubicBezTo>
                    <a:pt x="55510" y="1665"/>
                    <a:pt x="43021" y="0"/>
                    <a:pt x="27755" y="0"/>
                  </a:cubicBezTo>
                  <a:close/>
                </a:path>
              </a:pathLst>
            </a:custGeom>
            <a:solidFill>
              <a:srgbClr val="D9C8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47"/>
            <p:cNvSpPr/>
            <p:nvPr/>
          </p:nvSpPr>
          <p:spPr>
            <a:xfrm>
              <a:off x="3272225" y="3721350"/>
              <a:ext cx="1179625" cy="173500"/>
            </a:xfrm>
            <a:custGeom>
              <a:rect b="b" l="l" r="r" t="t"/>
              <a:pathLst>
                <a:path extrusionOk="0" h="6940" w="47185">
                  <a:moveTo>
                    <a:pt x="23593" y="1"/>
                  </a:moveTo>
                  <a:cubicBezTo>
                    <a:pt x="10548" y="1"/>
                    <a:pt x="1" y="1389"/>
                    <a:pt x="1" y="3332"/>
                  </a:cubicBezTo>
                  <a:cubicBezTo>
                    <a:pt x="1" y="5274"/>
                    <a:pt x="10548" y="6940"/>
                    <a:pt x="23593" y="6940"/>
                  </a:cubicBezTo>
                  <a:cubicBezTo>
                    <a:pt x="36637" y="6940"/>
                    <a:pt x="47184" y="5274"/>
                    <a:pt x="47184" y="3332"/>
                  </a:cubicBezTo>
                  <a:cubicBezTo>
                    <a:pt x="47184" y="1666"/>
                    <a:pt x="36637" y="1"/>
                    <a:pt x="23593" y="1"/>
                  </a:cubicBezTo>
                  <a:close/>
                </a:path>
              </a:pathLst>
            </a:custGeom>
            <a:solidFill>
              <a:srgbClr val="D9C8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4" name="Google Shape;944;p47"/>
          <p:cNvGrpSpPr/>
          <p:nvPr/>
        </p:nvGrpSpPr>
        <p:grpSpPr>
          <a:xfrm>
            <a:off x="4306842" y="1429883"/>
            <a:ext cx="530306" cy="530306"/>
            <a:chOff x="1190625" y="238125"/>
            <a:chExt cx="5168675" cy="5168675"/>
          </a:xfrm>
        </p:grpSpPr>
        <p:sp>
          <p:nvSpPr>
            <p:cNvPr id="945" name="Google Shape;945;p47"/>
            <p:cNvSpPr/>
            <p:nvPr/>
          </p:nvSpPr>
          <p:spPr>
            <a:xfrm>
              <a:off x="1190625" y="238125"/>
              <a:ext cx="5168675" cy="5168675"/>
            </a:xfrm>
            <a:custGeom>
              <a:rect b="b" l="l" r="r" t="t"/>
              <a:pathLst>
                <a:path extrusionOk="0" h="206747" w="206747">
                  <a:moveTo>
                    <a:pt x="103257" y="0"/>
                  </a:moveTo>
                  <a:cubicBezTo>
                    <a:pt x="46255" y="0"/>
                    <a:pt x="0" y="46255"/>
                    <a:pt x="0" y="103257"/>
                  </a:cubicBezTo>
                  <a:cubicBezTo>
                    <a:pt x="0" y="160258"/>
                    <a:pt x="46255" y="206747"/>
                    <a:pt x="103257" y="206747"/>
                  </a:cubicBezTo>
                  <a:cubicBezTo>
                    <a:pt x="160258" y="206747"/>
                    <a:pt x="206747" y="160258"/>
                    <a:pt x="206747" y="103257"/>
                  </a:cubicBezTo>
                  <a:cubicBezTo>
                    <a:pt x="206747" y="46255"/>
                    <a:pt x="160258" y="0"/>
                    <a:pt x="103257" y="0"/>
                  </a:cubicBezTo>
                  <a:close/>
                </a:path>
              </a:pathLst>
            </a:custGeom>
            <a:solidFill>
              <a:srgbClr val="D97B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47"/>
            <p:cNvSpPr/>
            <p:nvPr/>
          </p:nvSpPr>
          <p:spPr>
            <a:xfrm>
              <a:off x="2300275" y="2194625"/>
              <a:ext cx="4047350" cy="2955200"/>
            </a:xfrm>
            <a:custGeom>
              <a:rect b="b" l="l" r="r" t="t"/>
              <a:pathLst>
                <a:path extrusionOk="0" h="118208" w="161894">
                  <a:moveTo>
                    <a:pt x="159090" y="0"/>
                  </a:moveTo>
                  <a:cubicBezTo>
                    <a:pt x="150446" y="21726"/>
                    <a:pt x="127085" y="49292"/>
                    <a:pt x="90642" y="74055"/>
                  </a:cubicBezTo>
                  <a:cubicBezTo>
                    <a:pt x="56067" y="97416"/>
                    <a:pt x="23361" y="108863"/>
                    <a:pt x="0" y="110031"/>
                  </a:cubicBezTo>
                  <a:cubicBezTo>
                    <a:pt x="4673" y="113302"/>
                    <a:pt x="9345" y="115872"/>
                    <a:pt x="14484" y="118208"/>
                  </a:cubicBezTo>
                  <a:cubicBezTo>
                    <a:pt x="38546" y="114003"/>
                    <a:pt x="67514" y="101621"/>
                    <a:pt x="96248" y="82231"/>
                  </a:cubicBezTo>
                  <a:cubicBezTo>
                    <a:pt x="126151" y="61674"/>
                    <a:pt x="149045" y="38312"/>
                    <a:pt x="161893" y="16586"/>
                  </a:cubicBezTo>
                  <a:cubicBezTo>
                    <a:pt x="161426" y="10980"/>
                    <a:pt x="160492" y="5373"/>
                    <a:pt x="159090" y="0"/>
                  </a:cubicBezTo>
                  <a:close/>
                </a:path>
              </a:pathLst>
            </a:custGeom>
            <a:solidFill>
              <a:srgbClr val="AE23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47"/>
            <p:cNvSpPr/>
            <p:nvPr/>
          </p:nvSpPr>
          <p:spPr>
            <a:xfrm>
              <a:off x="1558550" y="1254325"/>
              <a:ext cx="4438650" cy="3153775"/>
            </a:xfrm>
            <a:custGeom>
              <a:rect b="b" l="l" r="r" t="t"/>
              <a:pathLst>
                <a:path extrusionOk="0" h="126151" w="177546">
                  <a:moveTo>
                    <a:pt x="170537" y="0"/>
                  </a:moveTo>
                  <a:cubicBezTo>
                    <a:pt x="170070" y="1169"/>
                    <a:pt x="169603" y="2570"/>
                    <a:pt x="169136" y="3972"/>
                  </a:cubicBezTo>
                  <a:cubicBezTo>
                    <a:pt x="168902" y="4673"/>
                    <a:pt x="168435" y="5374"/>
                    <a:pt x="168201" y="6074"/>
                  </a:cubicBezTo>
                  <a:cubicBezTo>
                    <a:pt x="167968" y="6775"/>
                    <a:pt x="167734" y="7476"/>
                    <a:pt x="167267" y="8177"/>
                  </a:cubicBezTo>
                  <a:cubicBezTo>
                    <a:pt x="167033" y="9111"/>
                    <a:pt x="166332" y="10046"/>
                    <a:pt x="165865" y="11214"/>
                  </a:cubicBezTo>
                  <a:cubicBezTo>
                    <a:pt x="165632" y="11681"/>
                    <a:pt x="165398" y="12148"/>
                    <a:pt x="165164" y="12849"/>
                  </a:cubicBezTo>
                  <a:cubicBezTo>
                    <a:pt x="164697" y="13784"/>
                    <a:pt x="163996" y="14952"/>
                    <a:pt x="163295" y="16120"/>
                  </a:cubicBezTo>
                  <a:lnTo>
                    <a:pt x="162828" y="17288"/>
                  </a:lnTo>
                  <a:cubicBezTo>
                    <a:pt x="162127" y="18456"/>
                    <a:pt x="161193" y="19624"/>
                    <a:pt x="160492" y="21026"/>
                  </a:cubicBezTo>
                  <a:lnTo>
                    <a:pt x="160025" y="21726"/>
                  </a:lnTo>
                  <a:cubicBezTo>
                    <a:pt x="159090" y="23128"/>
                    <a:pt x="158156" y="24530"/>
                    <a:pt x="157221" y="25931"/>
                  </a:cubicBezTo>
                  <a:lnTo>
                    <a:pt x="156754" y="26399"/>
                  </a:lnTo>
                  <a:cubicBezTo>
                    <a:pt x="155820" y="27800"/>
                    <a:pt x="154885" y="29436"/>
                    <a:pt x="153717" y="30604"/>
                  </a:cubicBezTo>
                  <a:lnTo>
                    <a:pt x="153250" y="31305"/>
                  </a:lnTo>
                  <a:cubicBezTo>
                    <a:pt x="152316" y="32706"/>
                    <a:pt x="151148" y="34108"/>
                    <a:pt x="149979" y="35510"/>
                  </a:cubicBezTo>
                  <a:cubicBezTo>
                    <a:pt x="135262" y="52563"/>
                    <a:pt x="118442" y="67514"/>
                    <a:pt x="99753" y="79896"/>
                  </a:cubicBezTo>
                  <a:cubicBezTo>
                    <a:pt x="73355" y="97884"/>
                    <a:pt x="47891" y="108864"/>
                    <a:pt x="27100" y="113536"/>
                  </a:cubicBezTo>
                  <a:cubicBezTo>
                    <a:pt x="25464" y="114003"/>
                    <a:pt x="23595" y="114237"/>
                    <a:pt x="21726" y="114704"/>
                  </a:cubicBezTo>
                  <a:lnTo>
                    <a:pt x="20091" y="114938"/>
                  </a:lnTo>
                  <a:cubicBezTo>
                    <a:pt x="15020" y="115843"/>
                    <a:pt x="9809" y="116187"/>
                    <a:pt x="4566" y="116187"/>
                  </a:cubicBezTo>
                  <a:cubicBezTo>
                    <a:pt x="3046" y="116187"/>
                    <a:pt x="1523" y="116158"/>
                    <a:pt x="1" y="116106"/>
                  </a:cubicBezTo>
                  <a:lnTo>
                    <a:pt x="1" y="116106"/>
                  </a:lnTo>
                  <a:cubicBezTo>
                    <a:pt x="1169" y="117741"/>
                    <a:pt x="2337" y="119610"/>
                    <a:pt x="3505" y="121245"/>
                  </a:cubicBezTo>
                  <a:cubicBezTo>
                    <a:pt x="4673" y="122880"/>
                    <a:pt x="5841" y="124516"/>
                    <a:pt x="7009" y="126151"/>
                  </a:cubicBezTo>
                  <a:cubicBezTo>
                    <a:pt x="8411" y="126151"/>
                    <a:pt x="10046" y="125917"/>
                    <a:pt x="11681" y="125917"/>
                  </a:cubicBezTo>
                  <a:cubicBezTo>
                    <a:pt x="13784" y="125684"/>
                    <a:pt x="15886" y="125450"/>
                    <a:pt x="17989" y="125217"/>
                  </a:cubicBezTo>
                  <a:lnTo>
                    <a:pt x="21726" y="124516"/>
                  </a:lnTo>
                  <a:lnTo>
                    <a:pt x="21960" y="124516"/>
                  </a:lnTo>
                  <a:cubicBezTo>
                    <a:pt x="28501" y="123581"/>
                    <a:pt x="35276" y="121946"/>
                    <a:pt x="41817" y="120077"/>
                  </a:cubicBezTo>
                  <a:lnTo>
                    <a:pt x="41350" y="120077"/>
                  </a:lnTo>
                  <a:cubicBezTo>
                    <a:pt x="64244" y="112602"/>
                    <a:pt x="85736" y="101855"/>
                    <a:pt x="105593" y="88072"/>
                  </a:cubicBezTo>
                  <a:cubicBezTo>
                    <a:pt x="121479" y="77326"/>
                    <a:pt x="136196" y="64945"/>
                    <a:pt x="149512" y="50928"/>
                  </a:cubicBezTo>
                  <a:cubicBezTo>
                    <a:pt x="155586" y="44620"/>
                    <a:pt x="161193" y="37612"/>
                    <a:pt x="165865" y="30370"/>
                  </a:cubicBezTo>
                  <a:cubicBezTo>
                    <a:pt x="170537" y="24063"/>
                    <a:pt x="174275" y="17054"/>
                    <a:pt x="177546" y="10046"/>
                  </a:cubicBezTo>
                  <a:cubicBezTo>
                    <a:pt x="175210" y="6542"/>
                    <a:pt x="172873" y="3037"/>
                    <a:pt x="170537" y="0"/>
                  </a:cubicBezTo>
                  <a:close/>
                </a:path>
              </a:pathLst>
            </a:custGeom>
            <a:solidFill>
              <a:srgbClr val="AE23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47"/>
            <p:cNvSpPr/>
            <p:nvPr/>
          </p:nvSpPr>
          <p:spPr>
            <a:xfrm>
              <a:off x="1249025" y="681975"/>
              <a:ext cx="4175825" cy="2931850"/>
            </a:xfrm>
            <a:custGeom>
              <a:rect b="b" l="l" r="r" t="t"/>
              <a:pathLst>
                <a:path extrusionOk="0" h="117274" w="167033">
                  <a:moveTo>
                    <a:pt x="158856" y="1"/>
                  </a:moveTo>
                  <a:cubicBezTo>
                    <a:pt x="157455" y="3271"/>
                    <a:pt x="156053" y="6308"/>
                    <a:pt x="154184" y="9111"/>
                  </a:cubicBezTo>
                  <a:lnTo>
                    <a:pt x="153250" y="10747"/>
                  </a:lnTo>
                  <a:lnTo>
                    <a:pt x="151848" y="13083"/>
                  </a:lnTo>
                  <a:lnTo>
                    <a:pt x="149745" y="15886"/>
                  </a:lnTo>
                  <a:lnTo>
                    <a:pt x="148811" y="17288"/>
                  </a:lnTo>
                  <a:cubicBezTo>
                    <a:pt x="136663" y="34575"/>
                    <a:pt x="117507" y="53731"/>
                    <a:pt x="91810" y="71252"/>
                  </a:cubicBezTo>
                  <a:cubicBezTo>
                    <a:pt x="57001" y="94847"/>
                    <a:pt x="23361" y="106528"/>
                    <a:pt x="0" y="107462"/>
                  </a:cubicBezTo>
                  <a:cubicBezTo>
                    <a:pt x="701" y="110733"/>
                    <a:pt x="1635" y="114003"/>
                    <a:pt x="2570" y="117274"/>
                  </a:cubicBezTo>
                  <a:lnTo>
                    <a:pt x="3271" y="117274"/>
                  </a:lnTo>
                  <a:cubicBezTo>
                    <a:pt x="29669" y="115405"/>
                    <a:pt x="63543" y="102323"/>
                    <a:pt x="97183" y="79429"/>
                  </a:cubicBezTo>
                  <a:cubicBezTo>
                    <a:pt x="118675" y="65412"/>
                    <a:pt x="137831" y="47891"/>
                    <a:pt x="153717" y="27567"/>
                  </a:cubicBezTo>
                  <a:cubicBezTo>
                    <a:pt x="153950" y="27333"/>
                    <a:pt x="154184" y="26866"/>
                    <a:pt x="154418" y="26632"/>
                  </a:cubicBezTo>
                  <a:cubicBezTo>
                    <a:pt x="155119" y="25464"/>
                    <a:pt x="156053" y="24530"/>
                    <a:pt x="156754" y="23362"/>
                  </a:cubicBezTo>
                  <a:cubicBezTo>
                    <a:pt x="157221" y="22661"/>
                    <a:pt x="157688" y="22194"/>
                    <a:pt x="158155" y="21493"/>
                  </a:cubicBezTo>
                  <a:cubicBezTo>
                    <a:pt x="158856" y="20091"/>
                    <a:pt x="159791" y="18923"/>
                    <a:pt x="160492" y="17755"/>
                  </a:cubicBezTo>
                  <a:lnTo>
                    <a:pt x="160959" y="17054"/>
                  </a:lnTo>
                  <a:cubicBezTo>
                    <a:pt x="163295" y="13550"/>
                    <a:pt x="165164" y="9812"/>
                    <a:pt x="167033" y="6074"/>
                  </a:cubicBezTo>
                  <a:cubicBezTo>
                    <a:pt x="164463" y="3972"/>
                    <a:pt x="161660" y="1869"/>
                    <a:pt x="158856" y="1"/>
                  </a:cubicBezTo>
                  <a:close/>
                </a:path>
              </a:pathLst>
            </a:custGeom>
            <a:solidFill>
              <a:srgbClr val="AE23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9" name="Google Shape;949;p47"/>
          <p:cNvGrpSpPr/>
          <p:nvPr/>
        </p:nvGrpSpPr>
        <p:grpSpPr>
          <a:xfrm>
            <a:off x="6777711" y="1429892"/>
            <a:ext cx="744798" cy="530253"/>
            <a:chOff x="226475" y="386000"/>
            <a:chExt cx="6928350" cy="4937175"/>
          </a:xfrm>
        </p:grpSpPr>
        <p:sp>
          <p:nvSpPr>
            <p:cNvPr id="950" name="Google Shape;950;p47"/>
            <p:cNvSpPr/>
            <p:nvPr/>
          </p:nvSpPr>
          <p:spPr>
            <a:xfrm>
              <a:off x="1233700" y="386000"/>
              <a:ext cx="4937175" cy="4937175"/>
            </a:xfrm>
            <a:custGeom>
              <a:rect b="b" l="l" r="r" t="t"/>
              <a:pathLst>
                <a:path extrusionOk="0" h="197487" w="197487">
                  <a:moveTo>
                    <a:pt x="98744" y="0"/>
                  </a:moveTo>
                  <a:cubicBezTo>
                    <a:pt x="44249" y="0"/>
                    <a:pt x="0" y="44248"/>
                    <a:pt x="0" y="98743"/>
                  </a:cubicBezTo>
                  <a:cubicBezTo>
                    <a:pt x="0" y="153471"/>
                    <a:pt x="44249" y="197486"/>
                    <a:pt x="98744" y="197486"/>
                  </a:cubicBezTo>
                  <a:cubicBezTo>
                    <a:pt x="153239" y="197486"/>
                    <a:pt x="197487" y="153471"/>
                    <a:pt x="197487" y="98743"/>
                  </a:cubicBezTo>
                  <a:cubicBezTo>
                    <a:pt x="197487" y="44248"/>
                    <a:pt x="153239" y="0"/>
                    <a:pt x="98744" y="0"/>
                  </a:cubicBezTo>
                  <a:close/>
                </a:path>
              </a:pathLst>
            </a:custGeom>
            <a:solidFill>
              <a:srgbClr val="5121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47"/>
            <p:cNvSpPr/>
            <p:nvPr/>
          </p:nvSpPr>
          <p:spPr>
            <a:xfrm>
              <a:off x="2240925" y="2691550"/>
              <a:ext cx="3929950" cy="2422025"/>
            </a:xfrm>
            <a:custGeom>
              <a:rect b="b" l="l" r="r" t="t"/>
              <a:pathLst>
                <a:path extrusionOk="0" h="96881" w="157198">
                  <a:moveTo>
                    <a:pt x="156965" y="0"/>
                  </a:moveTo>
                  <a:cubicBezTo>
                    <a:pt x="124594" y="36796"/>
                    <a:pt x="58222" y="79181"/>
                    <a:pt x="0" y="86168"/>
                  </a:cubicBezTo>
                  <a:cubicBezTo>
                    <a:pt x="5823" y="90360"/>
                    <a:pt x="11878" y="94086"/>
                    <a:pt x="18631" y="96880"/>
                  </a:cubicBezTo>
                  <a:cubicBezTo>
                    <a:pt x="71496" y="84305"/>
                    <a:pt x="123430" y="55194"/>
                    <a:pt x="155801" y="23056"/>
                  </a:cubicBezTo>
                  <a:cubicBezTo>
                    <a:pt x="156732" y="17700"/>
                    <a:pt x="157198" y="12110"/>
                    <a:pt x="157198" y="6521"/>
                  </a:cubicBezTo>
                  <a:cubicBezTo>
                    <a:pt x="157198" y="4425"/>
                    <a:pt x="157198" y="2096"/>
                    <a:pt x="156965" y="0"/>
                  </a:cubicBezTo>
                  <a:close/>
                </a:path>
              </a:pathLst>
            </a:custGeom>
            <a:solidFill>
              <a:srgbClr val="D962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47"/>
            <p:cNvSpPr/>
            <p:nvPr/>
          </p:nvSpPr>
          <p:spPr>
            <a:xfrm>
              <a:off x="1315200" y="1230200"/>
              <a:ext cx="4471425" cy="2619975"/>
            </a:xfrm>
            <a:custGeom>
              <a:rect b="b" l="l" r="r" t="t"/>
              <a:pathLst>
                <a:path extrusionOk="0" h="104799" w="178857">
                  <a:moveTo>
                    <a:pt x="169774" y="0"/>
                  </a:moveTo>
                  <a:cubicBezTo>
                    <a:pt x="136704" y="40056"/>
                    <a:pt x="61948" y="87565"/>
                    <a:pt x="1" y="90359"/>
                  </a:cubicBezTo>
                  <a:cubicBezTo>
                    <a:pt x="1398" y="95250"/>
                    <a:pt x="3028" y="100141"/>
                    <a:pt x="5124" y="104798"/>
                  </a:cubicBezTo>
                  <a:cubicBezTo>
                    <a:pt x="73592" y="95250"/>
                    <a:pt x="144855" y="54262"/>
                    <a:pt x="178856" y="12110"/>
                  </a:cubicBezTo>
                  <a:cubicBezTo>
                    <a:pt x="176062" y="7918"/>
                    <a:pt x="173267" y="3726"/>
                    <a:pt x="169774" y="0"/>
                  </a:cubicBezTo>
                  <a:close/>
                </a:path>
              </a:pathLst>
            </a:custGeom>
            <a:solidFill>
              <a:srgbClr val="D962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47"/>
            <p:cNvSpPr/>
            <p:nvPr/>
          </p:nvSpPr>
          <p:spPr>
            <a:xfrm>
              <a:off x="1239525" y="613050"/>
              <a:ext cx="3720350" cy="2084350"/>
            </a:xfrm>
            <a:custGeom>
              <a:rect b="b" l="l" r="r" t="t"/>
              <a:pathLst>
                <a:path extrusionOk="0" h="83374" w="148814">
                  <a:moveTo>
                    <a:pt x="139731" y="0"/>
                  </a:moveTo>
                  <a:cubicBezTo>
                    <a:pt x="139266" y="233"/>
                    <a:pt x="138800" y="699"/>
                    <a:pt x="138334" y="1165"/>
                  </a:cubicBezTo>
                  <a:cubicBezTo>
                    <a:pt x="131580" y="7220"/>
                    <a:pt x="124361" y="12809"/>
                    <a:pt x="116909" y="17700"/>
                  </a:cubicBezTo>
                  <a:cubicBezTo>
                    <a:pt x="101538" y="27714"/>
                    <a:pt x="85469" y="36796"/>
                    <a:pt x="69167" y="44947"/>
                  </a:cubicBezTo>
                  <a:cubicBezTo>
                    <a:pt x="61016" y="49139"/>
                    <a:pt x="52632" y="53331"/>
                    <a:pt x="44481" y="56824"/>
                  </a:cubicBezTo>
                  <a:cubicBezTo>
                    <a:pt x="36097" y="60550"/>
                    <a:pt x="27481" y="64044"/>
                    <a:pt x="18631" y="66838"/>
                  </a:cubicBezTo>
                  <a:cubicBezTo>
                    <a:pt x="13042" y="68934"/>
                    <a:pt x="7220" y="70565"/>
                    <a:pt x="1398" y="71962"/>
                  </a:cubicBezTo>
                  <a:cubicBezTo>
                    <a:pt x="699" y="75688"/>
                    <a:pt x="233" y="79414"/>
                    <a:pt x="0" y="83373"/>
                  </a:cubicBezTo>
                  <a:cubicBezTo>
                    <a:pt x="7453" y="82209"/>
                    <a:pt x="14905" y="80579"/>
                    <a:pt x="22357" y="78483"/>
                  </a:cubicBezTo>
                  <a:cubicBezTo>
                    <a:pt x="40522" y="72893"/>
                    <a:pt x="58454" y="66140"/>
                    <a:pt x="75688" y="57756"/>
                  </a:cubicBezTo>
                  <a:cubicBezTo>
                    <a:pt x="92689" y="49372"/>
                    <a:pt x="108990" y="39358"/>
                    <a:pt x="124128" y="27714"/>
                  </a:cubicBezTo>
                  <a:cubicBezTo>
                    <a:pt x="131813" y="21892"/>
                    <a:pt x="139033" y="15371"/>
                    <a:pt x="145553" y="8384"/>
                  </a:cubicBezTo>
                  <a:cubicBezTo>
                    <a:pt x="146718" y="7220"/>
                    <a:pt x="147649" y="5823"/>
                    <a:pt x="148814" y="4658"/>
                  </a:cubicBezTo>
                  <a:cubicBezTo>
                    <a:pt x="145786" y="3028"/>
                    <a:pt x="142759" y="1398"/>
                    <a:pt x="139731" y="0"/>
                  </a:cubicBezTo>
                  <a:close/>
                </a:path>
              </a:pathLst>
            </a:custGeom>
            <a:solidFill>
              <a:srgbClr val="D962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47"/>
            <p:cNvSpPr/>
            <p:nvPr/>
          </p:nvSpPr>
          <p:spPr>
            <a:xfrm>
              <a:off x="226475" y="739025"/>
              <a:ext cx="6928350" cy="3937875"/>
            </a:xfrm>
            <a:custGeom>
              <a:rect b="b" l="l" r="r" t="t"/>
              <a:pathLst>
                <a:path extrusionOk="0" h="157515" w="277134">
                  <a:moveTo>
                    <a:pt x="249462" y="1"/>
                  </a:moveTo>
                  <a:cubicBezTo>
                    <a:pt x="248508" y="1"/>
                    <a:pt x="247560" y="30"/>
                    <a:pt x="246626" y="85"/>
                  </a:cubicBezTo>
                  <a:cubicBezTo>
                    <a:pt x="239872" y="551"/>
                    <a:pt x="233118" y="1482"/>
                    <a:pt x="226597" y="3112"/>
                  </a:cubicBezTo>
                  <a:cubicBezTo>
                    <a:pt x="218679" y="4976"/>
                    <a:pt x="210761" y="7304"/>
                    <a:pt x="203076" y="9633"/>
                  </a:cubicBezTo>
                  <a:cubicBezTo>
                    <a:pt x="209364" y="14990"/>
                    <a:pt x="214953" y="21045"/>
                    <a:pt x="219844" y="27798"/>
                  </a:cubicBezTo>
                  <a:cubicBezTo>
                    <a:pt x="223570" y="27100"/>
                    <a:pt x="227296" y="26168"/>
                    <a:pt x="231022" y="25469"/>
                  </a:cubicBezTo>
                  <a:cubicBezTo>
                    <a:pt x="236379" y="24538"/>
                    <a:pt x="241735" y="24072"/>
                    <a:pt x="247324" y="24072"/>
                  </a:cubicBezTo>
                  <a:lnTo>
                    <a:pt x="248954" y="24072"/>
                  </a:lnTo>
                  <a:cubicBezTo>
                    <a:pt x="248489" y="24538"/>
                    <a:pt x="248023" y="25236"/>
                    <a:pt x="247557" y="25702"/>
                  </a:cubicBezTo>
                  <a:cubicBezTo>
                    <a:pt x="243831" y="29661"/>
                    <a:pt x="240105" y="33387"/>
                    <a:pt x="235913" y="36648"/>
                  </a:cubicBezTo>
                  <a:cubicBezTo>
                    <a:pt x="226597" y="43867"/>
                    <a:pt x="217049" y="50621"/>
                    <a:pt x="207035" y="56676"/>
                  </a:cubicBezTo>
                  <a:cubicBezTo>
                    <a:pt x="187007" y="69019"/>
                    <a:pt x="166047" y="80430"/>
                    <a:pt x="144622" y="90910"/>
                  </a:cubicBezTo>
                  <a:cubicBezTo>
                    <a:pt x="133909" y="96499"/>
                    <a:pt x="123196" y="101390"/>
                    <a:pt x="112251" y="106047"/>
                  </a:cubicBezTo>
                  <a:cubicBezTo>
                    <a:pt x="101305" y="110938"/>
                    <a:pt x="90127" y="115363"/>
                    <a:pt x="79181" y="119322"/>
                  </a:cubicBezTo>
                  <a:cubicBezTo>
                    <a:pt x="68003" y="123281"/>
                    <a:pt x="56824" y="126541"/>
                    <a:pt x="45413" y="129103"/>
                  </a:cubicBezTo>
                  <a:cubicBezTo>
                    <a:pt x="40056" y="130267"/>
                    <a:pt x="34700" y="131199"/>
                    <a:pt x="29344" y="131665"/>
                  </a:cubicBezTo>
                  <a:lnTo>
                    <a:pt x="27481" y="131665"/>
                  </a:lnTo>
                  <a:cubicBezTo>
                    <a:pt x="27714" y="131199"/>
                    <a:pt x="27946" y="130733"/>
                    <a:pt x="28412" y="130267"/>
                  </a:cubicBezTo>
                  <a:cubicBezTo>
                    <a:pt x="31673" y="126076"/>
                    <a:pt x="35632" y="122116"/>
                    <a:pt x="39591" y="118623"/>
                  </a:cubicBezTo>
                  <a:cubicBezTo>
                    <a:pt x="41454" y="116993"/>
                    <a:pt x="43084" y="115596"/>
                    <a:pt x="44714" y="114198"/>
                  </a:cubicBezTo>
                  <a:cubicBezTo>
                    <a:pt x="42385" y="106047"/>
                    <a:pt x="40988" y="97664"/>
                    <a:pt x="40755" y="89513"/>
                  </a:cubicBezTo>
                  <a:cubicBezTo>
                    <a:pt x="35399" y="93239"/>
                    <a:pt x="30042" y="97198"/>
                    <a:pt x="24919" y="101390"/>
                  </a:cubicBezTo>
                  <a:cubicBezTo>
                    <a:pt x="19563" y="105582"/>
                    <a:pt x="14672" y="110239"/>
                    <a:pt x="10247" y="115363"/>
                  </a:cubicBezTo>
                  <a:cubicBezTo>
                    <a:pt x="7453" y="118390"/>
                    <a:pt x="5124" y="121651"/>
                    <a:pt x="3494" y="125377"/>
                  </a:cubicBezTo>
                  <a:cubicBezTo>
                    <a:pt x="2795" y="126308"/>
                    <a:pt x="2329" y="127473"/>
                    <a:pt x="1863" y="128637"/>
                  </a:cubicBezTo>
                  <a:cubicBezTo>
                    <a:pt x="1630" y="129336"/>
                    <a:pt x="1398" y="130035"/>
                    <a:pt x="1398" y="130733"/>
                  </a:cubicBezTo>
                  <a:cubicBezTo>
                    <a:pt x="1165" y="131432"/>
                    <a:pt x="932" y="132131"/>
                    <a:pt x="699" y="133062"/>
                  </a:cubicBezTo>
                  <a:cubicBezTo>
                    <a:pt x="0" y="137021"/>
                    <a:pt x="699" y="140980"/>
                    <a:pt x="2329" y="144706"/>
                  </a:cubicBezTo>
                  <a:cubicBezTo>
                    <a:pt x="4192" y="148200"/>
                    <a:pt x="6987" y="151227"/>
                    <a:pt x="10480" y="153323"/>
                  </a:cubicBezTo>
                  <a:cubicBezTo>
                    <a:pt x="11179" y="153789"/>
                    <a:pt x="11877" y="154022"/>
                    <a:pt x="12576" y="154487"/>
                  </a:cubicBezTo>
                  <a:cubicBezTo>
                    <a:pt x="13275" y="154720"/>
                    <a:pt x="13973" y="154953"/>
                    <a:pt x="14672" y="155186"/>
                  </a:cubicBezTo>
                  <a:cubicBezTo>
                    <a:pt x="15836" y="155652"/>
                    <a:pt x="17001" y="156118"/>
                    <a:pt x="18165" y="156351"/>
                  </a:cubicBezTo>
                  <a:cubicBezTo>
                    <a:pt x="22124" y="157282"/>
                    <a:pt x="26316" y="157515"/>
                    <a:pt x="30275" y="157515"/>
                  </a:cubicBezTo>
                  <a:cubicBezTo>
                    <a:pt x="37029" y="157515"/>
                    <a:pt x="44016" y="156816"/>
                    <a:pt x="50769" y="155419"/>
                  </a:cubicBezTo>
                  <a:cubicBezTo>
                    <a:pt x="63345" y="153323"/>
                    <a:pt x="75688" y="150063"/>
                    <a:pt x="88031" y="146336"/>
                  </a:cubicBezTo>
                  <a:cubicBezTo>
                    <a:pt x="100141" y="142377"/>
                    <a:pt x="111785" y="138186"/>
                    <a:pt x="123429" y="133528"/>
                  </a:cubicBezTo>
                  <a:cubicBezTo>
                    <a:pt x="135074" y="128637"/>
                    <a:pt x="146485" y="123747"/>
                    <a:pt x="157896" y="118390"/>
                  </a:cubicBezTo>
                  <a:cubicBezTo>
                    <a:pt x="180486" y="107445"/>
                    <a:pt x="202377" y="94869"/>
                    <a:pt x="223104" y="80430"/>
                  </a:cubicBezTo>
                  <a:cubicBezTo>
                    <a:pt x="233584" y="73211"/>
                    <a:pt x="243598" y="65293"/>
                    <a:pt x="253379" y="56676"/>
                  </a:cubicBezTo>
                  <a:cubicBezTo>
                    <a:pt x="258270" y="52251"/>
                    <a:pt x="263160" y="47128"/>
                    <a:pt x="267585" y="41771"/>
                  </a:cubicBezTo>
                  <a:cubicBezTo>
                    <a:pt x="270147" y="38744"/>
                    <a:pt x="272243" y="35251"/>
                    <a:pt x="274106" y="31524"/>
                  </a:cubicBezTo>
                  <a:cubicBezTo>
                    <a:pt x="274572" y="30593"/>
                    <a:pt x="275038" y="29196"/>
                    <a:pt x="275503" y="28031"/>
                  </a:cubicBezTo>
                  <a:cubicBezTo>
                    <a:pt x="275736" y="27565"/>
                    <a:pt x="275969" y="26634"/>
                    <a:pt x="276202" y="25935"/>
                  </a:cubicBezTo>
                  <a:cubicBezTo>
                    <a:pt x="276202" y="25236"/>
                    <a:pt x="276435" y="24538"/>
                    <a:pt x="276435" y="23606"/>
                  </a:cubicBezTo>
                  <a:cubicBezTo>
                    <a:pt x="277133" y="19647"/>
                    <a:pt x="276435" y="15688"/>
                    <a:pt x="274572" y="12195"/>
                  </a:cubicBezTo>
                  <a:cubicBezTo>
                    <a:pt x="272709" y="8469"/>
                    <a:pt x="269914" y="5674"/>
                    <a:pt x="266421" y="3578"/>
                  </a:cubicBezTo>
                  <a:cubicBezTo>
                    <a:pt x="265722" y="3345"/>
                    <a:pt x="265023" y="2880"/>
                    <a:pt x="264325" y="2647"/>
                  </a:cubicBezTo>
                  <a:cubicBezTo>
                    <a:pt x="263626" y="2414"/>
                    <a:pt x="262928" y="2181"/>
                    <a:pt x="262229" y="1948"/>
                  </a:cubicBezTo>
                  <a:cubicBezTo>
                    <a:pt x="261064" y="1482"/>
                    <a:pt x="259900" y="1249"/>
                    <a:pt x="258736" y="1016"/>
                  </a:cubicBezTo>
                  <a:cubicBezTo>
                    <a:pt x="255711" y="305"/>
                    <a:pt x="252551" y="1"/>
                    <a:pt x="249462" y="1"/>
                  </a:cubicBezTo>
                  <a:close/>
                </a:path>
              </a:pathLst>
            </a:custGeom>
            <a:solidFill>
              <a:srgbClr val="A1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5" name="Google Shape;955;p4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956" name="Google Shape;956;p47"/>
          <p:cNvPicPr preferRelativeResize="0"/>
          <p:nvPr/>
        </p:nvPicPr>
        <p:blipFill>
          <a:blip r:embed="rId3">
            <a:alphaModFix/>
          </a:blip>
          <a:stretch>
            <a:fillRect/>
          </a:stretch>
        </p:blipFill>
        <p:spPr>
          <a:xfrm>
            <a:off x="-3" y="4267225"/>
            <a:ext cx="825299" cy="87622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0"/>
                                        </p:tgtEl>
                                        <p:attrNameLst>
                                          <p:attrName>style.visibility</p:attrName>
                                        </p:attrNameLst>
                                      </p:cBhvr>
                                      <p:to>
                                        <p:strVal val="visible"/>
                                      </p:to>
                                    </p:set>
                                    <p:animEffect filter="fade" transition="in">
                                      <p:cBhvr>
                                        <p:cTn dur="1000"/>
                                        <p:tgtEl>
                                          <p:spTgt spid="9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5"/>
                                        </p:tgtEl>
                                        <p:attrNameLst>
                                          <p:attrName>style.visibility</p:attrName>
                                        </p:attrNameLst>
                                      </p:cBhvr>
                                      <p:to>
                                        <p:strVal val="visible"/>
                                      </p:to>
                                    </p:set>
                                    <p:animEffect filter="fade" transition="in">
                                      <p:cBhvr>
                                        <p:cTn dur="1000"/>
                                        <p:tgtEl>
                                          <p:spTgt spid="9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4"/>
                                        </p:tgtEl>
                                        <p:attrNameLst>
                                          <p:attrName>style.visibility</p:attrName>
                                        </p:attrNameLst>
                                      </p:cBhvr>
                                      <p:to>
                                        <p:strVal val="visible"/>
                                      </p:to>
                                    </p:set>
                                    <p:animEffect filter="fade" transition="in">
                                      <p:cBhvr>
                                        <p:cTn dur="1000"/>
                                        <p:tgtEl>
                                          <p:spTgt spid="9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0" name="Shape 960"/>
        <p:cNvGrpSpPr/>
        <p:nvPr/>
      </p:nvGrpSpPr>
      <p:grpSpPr>
        <a:xfrm>
          <a:off x="0" y="0"/>
          <a:ext cx="0" cy="0"/>
          <a:chOff x="0" y="0"/>
          <a:chExt cx="0" cy="0"/>
        </a:xfrm>
      </p:grpSpPr>
      <p:sp>
        <p:nvSpPr>
          <p:cNvPr id="961" name="Google Shape;961;p48"/>
          <p:cNvSpPr txBox="1"/>
          <p:nvPr>
            <p:ph type="title"/>
          </p:nvPr>
        </p:nvSpPr>
        <p:spPr>
          <a:xfrm>
            <a:off x="721800" y="1545750"/>
            <a:ext cx="2566800" cy="2052000"/>
          </a:xfrm>
          <a:prstGeom prst="rect">
            <a:avLst/>
          </a:prstGeom>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a:t>A Day on Earth - Shadows</a:t>
            </a:r>
            <a:endParaRPr/>
          </a:p>
        </p:txBody>
      </p:sp>
      <p:sp>
        <p:nvSpPr>
          <p:cNvPr id="962" name="Google Shape;962;p48"/>
          <p:cNvSpPr txBox="1"/>
          <p:nvPr>
            <p:ph idx="1" type="body"/>
          </p:nvPr>
        </p:nvSpPr>
        <p:spPr>
          <a:xfrm>
            <a:off x="3288600" y="1201726"/>
            <a:ext cx="1710000" cy="907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Mark a location on the Earth with blue tack or a figurine.</a:t>
            </a:r>
            <a:endParaRPr/>
          </a:p>
          <a:p>
            <a:pPr indent="0" lvl="0" marL="0" rtl="0" algn="ctr">
              <a:spcBef>
                <a:spcPts val="1600"/>
              </a:spcBef>
              <a:spcAft>
                <a:spcPts val="1600"/>
              </a:spcAft>
              <a:buNone/>
            </a:pPr>
            <a:r>
              <a:rPr lang="en"/>
              <a:t>Rotate through a day by hand.</a:t>
            </a:r>
            <a:endParaRPr/>
          </a:p>
        </p:txBody>
      </p:sp>
      <p:sp>
        <p:nvSpPr>
          <p:cNvPr id="963" name="Google Shape;963;p48"/>
          <p:cNvSpPr txBox="1"/>
          <p:nvPr>
            <p:ph idx="2" type="subTitle"/>
          </p:nvPr>
        </p:nvSpPr>
        <p:spPr>
          <a:xfrm>
            <a:off x="3288600" y="880800"/>
            <a:ext cx="1710000" cy="439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1</a:t>
            </a:r>
            <a:endParaRPr/>
          </a:p>
        </p:txBody>
      </p:sp>
      <p:sp>
        <p:nvSpPr>
          <p:cNvPr id="964" name="Google Shape;964;p48"/>
          <p:cNvSpPr txBox="1"/>
          <p:nvPr>
            <p:ph idx="3" type="body"/>
          </p:nvPr>
        </p:nvSpPr>
        <p:spPr>
          <a:xfrm>
            <a:off x="3288600" y="3475726"/>
            <a:ext cx="1710000" cy="9072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There are two times of day when we might cast a longer shadow, can you recreate this on the Earth model?</a:t>
            </a:r>
            <a:endParaRPr/>
          </a:p>
        </p:txBody>
      </p:sp>
      <p:sp>
        <p:nvSpPr>
          <p:cNvPr id="965" name="Google Shape;965;p48"/>
          <p:cNvSpPr txBox="1"/>
          <p:nvPr>
            <p:ph idx="4" type="subTitle"/>
          </p:nvPr>
        </p:nvSpPr>
        <p:spPr>
          <a:xfrm>
            <a:off x="3288600" y="3154800"/>
            <a:ext cx="1710000" cy="439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4</a:t>
            </a:r>
            <a:endParaRPr/>
          </a:p>
        </p:txBody>
      </p:sp>
      <p:sp>
        <p:nvSpPr>
          <p:cNvPr id="966" name="Google Shape;966;p48"/>
          <p:cNvSpPr txBox="1"/>
          <p:nvPr>
            <p:ph idx="5" type="body"/>
          </p:nvPr>
        </p:nvSpPr>
        <p:spPr>
          <a:xfrm>
            <a:off x="5000400" y="1201726"/>
            <a:ext cx="1710000" cy="9072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On the Tellurium, position the Earth at Equinox - neither tilted to or from the Sun.</a:t>
            </a:r>
            <a:endParaRPr/>
          </a:p>
        </p:txBody>
      </p:sp>
      <p:sp>
        <p:nvSpPr>
          <p:cNvPr id="967" name="Google Shape;967;p48"/>
          <p:cNvSpPr txBox="1"/>
          <p:nvPr>
            <p:ph idx="6" type="subTitle"/>
          </p:nvPr>
        </p:nvSpPr>
        <p:spPr>
          <a:xfrm>
            <a:off x="5000400" y="880800"/>
            <a:ext cx="1710000" cy="439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2</a:t>
            </a:r>
            <a:endParaRPr/>
          </a:p>
        </p:txBody>
      </p:sp>
      <p:sp>
        <p:nvSpPr>
          <p:cNvPr id="968" name="Google Shape;968;p48"/>
          <p:cNvSpPr txBox="1"/>
          <p:nvPr>
            <p:ph idx="7" type="body"/>
          </p:nvPr>
        </p:nvSpPr>
        <p:spPr>
          <a:xfrm>
            <a:off x="5000400" y="3475726"/>
            <a:ext cx="1710000" cy="9072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How did shadows help show time before clocks and </a:t>
            </a:r>
            <a:r>
              <a:rPr lang="en"/>
              <a:t>watches?</a:t>
            </a:r>
            <a:endParaRPr/>
          </a:p>
        </p:txBody>
      </p:sp>
      <p:sp>
        <p:nvSpPr>
          <p:cNvPr id="969" name="Google Shape;969;p48"/>
          <p:cNvSpPr txBox="1"/>
          <p:nvPr>
            <p:ph idx="8" type="subTitle"/>
          </p:nvPr>
        </p:nvSpPr>
        <p:spPr>
          <a:xfrm>
            <a:off x="5000400" y="3154800"/>
            <a:ext cx="1710000" cy="439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5</a:t>
            </a:r>
            <a:endParaRPr/>
          </a:p>
        </p:txBody>
      </p:sp>
      <p:sp>
        <p:nvSpPr>
          <p:cNvPr id="970" name="Google Shape;970;p48"/>
          <p:cNvSpPr txBox="1"/>
          <p:nvPr>
            <p:ph idx="9" type="body"/>
          </p:nvPr>
        </p:nvSpPr>
        <p:spPr>
          <a:xfrm>
            <a:off x="6712200" y="1201726"/>
            <a:ext cx="1710000" cy="907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When is the figure’s shadow the smallest?</a:t>
            </a:r>
            <a:endParaRPr/>
          </a:p>
          <a:p>
            <a:pPr indent="0" lvl="0" marL="0" rtl="0" algn="ctr">
              <a:spcBef>
                <a:spcPts val="1600"/>
              </a:spcBef>
              <a:spcAft>
                <a:spcPts val="0"/>
              </a:spcAft>
              <a:buNone/>
            </a:pPr>
            <a:r>
              <a:rPr lang="en"/>
              <a:t>At what time is this?</a:t>
            </a:r>
            <a:endParaRPr/>
          </a:p>
          <a:p>
            <a:pPr indent="0" lvl="0" marL="0" rtl="0" algn="ctr">
              <a:spcBef>
                <a:spcPts val="1600"/>
              </a:spcBef>
              <a:spcAft>
                <a:spcPts val="1600"/>
              </a:spcAft>
              <a:buNone/>
            </a:pPr>
            <a:r>
              <a:t/>
            </a:r>
            <a:endParaRPr/>
          </a:p>
        </p:txBody>
      </p:sp>
      <p:sp>
        <p:nvSpPr>
          <p:cNvPr id="971" name="Google Shape;971;p48"/>
          <p:cNvSpPr txBox="1"/>
          <p:nvPr>
            <p:ph idx="13" type="subTitle"/>
          </p:nvPr>
        </p:nvSpPr>
        <p:spPr>
          <a:xfrm>
            <a:off x="6712200" y="880800"/>
            <a:ext cx="1710000" cy="439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3</a:t>
            </a:r>
            <a:endParaRPr/>
          </a:p>
        </p:txBody>
      </p:sp>
      <p:sp>
        <p:nvSpPr>
          <p:cNvPr id="972" name="Google Shape;972;p48"/>
          <p:cNvSpPr txBox="1"/>
          <p:nvPr>
            <p:ph idx="14" type="body"/>
          </p:nvPr>
        </p:nvSpPr>
        <p:spPr>
          <a:xfrm>
            <a:off x="6712200" y="3475726"/>
            <a:ext cx="1710000" cy="9072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Move the bluetack North or South and see how shadows change depending on the hemisphere.</a:t>
            </a:r>
            <a:endParaRPr/>
          </a:p>
        </p:txBody>
      </p:sp>
      <p:sp>
        <p:nvSpPr>
          <p:cNvPr id="973" name="Google Shape;973;p48"/>
          <p:cNvSpPr txBox="1"/>
          <p:nvPr>
            <p:ph idx="15" type="subTitle"/>
          </p:nvPr>
        </p:nvSpPr>
        <p:spPr>
          <a:xfrm>
            <a:off x="6712200" y="3154800"/>
            <a:ext cx="1710000" cy="439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6</a:t>
            </a:r>
            <a:endParaRPr/>
          </a:p>
        </p:txBody>
      </p:sp>
      <p:grpSp>
        <p:nvGrpSpPr>
          <p:cNvPr id="974" name="Google Shape;974;p48"/>
          <p:cNvGrpSpPr/>
          <p:nvPr/>
        </p:nvGrpSpPr>
        <p:grpSpPr>
          <a:xfrm>
            <a:off x="3954343" y="2689963"/>
            <a:ext cx="384033" cy="384033"/>
            <a:chOff x="1190625" y="238125"/>
            <a:chExt cx="5168675" cy="5168675"/>
          </a:xfrm>
        </p:grpSpPr>
        <p:sp>
          <p:nvSpPr>
            <p:cNvPr id="975" name="Google Shape;975;p48"/>
            <p:cNvSpPr/>
            <p:nvPr/>
          </p:nvSpPr>
          <p:spPr>
            <a:xfrm>
              <a:off x="1190625" y="238125"/>
              <a:ext cx="5168675" cy="5168675"/>
            </a:xfrm>
            <a:custGeom>
              <a:rect b="b" l="l" r="r" t="t"/>
              <a:pathLst>
                <a:path extrusionOk="0" h="206747" w="206747">
                  <a:moveTo>
                    <a:pt x="103257" y="0"/>
                  </a:moveTo>
                  <a:cubicBezTo>
                    <a:pt x="46255" y="0"/>
                    <a:pt x="0" y="46255"/>
                    <a:pt x="0" y="103257"/>
                  </a:cubicBezTo>
                  <a:cubicBezTo>
                    <a:pt x="0" y="160258"/>
                    <a:pt x="46255" y="206747"/>
                    <a:pt x="103257" y="206747"/>
                  </a:cubicBezTo>
                  <a:cubicBezTo>
                    <a:pt x="160258" y="206747"/>
                    <a:pt x="206747" y="160258"/>
                    <a:pt x="206747" y="103257"/>
                  </a:cubicBezTo>
                  <a:cubicBezTo>
                    <a:pt x="206747" y="46255"/>
                    <a:pt x="160258" y="0"/>
                    <a:pt x="103257" y="0"/>
                  </a:cubicBezTo>
                  <a:close/>
                </a:path>
              </a:pathLst>
            </a:custGeom>
            <a:solidFill>
              <a:srgbClr val="A1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48"/>
            <p:cNvSpPr/>
            <p:nvPr/>
          </p:nvSpPr>
          <p:spPr>
            <a:xfrm>
              <a:off x="2300275" y="2194625"/>
              <a:ext cx="4047350" cy="2955200"/>
            </a:xfrm>
            <a:custGeom>
              <a:rect b="b" l="l" r="r" t="t"/>
              <a:pathLst>
                <a:path extrusionOk="0" h="118208" w="161894">
                  <a:moveTo>
                    <a:pt x="159090" y="0"/>
                  </a:moveTo>
                  <a:cubicBezTo>
                    <a:pt x="150446" y="21726"/>
                    <a:pt x="127085" y="49292"/>
                    <a:pt x="90642" y="74055"/>
                  </a:cubicBezTo>
                  <a:cubicBezTo>
                    <a:pt x="56067" y="97416"/>
                    <a:pt x="23361" y="108863"/>
                    <a:pt x="0" y="110031"/>
                  </a:cubicBezTo>
                  <a:cubicBezTo>
                    <a:pt x="4673" y="113302"/>
                    <a:pt x="9345" y="115872"/>
                    <a:pt x="14484" y="118208"/>
                  </a:cubicBezTo>
                  <a:cubicBezTo>
                    <a:pt x="38546" y="114003"/>
                    <a:pt x="67514" y="101621"/>
                    <a:pt x="96248" y="82231"/>
                  </a:cubicBezTo>
                  <a:cubicBezTo>
                    <a:pt x="126151" y="61674"/>
                    <a:pt x="149045" y="38312"/>
                    <a:pt x="161893" y="16586"/>
                  </a:cubicBezTo>
                  <a:cubicBezTo>
                    <a:pt x="161426" y="10980"/>
                    <a:pt x="160492" y="5373"/>
                    <a:pt x="159090" y="0"/>
                  </a:cubicBezTo>
                  <a:close/>
                </a:path>
              </a:pathLst>
            </a:custGeom>
            <a:solidFill>
              <a:srgbClr val="5121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48"/>
            <p:cNvSpPr/>
            <p:nvPr/>
          </p:nvSpPr>
          <p:spPr>
            <a:xfrm>
              <a:off x="1564400" y="1254325"/>
              <a:ext cx="4432800" cy="3153775"/>
            </a:xfrm>
            <a:custGeom>
              <a:rect b="b" l="l" r="r" t="t"/>
              <a:pathLst>
                <a:path extrusionOk="0" h="126151" w="177312">
                  <a:moveTo>
                    <a:pt x="170303" y="0"/>
                  </a:moveTo>
                  <a:cubicBezTo>
                    <a:pt x="169836" y="1169"/>
                    <a:pt x="169369" y="2570"/>
                    <a:pt x="168902" y="3972"/>
                  </a:cubicBezTo>
                  <a:cubicBezTo>
                    <a:pt x="168668" y="4673"/>
                    <a:pt x="168434" y="5374"/>
                    <a:pt x="167967" y="6074"/>
                  </a:cubicBezTo>
                  <a:cubicBezTo>
                    <a:pt x="167734" y="6775"/>
                    <a:pt x="167500" y="7476"/>
                    <a:pt x="167266" y="8177"/>
                  </a:cubicBezTo>
                  <a:cubicBezTo>
                    <a:pt x="166799" y="9111"/>
                    <a:pt x="166332" y="10046"/>
                    <a:pt x="165865" y="11214"/>
                  </a:cubicBezTo>
                  <a:cubicBezTo>
                    <a:pt x="165631" y="11681"/>
                    <a:pt x="165398" y="12148"/>
                    <a:pt x="165164" y="12849"/>
                  </a:cubicBezTo>
                  <a:cubicBezTo>
                    <a:pt x="164463" y="13784"/>
                    <a:pt x="163996" y="14952"/>
                    <a:pt x="163295" y="16120"/>
                  </a:cubicBezTo>
                  <a:lnTo>
                    <a:pt x="162594" y="17288"/>
                  </a:lnTo>
                  <a:cubicBezTo>
                    <a:pt x="161893" y="18456"/>
                    <a:pt x="161192" y="19624"/>
                    <a:pt x="160258" y="21026"/>
                  </a:cubicBezTo>
                  <a:lnTo>
                    <a:pt x="159791" y="21726"/>
                  </a:lnTo>
                  <a:cubicBezTo>
                    <a:pt x="159090" y="23128"/>
                    <a:pt x="158156" y="24530"/>
                    <a:pt x="157221" y="25931"/>
                  </a:cubicBezTo>
                  <a:lnTo>
                    <a:pt x="156754" y="26399"/>
                  </a:lnTo>
                  <a:cubicBezTo>
                    <a:pt x="155819" y="27800"/>
                    <a:pt x="154651" y="29436"/>
                    <a:pt x="153483" y="30604"/>
                  </a:cubicBezTo>
                  <a:lnTo>
                    <a:pt x="153250" y="31305"/>
                  </a:lnTo>
                  <a:cubicBezTo>
                    <a:pt x="152082" y="32706"/>
                    <a:pt x="150914" y="34108"/>
                    <a:pt x="149745" y="35510"/>
                  </a:cubicBezTo>
                  <a:cubicBezTo>
                    <a:pt x="135262" y="52563"/>
                    <a:pt x="118208" y="67514"/>
                    <a:pt x="99519" y="79896"/>
                  </a:cubicBezTo>
                  <a:cubicBezTo>
                    <a:pt x="73121" y="97884"/>
                    <a:pt x="47891" y="108864"/>
                    <a:pt x="27099" y="113536"/>
                  </a:cubicBezTo>
                  <a:cubicBezTo>
                    <a:pt x="25230" y="114003"/>
                    <a:pt x="23361" y="114237"/>
                    <a:pt x="21492" y="114704"/>
                  </a:cubicBezTo>
                  <a:lnTo>
                    <a:pt x="19857" y="114938"/>
                  </a:lnTo>
                  <a:cubicBezTo>
                    <a:pt x="14786" y="115843"/>
                    <a:pt x="9575" y="116187"/>
                    <a:pt x="4441" y="116187"/>
                  </a:cubicBezTo>
                  <a:cubicBezTo>
                    <a:pt x="2952" y="116187"/>
                    <a:pt x="1470" y="116158"/>
                    <a:pt x="0" y="116106"/>
                  </a:cubicBezTo>
                  <a:lnTo>
                    <a:pt x="0" y="116106"/>
                  </a:lnTo>
                  <a:cubicBezTo>
                    <a:pt x="935" y="117741"/>
                    <a:pt x="2103" y="119610"/>
                    <a:pt x="3271" y="121245"/>
                  </a:cubicBezTo>
                  <a:cubicBezTo>
                    <a:pt x="4439" y="122880"/>
                    <a:pt x="5607" y="124516"/>
                    <a:pt x="6775" y="126151"/>
                  </a:cubicBezTo>
                  <a:cubicBezTo>
                    <a:pt x="8410" y="126151"/>
                    <a:pt x="9812" y="125917"/>
                    <a:pt x="11447" y="125917"/>
                  </a:cubicBezTo>
                  <a:cubicBezTo>
                    <a:pt x="13316" y="125917"/>
                    <a:pt x="15419" y="125450"/>
                    <a:pt x="17755" y="125217"/>
                  </a:cubicBezTo>
                  <a:lnTo>
                    <a:pt x="21492" y="124516"/>
                  </a:lnTo>
                  <a:lnTo>
                    <a:pt x="21726" y="124516"/>
                  </a:lnTo>
                  <a:cubicBezTo>
                    <a:pt x="28267" y="123581"/>
                    <a:pt x="35042" y="121946"/>
                    <a:pt x="41583" y="120077"/>
                  </a:cubicBezTo>
                  <a:lnTo>
                    <a:pt x="41116" y="120077"/>
                  </a:lnTo>
                  <a:cubicBezTo>
                    <a:pt x="64010" y="112602"/>
                    <a:pt x="85502" y="101855"/>
                    <a:pt x="105359" y="88072"/>
                  </a:cubicBezTo>
                  <a:cubicBezTo>
                    <a:pt x="121245" y="77326"/>
                    <a:pt x="135962" y="64945"/>
                    <a:pt x="149278" y="50928"/>
                  </a:cubicBezTo>
                  <a:cubicBezTo>
                    <a:pt x="155352" y="44620"/>
                    <a:pt x="160959" y="37612"/>
                    <a:pt x="165865" y="30370"/>
                  </a:cubicBezTo>
                  <a:cubicBezTo>
                    <a:pt x="170303" y="24063"/>
                    <a:pt x="174275" y="17054"/>
                    <a:pt x="177312" y="10046"/>
                  </a:cubicBezTo>
                  <a:cubicBezTo>
                    <a:pt x="175209" y="6542"/>
                    <a:pt x="172873" y="3037"/>
                    <a:pt x="170303" y="0"/>
                  </a:cubicBezTo>
                  <a:close/>
                </a:path>
              </a:pathLst>
            </a:custGeom>
            <a:solidFill>
              <a:srgbClr val="5121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48"/>
            <p:cNvSpPr/>
            <p:nvPr/>
          </p:nvSpPr>
          <p:spPr>
            <a:xfrm>
              <a:off x="1249025" y="681975"/>
              <a:ext cx="4175825" cy="2931850"/>
            </a:xfrm>
            <a:custGeom>
              <a:rect b="b" l="l" r="r" t="t"/>
              <a:pathLst>
                <a:path extrusionOk="0" h="117274" w="167033">
                  <a:moveTo>
                    <a:pt x="158856" y="1"/>
                  </a:moveTo>
                  <a:cubicBezTo>
                    <a:pt x="157455" y="3271"/>
                    <a:pt x="156053" y="6074"/>
                    <a:pt x="154184" y="9111"/>
                  </a:cubicBezTo>
                  <a:lnTo>
                    <a:pt x="153250" y="10747"/>
                  </a:lnTo>
                  <a:lnTo>
                    <a:pt x="151848" y="13083"/>
                  </a:lnTo>
                  <a:lnTo>
                    <a:pt x="149745" y="15886"/>
                  </a:lnTo>
                  <a:lnTo>
                    <a:pt x="148811" y="17288"/>
                  </a:lnTo>
                  <a:cubicBezTo>
                    <a:pt x="136663" y="34575"/>
                    <a:pt x="117507" y="53731"/>
                    <a:pt x="91810" y="71252"/>
                  </a:cubicBezTo>
                  <a:cubicBezTo>
                    <a:pt x="57001" y="94847"/>
                    <a:pt x="23361" y="106528"/>
                    <a:pt x="0" y="107462"/>
                  </a:cubicBezTo>
                  <a:cubicBezTo>
                    <a:pt x="701" y="110733"/>
                    <a:pt x="1635" y="114003"/>
                    <a:pt x="2570" y="117274"/>
                  </a:cubicBezTo>
                  <a:lnTo>
                    <a:pt x="3271" y="117274"/>
                  </a:lnTo>
                  <a:cubicBezTo>
                    <a:pt x="29669" y="115405"/>
                    <a:pt x="63543" y="102323"/>
                    <a:pt x="97183" y="79429"/>
                  </a:cubicBezTo>
                  <a:cubicBezTo>
                    <a:pt x="118675" y="65412"/>
                    <a:pt x="137831" y="47891"/>
                    <a:pt x="153717" y="27567"/>
                  </a:cubicBezTo>
                  <a:cubicBezTo>
                    <a:pt x="153950" y="27333"/>
                    <a:pt x="154184" y="26866"/>
                    <a:pt x="154418" y="26632"/>
                  </a:cubicBezTo>
                  <a:cubicBezTo>
                    <a:pt x="155119" y="25464"/>
                    <a:pt x="156053" y="24530"/>
                    <a:pt x="156754" y="23362"/>
                  </a:cubicBezTo>
                  <a:cubicBezTo>
                    <a:pt x="157221" y="22661"/>
                    <a:pt x="157688" y="22194"/>
                    <a:pt x="158155" y="21493"/>
                  </a:cubicBezTo>
                  <a:cubicBezTo>
                    <a:pt x="158856" y="20091"/>
                    <a:pt x="159791" y="18923"/>
                    <a:pt x="160492" y="17755"/>
                  </a:cubicBezTo>
                  <a:lnTo>
                    <a:pt x="160959" y="17054"/>
                  </a:lnTo>
                  <a:cubicBezTo>
                    <a:pt x="163295" y="13550"/>
                    <a:pt x="165164" y="9812"/>
                    <a:pt x="167033" y="6074"/>
                  </a:cubicBezTo>
                  <a:cubicBezTo>
                    <a:pt x="164463" y="3972"/>
                    <a:pt x="161660" y="1869"/>
                    <a:pt x="158856" y="1"/>
                  </a:cubicBezTo>
                  <a:close/>
                </a:path>
              </a:pathLst>
            </a:custGeom>
            <a:solidFill>
              <a:srgbClr val="5121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79" name="Google Shape;979;p48"/>
          <p:cNvGrpSpPr/>
          <p:nvPr/>
        </p:nvGrpSpPr>
        <p:grpSpPr>
          <a:xfrm>
            <a:off x="7375391" y="423933"/>
            <a:ext cx="384219" cy="384219"/>
            <a:chOff x="1190625" y="238125"/>
            <a:chExt cx="4919575" cy="4919575"/>
          </a:xfrm>
        </p:grpSpPr>
        <p:sp>
          <p:nvSpPr>
            <p:cNvPr id="980" name="Google Shape;980;p48"/>
            <p:cNvSpPr/>
            <p:nvPr/>
          </p:nvSpPr>
          <p:spPr>
            <a:xfrm>
              <a:off x="1190625" y="238125"/>
              <a:ext cx="4919575" cy="4919575"/>
            </a:xfrm>
            <a:custGeom>
              <a:rect b="b" l="l" r="r" t="t"/>
              <a:pathLst>
                <a:path extrusionOk="0" h="196783" w="196783">
                  <a:moveTo>
                    <a:pt x="98530" y="0"/>
                  </a:moveTo>
                  <a:cubicBezTo>
                    <a:pt x="44130" y="0"/>
                    <a:pt x="0" y="44130"/>
                    <a:pt x="0" y="98530"/>
                  </a:cubicBezTo>
                  <a:cubicBezTo>
                    <a:pt x="0" y="152652"/>
                    <a:pt x="44130" y="196783"/>
                    <a:pt x="98530" y="196783"/>
                  </a:cubicBezTo>
                  <a:cubicBezTo>
                    <a:pt x="152652" y="196783"/>
                    <a:pt x="196783" y="152652"/>
                    <a:pt x="196783" y="98530"/>
                  </a:cubicBezTo>
                  <a:cubicBezTo>
                    <a:pt x="196783" y="44130"/>
                    <a:pt x="152652" y="0"/>
                    <a:pt x="98530" y="0"/>
                  </a:cubicBezTo>
                  <a:close/>
                </a:path>
              </a:pathLst>
            </a:custGeom>
            <a:solidFill>
              <a:srgbClr val="D962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48"/>
            <p:cNvSpPr/>
            <p:nvPr/>
          </p:nvSpPr>
          <p:spPr>
            <a:xfrm>
              <a:off x="3327750" y="855650"/>
              <a:ext cx="1214300" cy="305350"/>
            </a:xfrm>
            <a:custGeom>
              <a:rect b="b" l="l" r="r" t="t"/>
              <a:pathLst>
                <a:path extrusionOk="0" h="12214" w="48572">
                  <a:moveTo>
                    <a:pt x="24147" y="1"/>
                  </a:moveTo>
                  <a:cubicBezTo>
                    <a:pt x="10825" y="1"/>
                    <a:pt x="0" y="2776"/>
                    <a:pt x="0" y="6107"/>
                  </a:cubicBezTo>
                  <a:cubicBezTo>
                    <a:pt x="0" y="9438"/>
                    <a:pt x="10825" y="12213"/>
                    <a:pt x="24147" y="12213"/>
                  </a:cubicBezTo>
                  <a:cubicBezTo>
                    <a:pt x="37747" y="12213"/>
                    <a:pt x="48571" y="9438"/>
                    <a:pt x="48571" y="6107"/>
                  </a:cubicBezTo>
                  <a:cubicBezTo>
                    <a:pt x="48571" y="2776"/>
                    <a:pt x="37747" y="1"/>
                    <a:pt x="24147" y="1"/>
                  </a:cubicBezTo>
                  <a:close/>
                </a:path>
              </a:pathLst>
            </a:custGeom>
            <a:solidFill>
              <a:srgbClr val="AE23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48"/>
            <p:cNvSpPr/>
            <p:nvPr/>
          </p:nvSpPr>
          <p:spPr>
            <a:xfrm>
              <a:off x="1835925" y="2874825"/>
              <a:ext cx="1408575" cy="430225"/>
            </a:xfrm>
            <a:custGeom>
              <a:rect b="b" l="l" r="r" t="t"/>
              <a:pathLst>
                <a:path extrusionOk="0" h="17209" w="56343">
                  <a:moveTo>
                    <a:pt x="28033" y="1"/>
                  </a:moveTo>
                  <a:cubicBezTo>
                    <a:pt x="12490" y="1"/>
                    <a:pt x="0" y="3887"/>
                    <a:pt x="0" y="8605"/>
                  </a:cubicBezTo>
                  <a:cubicBezTo>
                    <a:pt x="0" y="13323"/>
                    <a:pt x="12490" y="17209"/>
                    <a:pt x="28033" y="17209"/>
                  </a:cubicBezTo>
                  <a:cubicBezTo>
                    <a:pt x="43575" y="17209"/>
                    <a:pt x="56343" y="13323"/>
                    <a:pt x="56343" y="8605"/>
                  </a:cubicBezTo>
                  <a:cubicBezTo>
                    <a:pt x="56343" y="3887"/>
                    <a:pt x="43575" y="1"/>
                    <a:pt x="28033" y="1"/>
                  </a:cubicBezTo>
                  <a:close/>
                </a:path>
              </a:pathLst>
            </a:custGeom>
            <a:solidFill>
              <a:srgbClr val="AE23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48"/>
            <p:cNvSpPr/>
            <p:nvPr/>
          </p:nvSpPr>
          <p:spPr>
            <a:xfrm>
              <a:off x="1738775" y="1736875"/>
              <a:ext cx="1922050" cy="305325"/>
            </a:xfrm>
            <a:custGeom>
              <a:rect b="b" l="l" r="r" t="t"/>
              <a:pathLst>
                <a:path extrusionOk="0" h="12213" w="76882">
                  <a:moveTo>
                    <a:pt x="38580" y="1"/>
                  </a:moveTo>
                  <a:cubicBezTo>
                    <a:pt x="17486" y="1"/>
                    <a:pt x="0" y="2776"/>
                    <a:pt x="0" y="6107"/>
                  </a:cubicBezTo>
                  <a:cubicBezTo>
                    <a:pt x="0" y="9437"/>
                    <a:pt x="17209" y="12213"/>
                    <a:pt x="38580" y="12213"/>
                  </a:cubicBezTo>
                  <a:cubicBezTo>
                    <a:pt x="59674" y="12213"/>
                    <a:pt x="76882" y="9715"/>
                    <a:pt x="76882" y="6107"/>
                  </a:cubicBezTo>
                  <a:cubicBezTo>
                    <a:pt x="76882" y="2776"/>
                    <a:pt x="59674" y="1"/>
                    <a:pt x="38580" y="1"/>
                  </a:cubicBezTo>
                  <a:close/>
                </a:path>
              </a:pathLst>
            </a:custGeom>
            <a:solidFill>
              <a:srgbClr val="AE23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48"/>
            <p:cNvSpPr/>
            <p:nvPr/>
          </p:nvSpPr>
          <p:spPr>
            <a:xfrm>
              <a:off x="3757950" y="2423825"/>
              <a:ext cx="1387775" cy="194300"/>
            </a:xfrm>
            <a:custGeom>
              <a:rect b="b" l="l" r="r" t="t"/>
              <a:pathLst>
                <a:path extrusionOk="0" h="7772" w="55511">
                  <a:moveTo>
                    <a:pt x="27755" y="0"/>
                  </a:moveTo>
                  <a:cubicBezTo>
                    <a:pt x="12490" y="0"/>
                    <a:pt x="0" y="1665"/>
                    <a:pt x="0" y="3886"/>
                  </a:cubicBezTo>
                  <a:cubicBezTo>
                    <a:pt x="0" y="5829"/>
                    <a:pt x="12490" y="7772"/>
                    <a:pt x="27755" y="7772"/>
                  </a:cubicBezTo>
                  <a:cubicBezTo>
                    <a:pt x="43021" y="7772"/>
                    <a:pt x="55510" y="5829"/>
                    <a:pt x="55510" y="3886"/>
                  </a:cubicBezTo>
                  <a:cubicBezTo>
                    <a:pt x="55510" y="1665"/>
                    <a:pt x="43021" y="0"/>
                    <a:pt x="27755" y="0"/>
                  </a:cubicBezTo>
                  <a:close/>
                </a:path>
              </a:pathLst>
            </a:custGeom>
            <a:solidFill>
              <a:srgbClr val="AE23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48"/>
            <p:cNvSpPr/>
            <p:nvPr/>
          </p:nvSpPr>
          <p:spPr>
            <a:xfrm>
              <a:off x="3272225" y="3721350"/>
              <a:ext cx="1179625" cy="173500"/>
            </a:xfrm>
            <a:custGeom>
              <a:rect b="b" l="l" r="r" t="t"/>
              <a:pathLst>
                <a:path extrusionOk="0" h="6940" w="47185">
                  <a:moveTo>
                    <a:pt x="23593" y="1"/>
                  </a:moveTo>
                  <a:cubicBezTo>
                    <a:pt x="10548" y="1"/>
                    <a:pt x="1" y="1666"/>
                    <a:pt x="1" y="3332"/>
                  </a:cubicBezTo>
                  <a:cubicBezTo>
                    <a:pt x="1" y="5274"/>
                    <a:pt x="10548" y="6940"/>
                    <a:pt x="23593" y="6940"/>
                  </a:cubicBezTo>
                  <a:cubicBezTo>
                    <a:pt x="36637" y="6940"/>
                    <a:pt x="47184" y="5274"/>
                    <a:pt x="47184" y="3332"/>
                  </a:cubicBezTo>
                  <a:cubicBezTo>
                    <a:pt x="47184" y="1666"/>
                    <a:pt x="36637" y="1"/>
                    <a:pt x="23593" y="1"/>
                  </a:cubicBezTo>
                  <a:close/>
                </a:path>
              </a:pathLst>
            </a:custGeom>
            <a:solidFill>
              <a:srgbClr val="AE23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6" name="Google Shape;986;p48"/>
          <p:cNvGrpSpPr/>
          <p:nvPr/>
        </p:nvGrpSpPr>
        <p:grpSpPr>
          <a:xfrm>
            <a:off x="3954431" y="424285"/>
            <a:ext cx="383867" cy="383867"/>
            <a:chOff x="1190625" y="238125"/>
            <a:chExt cx="4972375" cy="4972375"/>
          </a:xfrm>
        </p:grpSpPr>
        <p:sp>
          <p:nvSpPr>
            <p:cNvPr id="987" name="Google Shape;987;p48"/>
            <p:cNvSpPr/>
            <p:nvPr/>
          </p:nvSpPr>
          <p:spPr>
            <a:xfrm>
              <a:off x="1190625" y="238125"/>
              <a:ext cx="4972375" cy="4972375"/>
            </a:xfrm>
            <a:custGeom>
              <a:rect b="b" l="l" r="r" t="t"/>
              <a:pathLst>
                <a:path extrusionOk="0" h="198895" w="198895">
                  <a:moveTo>
                    <a:pt x="99447" y="0"/>
                  </a:moveTo>
                  <a:cubicBezTo>
                    <a:pt x="44396" y="0"/>
                    <a:pt x="0" y="44396"/>
                    <a:pt x="0" y="99447"/>
                  </a:cubicBezTo>
                  <a:cubicBezTo>
                    <a:pt x="0" y="154499"/>
                    <a:pt x="44396" y="198895"/>
                    <a:pt x="99447" y="198895"/>
                  </a:cubicBezTo>
                  <a:cubicBezTo>
                    <a:pt x="154499" y="198895"/>
                    <a:pt x="198895" y="154499"/>
                    <a:pt x="198895" y="99447"/>
                  </a:cubicBezTo>
                  <a:cubicBezTo>
                    <a:pt x="198895" y="44396"/>
                    <a:pt x="154499" y="0"/>
                    <a:pt x="99447" y="0"/>
                  </a:cubicBezTo>
                  <a:close/>
                </a:path>
              </a:pathLst>
            </a:custGeom>
            <a:solidFill>
              <a:srgbClr val="D8A1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48"/>
            <p:cNvSpPr/>
            <p:nvPr/>
          </p:nvSpPr>
          <p:spPr>
            <a:xfrm>
              <a:off x="2855475" y="652475"/>
              <a:ext cx="702950" cy="702975"/>
            </a:xfrm>
            <a:custGeom>
              <a:rect b="b" l="l" r="r" t="t"/>
              <a:pathLst>
                <a:path extrusionOk="0" h="28119" w="28118">
                  <a:moveTo>
                    <a:pt x="13911" y="1"/>
                  </a:moveTo>
                  <a:cubicBezTo>
                    <a:pt x="6216" y="1"/>
                    <a:pt x="0" y="6512"/>
                    <a:pt x="0" y="14207"/>
                  </a:cubicBezTo>
                  <a:cubicBezTo>
                    <a:pt x="0" y="21903"/>
                    <a:pt x="6216" y="28118"/>
                    <a:pt x="13911" y="28118"/>
                  </a:cubicBezTo>
                  <a:cubicBezTo>
                    <a:pt x="21606" y="28118"/>
                    <a:pt x="28118" y="21903"/>
                    <a:pt x="28118" y="14207"/>
                  </a:cubicBezTo>
                  <a:cubicBezTo>
                    <a:pt x="28118" y="6512"/>
                    <a:pt x="21606" y="1"/>
                    <a:pt x="13911" y="1"/>
                  </a:cubicBezTo>
                  <a:close/>
                </a:path>
              </a:pathLst>
            </a:custGeom>
            <a:solidFill>
              <a:srgbClr val="B277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48"/>
            <p:cNvSpPr/>
            <p:nvPr/>
          </p:nvSpPr>
          <p:spPr>
            <a:xfrm>
              <a:off x="1678975" y="1644000"/>
              <a:ext cx="591975" cy="504900"/>
            </a:xfrm>
            <a:custGeom>
              <a:rect b="b" l="l" r="r" t="t"/>
              <a:pathLst>
                <a:path extrusionOk="0" h="20196" w="23679">
                  <a:moveTo>
                    <a:pt x="13319" y="0"/>
                  </a:moveTo>
                  <a:cubicBezTo>
                    <a:pt x="4440" y="0"/>
                    <a:pt x="0" y="10951"/>
                    <a:pt x="6216" y="17167"/>
                  </a:cubicBezTo>
                  <a:cubicBezTo>
                    <a:pt x="8314" y="19265"/>
                    <a:pt x="10874" y="20195"/>
                    <a:pt x="13379" y="20195"/>
                  </a:cubicBezTo>
                  <a:cubicBezTo>
                    <a:pt x="18648" y="20195"/>
                    <a:pt x="23678" y="16081"/>
                    <a:pt x="23678" y="10063"/>
                  </a:cubicBezTo>
                  <a:lnTo>
                    <a:pt x="23382" y="10063"/>
                  </a:lnTo>
                  <a:cubicBezTo>
                    <a:pt x="23382" y="4440"/>
                    <a:pt x="18943" y="0"/>
                    <a:pt x="13319" y="0"/>
                  </a:cubicBezTo>
                  <a:close/>
                </a:path>
              </a:pathLst>
            </a:custGeom>
            <a:solidFill>
              <a:srgbClr val="B277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48"/>
            <p:cNvSpPr/>
            <p:nvPr/>
          </p:nvSpPr>
          <p:spPr>
            <a:xfrm>
              <a:off x="3987575" y="1392425"/>
              <a:ext cx="591975" cy="504900"/>
            </a:xfrm>
            <a:custGeom>
              <a:rect b="b" l="l" r="r" t="t"/>
              <a:pathLst>
                <a:path extrusionOk="0" h="20196" w="23679">
                  <a:moveTo>
                    <a:pt x="13615" y="0"/>
                  </a:moveTo>
                  <a:cubicBezTo>
                    <a:pt x="4440" y="0"/>
                    <a:pt x="0" y="10951"/>
                    <a:pt x="6512" y="17167"/>
                  </a:cubicBezTo>
                  <a:cubicBezTo>
                    <a:pt x="8515" y="19265"/>
                    <a:pt x="11010" y="20195"/>
                    <a:pt x="13471" y="20195"/>
                  </a:cubicBezTo>
                  <a:cubicBezTo>
                    <a:pt x="18648" y="20195"/>
                    <a:pt x="23678" y="16081"/>
                    <a:pt x="23678" y="10063"/>
                  </a:cubicBezTo>
                  <a:cubicBezTo>
                    <a:pt x="23678" y="4440"/>
                    <a:pt x="19239" y="0"/>
                    <a:pt x="13615" y="0"/>
                  </a:cubicBezTo>
                  <a:close/>
                </a:path>
              </a:pathLst>
            </a:custGeom>
            <a:solidFill>
              <a:srgbClr val="B277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48"/>
            <p:cNvSpPr/>
            <p:nvPr/>
          </p:nvSpPr>
          <p:spPr>
            <a:xfrm>
              <a:off x="2951650" y="3316250"/>
              <a:ext cx="503200" cy="503175"/>
            </a:xfrm>
            <a:custGeom>
              <a:rect b="b" l="l" r="r" t="t"/>
              <a:pathLst>
                <a:path extrusionOk="0" h="20127" w="20128">
                  <a:moveTo>
                    <a:pt x="10064" y="0"/>
                  </a:moveTo>
                  <a:cubicBezTo>
                    <a:pt x="4441" y="0"/>
                    <a:pt x="1" y="4736"/>
                    <a:pt x="1" y="10064"/>
                  </a:cubicBezTo>
                  <a:cubicBezTo>
                    <a:pt x="1" y="15687"/>
                    <a:pt x="4441" y="20127"/>
                    <a:pt x="10064" y="20127"/>
                  </a:cubicBezTo>
                  <a:cubicBezTo>
                    <a:pt x="15688" y="20127"/>
                    <a:pt x="20127" y="15687"/>
                    <a:pt x="20127" y="10064"/>
                  </a:cubicBezTo>
                  <a:cubicBezTo>
                    <a:pt x="20127" y="4736"/>
                    <a:pt x="15688" y="0"/>
                    <a:pt x="10064" y="0"/>
                  </a:cubicBezTo>
                  <a:close/>
                </a:path>
              </a:pathLst>
            </a:custGeom>
            <a:solidFill>
              <a:srgbClr val="B277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48"/>
            <p:cNvSpPr/>
            <p:nvPr/>
          </p:nvSpPr>
          <p:spPr>
            <a:xfrm>
              <a:off x="3084850" y="1865975"/>
              <a:ext cx="421800" cy="354725"/>
            </a:xfrm>
            <a:custGeom>
              <a:rect b="b" l="l" r="r" t="t"/>
              <a:pathLst>
                <a:path extrusionOk="0" h="14189" w="16872">
                  <a:moveTo>
                    <a:pt x="9472" y="0"/>
                  </a:moveTo>
                  <a:cubicBezTo>
                    <a:pt x="3256" y="0"/>
                    <a:pt x="0" y="7696"/>
                    <a:pt x="4440" y="12135"/>
                  </a:cubicBezTo>
                  <a:cubicBezTo>
                    <a:pt x="5955" y="13556"/>
                    <a:pt x="7774" y="14189"/>
                    <a:pt x="9546" y="14189"/>
                  </a:cubicBezTo>
                  <a:cubicBezTo>
                    <a:pt x="13312" y="14189"/>
                    <a:pt x="16871" y="11331"/>
                    <a:pt x="16871" y="7104"/>
                  </a:cubicBezTo>
                  <a:cubicBezTo>
                    <a:pt x="16871" y="3256"/>
                    <a:pt x="13615" y="0"/>
                    <a:pt x="9472" y="0"/>
                  </a:cubicBezTo>
                  <a:close/>
                </a:path>
              </a:pathLst>
            </a:custGeom>
            <a:solidFill>
              <a:srgbClr val="B277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48"/>
            <p:cNvSpPr/>
            <p:nvPr/>
          </p:nvSpPr>
          <p:spPr>
            <a:xfrm>
              <a:off x="1760375" y="2620700"/>
              <a:ext cx="836150" cy="828750"/>
            </a:xfrm>
            <a:custGeom>
              <a:rect b="b" l="l" r="r" t="t"/>
              <a:pathLst>
                <a:path extrusionOk="0" h="33150" w="33446">
                  <a:moveTo>
                    <a:pt x="16871" y="1"/>
                  </a:moveTo>
                  <a:cubicBezTo>
                    <a:pt x="7695" y="1"/>
                    <a:pt x="0" y="7400"/>
                    <a:pt x="0" y="16575"/>
                  </a:cubicBezTo>
                  <a:cubicBezTo>
                    <a:pt x="0" y="25751"/>
                    <a:pt x="7695" y="33150"/>
                    <a:pt x="16871" y="33150"/>
                  </a:cubicBezTo>
                  <a:cubicBezTo>
                    <a:pt x="26046" y="33150"/>
                    <a:pt x="33445" y="25751"/>
                    <a:pt x="33445" y="16575"/>
                  </a:cubicBezTo>
                  <a:cubicBezTo>
                    <a:pt x="33445" y="7400"/>
                    <a:pt x="26046" y="1"/>
                    <a:pt x="16871" y="1"/>
                  </a:cubicBezTo>
                  <a:close/>
                </a:path>
              </a:pathLst>
            </a:custGeom>
            <a:solidFill>
              <a:srgbClr val="B277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48"/>
            <p:cNvSpPr/>
            <p:nvPr/>
          </p:nvSpPr>
          <p:spPr>
            <a:xfrm>
              <a:off x="3913575" y="2420925"/>
              <a:ext cx="828750" cy="828750"/>
            </a:xfrm>
            <a:custGeom>
              <a:rect b="b" l="l" r="r" t="t"/>
              <a:pathLst>
                <a:path extrusionOk="0" h="33150" w="33150">
                  <a:moveTo>
                    <a:pt x="16575" y="1"/>
                  </a:moveTo>
                  <a:cubicBezTo>
                    <a:pt x="7400" y="1"/>
                    <a:pt x="1" y="7400"/>
                    <a:pt x="1" y="16575"/>
                  </a:cubicBezTo>
                  <a:cubicBezTo>
                    <a:pt x="1" y="25750"/>
                    <a:pt x="7400" y="33150"/>
                    <a:pt x="16575" y="33150"/>
                  </a:cubicBezTo>
                  <a:cubicBezTo>
                    <a:pt x="25750" y="33150"/>
                    <a:pt x="33150" y="25750"/>
                    <a:pt x="33150" y="16575"/>
                  </a:cubicBezTo>
                  <a:cubicBezTo>
                    <a:pt x="33150" y="7400"/>
                    <a:pt x="25750" y="1"/>
                    <a:pt x="16575" y="1"/>
                  </a:cubicBezTo>
                  <a:close/>
                </a:path>
              </a:pathLst>
            </a:custGeom>
            <a:solidFill>
              <a:srgbClr val="B277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48"/>
            <p:cNvSpPr/>
            <p:nvPr/>
          </p:nvSpPr>
          <p:spPr>
            <a:xfrm>
              <a:off x="5349050" y="2472725"/>
              <a:ext cx="584575" cy="501625"/>
            </a:xfrm>
            <a:custGeom>
              <a:rect b="b" l="l" r="r" t="t"/>
              <a:pathLst>
                <a:path extrusionOk="0" h="20065" w="23383">
                  <a:moveTo>
                    <a:pt x="13320" y="0"/>
                  </a:moveTo>
                  <a:cubicBezTo>
                    <a:pt x="4440" y="0"/>
                    <a:pt x="1" y="10951"/>
                    <a:pt x="6216" y="17167"/>
                  </a:cubicBezTo>
                  <a:cubicBezTo>
                    <a:pt x="8312" y="19168"/>
                    <a:pt x="10837" y="20064"/>
                    <a:pt x="13298" y="20064"/>
                  </a:cubicBezTo>
                  <a:cubicBezTo>
                    <a:pt x="18483" y="20064"/>
                    <a:pt x="23383" y="16085"/>
                    <a:pt x="23383" y="10063"/>
                  </a:cubicBezTo>
                  <a:cubicBezTo>
                    <a:pt x="23383" y="4440"/>
                    <a:pt x="18943" y="0"/>
                    <a:pt x="13320" y="0"/>
                  </a:cubicBezTo>
                  <a:close/>
                </a:path>
              </a:pathLst>
            </a:custGeom>
            <a:solidFill>
              <a:srgbClr val="B277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48"/>
            <p:cNvSpPr/>
            <p:nvPr/>
          </p:nvSpPr>
          <p:spPr>
            <a:xfrm>
              <a:off x="3684200" y="4433225"/>
              <a:ext cx="584575" cy="499675"/>
            </a:xfrm>
            <a:custGeom>
              <a:rect b="b" l="l" r="r" t="t"/>
              <a:pathLst>
                <a:path extrusionOk="0" h="19987" w="23383">
                  <a:moveTo>
                    <a:pt x="13818" y="0"/>
                  </a:moveTo>
                  <a:cubicBezTo>
                    <a:pt x="13653" y="0"/>
                    <a:pt x="13487" y="5"/>
                    <a:pt x="13319" y="14"/>
                  </a:cubicBezTo>
                  <a:cubicBezTo>
                    <a:pt x="4440" y="14"/>
                    <a:pt x="0" y="10669"/>
                    <a:pt x="6216" y="16884"/>
                  </a:cubicBezTo>
                  <a:cubicBezTo>
                    <a:pt x="8362" y="19030"/>
                    <a:pt x="10958" y="19987"/>
                    <a:pt x="13475" y="19987"/>
                  </a:cubicBezTo>
                  <a:cubicBezTo>
                    <a:pt x="18594" y="19987"/>
                    <a:pt x="23382" y="16029"/>
                    <a:pt x="23382" y="10077"/>
                  </a:cubicBezTo>
                  <a:cubicBezTo>
                    <a:pt x="23382" y="4621"/>
                    <a:pt x="19203" y="0"/>
                    <a:pt x="13818" y="0"/>
                  </a:cubicBezTo>
                  <a:close/>
                </a:path>
              </a:pathLst>
            </a:custGeom>
            <a:solidFill>
              <a:srgbClr val="B277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48"/>
            <p:cNvSpPr/>
            <p:nvPr/>
          </p:nvSpPr>
          <p:spPr>
            <a:xfrm>
              <a:off x="4660925" y="3456825"/>
              <a:ext cx="584575" cy="501400"/>
            </a:xfrm>
            <a:custGeom>
              <a:rect b="b" l="l" r="r" t="t"/>
              <a:pathLst>
                <a:path extrusionOk="0" h="20056" w="23383">
                  <a:moveTo>
                    <a:pt x="13319" y="1"/>
                  </a:moveTo>
                  <a:cubicBezTo>
                    <a:pt x="4440" y="1"/>
                    <a:pt x="0" y="10656"/>
                    <a:pt x="6216" y="17167"/>
                  </a:cubicBezTo>
                  <a:cubicBezTo>
                    <a:pt x="8300" y="19157"/>
                    <a:pt x="10809" y="20055"/>
                    <a:pt x="13258" y="20055"/>
                  </a:cubicBezTo>
                  <a:cubicBezTo>
                    <a:pt x="18457" y="20055"/>
                    <a:pt x="23382" y="16006"/>
                    <a:pt x="23382" y="9768"/>
                  </a:cubicBezTo>
                  <a:cubicBezTo>
                    <a:pt x="23382" y="4441"/>
                    <a:pt x="18942" y="1"/>
                    <a:pt x="13319" y="1"/>
                  </a:cubicBezTo>
                  <a:close/>
                </a:path>
              </a:pathLst>
            </a:custGeom>
            <a:solidFill>
              <a:srgbClr val="B277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48"/>
            <p:cNvSpPr/>
            <p:nvPr/>
          </p:nvSpPr>
          <p:spPr>
            <a:xfrm>
              <a:off x="2448500" y="4322550"/>
              <a:ext cx="503175" cy="432000"/>
            </a:xfrm>
            <a:custGeom>
              <a:rect b="b" l="l" r="r" t="t"/>
              <a:pathLst>
                <a:path extrusionOk="0" h="17280" w="20127">
                  <a:moveTo>
                    <a:pt x="11544" y="1"/>
                  </a:moveTo>
                  <a:cubicBezTo>
                    <a:pt x="3848" y="1"/>
                    <a:pt x="1" y="9472"/>
                    <a:pt x="5328" y="14800"/>
                  </a:cubicBezTo>
                  <a:cubicBezTo>
                    <a:pt x="7140" y="16516"/>
                    <a:pt x="9320" y="17280"/>
                    <a:pt x="11443" y="17280"/>
                  </a:cubicBezTo>
                  <a:cubicBezTo>
                    <a:pt x="15911" y="17280"/>
                    <a:pt x="20127" y="13896"/>
                    <a:pt x="20127" y="8880"/>
                  </a:cubicBezTo>
                  <a:lnTo>
                    <a:pt x="20127" y="8584"/>
                  </a:lnTo>
                  <a:cubicBezTo>
                    <a:pt x="20127" y="3849"/>
                    <a:pt x="16279" y="1"/>
                    <a:pt x="11544" y="1"/>
                  </a:cubicBezTo>
                  <a:close/>
                </a:path>
              </a:pathLst>
            </a:custGeom>
            <a:solidFill>
              <a:srgbClr val="B277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48"/>
            <p:cNvSpPr/>
            <p:nvPr/>
          </p:nvSpPr>
          <p:spPr>
            <a:xfrm>
              <a:off x="5304650" y="1644000"/>
              <a:ext cx="340400" cy="340375"/>
            </a:xfrm>
            <a:custGeom>
              <a:rect b="b" l="l" r="r" t="t"/>
              <a:pathLst>
                <a:path extrusionOk="0" h="13615" w="13616">
                  <a:moveTo>
                    <a:pt x="6808" y="0"/>
                  </a:moveTo>
                  <a:cubicBezTo>
                    <a:pt x="2961" y="0"/>
                    <a:pt x="1" y="2960"/>
                    <a:pt x="1" y="6808"/>
                  </a:cubicBezTo>
                  <a:cubicBezTo>
                    <a:pt x="1" y="10655"/>
                    <a:pt x="2961" y="13615"/>
                    <a:pt x="6808" y="13615"/>
                  </a:cubicBezTo>
                  <a:cubicBezTo>
                    <a:pt x="10656" y="13615"/>
                    <a:pt x="13616" y="10655"/>
                    <a:pt x="13616" y="6808"/>
                  </a:cubicBezTo>
                  <a:cubicBezTo>
                    <a:pt x="13616" y="2960"/>
                    <a:pt x="10656" y="0"/>
                    <a:pt x="6808" y="0"/>
                  </a:cubicBezTo>
                  <a:close/>
                </a:path>
              </a:pathLst>
            </a:custGeom>
            <a:solidFill>
              <a:srgbClr val="B277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48"/>
            <p:cNvSpPr/>
            <p:nvPr/>
          </p:nvSpPr>
          <p:spPr>
            <a:xfrm>
              <a:off x="4742300" y="4366950"/>
              <a:ext cx="347800" cy="347800"/>
            </a:xfrm>
            <a:custGeom>
              <a:rect b="b" l="l" r="r" t="t"/>
              <a:pathLst>
                <a:path extrusionOk="0" h="13912" w="13912">
                  <a:moveTo>
                    <a:pt x="6808" y="1"/>
                  </a:moveTo>
                  <a:cubicBezTo>
                    <a:pt x="3257" y="1"/>
                    <a:pt x="1" y="3257"/>
                    <a:pt x="1" y="7104"/>
                  </a:cubicBezTo>
                  <a:cubicBezTo>
                    <a:pt x="1" y="10656"/>
                    <a:pt x="3257" y="13912"/>
                    <a:pt x="6808" y="13912"/>
                  </a:cubicBezTo>
                  <a:cubicBezTo>
                    <a:pt x="10656" y="13912"/>
                    <a:pt x="13912" y="10656"/>
                    <a:pt x="13912" y="7104"/>
                  </a:cubicBezTo>
                  <a:cubicBezTo>
                    <a:pt x="13912" y="3257"/>
                    <a:pt x="10656" y="1"/>
                    <a:pt x="6808" y="1"/>
                  </a:cubicBezTo>
                  <a:close/>
                </a:path>
              </a:pathLst>
            </a:custGeom>
            <a:solidFill>
              <a:srgbClr val="B277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1" name="Google Shape;1001;p48"/>
          <p:cNvGrpSpPr/>
          <p:nvPr/>
        </p:nvGrpSpPr>
        <p:grpSpPr>
          <a:xfrm>
            <a:off x="7373900" y="2689757"/>
            <a:ext cx="393452" cy="384239"/>
            <a:chOff x="1190625" y="238125"/>
            <a:chExt cx="5331325" cy="5213550"/>
          </a:xfrm>
        </p:grpSpPr>
        <p:sp>
          <p:nvSpPr>
            <p:cNvPr id="1002" name="Google Shape;1002;p48"/>
            <p:cNvSpPr/>
            <p:nvPr/>
          </p:nvSpPr>
          <p:spPr>
            <a:xfrm>
              <a:off x="1190625" y="238125"/>
              <a:ext cx="5331325" cy="5213550"/>
            </a:xfrm>
            <a:custGeom>
              <a:rect b="b" l="l" r="r" t="t"/>
              <a:pathLst>
                <a:path extrusionOk="0" h="208542" w="213253">
                  <a:moveTo>
                    <a:pt x="104158" y="0"/>
                  </a:moveTo>
                  <a:cubicBezTo>
                    <a:pt x="46896" y="0"/>
                    <a:pt x="740" y="45908"/>
                    <a:pt x="0" y="103171"/>
                  </a:cubicBezTo>
                  <a:lnTo>
                    <a:pt x="0" y="103664"/>
                  </a:lnTo>
                  <a:lnTo>
                    <a:pt x="0" y="104405"/>
                  </a:lnTo>
                  <a:lnTo>
                    <a:pt x="0" y="108354"/>
                  </a:lnTo>
                  <a:lnTo>
                    <a:pt x="0" y="109341"/>
                  </a:lnTo>
                  <a:cubicBezTo>
                    <a:pt x="0" y="110822"/>
                    <a:pt x="247" y="112303"/>
                    <a:pt x="247" y="113784"/>
                  </a:cubicBezTo>
                  <a:lnTo>
                    <a:pt x="247" y="114278"/>
                  </a:lnTo>
                  <a:cubicBezTo>
                    <a:pt x="5592" y="168193"/>
                    <a:pt x="50979" y="208542"/>
                    <a:pt x="103858" y="208542"/>
                  </a:cubicBezTo>
                  <a:cubicBezTo>
                    <a:pt x="107140" y="208542"/>
                    <a:pt x="110451" y="208386"/>
                    <a:pt x="113784" y="208069"/>
                  </a:cubicBezTo>
                  <a:cubicBezTo>
                    <a:pt x="170799" y="202392"/>
                    <a:pt x="213252" y="151547"/>
                    <a:pt x="207575" y="94532"/>
                  </a:cubicBezTo>
                  <a:cubicBezTo>
                    <a:pt x="202639" y="40725"/>
                    <a:pt x="157718" y="0"/>
                    <a:pt x="104158" y="0"/>
                  </a:cubicBezTo>
                  <a:close/>
                </a:path>
              </a:pathLst>
            </a:custGeom>
            <a:solidFill>
              <a:srgbClr val="6066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48"/>
            <p:cNvSpPr/>
            <p:nvPr/>
          </p:nvSpPr>
          <p:spPr>
            <a:xfrm>
              <a:off x="1252325" y="700900"/>
              <a:ext cx="4232975" cy="2968025"/>
            </a:xfrm>
            <a:custGeom>
              <a:rect b="b" l="l" r="r" t="t"/>
              <a:pathLst>
                <a:path extrusionOk="0" h="118721" w="169319">
                  <a:moveTo>
                    <a:pt x="160927" y="0"/>
                  </a:moveTo>
                  <a:cubicBezTo>
                    <a:pt x="149326" y="21227"/>
                    <a:pt x="126125" y="46896"/>
                    <a:pt x="91817" y="70097"/>
                  </a:cubicBezTo>
                  <a:cubicBezTo>
                    <a:pt x="57756" y="93298"/>
                    <a:pt x="24189" y="105886"/>
                    <a:pt x="0" y="108354"/>
                  </a:cubicBezTo>
                  <a:cubicBezTo>
                    <a:pt x="741" y="111810"/>
                    <a:pt x="1728" y="115512"/>
                    <a:pt x="2715" y="118721"/>
                  </a:cubicBezTo>
                  <a:cubicBezTo>
                    <a:pt x="30112" y="115512"/>
                    <a:pt x="64173" y="101937"/>
                    <a:pt x="97988" y="79230"/>
                  </a:cubicBezTo>
                  <a:cubicBezTo>
                    <a:pt x="131555" y="56275"/>
                    <a:pt x="156237" y="30359"/>
                    <a:pt x="169319" y="6665"/>
                  </a:cubicBezTo>
                  <a:cubicBezTo>
                    <a:pt x="166604" y="4196"/>
                    <a:pt x="163889" y="1975"/>
                    <a:pt x="160927" y="0"/>
                  </a:cubicBezTo>
                  <a:close/>
                </a:path>
              </a:pathLst>
            </a:custGeom>
            <a:solidFill>
              <a:srgbClr val="1419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48"/>
            <p:cNvSpPr/>
            <p:nvPr/>
          </p:nvSpPr>
          <p:spPr>
            <a:xfrm>
              <a:off x="1610200" y="1336450"/>
              <a:ext cx="4473650" cy="3190175"/>
            </a:xfrm>
            <a:custGeom>
              <a:rect b="b" l="l" r="r" t="t"/>
              <a:pathLst>
                <a:path extrusionOk="0" h="127607" w="178946">
                  <a:moveTo>
                    <a:pt x="172281" y="1"/>
                  </a:moveTo>
                  <a:cubicBezTo>
                    <a:pt x="162655" y="23202"/>
                    <a:pt x="137973" y="52327"/>
                    <a:pt x="99716" y="78490"/>
                  </a:cubicBezTo>
                  <a:cubicBezTo>
                    <a:pt x="60965" y="104653"/>
                    <a:pt x="24683" y="116747"/>
                    <a:pt x="1" y="116994"/>
                  </a:cubicBezTo>
                  <a:cubicBezTo>
                    <a:pt x="2222" y="120696"/>
                    <a:pt x="4937" y="124398"/>
                    <a:pt x="7899" y="127607"/>
                  </a:cubicBezTo>
                  <a:cubicBezTo>
                    <a:pt x="35296" y="125139"/>
                    <a:pt x="70838" y="111317"/>
                    <a:pt x="105886" y="87869"/>
                  </a:cubicBezTo>
                  <a:cubicBezTo>
                    <a:pt x="140441" y="63434"/>
                    <a:pt x="166357" y="35543"/>
                    <a:pt x="178945" y="10861"/>
                  </a:cubicBezTo>
                  <a:cubicBezTo>
                    <a:pt x="176971" y="7159"/>
                    <a:pt x="174749" y="3456"/>
                    <a:pt x="172281" y="1"/>
                  </a:cubicBezTo>
                  <a:close/>
                </a:path>
              </a:pathLst>
            </a:custGeom>
            <a:solidFill>
              <a:srgbClr val="1419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48"/>
            <p:cNvSpPr/>
            <p:nvPr/>
          </p:nvSpPr>
          <p:spPr>
            <a:xfrm>
              <a:off x="2449400" y="2397775"/>
              <a:ext cx="3942975" cy="2869325"/>
            </a:xfrm>
            <a:custGeom>
              <a:rect b="b" l="l" r="r" t="t"/>
              <a:pathLst>
                <a:path extrusionOk="0" h="114773" w="157719">
                  <a:moveTo>
                    <a:pt x="156237" y="1"/>
                  </a:moveTo>
                  <a:cubicBezTo>
                    <a:pt x="144637" y="21227"/>
                    <a:pt x="121682" y="46650"/>
                    <a:pt x="87621" y="69604"/>
                  </a:cubicBezTo>
                  <a:cubicBezTo>
                    <a:pt x="55041" y="91818"/>
                    <a:pt x="23942" y="103912"/>
                    <a:pt x="0" y="107121"/>
                  </a:cubicBezTo>
                  <a:cubicBezTo>
                    <a:pt x="4937" y="110083"/>
                    <a:pt x="10120" y="112798"/>
                    <a:pt x="15550" y="114772"/>
                  </a:cubicBezTo>
                  <a:cubicBezTo>
                    <a:pt x="39245" y="109095"/>
                    <a:pt x="66642" y="96507"/>
                    <a:pt x="93792" y="78490"/>
                  </a:cubicBezTo>
                  <a:cubicBezTo>
                    <a:pt x="121436" y="59238"/>
                    <a:pt x="143403" y="38011"/>
                    <a:pt x="157718" y="17525"/>
                  </a:cubicBezTo>
                  <a:cubicBezTo>
                    <a:pt x="157718" y="14316"/>
                    <a:pt x="157718" y="11108"/>
                    <a:pt x="157224" y="8146"/>
                  </a:cubicBezTo>
                  <a:cubicBezTo>
                    <a:pt x="156978" y="5184"/>
                    <a:pt x="156731" y="2469"/>
                    <a:pt x="156237" y="1"/>
                  </a:cubicBezTo>
                  <a:close/>
                </a:path>
              </a:pathLst>
            </a:custGeom>
            <a:solidFill>
              <a:srgbClr val="1419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6" name="Google Shape;1006;p48"/>
          <p:cNvGrpSpPr/>
          <p:nvPr/>
        </p:nvGrpSpPr>
        <p:grpSpPr>
          <a:xfrm>
            <a:off x="5615595" y="2689883"/>
            <a:ext cx="512005" cy="384112"/>
            <a:chOff x="226475" y="386000"/>
            <a:chExt cx="6928350" cy="4937175"/>
          </a:xfrm>
        </p:grpSpPr>
        <p:sp>
          <p:nvSpPr>
            <p:cNvPr id="1007" name="Google Shape;1007;p48"/>
            <p:cNvSpPr/>
            <p:nvPr/>
          </p:nvSpPr>
          <p:spPr>
            <a:xfrm>
              <a:off x="1233700" y="386000"/>
              <a:ext cx="4937175" cy="4937175"/>
            </a:xfrm>
            <a:custGeom>
              <a:rect b="b" l="l" r="r" t="t"/>
              <a:pathLst>
                <a:path extrusionOk="0" h="197487" w="197487">
                  <a:moveTo>
                    <a:pt x="98744" y="0"/>
                  </a:moveTo>
                  <a:cubicBezTo>
                    <a:pt x="44249" y="0"/>
                    <a:pt x="0" y="44248"/>
                    <a:pt x="0" y="98743"/>
                  </a:cubicBezTo>
                  <a:cubicBezTo>
                    <a:pt x="0" y="153471"/>
                    <a:pt x="44249" y="197486"/>
                    <a:pt x="98744" y="197486"/>
                  </a:cubicBezTo>
                  <a:cubicBezTo>
                    <a:pt x="153239" y="197486"/>
                    <a:pt x="197487" y="153471"/>
                    <a:pt x="197487" y="98743"/>
                  </a:cubicBezTo>
                  <a:cubicBezTo>
                    <a:pt x="197487" y="44248"/>
                    <a:pt x="153239" y="0"/>
                    <a:pt x="98744" y="0"/>
                  </a:cubicBezTo>
                  <a:close/>
                </a:path>
              </a:pathLst>
            </a:custGeom>
            <a:solidFill>
              <a:srgbClr val="D9C8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48"/>
            <p:cNvSpPr/>
            <p:nvPr/>
          </p:nvSpPr>
          <p:spPr>
            <a:xfrm>
              <a:off x="2240925" y="2691550"/>
              <a:ext cx="3929950" cy="2422025"/>
            </a:xfrm>
            <a:custGeom>
              <a:rect b="b" l="l" r="r" t="t"/>
              <a:pathLst>
                <a:path extrusionOk="0" h="96881" w="157198">
                  <a:moveTo>
                    <a:pt x="156965" y="0"/>
                  </a:moveTo>
                  <a:cubicBezTo>
                    <a:pt x="124594" y="36796"/>
                    <a:pt x="58222" y="79181"/>
                    <a:pt x="0" y="86168"/>
                  </a:cubicBezTo>
                  <a:cubicBezTo>
                    <a:pt x="5823" y="90360"/>
                    <a:pt x="11878" y="94086"/>
                    <a:pt x="18631" y="96880"/>
                  </a:cubicBezTo>
                  <a:cubicBezTo>
                    <a:pt x="71496" y="84305"/>
                    <a:pt x="123430" y="55194"/>
                    <a:pt x="155801" y="23056"/>
                  </a:cubicBezTo>
                  <a:cubicBezTo>
                    <a:pt x="156732" y="17700"/>
                    <a:pt x="157198" y="12110"/>
                    <a:pt x="157198" y="6521"/>
                  </a:cubicBezTo>
                  <a:cubicBezTo>
                    <a:pt x="157198" y="4425"/>
                    <a:pt x="157198" y="2096"/>
                    <a:pt x="156965" y="0"/>
                  </a:cubicBezTo>
                  <a:close/>
                </a:path>
              </a:pathLst>
            </a:custGeom>
            <a:solidFill>
              <a:srgbClr val="D97B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48"/>
            <p:cNvSpPr/>
            <p:nvPr/>
          </p:nvSpPr>
          <p:spPr>
            <a:xfrm>
              <a:off x="1315200" y="1230200"/>
              <a:ext cx="4471425" cy="2619975"/>
            </a:xfrm>
            <a:custGeom>
              <a:rect b="b" l="l" r="r" t="t"/>
              <a:pathLst>
                <a:path extrusionOk="0" h="104799" w="178857">
                  <a:moveTo>
                    <a:pt x="169774" y="0"/>
                  </a:moveTo>
                  <a:cubicBezTo>
                    <a:pt x="136704" y="40056"/>
                    <a:pt x="61948" y="87565"/>
                    <a:pt x="1" y="90359"/>
                  </a:cubicBezTo>
                  <a:cubicBezTo>
                    <a:pt x="1398" y="95250"/>
                    <a:pt x="3028" y="100141"/>
                    <a:pt x="5124" y="104798"/>
                  </a:cubicBezTo>
                  <a:cubicBezTo>
                    <a:pt x="73592" y="95250"/>
                    <a:pt x="144855" y="54262"/>
                    <a:pt x="178856" y="12110"/>
                  </a:cubicBezTo>
                  <a:cubicBezTo>
                    <a:pt x="176062" y="7918"/>
                    <a:pt x="173267" y="3726"/>
                    <a:pt x="169774" y="0"/>
                  </a:cubicBezTo>
                  <a:close/>
                </a:path>
              </a:pathLst>
            </a:custGeom>
            <a:solidFill>
              <a:srgbClr val="D97B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48"/>
            <p:cNvSpPr/>
            <p:nvPr/>
          </p:nvSpPr>
          <p:spPr>
            <a:xfrm>
              <a:off x="1239525" y="613050"/>
              <a:ext cx="3720350" cy="2084350"/>
            </a:xfrm>
            <a:custGeom>
              <a:rect b="b" l="l" r="r" t="t"/>
              <a:pathLst>
                <a:path extrusionOk="0" h="83374" w="148814">
                  <a:moveTo>
                    <a:pt x="139731" y="0"/>
                  </a:moveTo>
                  <a:cubicBezTo>
                    <a:pt x="139266" y="233"/>
                    <a:pt x="138800" y="699"/>
                    <a:pt x="138334" y="1165"/>
                  </a:cubicBezTo>
                  <a:cubicBezTo>
                    <a:pt x="131580" y="7220"/>
                    <a:pt x="124361" y="12809"/>
                    <a:pt x="116909" y="17700"/>
                  </a:cubicBezTo>
                  <a:cubicBezTo>
                    <a:pt x="101538" y="27714"/>
                    <a:pt x="85469" y="36796"/>
                    <a:pt x="69167" y="44947"/>
                  </a:cubicBezTo>
                  <a:cubicBezTo>
                    <a:pt x="61016" y="49139"/>
                    <a:pt x="52632" y="53331"/>
                    <a:pt x="44481" y="56824"/>
                  </a:cubicBezTo>
                  <a:cubicBezTo>
                    <a:pt x="36097" y="60550"/>
                    <a:pt x="27481" y="64044"/>
                    <a:pt x="18631" y="66838"/>
                  </a:cubicBezTo>
                  <a:cubicBezTo>
                    <a:pt x="13042" y="68934"/>
                    <a:pt x="7220" y="70565"/>
                    <a:pt x="1398" y="71962"/>
                  </a:cubicBezTo>
                  <a:cubicBezTo>
                    <a:pt x="699" y="75688"/>
                    <a:pt x="233" y="79414"/>
                    <a:pt x="0" y="83373"/>
                  </a:cubicBezTo>
                  <a:cubicBezTo>
                    <a:pt x="7453" y="82209"/>
                    <a:pt x="14905" y="80579"/>
                    <a:pt x="22357" y="78483"/>
                  </a:cubicBezTo>
                  <a:cubicBezTo>
                    <a:pt x="40522" y="72893"/>
                    <a:pt x="58454" y="66140"/>
                    <a:pt x="75688" y="57756"/>
                  </a:cubicBezTo>
                  <a:cubicBezTo>
                    <a:pt x="92689" y="49372"/>
                    <a:pt x="108990" y="39358"/>
                    <a:pt x="124128" y="27714"/>
                  </a:cubicBezTo>
                  <a:cubicBezTo>
                    <a:pt x="131813" y="21892"/>
                    <a:pt x="139033" y="15371"/>
                    <a:pt x="145553" y="8384"/>
                  </a:cubicBezTo>
                  <a:cubicBezTo>
                    <a:pt x="146718" y="7220"/>
                    <a:pt x="147649" y="5823"/>
                    <a:pt x="148814" y="4658"/>
                  </a:cubicBezTo>
                  <a:cubicBezTo>
                    <a:pt x="145786" y="3028"/>
                    <a:pt x="142759" y="1398"/>
                    <a:pt x="139731" y="0"/>
                  </a:cubicBezTo>
                  <a:close/>
                </a:path>
              </a:pathLst>
            </a:custGeom>
            <a:solidFill>
              <a:srgbClr val="D97B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48"/>
            <p:cNvSpPr/>
            <p:nvPr/>
          </p:nvSpPr>
          <p:spPr>
            <a:xfrm>
              <a:off x="226475" y="739025"/>
              <a:ext cx="6928350" cy="3937875"/>
            </a:xfrm>
            <a:custGeom>
              <a:rect b="b" l="l" r="r" t="t"/>
              <a:pathLst>
                <a:path extrusionOk="0" h="157515" w="277134">
                  <a:moveTo>
                    <a:pt x="249462" y="1"/>
                  </a:moveTo>
                  <a:cubicBezTo>
                    <a:pt x="248508" y="1"/>
                    <a:pt x="247560" y="30"/>
                    <a:pt x="246626" y="85"/>
                  </a:cubicBezTo>
                  <a:cubicBezTo>
                    <a:pt x="239872" y="551"/>
                    <a:pt x="233118" y="1482"/>
                    <a:pt x="226597" y="3112"/>
                  </a:cubicBezTo>
                  <a:cubicBezTo>
                    <a:pt x="218679" y="4976"/>
                    <a:pt x="210761" y="7304"/>
                    <a:pt x="203076" y="9633"/>
                  </a:cubicBezTo>
                  <a:cubicBezTo>
                    <a:pt x="209364" y="14990"/>
                    <a:pt x="214953" y="21045"/>
                    <a:pt x="219844" y="27798"/>
                  </a:cubicBezTo>
                  <a:cubicBezTo>
                    <a:pt x="223570" y="27100"/>
                    <a:pt x="227296" y="26168"/>
                    <a:pt x="231022" y="25469"/>
                  </a:cubicBezTo>
                  <a:cubicBezTo>
                    <a:pt x="236379" y="24538"/>
                    <a:pt x="241735" y="24072"/>
                    <a:pt x="247324" y="24072"/>
                  </a:cubicBezTo>
                  <a:lnTo>
                    <a:pt x="248954" y="24072"/>
                  </a:lnTo>
                  <a:cubicBezTo>
                    <a:pt x="248489" y="24538"/>
                    <a:pt x="248023" y="25236"/>
                    <a:pt x="247557" y="25702"/>
                  </a:cubicBezTo>
                  <a:cubicBezTo>
                    <a:pt x="243831" y="29661"/>
                    <a:pt x="240105" y="33387"/>
                    <a:pt x="235913" y="36648"/>
                  </a:cubicBezTo>
                  <a:cubicBezTo>
                    <a:pt x="226597" y="43867"/>
                    <a:pt x="217049" y="50621"/>
                    <a:pt x="207035" y="56676"/>
                  </a:cubicBezTo>
                  <a:cubicBezTo>
                    <a:pt x="187007" y="69019"/>
                    <a:pt x="166047" y="80430"/>
                    <a:pt x="144622" y="90910"/>
                  </a:cubicBezTo>
                  <a:cubicBezTo>
                    <a:pt x="133909" y="96499"/>
                    <a:pt x="123196" y="101390"/>
                    <a:pt x="112251" y="106047"/>
                  </a:cubicBezTo>
                  <a:cubicBezTo>
                    <a:pt x="101305" y="110938"/>
                    <a:pt x="90127" y="115363"/>
                    <a:pt x="79181" y="119322"/>
                  </a:cubicBezTo>
                  <a:cubicBezTo>
                    <a:pt x="68003" y="123281"/>
                    <a:pt x="56824" y="126541"/>
                    <a:pt x="45413" y="129103"/>
                  </a:cubicBezTo>
                  <a:cubicBezTo>
                    <a:pt x="40056" y="130267"/>
                    <a:pt x="34700" y="131199"/>
                    <a:pt x="29344" y="131665"/>
                  </a:cubicBezTo>
                  <a:lnTo>
                    <a:pt x="27481" y="131665"/>
                  </a:lnTo>
                  <a:cubicBezTo>
                    <a:pt x="27714" y="131199"/>
                    <a:pt x="27946" y="130733"/>
                    <a:pt x="28412" y="130267"/>
                  </a:cubicBezTo>
                  <a:cubicBezTo>
                    <a:pt x="31673" y="126076"/>
                    <a:pt x="35632" y="122116"/>
                    <a:pt x="39591" y="118623"/>
                  </a:cubicBezTo>
                  <a:cubicBezTo>
                    <a:pt x="41454" y="116993"/>
                    <a:pt x="43084" y="115596"/>
                    <a:pt x="44714" y="114198"/>
                  </a:cubicBezTo>
                  <a:cubicBezTo>
                    <a:pt x="42385" y="106047"/>
                    <a:pt x="40988" y="97664"/>
                    <a:pt x="40755" y="89513"/>
                  </a:cubicBezTo>
                  <a:cubicBezTo>
                    <a:pt x="35399" y="93239"/>
                    <a:pt x="30042" y="97198"/>
                    <a:pt x="24919" y="101390"/>
                  </a:cubicBezTo>
                  <a:cubicBezTo>
                    <a:pt x="19563" y="105582"/>
                    <a:pt x="14672" y="110239"/>
                    <a:pt x="10247" y="115363"/>
                  </a:cubicBezTo>
                  <a:cubicBezTo>
                    <a:pt x="7453" y="118390"/>
                    <a:pt x="5124" y="121651"/>
                    <a:pt x="3494" y="125377"/>
                  </a:cubicBezTo>
                  <a:cubicBezTo>
                    <a:pt x="2795" y="126308"/>
                    <a:pt x="2329" y="127473"/>
                    <a:pt x="1863" y="128637"/>
                  </a:cubicBezTo>
                  <a:cubicBezTo>
                    <a:pt x="1630" y="129336"/>
                    <a:pt x="1398" y="130035"/>
                    <a:pt x="1398" y="130733"/>
                  </a:cubicBezTo>
                  <a:cubicBezTo>
                    <a:pt x="1165" y="131432"/>
                    <a:pt x="932" y="132131"/>
                    <a:pt x="699" y="133062"/>
                  </a:cubicBezTo>
                  <a:cubicBezTo>
                    <a:pt x="0" y="137021"/>
                    <a:pt x="699" y="140980"/>
                    <a:pt x="2329" y="144706"/>
                  </a:cubicBezTo>
                  <a:cubicBezTo>
                    <a:pt x="4192" y="148200"/>
                    <a:pt x="6987" y="151227"/>
                    <a:pt x="10480" y="153323"/>
                  </a:cubicBezTo>
                  <a:cubicBezTo>
                    <a:pt x="11179" y="153789"/>
                    <a:pt x="11877" y="154022"/>
                    <a:pt x="12576" y="154487"/>
                  </a:cubicBezTo>
                  <a:cubicBezTo>
                    <a:pt x="13275" y="154720"/>
                    <a:pt x="13973" y="154953"/>
                    <a:pt x="14672" y="155186"/>
                  </a:cubicBezTo>
                  <a:cubicBezTo>
                    <a:pt x="15836" y="155652"/>
                    <a:pt x="17001" y="156118"/>
                    <a:pt x="18165" y="156351"/>
                  </a:cubicBezTo>
                  <a:cubicBezTo>
                    <a:pt x="22124" y="157282"/>
                    <a:pt x="26316" y="157515"/>
                    <a:pt x="30275" y="157515"/>
                  </a:cubicBezTo>
                  <a:cubicBezTo>
                    <a:pt x="37029" y="157515"/>
                    <a:pt x="44016" y="156816"/>
                    <a:pt x="50769" y="155419"/>
                  </a:cubicBezTo>
                  <a:cubicBezTo>
                    <a:pt x="63345" y="153323"/>
                    <a:pt x="75688" y="150063"/>
                    <a:pt x="88031" y="146336"/>
                  </a:cubicBezTo>
                  <a:cubicBezTo>
                    <a:pt x="100141" y="142377"/>
                    <a:pt x="111785" y="138186"/>
                    <a:pt x="123429" y="133528"/>
                  </a:cubicBezTo>
                  <a:cubicBezTo>
                    <a:pt x="135074" y="128637"/>
                    <a:pt x="146485" y="123747"/>
                    <a:pt x="157896" y="118390"/>
                  </a:cubicBezTo>
                  <a:cubicBezTo>
                    <a:pt x="180486" y="107445"/>
                    <a:pt x="202377" y="94869"/>
                    <a:pt x="223104" y="80430"/>
                  </a:cubicBezTo>
                  <a:cubicBezTo>
                    <a:pt x="233584" y="73211"/>
                    <a:pt x="243598" y="65293"/>
                    <a:pt x="253379" y="56676"/>
                  </a:cubicBezTo>
                  <a:cubicBezTo>
                    <a:pt x="258270" y="52251"/>
                    <a:pt x="263160" y="47128"/>
                    <a:pt x="267585" y="41771"/>
                  </a:cubicBezTo>
                  <a:cubicBezTo>
                    <a:pt x="270147" y="38744"/>
                    <a:pt x="272243" y="35251"/>
                    <a:pt x="274106" y="31524"/>
                  </a:cubicBezTo>
                  <a:cubicBezTo>
                    <a:pt x="274572" y="30593"/>
                    <a:pt x="275038" y="29196"/>
                    <a:pt x="275503" y="28031"/>
                  </a:cubicBezTo>
                  <a:cubicBezTo>
                    <a:pt x="275736" y="27565"/>
                    <a:pt x="275969" y="26634"/>
                    <a:pt x="276202" y="25935"/>
                  </a:cubicBezTo>
                  <a:cubicBezTo>
                    <a:pt x="276202" y="25236"/>
                    <a:pt x="276435" y="24538"/>
                    <a:pt x="276435" y="23606"/>
                  </a:cubicBezTo>
                  <a:cubicBezTo>
                    <a:pt x="277133" y="19647"/>
                    <a:pt x="276435" y="15688"/>
                    <a:pt x="274572" y="12195"/>
                  </a:cubicBezTo>
                  <a:cubicBezTo>
                    <a:pt x="272709" y="8469"/>
                    <a:pt x="269914" y="5674"/>
                    <a:pt x="266421" y="3578"/>
                  </a:cubicBezTo>
                  <a:cubicBezTo>
                    <a:pt x="265722" y="3345"/>
                    <a:pt x="265023" y="2880"/>
                    <a:pt x="264325" y="2647"/>
                  </a:cubicBezTo>
                  <a:cubicBezTo>
                    <a:pt x="263626" y="2414"/>
                    <a:pt x="262928" y="2181"/>
                    <a:pt x="262229" y="1948"/>
                  </a:cubicBezTo>
                  <a:cubicBezTo>
                    <a:pt x="261064" y="1482"/>
                    <a:pt x="259900" y="1249"/>
                    <a:pt x="258736" y="1016"/>
                  </a:cubicBezTo>
                  <a:cubicBezTo>
                    <a:pt x="255711" y="305"/>
                    <a:pt x="252551" y="1"/>
                    <a:pt x="249462" y="1"/>
                  </a:cubicBezTo>
                  <a:close/>
                </a:path>
              </a:pathLst>
            </a:custGeom>
            <a:solidFill>
              <a:srgbClr val="A45E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12" name="Google Shape;1012;p48"/>
          <p:cNvGrpSpPr/>
          <p:nvPr/>
        </p:nvGrpSpPr>
        <p:grpSpPr>
          <a:xfrm>
            <a:off x="5663384" y="424120"/>
            <a:ext cx="384033" cy="384033"/>
            <a:chOff x="1190625" y="238125"/>
            <a:chExt cx="5168675" cy="5168675"/>
          </a:xfrm>
        </p:grpSpPr>
        <p:sp>
          <p:nvSpPr>
            <p:cNvPr id="1013" name="Google Shape;1013;p48"/>
            <p:cNvSpPr/>
            <p:nvPr/>
          </p:nvSpPr>
          <p:spPr>
            <a:xfrm>
              <a:off x="1190625" y="238125"/>
              <a:ext cx="5168675" cy="5168675"/>
            </a:xfrm>
            <a:custGeom>
              <a:rect b="b" l="l" r="r" t="t"/>
              <a:pathLst>
                <a:path extrusionOk="0" h="206747" w="206747">
                  <a:moveTo>
                    <a:pt x="103257" y="0"/>
                  </a:moveTo>
                  <a:cubicBezTo>
                    <a:pt x="46255" y="0"/>
                    <a:pt x="0" y="46255"/>
                    <a:pt x="0" y="103257"/>
                  </a:cubicBezTo>
                  <a:cubicBezTo>
                    <a:pt x="0" y="160258"/>
                    <a:pt x="46255" y="206747"/>
                    <a:pt x="103257" y="206747"/>
                  </a:cubicBezTo>
                  <a:cubicBezTo>
                    <a:pt x="160258" y="206747"/>
                    <a:pt x="206747" y="160258"/>
                    <a:pt x="206747" y="103257"/>
                  </a:cubicBezTo>
                  <a:cubicBezTo>
                    <a:pt x="206747" y="46255"/>
                    <a:pt x="160258" y="0"/>
                    <a:pt x="103257" y="0"/>
                  </a:cubicBezTo>
                  <a:close/>
                </a:path>
              </a:pathLst>
            </a:custGeom>
            <a:solidFill>
              <a:srgbClr val="D9B2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48"/>
            <p:cNvSpPr/>
            <p:nvPr/>
          </p:nvSpPr>
          <p:spPr>
            <a:xfrm>
              <a:off x="2300275" y="2194625"/>
              <a:ext cx="4047350" cy="2955200"/>
            </a:xfrm>
            <a:custGeom>
              <a:rect b="b" l="l" r="r" t="t"/>
              <a:pathLst>
                <a:path extrusionOk="0" h="118208" w="161894">
                  <a:moveTo>
                    <a:pt x="159090" y="0"/>
                  </a:moveTo>
                  <a:cubicBezTo>
                    <a:pt x="150446" y="21726"/>
                    <a:pt x="127085" y="49292"/>
                    <a:pt x="90642" y="73821"/>
                  </a:cubicBezTo>
                  <a:cubicBezTo>
                    <a:pt x="56067" y="97183"/>
                    <a:pt x="23361" y="108863"/>
                    <a:pt x="0" y="110031"/>
                  </a:cubicBezTo>
                  <a:cubicBezTo>
                    <a:pt x="4673" y="113302"/>
                    <a:pt x="9345" y="115872"/>
                    <a:pt x="14484" y="118208"/>
                  </a:cubicBezTo>
                  <a:cubicBezTo>
                    <a:pt x="38546" y="114003"/>
                    <a:pt x="67514" y="101621"/>
                    <a:pt x="96248" y="82231"/>
                  </a:cubicBezTo>
                  <a:cubicBezTo>
                    <a:pt x="126151" y="61674"/>
                    <a:pt x="149045" y="38312"/>
                    <a:pt x="161893" y="16586"/>
                  </a:cubicBezTo>
                  <a:cubicBezTo>
                    <a:pt x="161426" y="10980"/>
                    <a:pt x="160492" y="5373"/>
                    <a:pt x="159090" y="0"/>
                  </a:cubicBezTo>
                  <a:close/>
                </a:path>
              </a:pathLst>
            </a:custGeom>
            <a:solidFill>
              <a:srgbClr val="BC70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48"/>
            <p:cNvSpPr/>
            <p:nvPr/>
          </p:nvSpPr>
          <p:spPr>
            <a:xfrm>
              <a:off x="1558550" y="1248475"/>
              <a:ext cx="4438650" cy="3159625"/>
            </a:xfrm>
            <a:custGeom>
              <a:rect b="b" l="l" r="r" t="t"/>
              <a:pathLst>
                <a:path extrusionOk="0" h="126385" w="177546">
                  <a:moveTo>
                    <a:pt x="170537" y="1"/>
                  </a:moveTo>
                  <a:cubicBezTo>
                    <a:pt x="163996" y="22428"/>
                    <a:pt x="139934" y="53031"/>
                    <a:pt x="99753" y="80130"/>
                  </a:cubicBezTo>
                  <a:cubicBezTo>
                    <a:pt x="63073" y="105090"/>
                    <a:pt x="28611" y="116539"/>
                    <a:pt x="5173" y="116539"/>
                  </a:cubicBezTo>
                  <a:cubicBezTo>
                    <a:pt x="3383" y="116539"/>
                    <a:pt x="1658" y="116472"/>
                    <a:pt x="1" y="116340"/>
                  </a:cubicBezTo>
                  <a:lnTo>
                    <a:pt x="1" y="116340"/>
                  </a:lnTo>
                  <a:cubicBezTo>
                    <a:pt x="2337" y="119844"/>
                    <a:pt x="4673" y="123114"/>
                    <a:pt x="7009" y="126385"/>
                  </a:cubicBezTo>
                  <a:cubicBezTo>
                    <a:pt x="8644" y="126385"/>
                    <a:pt x="10046" y="126151"/>
                    <a:pt x="11681" y="126151"/>
                  </a:cubicBezTo>
                  <a:cubicBezTo>
                    <a:pt x="37846" y="124049"/>
                    <a:pt x="71953" y="110967"/>
                    <a:pt x="105593" y="88306"/>
                  </a:cubicBezTo>
                  <a:cubicBezTo>
                    <a:pt x="141569" y="63777"/>
                    <a:pt x="167267" y="34809"/>
                    <a:pt x="177546" y="10046"/>
                  </a:cubicBezTo>
                  <a:cubicBezTo>
                    <a:pt x="175443" y="6542"/>
                    <a:pt x="173107" y="3271"/>
                    <a:pt x="170537" y="1"/>
                  </a:cubicBezTo>
                  <a:close/>
                </a:path>
              </a:pathLst>
            </a:custGeom>
            <a:solidFill>
              <a:srgbClr val="BC70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48"/>
            <p:cNvSpPr/>
            <p:nvPr/>
          </p:nvSpPr>
          <p:spPr>
            <a:xfrm>
              <a:off x="1564400" y="4092700"/>
              <a:ext cx="1039600" cy="315400"/>
            </a:xfrm>
            <a:custGeom>
              <a:rect b="b" l="l" r="r" t="t"/>
              <a:pathLst>
                <a:path extrusionOk="0" h="12616" w="41584">
                  <a:moveTo>
                    <a:pt x="27099" y="1"/>
                  </a:moveTo>
                  <a:cubicBezTo>
                    <a:pt x="19723" y="1748"/>
                    <a:pt x="12023" y="2689"/>
                    <a:pt x="4538" y="2689"/>
                  </a:cubicBezTo>
                  <a:cubicBezTo>
                    <a:pt x="3015" y="2689"/>
                    <a:pt x="1501" y="2650"/>
                    <a:pt x="0" y="2571"/>
                  </a:cubicBezTo>
                  <a:lnTo>
                    <a:pt x="0" y="2571"/>
                  </a:lnTo>
                  <a:cubicBezTo>
                    <a:pt x="935" y="4206"/>
                    <a:pt x="2103" y="6075"/>
                    <a:pt x="3271" y="7710"/>
                  </a:cubicBezTo>
                  <a:cubicBezTo>
                    <a:pt x="4439" y="9345"/>
                    <a:pt x="5607" y="10981"/>
                    <a:pt x="6775" y="12616"/>
                  </a:cubicBezTo>
                  <a:cubicBezTo>
                    <a:pt x="8410" y="12616"/>
                    <a:pt x="9812" y="12382"/>
                    <a:pt x="11447" y="12382"/>
                  </a:cubicBezTo>
                  <a:cubicBezTo>
                    <a:pt x="21492" y="11448"/>
                    <a:pt x="31771" y="9579"/>
                    <a:pt x="41583" y="6542"/>
                  </a:cubicBezTo>
                  <a:cubicBezTo>
                    <a:pt x="36444" y="4673"/>
                    <a:pt x="31538" y="2571"/>
                    <a:pt x="27099" y="1"/>
                  </a:cubicBezTo>
                  <a:close/>
                </a:path>
              </a:pathLst>
            </a:custGeom>
            <a:solidFill>
              <a:srgbClr val="BC70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48"/>
            <p:cNvSpPr/>
            <p:nvPr/>
          </p:nvSpPr>
          <p:spPr>
            <a:xfrm>
              <a:off x="5296350" y="1248475"/>
              <a:ext cx="700850" cy="1279050"/>
            </a:xfrm>
            <a:custGeom>
              <a:rect b="b" l="l" r="r" t="t"/>
              <a:pathLst>
                <a:path extrusionOk="0" h="51162" w="28034">
                  <a:moveTo>
                    <a:pt x="21025" y="1"/>
                  </a:moveTo>
                  <a:cubicBezTo>
                    <a:pt x="17988" y="10513"/>
                    <a:pt x="10980" y="22895"/>
                    <a:pt x="234" y="35744"/>
                  </a:cubicBezTo>
                  <a:cubicBezTo>
                    <a:pt x="234" y="37846"/>
                    <a:pt x="467" y="39949"/>
                    <a:pt x="467" y="42051"/>
                  </a:cubicBezTo>
                  <a:cubicBezTo>
                    <a:pt x="467" y="45088"/>
                    <a:pt x="234" y="48125"/>
                    <a:pt x="0" y="51162"/>
                  </a:cubicBezTo>
                  <a:cubicBezTo>
                    <a:pt x="11681" y="39248"/>
                    <a:pt x="21025" y="25465"/>
                    <a:pt x="28034" y="10280"/>
                  </a:cubicBezTo>
                  <a:cubicBezTo>
                    <a:pt x="25698" y="6542"/>
                    <a:pt x="23595" y="3271"/>
                    <a:pt x="21025" y="1"/>
                  </a:cubicBezTo>
                  <a:close/>
                </a:path>
              </a:pathLst>
            </a:custGeom>
            <a:solidFill>
              <a:srgbClr val="BC70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48"/>
            <p:cNvSpPr/>
            <p:nvPr/>
          </p:nvSpPr>
          <p:spPr>
            <a:xfrm>
              <a:off x="1249025" y="681975"/>
              <a:ext cx="4175825" cy="2931850"/>
            </a:xfrm>
            <a:custGeom>
              <a:rect b="b" l="l" r="r" t="t"/>
              <a:pathLst>
                <a:path extrusionOk="0" h="117274" w="167033">
                  <a:moveTo>
                    <a:pt x="158856" y="1"/>
                  </a:moveTo>
                  <a:cubicBezTo>
                    <a:pt x="149278" y="21259"/>
                    <a:pt x="126618" y="47657"/>
                    <a:pt x="91810" y="71252"/>
                  </a:cubicBezTo>
                  <a:cubicBezTo>
                    <a:pt x="57001" y="94847"/>
                    <a:pt x="23361" y="106528"/>
                    <a:pt x="0" y="107462"/>
                  </a:cubicBezTo>
                  <a:cubicBezTo>
                    <a:pt x="701" y="110733"/>
                    <a:pt x="1635" y="114003"/>
                    <a:pt x="2570" y="117274"/>
                  </a:cubicBezTo>
                  <a:lnTo>
                    <a:pt x="3271" y="117274"/>
                  </a:lnTo>
                  <a:cubicBezTo>
                    <a:pt x="29669" y="115405"/>
                    <a:pt x="63543" y="102323"/>
                    <a:pt x="97183" y="79429"/>
                  </a:cubicBezTo>
                  <a:cubicBezTo>
                    <a:pt x="130823" y="56768"/>
                    <a:pt x="155586" y="29903"/>
                    <a:pt x="167033" y="6074"/>
                  </a:cubicBezTo>
                  <a:cubicBezTo>
                    <a:pt x="164463" y="3972"/>
                    <a:pt x="161660" y="1869"/>
                    <a:pt x="158856" y="1"/>
                  </a:cubicBezTo>
                  <a:close/>
                </a:path>
              </a:pathLst>
            </a:custGeom>
            <a:solidFill>
              <a:srgbClr val="BC70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48"/>
            <p:cNvSpPr/>
            <p:nvPr/>
          </p:nvSpPr>
          <p:spPr>
            <a:xfrm>
              <a:off x="1254850" y="3345150"/>
              <a:ext cx="379650" cy="268675"/>
            </a:xfrm>
            <a:custGeom>
              <a:rect b="b" l="l" r="r" t="t"/>
              <a:pathLst>
                <a:path extrusionOk="0" h="10747" w="15186">
                  <a:moveTo>
                    <a:pt x="9112" y="1"/>
                  </a:moveTo>
                  <a:cubicBezTo>
                    <a:pt x="6075" y="468"/>
                    <a:pt x="3038" y="701"/>
                    <a:pt x="1" y="935"/>
                  </a:cubicBezTo>
                  <a:cubicBezTo>
                    <a:pt x="234" y="2570"/>
                    <a:pt x="702" y="4206"/>
                    <a:pt x="1169" y="5841"/>
                  </a:cubicBezTo>
                  <a:cubicBezTo>
                    <a:pt x="1636" y="7476"/>
                    <a:pt x="2103" y="9111"/>
                    <a:pt x="2570" y="10747"/>
                  </a:cubicBezTo>
                  <a:lnTo>
                    <a:pt x="3038" y="10747"/>
                  </a:lnTo>
                  <a:cubicBezTo>
                    <a:pt x="7009" y="10280"/>
                    <a:pt x="11214" y="9812"/>
                    <a:pt x="15186" y="9111"/>
                  </a:cubicBezTo>
                  <a:cubicBezTo>
                    <a:pt x="12849" y="6308"/>
                    <a:pt x="10981" y="3271"/>
                    <a:pt x="9112" y="1"/>
                  </a:cubicBezTo>
                  <a:close/>
                </a:path>
              </a:pathLst>
            </a:custGeom>
            <a:solidFill>
              <a:srgbClr val="BC70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48"/>
            <p:cNvSpPr/>
            <p:nvPr/>
          </p:nvSpPr>
          <p:spPr>
            <a:xfrm>
              <a:off x="4951775" y="681975"/>
              <a:ext cx="473075" cy="689175"/>
            </a:xfrm>
            <a:custGeom>
              <a:rect b="b" l="l" r="r" t="t"/>
              <a:pathLst>
                <a:path extrusionOk="0" h="27567" w="18923">
                  <a:moveTo>
                    <a:pt x="10746" y="1"/>
                  </a:moveTo>
                  <a:cubicBezTo>
                    <a:pt x="7709" y="6542"/>
                    <a:pt x="4205" y="12616"/>
                    <a:pt x="0" y="18456"/>
                  </a:cubicBezTo>
                  <a:cubicBezTo>
                    <a:pt x="2103" y="21259"/>
                    <a:pt x="3972" y="24530"/>
                    <a:pt x="5607" y="27567"/>
                  </a:cubicBezTo>
                  <a:cubicBezTo>
                    <a:pt x="10746" y="21026"/>
                    <a:pt x="15185" y="13784"/>
                    <a:pt x="18923" y="6074"/>
                  </a:cubicBezTo>
                  <a:cubicBezTo>
                    <a:pt x="16353" y="3972"/>
                    <a:pt x="13550" y="1869"/>
                    <a:pt x="10746" y="1"/>
                  </a:cubicBezTo>
                  <a:close/>
                </a:path>
              </a:pathLst>
            </a:custGeom>
            <a:solidFill>
              <a:srgbClr val="BC70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21" name="Google Shape;1021;p4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022" name="Google Shape;1022;p48"/>
          <p:cNvPicPr preferRelativeResize="0"/>
          <p:nvPr/>
        </p:nvPicPr>
        <p:blipFill>
          <a:blip r:embed="rId3">
            <a:alphaModFix/>
          </a:blip>
          <a:stretch>
            <a:fillRect/>
          </a:stretch>
        </p:blipFill>
        <p:spPr>
          <a:xfrm>
            <a:off x="-3" y="4267225"/>
            <a:ext cx="825299" cy="87622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2"/>
                                        </p:tgtEl>
                                        <p:attrNameLst>
                                          <p:attrName>style.visibility</p:attrName>
                                        </p:attrNameLst>
                                      </p:cBhvr>
                                      <p:to>
                                        <p:strVal val="visible"/>
                                      </p:to>
                                    </p:set>
                                    <p:animEffect filter="fade" transition="in">
                                      <p:cBhvr>
                                        <p:cTn dur="1000"/>
                                        <p:tgtEl>
                                          <p:spTgt spid="9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6"/>
                                        </p:tgtEl>
                                        <p:attrNameLst>
                                          <p:attrName>style.visibility</p:attrName>
                                        </p:attrNameLst>
                                      </p:cBhvr>
                                      <p:to>
                                        <p:strVal val="visible"/>
                                      </p:to>
                                    </p:set>
                                    <p:animEffect filter="fade" transition="in">
                                      <p:cBhvr>
                                        <p:cTn dur="1000"/>
                                        <p:tgtEl>
                                          <p:spTgt spid="9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0"/>
                                        </p:tgtEl>
                                        <p:attrNameLst>
                                          <p:attrName>style.visibility</p:attrName>
                                        </p:attrNameLst>
                                      </p:cBhvr>
                                      <p:to>
                                        <p:strVal val="visible"/>
                                      </p:to>
                                    </p:set>
                                    <p:animEffect filter="fade" transition="in">
                                      <p:cBhvr>
                                        <p:cTn dur="1000"/>
                                        <p:tgtEl>
                                          <p:spTgt spid="9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4"/>
                                        </p:tgtEl>
                                        <p:attrNameLst>
                                          <p:attrName>style.visibility</p:attrName>
                                        </p:attrNameLst>
                                      </p:cBhvr>
                                      <p:to>
                                        <p:strVal val="visible"/>
                                      </p:to>
                                    </p:set>
                                    <p:animEffect filter="fade" transition="in">
                                      <p:cBhvr>
                                        <p:cTn dur="1000"/>
                                        <p:tgtEl>
                                          <p:spTgt spid="9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8"/>
                                        </p:tgtEl>
                                        <p:attrNameLst>
                                          <p:attrName>style.visibility</p:attrName>
                                        </p:attrNameLst>
                                      </p:cBhvr>
                                      <p:to>
                                        <p:strVal val="visible"/>
                                      </p:to>
                                    </p:set>
                                    <p:animEffect filter="fade" transition="in">
                                      <p:cBhvr>
                                        <p:cTn dur="1000"/>
                                        <p:tgtEl>
                                          <p:spTgt spid="9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2"/>
                                        </p:tgtEl>
                                        <p:attrNameLst>
                                          <p:attrName>style.visibility</p:attrName>
                                        </p:attrNameLst>
                                      </p:cBhvr>
                                      <p:to>
                                        <p:strVal val="visible"/>
                                      </p:to>
                                    </p:set>
                                    <p:animEffect filter="fade" transition="in">
                                      <p:cBhvr>
                                        <p:cTn dur="1000"/>
                                        <p:tgtEl>
                                          <p:spTgt spid="9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6" name="Shape 1026"/>
        <p:cNvGrpSpPr/>
        <p:nvPr/>
      </p:nvGrpSpPr>
      <p:grpSpPr>
        <a:xfrm>
          <a:off x="0" y="0"/>
          <a:ext cx="0" cy="0"/>
          <a:chOff x="0" y="0"/>
          <a:chExt cx="0" cy="0"/>
        </a:xfrm>
      </p:grpSpPr>
      <p:sp>
        <p:nvSpPr>
          <p:cNvPr id="1027" name="Google Shape;1027;p49"/>
          <p:cNvSpPr/>
          <p:nvPr/>
        </p:nvSpPr>
        <p:spPr>
          <a:xfrm rot="5400000">
            <a:off x="5367225" y="-290050"/>
            <a:ext cx="2287200" cy="4534500"/>
          </a:xfrm>
          <a:prstGeom prst="roundRect">
            <a:avLst>
              <a:gd fmla="val 4846"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49"/>
          <p:cNvSpPr/>
          <p:nvPr/>
        </p:nvSpPr>
        <p:spPr>
          <a:xfrm rot="5400000">
            <a:off x="5467125" y="-116200"/>
            <a:ext cx="2154000" cy="4186800"/>
          </a:xfrm>
          <a:prstGeom prst="roundRect">
            <a:avLst>
              <a:gd fmla="val 4846"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49"/>
          <p:cNvSpPr txBox="1"/>
          <p:nvPr>
            <p:ph type="title"/>
          </p:nvPr>
        </p:nvSpPr>
        <p:spPr>
          <a:xfrm>
            <a:off x="556875" y="477600"/>
            <a:ext cx="3686700" cy="457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The Tilt - Sunlight</a:t>
            </a:r>
            <a:endParaRPr/>
          </a:p>
        </p:txBody>
      </p:sp>
      <p:sp>
        <p:nvSpPr>
          <p:cNvPr id="1030" name="Google Shape;1030;p49"/>
          <p:cNvSpPr txBox="1"/>
          <p:nvPr>
            <p:ph idx="1" type="body"/>
          </p:nvPr>
        </p:nvSpPr>
        <p:spPr>
          <a:xfrm>
            <a:off x="365925" y="934800"/>
            <a:ext cx="3686700" cy="228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Pick a location in the Northern Hemisphere such as the UK.  Place a blob of blue tack or a little figurine on it.</a:t>
            </a:r>
            <a:endParaRPr sz="1200"/>
          </a:p>
          <a:p>
            <a:pPr indent="0" lvl="0" marL="0" rtl="0" algn="l">
              <a:spcBef>
                <a:spcPts val="1600"/>
              </a:spcBef>
              <a:spcAft>
                <a:spcPts val="0"/>
              </a:spcAft>
              <a:buNone/>
            </a:pPr>
            <a:r>
              <a:rPr lang="en" sz="1200"/>
              <a:t>Rotate the tilted Earth sphere around the Sun.  </a:t>
            </a:r>
            <a:endParaRPr sz="1200"/>
          </a:p>
          <a:p>
            <a:pPr indent="0" lvl="0" marL="0" rtl="0" algn="l">
              <a:spcBef>
                <a:spcPts val="1600"/>
              </a:spcBef>
              <a:spcAft>
                <a:spcPts val="0"/>
              </a:spcAft>
              <a:buNone/>
            </a:pPr>
            <a:r>
              <a:rPr lang="en" sz="1200"/>
              <a:t>Notice how the tilt should always be in the same direction, no matter where the Earth is around the Sun. </a:t>
            </a:r>
            <a:endParaRPr sz="1200"/>
          </a:p>
          <a:p>
            <a:pPr indent="0" lvl="0" marL="0" rtl="0" algn="l">
              <a:spcBef>
                <a:spcPts val="1600"/>
              </a:spcBef>
              <a:spcAft>
                <a:spcPts val="1600"/>
              </a:spcAft>
              <a:buNone/>
            </a:pPr>
            <a:r>
              <a:rPr lang="en" sz="1200"/>
              <a:t>Shine the light of the Sun onto the Earth as it travels around.</a:t>
            </a:r>
            <a:endParaRPr sz="1200"/>
          </a:p>
        </p:txBody>
      </p:sp>
      <p:grpSp>
        <p:nvGrpSpPr>
          <p:cNvPr id="1031" name="Google Shape;1031;p49"/>
          <p:cNvGrpSpPr/>
          <p:nvPr/>
        </p:nvGrpSpPr>
        <p:grpSpPr>
          <a:xfrm rot="5400000">
            <a:off x="6428701" y="-271249"/>
            <a:ext cx="164398" cy="4496885"/>
            <a:chOff x="515525" y="801325"/>
            <a:chExt cx="184800" cy="3561325"/>
          </a:xfrm>
        </p:grpSpPr>
        <p:sp>
          <p:nvSpPr>
            <p:cNvPr id="1032" name="Google Shape;1032;p49"/>
            <p:cNvSpPr/>
            <p:nvPr/>
          </p:nvSpPr>
          <p:spPr>
            <a:xfrm>
              <a:off x="515525" y="4253150"/>
              <a:ext cx="184800" cy="1095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49"/>
            <p:cNvSpPr/>
            <p:nvPr/>
          </p:nvSpPr>
          <p:spPr>
            <a:xfrm>
              <a:off x="577175" y="801325"/>
              <a:ext cx="61500" cy="615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034" name="Google Shape;1034;p49"/>
          <p:cNvPicPr preferRelativeResize="0"/>
          <p:nvPr/>
        </p:nvPicPr>
        <p:blipFill>
          <a:blip r:embed="rId3">
            <a:alphaModFix amt="70000"/>
          </a:blip>
          <a:stretch>
            <a:fillRect/>
          </a:stretch>
        </p:blipFill>
        <p:spPr>
          <a:xfrm>
            <a:off x="4450725" y="900200"/>
            <a:ext cx="4186800" cy="2154000"/>
          </a:xfrm>
          <a:prstGeom prst="rect">
            <a:avLst/>
          </a:prstGeom>
          <a:noFill/>
          <a:ln>
            <a:noFill/>
          </a:ln>
          <a:effectLst>
            <a:outerShdw blurRad="57150" rotWithShape="0" algn="bl" dir="5400000" dist="19050">
              <a:srgbClr val="000000">
                <a:alpha val="50000"/>
              </a:srgbClr>
            </a:outerShdw>
          </a:effectLst>
        </p:spPr>
      </p:pic>
      <p:sp>
        <p:nvSpPr>
          <p:cNvPr id="1035" name="Google Shape;1035;p49"/>
          <p:cNvSpPr txBox="1"/>
          <p:nvPr>
            <p:ph idx="1" type="body"/>
          </p:nvPr>
        </p:nvSpPr>
        <p:spPr>
          <a:xfrm>
            <a:off x="983625" y="3213900"/>
            <a:ext cx="7775700" cy="145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Pay close attention to how much direct sun, and indirect sun, the UK receives as it travels around.  </a:t>
            </a:r>
            <a:endParaRPr sz="1200"/>
          </a:p>
          <a:p>
            <a:pPr indent="0" lvl="0" marL="0" rtl="0" algn="l">
              <a:spcBef>
                <a:spcPts val="1600"/>
              </a:spcBef>
              <a:spcAft>
                <a:spcPts val="0"/>
              </a:spcAft>
              <a:buNone/>
            </a:pPr>
            <a:r>
              <a:rPr lang="en" sz="1200"/>
              <a:t>You might say that we experience indirect sunlight everyday in the early morning all year round, and we really feel the heat of direct sunlight at midday in summer, but not in winter.  Why is this?  How does the tilt cause this?</a:t>
            </a:r>
            <a:endParaRPr sz="1200"/>
          </a:p>
          <a:p>
            <a:pPr indent="0" lvl="0" marL="0" rtl="0" algn="l">
              <a:spcBef>
                <a:spcPts val="1600"/>
              </a:spcBef>
              <a:spcAft>
                <a:spcPts val="1600"/>
              </a:spcAft>
              <a:buNone/>
            </a:pPr>
            <a:r>
              <a:rPr lang="en" sz="1200"/>
              <a:t>On the tellurium, observe how much direct light (from above) hits the UK in summer, and how much ‘slanted’ or indirect light hits the UK in winter.  Does the tilt cause us to receive more or less direct sunlight in winter?</a:t>
            </a:r>
            <a:endParaRPr sz="1200"/>
          </a:p>
        </p:txBody>
      </p:sp>
      <p:sp>
        <p:nvSpPr>
          <p:cNvPr id="1036" name="Google Shape;1036;p4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037" name="Google Shape;1037;p49"/>
          <p:cNvPicPr preferRelativeResize="0"/>
          <p:nvPr/>
        </p:nvPicPr>
        <p:blipFill>
          <a:blip r:embed="rId4">
            <a:alphaModFix/>
          </a:blip>
          <a:stretch>
            <a:fillRect/>
          </a:stretch>
        </p:blipFill>
        <p:spPr>
          <a:xfrm>
            <a:off x="-3" y="4267225"/>
            <a:ext cx="825299" cy="87622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0">
                                            <p:txEl>
                                              <p:pRg end="0" st="0"/>
                                            </p:txEl>
                                          </p:spTgt>
                                        </p:tgtEl>
                                        <p:attrNameLst>
                                          <p:attrName>style.visibility</p:attrName>
                                        </p:attrNameLst>
                                      </p:cBhvr>
                                      <p:to>
                                        <p:strVal val="visible"/>
                                      </p:to>
                                    </p:set>
                                    <p:animEffect filter="fade" transition="in">
                                      <p:cBhvr>
                                        <p:cTn dur="1000"/>
                                        <p:tgtEl>
                                          <p:spTgt spid="103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0">
                                            <p:txEl>
                                              <p:pRg end="1" st="1"/>
                                            </p:txEl>
                                          </p:spTgt>
                                        </p:tgtEl>
                                        <p:attrNameLst>
                                          <p:attrName>style.visibility</p:attrName>
                                        </p:attrNameLst>
                                      </p:cBhvr>
                                      <p:to>
                                        <p:strVal val="visible"/>
                                      </p:to>
                                    </p:set>
                                    <p:animEffect filter="fade" transition="in">
                                      <p:cBhvr>
                                        <p:cTn dur="1000"/>
                                        <p:tgtEl>
                                          <p:spTgt spid="103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0">
                                            <p:txEl>
                                              <p:pRg end="2" st="2"/>
                                            </p:txEl>
                                          </p:spTgt>
                                        </p:tgtEl>
                                        <p:attrNameLst>
                                          <p:attrName>style.visibility</p:attrName>
                                        </p:attrNameLst>
                                      </p:cBhvr>
                                      <p:to>
                                        <p:strVal val="visible"/>
                                      </p:to>
                                    </p:set>
                                    <p:animEffect filter="fade" transition="in">
                                      <p:cBhvr>
                                        <p:cTn dur="1000"/>
                                        <p:tgtEl>
                                          <p:spTgt spid="103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0">
                                            <p:txEl>
                                              <p:pRg end="3" st="3"/>
                                            </p:txEl>
                                          </p:spTgt>
                                        </p:tgtEl>
                                        <p:attrNameLst>
                                          <p:attrName>style.visibility</p:attrName>
                                        </p:attrNameLst>
                                      </p:cBhvr>
                                      <p:to>
                                        <p:strVal val="visible"/>
                                      </p:to>
                                    </p:set>
                                    <p:animEffect filter="fade" transition="in">
                                      <p:cBhvr>
                                        <p:cTn dur="1000"/>
                                        <p:tgtEl>
                                          <p:spTgt spid="103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5">
                                            <p:txEl>
                                              <p:pRg end="0" st="0"/>
                                            </p:txEl>
                                          </p:spTgt>
                                        </p:tgtEl>
                                        <p:attrNameLst>
                                          <p:attrName>style.visibility</p:attrName>
                                        </p:attrNameLst>
                                      </p:cBhvr>
                                      <p:to>
                                        <p:strVal val="visible"/>
                                      </p:to>
                                    </p:set>
                                    <p:animEffect filter="fade" transition="in">
                                      <p:cBhvr>
                                        <p:cTn dur="1000"/>
                                        <p:tgtEl>
                                          <p:spTgt spid="103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5">
                                            <p:txEl>
                                              <p:pRg end="1" st="1"/>
                                            </p:txEl>
                                          </p:spTgt>
                                        </p:tgtEl>
                                        <p:attrNameLst>
                                          <p:attrName>style.visibility</p:attrName>
                                        </p:attrNameLst>
                                      </p:cBhvr>
                                      <p:to>
                                        <p:strVal val="visible"/>
                                      </p:to>
                                    </p:set>
                                    <p:animEffect filter="fade" transition="in">
                                      <p:cBhvr>
                                        <p:cTn dur="1000"/>
                                        <p:tgtEl>
                                          <p:spTgt spid="103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5">
                                            <p:txEl>
                                              <p:pRg end="2" st="2"/>
                                            </p:txEl>
                                          </p:spTgt>
                                        </p:tgtEl>
                                        <p:attrNameLst>
                                          <p:attrName>style.visibility</p:attrName>
                                        </p:attrNameLst>
                                      </p:cBhvr>
                                      <p:to>
                                        <p:strVal val="visible"/>
                                      </p:to>
                                    </p:set>
                                    <p:animEffect filter="fade" transition="in">
                                      <p:cBhvr>
                                        <p:cTn dur="1000"/>
                                        <p:tgtEl>
                                          <p:spTgt spid="1035">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pace Vacation by Slidesgo">
  <a:themeElements>
    <a:clrScheme name="Simple Light">
      <a:dk1>
        <a:srgbClr val="FFFFFF"/>
      </a:dk1>
      <a:lt1>
        <a:srgbClr val="1E1632"/>
      </a:lt1>
      <a:dk2>
        <a:srgbClr val="D2C1FF"/>
      </a:dk2>
      <a:lt2>
        <a:srgbClr val="9900FF"/>
      </a:lt2>
      <a:accent1>
        <a:srgbClr val="1C4587"/>
      </a:accent1>
      <a:accent2>
        <a:srgbClr val="351C75"/>
      </a:accent2>
      <a:accent3>
        <a:srgbClr val="741B47"/>
      </a:accent3>
      <a:accent4>
        <a:srgbClr val="3C92D8"/>
      </a:accent4>
      <a:accent5>
        <a:srgbClr val="674EA7"/>
      </a:accent5>
      <a:accent6>
        <a:srgbClr val="A64D79"/>
      </a:accent6>
      <a:hlink>
        <a:srgbClr val="D2C1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