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5143500" cx="9144000"/>
  <p:notesSz cx="6858000" cy="9144000"/>
  <p:embeddedFontLst>
    <p:embeddedFont>
      <p:font typeface="Cuprum"/>
      <p:regular r:id="rId22"/>
      <p:bold r:id="rId23"/>
      <p:italic r:id="rId24"/>
      <p:boldItalic r:id="rId25"/>
    </p:embeddedFont>
    <p:embeddedFont>
      <p:font typeface="Abel"/>
      <p:regular r:id="rId26"/>
    </p:embeddedFont>
    <p:embeddedFont>
      <p:font typeface="Space Grotesk Light"/>
      <p:regular r:id="rId27"/>
      <p:bold r:id="rId28"/>
    </p:embeddedFont>
    <p:embeddedFont>
      <p:font typeface="Space Grotesk Medium"/>
      <p:regular r:id="rId29"/>
      <p:bold r:id="rId30"/>
    </p:embeddedFont>
    <p:embeddedFont>
      <p:font typeface="Space Grotesk SemiBold"/>
      <p:regular r:id="rId31"/>
      <p:bold r:id="rId32"/>
    </p:embeddedFont>
    <p:embeddedFont>
      <p:font typeface="Space Grotesk"/>
      <p:regular r:id="rId33"/>
      <p:bold r:id="rId34"/>
    </p:embeddedFont>
    <p:embeddedFont>
      <p:font typeface="Karl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milla Evan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60EBE1-9042-4013-ACCE-4F1B0A3B3761}">
  <a:tblStyle styleId="{EE60EBE1-9042-4013-ACCE-4F1B0A3B37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Cuprum-regular.fntdata"/><Relationship Id="rId21" Type="http://schemas.openxmlformats.org/officeDocument/2006/relationships/slide" Target="slides/slide13.xml"/><Relationship Id="rId24" Type="http://schemas.openxmlformats.org/officeDocument/2006/relationships/font" Target="fonts/Cuprum-italic.fntdata"/><Relationship Id="rId23" Type="http://schemas.openxmlformats.org/officeDocument/2006/relationships/font" Target="fonts/Cuprum-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Abel-regular.fntdata"/><Relationship Id="rId25" Type="http://schemas.openxmlformats.org/officeDocument/2006/relationships/font" Target="fonts/Cuprum-boldItalic.fntdata"/><Relationship Id="rId28" Type="http://schemas.openxmlformats.org/officeDocument/2006/relationships/font" Target="fonts/SpaceGroteskLight-bold.fntdata"/><Relationship Id="rId27" Type="http://schemas.openxmlformats.org/officeDocument/2006/relationships/font" Target="fonts/SpaceGroteskLight-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SpaceGroteskMedium-regular.fntdata"/><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font" Target="fonts/SpaceGroteskSemiBold-regular.fntdata"/><Relationship Id="rId30" Type="http://schemas.openxmlformats.org/officeDocument/2006/relationships/font" Target="fonts/SpaceGroteskMedium-bold.fntdata"/><Relationship Id="rId11" Type="http://schemas.openxmlformats.org/officeDocument/2006/relationships/slide" Target="slides/slide3.xml"/><Relationship Id="rId33" Type="http://schemas.openxmlformats.org/officeDocument/2006/relationships/font" Target="fonts/SpaceGrotesk-regular.fntdata"/><Relationship Id="rId10" Type="http://schemas.openxmlformats.org/officeDocument/2006/relationships/slide" Target="slides/slide2.xml"/><Relationship Id="rId32" Type="http://schemas.openxmlformats.org/officeDocument/2006/relationships/font" Target="fonts/SpaceGroteskSemiBold-bold.fntdata"/><Relationship Id="rId13" Type="http://schemas.openxmlformats.org/officeDocument/2006/relationships/slide" Target="slides/slide5.xml"/><Relationship Id="rId35" Type="http://schemas.openxmlformats.org/officeDocument/2006/relationships/font" Target="fonts/Karla-regular.fntdata"/><Relationship Id="rId12" Type="http://schemas.openxmlformats.org/officeDocument/2006/relationships/slide" Target="slides/slide4.xml"/><Relationship Id="rId34" Type="http://schemas.openxmlformats.org/officeDocument/2006/relationships/font" Target="fonts/SpaceGrotesk-bold.fntdata"/><Relationship Id="rId15" Type="http://schemas.openxmlformats.org/officeDocument/2006/relationships/slide" Target="slides/slide7.xml"/><Relationship Id="rId37" Type="http://schemas.openxmlformats.org/officeDocument/2006/relationships/font" Target="fonts/Karla-italic.fntdata"/><Relationship Id="rId14" Type="http://schemas.openxmlformats.org/officeDocument/2006/relationships/slide" Target="slides/slide6.xml"/><Relationship Id="rId36" Type="http://schemas.openxmlformats.org/officeDocument/2006/relationships/font" Target="fonts/Karla-bold.fntdata"/><Relationship Id="rId17" Type="http://schemas.openxmlformats.org/officeDocument/2006/relationships/slide" Target="slides/slide9.xml"/><Relationship Id="rId16" Type="http://schemas.openxmlformats.org/officeDocument/2006/relationships/slide" Target="slides/slide8.xml"/><Relationship Id="rId38" Type="http://schemas.openxmlformats.org/officeDocument/2006/relationships/font" Target="fonts/Karla-boldItalic.fntdata"/><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2-11T12:26:15.150">
    <p:pos x="519" y="573"/>
    <p:text>@simon@bathastronomers.org.uk  This is where we might link the pdf to make the spectroscopy thingimagig.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1dcc3b1f983_0_9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1dcc3b1f983_0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dcc3b1f983_0_8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dcc3b1f983_0_8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1dcc3b1f983_0_69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1dcc3b1f983_0_6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dcc3b1f983_0_80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dcc3b1f983_0_8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1dcc3b1f983_0_68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2" name="Google Shape;1052;g1dcc3b1f983_0_68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dcc3b1f983_0_79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dcc3b1f983_0_7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dcc3b1f983_0_44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dcc3b1f983_0_4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dcc3b1f983_0_68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dcc3b1f983_0_6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dcc3b1f983_0_68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dcc3b1f983_0_6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dcc3b1f983_0_79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1dcc3b1f983_0_7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dcc3b1f983_0_68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1dcc3b1f983_0_68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dcc3b1f983_0_79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dcc3b1f983_0_7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1dcc3b1f983_0_68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1dcc3b1f983_0_6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255775" y="50550"/>
            <a:ext cx="10626641" cy="5092950"/>
            <a:chOff x="-255775" y="50550"/>
            <a:chExt cx="10626641" cy="5092950"/>
          </a:xfrm>
        </p:grpSpPr>
        <p:grpSp>
          <p:nvGrpSpPr>
            <p:cNvPr id="56" name="Google Shape;56;p14"/>
            <p:cNvGrpSpPr/>
            <p:nvPr/>
          </p:nvGrpSpPr>
          <p:grpSpPr>
            <a:xfrm>
              <a:off x="104275" y="50550"/>
              <a:ext cx="8948150" cy="772675"/>
              <a:chOff x="104275" y="50550"/>
              <a:chExt cx="8948150" cy="772675"/>
            </a:xfrm>
          </p:grpSpPr>
          <p:sp>
            <p:nvSpPr>
              <p:cNvPr id="57" name="Google Shape;57;p14"/>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 name="Google Shape;58;p14"/>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9" name="Google Shape;59;p14"/>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0" name="Google Shape;60;p14"/>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1" name="Google Shape;61;p14"/>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2" name="Google Shape;62;p14"/>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 name="Google Shape;63;p14"/>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 name="Google Shape;64;p14"/>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 name="Google Shape;65;p14"/>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 name="Google Shape;66;p14"/>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7" name="Google Shape;67;p14"/>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 name="Google Shape;68;p14"/>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 name="Google Shape;69;p14"/>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 name="Google Shape;70;p14"/>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 name="Google Shape;76;p14"/>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 name="Google Shape;77;p14"/>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 name="Google Shape;78;p14"/>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 name="Google Shape;79;p14"/>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0" name="Google Shape;80;p14"/>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1" name="Google Shape;81;p14"/>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2" name="Google Shape;82;p14"/>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3" name="Google Shape;83;p14"/>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 name="Google Shape;84;p14"/>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 name="Google Shape;86;p14"/>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 name="Google Shape;87;p14"/>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 name="Google Shape;88;p14"/>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 name="Google Shape;89;p14"/>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sp>
          <p:nvSpPr>
            <p:cNvPr id="90" name="Google Shape;90;p14"/>
            <p:cNvSpPr/>
            <p:nvPr/>
          </p:nvSpPr>
          <p:spPr>
            <a:xfrm>
              <a:off x="8" y="22967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4"/>
            <p:cNvSpPr/>
            <p:nvPr/>
          </p:nvSpPr>
          <p:spPr>
            <a:xfrm>
              <a:off x="2576399" y="4023846"/>
              <a:ext cx="2849303" cy="97045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4"/>
            <p:cNvSpPr/>
            <p:nvPr/>
          </p:nvSpPr>
          <p:spPr>
            <a:xfrm>
              <a:off x="2934697" y="31815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4"/>
            <p:cNvSpPr/>
            <p:nvPr/>
          </p:nvSpPr>
          <p:spPr>
            <a:xfrm>
              <a:off x="4121250" y="25815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4"/>
            <p:cNvSpPr/>
            <p:nvPr/>
          </p:nvSpPr>
          <p:spPr>
            <a:xfrm>
              <a:off x="4436987" y="30600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4"/>
            <p:cNvSpPr/>
            <p:nvPr/>
          </p:nvSpPr>
          <p:spPr>
            <a:xfrm>
              <a:off x="545777" y="36697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4"/>
            <p:cNvSpPr/>
            <p:nvPr/>
          </p:nvSpPr>
          <p:spPr>
            <a:xfrm flipH="1">
              <a:off x="-1" y="30600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4"/>
            <p:cNvSpPr/>
            <p:nvPr/>
          </p:nvSpPr>
          <p:spPr>
            <a:xfrm>
              <a:off x="6498024" y="34877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4"/>
            <p:cNvSpPr/>
            <p:nvPr/>
          </p:nvSpPr>
          <p:spPr>
            <a:xfrm flipH="1">
              <a:off x="-255775" y="4169299"/>
              <a:ext cx="1995230" cy="679560"/>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4"/>
            <p:cNvSpPr/>
            <p:nvPr/>
          </p:nvSpPr>
          <p:spPr>
            <a:xfrm flipH="1">
              <a:off x="5924561" y="4366325"/>
              <a:ext cx="1696564" cy="777166"/>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4"/>
            <p:cNvSpPr/>
            <p:nvPr/>
          </p:nvSpPr>
          <p:spPr>
            <a:xfrm flipH="1">
              <a:off x="6348583" y="24691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1" name="Google Shape;101;p14"/>
            <p:cNvGrpSpPr/>
            <p:nvPr/>
          </p:nvGrpSpPr>
          <p:grpSpPr>
            <a:xfrm>
              <a:off x="352648" y="1509651"/>
              <a:ext cx="408036" cy="3633849"/>
              <a:chOff x="967895" y="415018"/>
              <a:chExt cx="628714" cy="5600014"/>
            </a:xfrm>
          </p:grpSpPr>
          <p:sp>
            <p:nvSpPr>
              <p:cNvPr id="102" name="Google Shape;102;p14"/>
              <p:cNvSpPr/>
              <p:nvPr/>
            </p:nvSpPr>
            <p:spPr>
              <a:xfrm>
                <a:off x="1207111" y="963632"/>
                <a:ext cx="150300" cy="50514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 name="Google Shape;103;p14"/>
              <p:cNvGrpSpPr/>
              <p:nvPr/>
            </p:nvGrpSpPr>
            <p:grpSpPr>
              <a:xfrm>
                <a:off x="967895" y="415018"/>
                <a:ext cx="628714" cy="801374"/>
                <a:chOff x="1774126" y="766200"/>
                <a:chExt cx="1582467" cy="2017050"/>
              </a:xfrm>
            </p:grpSpPr>
            <p:sp>
              <p:nvSpPr>
                <p:cNvPr id="104" name="Google Shape;104;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2" name="Google Shape;112;p14"/>
            <p:cNvGrpSpPr/>
            <p:nvPr/>
          </p:nvGrpSpPr>
          <p:grpSpPr>
            <a:xfrm>
              <a:off x="1127772" y="2465013"/>
              <a:ext cx="300714" cy="2678487"/>
              <a:chOff x="967895" y="415018"/>
              <a:chExt cx="628714" cy="5600014"/>
            </a:xfrm>
          </p:grpSpPr>
          <p:sp>
            <p:nvSpPr>
              <p:cNvPr id="113" name="Google Shape;113;p14"/>
              <p:cNvSpPr/>
              <p:nvPr/>
            </p:nvSpPr>
            <p:spPr>
              <a:xfrm>
                <a:off x="1207111" y="963632"/>
                <a:ext cx="150300" cy="50514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4"/>
              <p:cNvGrpSpPr/>
              <p:nvPr/>
            </p:nvGrpSpPr>
            <p:grpSpPr>
              <a:xfrm>
                <a:off x="967895" y="415018"/>
                <a:ext cx="628714" cy="801374"/>
                <a:chOff x="1774126" y="766200"/>
                <a:chExt cx="1582467" cy="2017050"/>
              </a:xfrm>
            </p:grpSpPr>
            <p:sp>
              <p:nvSpPr>
                <p:cNvPr id="115" name="Google Shape;115;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3" name="Google Shape;123;p14"/>
            <p:cNvGrpSpPr/>
            <p:nvPr/>
          </p:nvGrpSpPr>
          <p:grpSpPr>
            <a:xfrm>
              <a:off x="7817748" y="622548"/>
              <a:ext cx="408036" cy="4520952"/>
              <a:chOff x="967895" y="415018"/>
              <a:chExt cx="628714" cy="6967101"/>
            </a:xfrm>
          </p:grpSpPr>
          <p:sp>
            <p:nvSpPr>
              <p:cNvPr id="124" name="Google Shape;124;p14"/>
              <p:cNvSpPr/>
              <p:nvPr/>
            </p:nvSpPr>
            <p:spPr>
              <a:xfrm>
                <a:off x="1207111" y="963619"/>
                <a:ext cx="150300" cy="64185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4"/>
              <p:cNvGrpSpPr/>
              <p:nvPr/>
            </p:nvGrpSpPr>
            <p:grpSpPr>
              <a:xfrm>
                <a:off x="967895" y="415018"/>
                <a:ext cx="628714" cy="801374"/>
                <a:chOff x="1774126" y="766200"/>
                <a:chExt cx="1582467" cy="2017050"/>
              </a:xfrm>
            </p:grpSpPr>
            <p:sp>
              <p:nvSpPr>
                <p:cNvPr id="126" name="Google Shape;126;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4" name="Google Shape;134;p14"/>
            <p:cNvGrpSpPr/>
            <p:nvPr/>
          </p:nvGrpSpPr>
          <p:grpSpPr>
            <a:xfrm>
              <a:off x="7200036" y="3261372"/>
              <a:ext cx="284493" cy="1882128"/>
              <a:chOff x="967895" y="415018"/>
              <a:chExt cx="628714" cy="4159398"/>
            </a:xfrm>
          </p:grpSpPr>
          <p:sp>
            <p:nvSpPr>
              <p:cNvPr id="135" name="Google Shape;135;p14"/>
              <p:cNvSpPr/>
              <p:nvPr/>
            </p:nvSpPr>
            <p:spPr>
              <a:xfrm>
                <a:off x="1207123" y="963617"/>
                <a:ext cx="150300" cy="3610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 name="Google Shape;136;p14"/>
              <p:cNvGrpSpPr/>
              <p:nvPr/>
            </p:nvGrpSpPr>
            <p:grpSpPr>
              <a:xfrm>
                <a:off x="967895" y="415018"/>
                <a:ext cx="628714" cy="801374"/>
                <a:chOff x="1774126" y="766200"/>
                <a:chExt cx="1582467" cy="2017050"/>
              </a:xfrm>
            </p:grpSpPr>
            <p:sp>
              <p:nvSpPr>
                <p:cNvPr id="137" name="Google Shape;137;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5" name="Google Shape;145;p14"/>
            <p:cNvGrpSpPr/>
            <p:nvPr/>
          </p:nvGrpSpPr>
          <p:grpSpPr>
            <a:xfrm>
              <a:off x="8299552" y="2676669"/>
              <a:ext cx="333219" cy="2466831"/>
              <a:chOff x="967895" y="415018"/>
              <a:chExt cx="628714" cy="4654398"/>
            </a:xfrm>
          </p:grpSpPr>
          <p:sp>
            <p:nvSpPr>
              <p:cNvPr id="146" name="Google Shape;146;p14"/>
              <p:cNvSpPr/>
              <p:nvPr/>
            </p:nvSpPr>
            <p:spPr>
              <a:xfrm>
                <a:off x="1207136" y="963616"/>
                <a:ext cx="150300" cy="4105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14"/>
              <p:cNvGrpSpPr/>
              <p:nvPr/>
            </p:nvGrpSpPr>
            <p:grpSpPr>
              <a:xfrm>
                <a:off x="967895" y="415018"/>
                <a:ext cx="628714" cy="801374"/>
                <a:chOff x="1774126" y="766200"/>
                <a:chExt cx="1582467" cy="2017050"/>
              </a:xfrm>
            </p:grpSpPr>
            <p:sp>
              <p:nvSpPr>
                <p:cNvPr id="148" name="Google Shape;148;p14"/>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4"/>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4"/>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4"/>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4"/>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4"/>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4"/>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4"/>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56" name="Google Shape;156;p14"/>
          <p:cNvSpPr txBox="1"/>
          <p:nvPr>
            <p:ph type="ctrTitle"/>
          </p:nvPr>
        </p:nvSpPr>
        <p:spPr>
          <a:xfrm>
            <a:off x="1735675" y="1991825"/>
            <a:ext cx="5672700" cy="1159800"/>
          </a:xfrm>
          <a:prstGeom prst="rect">
            <a:avLst/>
          </a:prstGeom>
        </p:spPr>
        <p:txBody>
          <a:bodyPr anchorCtr="0" anchor="ctr" bIns="0" lIns="0" spcFirstLastPara="1" rIns="0" wrap="square" tIns="0">
            <a:noAutofit/>
          </a:bodyPr>
          <a:lstStyle>
            <a:lvl1pPr lvl="0" rtl="0" algn="ctr">
              <a:spcBef>
                <a:spcPts val="0"/>
              </a:spcBef>
              <a:spcAft>
                <a:spcPts val="0"/>
              </a:spcAft>
              <a:buSzPts val="5800"/>
              <a:buNone/>
              <a:defRPr sz="5800"/>
            </a:lvl1pPr>
            <a:lvl2pPr lvl="1" rtl="0" algn="ctr">
              <a:spcBef>
                <a:spcPts val="0"/>
              </a:spcBef>
              <a:spcAft>
                <a:spcPts val="0"/>
              </a:spcAft>
              <a:buSzPts val="5800"/>
              <a:buNone/>
              <a:defRPr sz="5800"/>
            </a:lvl2pPr>
            <a:lvl3pPr lvl="2" rtl="0" algn="ctr">
              <a:spcBef>
                <a:spcPts val="0"/>
              </a:spcBef>
              <a:spcAft>
                <a:spcPts val="0"/>
              </a:spcAft>
              <a:buSzPts val="5800"/>
              <a:buNone/>
              <a:defRPr sz="5800"/>
            </a:lvl3pPr>
            <a:lvl4pPr lvl="3" rtl="0" algn="ctr">
              <a:spcBef>
                <a:spcPts val="0"/>
              </a:spcBef>
              <a:spcAft>
                <a:spcPts val="0"/>
              </a:spcAft>
              <a:buSzPts val="5800"/>
              <a:buNone/>
              <a:defRPr sz="5800"/>
            </a:lvl4pPr>
            <a:lvl5pPr lvl="4" rtl="0" algn="ctr">
              <a:spcBef>
                <a:spcPts val="0"/>
              </a:spcBef>
              <a:spcAft>
                <a:spcPts val="0"/>
              </a:spcAft>
              <a:buSzPts val="5800"/>
              <a:buNone/>
              <a:defRPr sz="5800"/>
            </a:lvl5pPr>
            <a:lvl6pPr lvl="5" rtl="0" algn="ctr">
              <a:spcBef>
                <a:spcPts val="0"/>
              </a:spcBef>
              <a:spcAft>
                <a:spcPts val="0"/>
              </a:spcAft>
              <a:buSzPts val="5800"/>
              <a:buNone/>
              <a:defRPr sz="5800"/>
            </a:lvl6pPr>
            <a:lvl7pPr lvl="6" rtl="0" algn="ctr">
              <a:spcBef>
                <a:spcPts val="0"/>
              </a:spcBef>
              <a:spcAft>
                <a:spcPts val="0"/>
              </a:spcAft>
              <a:buSzPts val="5800"/>
              <a:buNone/>
              <a:defRPr sz="5800"/>
            </a:lvl7pPr>
            <a:lvl8pPr lvl="7" rtl="0" algn="ctr">
              <a:spcBef>
                <a:spcPts val="0"/>
              </a:spcBef>
              <a:spcAft>
                <a:spcPts val="0"/>
              </a:spcAft>
              <a:buSzPts val="5800"/>
              <a:buNone/>
              <a:defRPr sz="5800"/>
            </a:lvl8pPr>
            <a:lvl9pPr lvl="8" rtl="0" algn="ctr">
              <a:spcBef>
                <a:spcPts val="0"/>
              </a:spcBef>
              <a:spcAft>
                <a:spcPts val="0"/>
              </a:spcAft>
              <a:buSzPts val="5800"/>
              <a:buNone/>
              <a:defRPr sz="5800"/>
            </a:lvl9pPr>
          </a:lstStyle>
          <a:p/>
        </p:txBody>
      </p:sp>
      <p:sp>
        <p:nvSpPr>
          <p:cNvPr id="157" name="Google Shape;157;p14"/>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a:solidFill>
                  <a:schemeClr val="dk1"/>
                </a:solidFill>
                <a:latin typeface="Space Grotesk Light"/>
                <a:ea typeface="Space Grotesk Light"/>
                <a:cs typeface="Space Grotesk Light"/>
                <a:sym typeface="Space Grotesk Light"/>
              </a:defRPr>
            </a:lvl1pPr>
            <a:lvl2pPr lvl="1" algn="r">
              <a:buNone/>
              <a:defRPr>
                <a:solidFill>
                  <a:schemeClr val="dk1"/>
                </a:solidFill>
                <a:latin typeface="Space Grotesk Light"/>
                <a:ea typeface="Space Grotesk Light"/>
                <a:cs typeface="Space Grotesk Light"/>
                <a:sym typeface="Space Grotesk Light"/>
              </a:defRPr>
            </a:lvl2pPr>
            <a:lvl3pPr lvl="2" algn="r">
              <a:buNone/>
              <a:defRPr>
                <a:solidFill>
                  <a:schemeClr val="dk1"/>
                </a:solidFill>
                <a:latin typeface="Space Grotesk Light"/>
                <a:ea typeface="Space Grotesk Light"/>
                <a:cs typeface="Space Grotesk Light"/>
                <a:sym typeface="Space Grotesk Light"/>
              </a:defRPr>
            </a:lvl3pPr>
            <a:lvl4pPr lvl="3" algn="r">
              <a:buNone/>
              <a:defRPr>
                <a:solidFill>
                  <a:schemeClr val="dk1"/>
                </a:solidFill>
                <a:latin typeface="Space Grotesk Light"/>
                <a:ea typeface="Space Grotesk Light"/>
                <a:cs typeface="Space Grotesk Light"/>
                <a:sym typeface="Space Grotesk Light"/>
              </a:defRPr>
            </a:lvl4pPr>
            <a:lvl5pPr lvl="4" algn="r">
              <a:buNone/>
              <a:defRPr>
                <a:solidFill>
                  <a:schemeClr val="dk1"/>
                </a:solidFill>
                <a:latin typeface="Space Grotesk Light"/>
                <a:ea typeface="Space Grotesk Light"/>
                <a:cs typeface="Space Grotesk Light"/>
                <a:sym typeface="Space Grotesk Light"/>
              </a:defRPr>
            </a:lvl5pPr>
            <a:lvl6pPr lvl="5" algn="r">
              <a:buNone/>
              <a:defRPr>
                <a:solidFill>
                  <a:schemeClr val="dk1"/>
                </a:solidFill>
                <a:latin typeface="Space Grotesk Light"/>
                <a:ea typeface="Space Grotesk Light"/>
                <a:cs typeface="Space Grotesk Light"/>
                <a:sym typeface="Space Grotesk Light"/>
              </a:defRPr>
            </a:lvl6pPr>
            <a:lvl7pPr lvl="6" algn="r">
              <a:buNone/>
              <a:defRPr>
                <a:solidFill>
                  <a:schemeClr val="dk1"/>
                </a:solidFill>
                <a:latin typeface="Space Grotesk Light"/>
                <a:ea typeface="Space Grotesk Light"/>
                <a:cs typeface="Space Grotesk Light"/>
                <a:sym typeface="Space Grotesk Light"/>
              </a:defRPr>
            </a:lvl7pPr>
            <a:lvl8pPr lvl="7" algn="r">
              <a:buNone/>
              <a:defRPr>
                <a:solidFill>
                  <a:schemeClr val="dk1"/>
                </a:solidFill>
                <a:latin typeface="Space Grotesk Light"/>
                <a:ea typeface="Space Grotesk Light"/>
                <a:cs typeface="Space Grotesk Light"/>
                <a:sym typeface="Space Grotesk Light"/>
              </a:defRPr>
            </a:lvl8pPr>
            <a:lvl9pPr lvl="8" algn="r">
              <a:buNone/>
              <a:defRPr>
                <a:solidFill>
                  <a:schemeClr val="dk1"/>
                </a:solidFill>
                <a:latin typeface="Space Grotesk Light"/>
                <a:ea typeface="Space Grotesk Light"/>
                <a:cs typeface="Space Grotesk Light"/>
                <a:sym typeface="Space Grotesk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A778C5"/>
            </a:gs>
            <a:gs pos="72000">
              <a:srgbClr val="F8C2C2"/>
            </a:gs>
            <a:gs pos="100000">
              <a:srgbClr val="FFE599"/>
            </a:gs>
          </a:gsLst>
          <a:lin ang="5400012" scaled="0"/>
        </a:gradFill>
      </p:bgPr>
    </p:bg>
    <p:spTree>
      <p:nvGrpSpPr>
        <p:cNvPr id="158" name="Shape 158"/>
        <p:cNvGrpSpPr/>
        <p:nvPr/>
      </p:nvGrpSpPr>
      <p:grpSpPr>
        <a:xfrm>
          <a:off x="0" y="0"/>
          <a:ext cx="0" cy="0"/>
          <a:chOff x="0" y="0"/>
          <a:chExt cx="0" cy="0"/>
        </a:xfrm>
      </p:grpSpPr>
      <p:grpSp>
        <p:nvGrpSpPr>
          <p:cNvPr id="159" name="Google Shape;159;p15"/>
          <p:cNvGrpSpPr/>
          <p:nvPr/>
        </p:nvGrpSpPr>
        <p:grpSpPr>
          <a:xfrm>
            <a:off x="-1" y="50550"/>
            <a:ext cx="10370867" cy="5287714"/>
            <a:chOff x="-1" y="50550"/>
            <a:chExt cx="10370867" cy="5287714"/>
          </a:xfrm>
        </p:grpSpPr>
        <p:sp>
          <p:nvSpPr>
            <p:cNvPr id="160" name="Google Shape;160;p15"/>
            <p:cNvSpPr/>
            <p:nvPr/>
          </p:nvSpPr>
          <p:spPr>
            <a:xfrm>
              <a:off x="8" y="27539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5"/>
            <p:cNvSpPr/>
            <p:nvPr/>
          </p:nvSpPr>
          <p:spPr>
            <a:xfrm>
              <a:off x="2934697" y="36387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5"/>
            <p:cNvSpPr/>
            <p:nvPr/>
          </p:nvSpPr>
          <p:spPr>
            <a:xfrm>
              <a:off x="4121250" y="30387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5"/>
            <p:cNvSpPr/>
            <p:nvPr/>
          </p:nvSpPr>
          <p:spPr>
            <a:xfrm>
              <a:off x="4436987" y="35172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5"/>
            <p:cNvSpPr/>
            <p:nvPr/>
          </p:nvSpPr>
          <p:spPr>
            <a:xfrm>
              <a:off x="545777" y="41269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5"/>
            <p:cNvSpPr/>
            <p:nvPr/>
          </p:nvSpPr>
          <p:spPr>
            <a:xfrm flipH="1">
              <a:off x="-1" y="35172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5"/>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5"/>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8" name="Google Shape;168;p15"/>
            <p:cNvGrpSpPr/>
            <p:nvPr/>
          </p:nvGrpSpPr>
          <p:grpSpPr>
            <a:xfrm>
              <a:off x="352648" y="1966851"/>
              <a:ext cx="408036" cy="3176572"/>
              <a:chOff x="967895" y="415018"/>
              <a:chExt cx="628714" cy="4895318"/>
            </a:xfrm>
          </p:grpSpPr>
          <p:sp>
            <p:nvSpPr>
              <p:cNvPr id="169" name="Google Shape;169;p15"/>
              <p:cNvSpPr/>
              <p:nvPr/>
            </p:nvSpPr>
            <p:spPr>
              <a:xfrm>
                <a:off x="1207111" y="963637"/>
                <a:ext cx="150300" cy="43467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15"/>
              <p:cNvGrpSpPr/>
              <p:nvPr/>
            </p:nvGrpSpPr>
            <p:grpSpPr>
              <a:xfrm>
                <a:off x="967895" y="415018"/>
                <a:ext cx="628714" cy="801374"/>
                <a:chOff x="1774126" y="766200"/>
                <a:chExt cx="1582467" cy="2017050"/>
              </a:xfrm>
            </p:grpSpPr>
            <p:sp>
              <p:nvSpPr>
                <p:cNvPr id="171" name="Google Shape;171;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9" name="Google Shape;179;p15"/>
            <p:cNvGrpSpPr/>
            <p:nvPr/>
          </p:nvGrpSpPr>
          <p:grpSpPr>
            <a:xfrm>
              <a:off x="1127772" y="2922213"/>
              <a:ext cx="300714" cy="2221192"/>
              <a:chOff x="967895" y="415018"/>
              <a:chExt cx="628714" cy="4643930"/>
            </a:xfrm>
          </p:grpSpPr>
          <p:sp>
            <p:nvSpPr>
              <p:cNvPr id="180" name="Google Shape;180;p15"/>
              <p:cNvSpPr/>
              <p:nvPr/>
            </p:nvSpPr>
            <p:spPr>
              <a:xfrm>
                <a:off x="1207134" y="963649"/>
                <a:ext cx="150300" cy="40953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15"/>
              <p:cNvGrpSpPr/>
              <p:nvPr/>
            </p:nvGrpSpPr>
            <p:grpSpPr>
              <a:xfrm>
                <a:off x="967895" y="415018"/>
                <a:ext cx="628714" cy="801374"/>
                <a:chOff x="1774126" y="766200"/>
                <a:chExt cx="1582467" cy="2017050"/>
              </a:xfrm>
            </p:grpSpPr>
            <p:sp>
              <p:nvSpPr>
                <p:cNvPr id="182" name="Google Shape;182;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0" name="Google Shape;190;p15"/>
            <p:cNvGrpSpPr/>
            <p:nvPr/>
          </p:nvGrpSpPr>
          <p:grpSpPr>
            <a:xfrm>
              <a:off x="7817748" y="1079748"/>
              <a:ext cx="408036" cy="4063663"/>
              <a:chOff x="967895" y="415018"/>
              <a:chExt cx="628714" cy="6262387"/>
            </a:xfrm>
          </p:grpSpPr>
          <p:sp>
            <p:nvSpPr>
              <p:cNvPr id="191" name="Google Shape;191;p15"/>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15"/>
              <p:cNvGrpSpPr/>
              <p:nvPr/>
            </p:nvGrpSpPr>
            <p:grpSpPr>
              <a:xfrm>
                <a:off x="967895" y="415018"/>
                <a:ext cx="628714" cy="801374"/>
                <a:chOff x="1774126" y="766200"/>
                <a:chExt cx="1582467" cy="2017050"/>
              </a:xfrm>
            </p:grpSpPr>
            <p:sp>
              <p:nvSpPr>
                <p:cNvPr id="193" name="Google Shape;193;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1" name="Google Shape;201;p15"/>
            <p:cNvGrpSpPr/>
            <p:nvPr/>
          </p:nvGrpSpPr>
          <p:grpSpPr>
            <a:xfrm>
              <a:off x="7200036" y="3718572"/>
              <a:ext cx="284493" cy="1424795"/>
              <a:chOff x="967895" y="415018"/>
              <a:chExt cx="628714" cy="3148718"/>
            </a:xfrm>
          </p:grpSpPr>
          <p:sp>
            <p:nvSpPr>
              <p:cNvPr id="202" name="Google Shape;202;p15"/>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15"/>
              <p:cNvGrpSpPr/>
              <p:nvPr/>
            </p:nvGrpSpPr>
            <p:grpSpPr>
              <a:xfrm>
                <a:off x="967895" y="415018"/>
                <a:ext cx="628714" cy="801374"/>
                <a:chOff x="1774126" y="766200"/>
                <a:chExt cx="1582467" cy="2017050"/>
              </a:xfrm>
            </p:grpSpPr>
            <p:sp>
              <p:nvSpPr>
                <p:cNvPr id="204" name="Google Shape;204;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12" name="Google Shape;212;p15"/>
            <p:cNvGrpSpPr/>
            <p:nvPr/>
          </p:nvGrpSpPr>
          <p:grpSpPr>
            <a:xfrm>
              <a:off x="8299552" y="3133869"/>
              <a:ext cx="333219" cy="2017814"/>
              <a:chOff x="967895" y="415018"/>
              <a:chExt cx="628714" cy="3807196"/>
            </a:xfrm>
          </p:grpSpPr>
          <p:sp>
            <p:nvSpPr>
              <p:cNvPr id="213" name="Google Shape;213;p15"/>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15"/>
              <p:cNvGrpSpPr/>
              <p:nvPr/>
            </p:nvGrpSpPr>
            <p:grpSpPr>
              <a:xfrm>
                <a:off x="967895" y="415018"/>
                <a:ext cx="628714" cy="801374"/>
                <a:chOff x="1774126" y="766200"/>
                <a:chExt cx="1582467" cy="2017050"/>
              </a:xfrm>
            </p:grpSpPr>
            <p:sp>
              <p:nvSpPr>
                <p:cNvPr id="215" name="Google Shape;215;p15"/>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5"/>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5"/>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5"/>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5"/>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5"/>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5"/>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5"/>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3" name="Google Shape;223;p15"/>
            <p:cNvGrpSpPr/>
            <p:nvPr/>
          </p:nvGrpSpPr>
          <p:grpSpPr>
            <a:xfrm>
              <a:off x="104275" y="50550"/>
              <a:ext cx="8948150" cy="772675"/>
              <a:chOff x="104275" y="50550"/>
              <a:chExt cx="8948150" cy="772675"/>
            </a:xfrm>
          </p:grpSpPr>
          <p:sp>
            <p:nvSpPr>
              <p:cNvPr id="224" name="Google Shape;224;p15"/>
              <p:cNvSpPr/>
              <p:nvPr/>
            </p:nvSpPr>
            <p:spPr>
              <a:xfrm>
                <a:off x="8694850"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5" name="Google Shape;225;p15"/>
              <p:cNvSpPr/>
              <p:nvPr/>
            </p:nvSpPr>
            <p:spPr>
              <a:xfrm>
                <a:off x="5156375" y="146713"/>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6" name="Google Shape;226;p15"/>
              <p:cNvSpPr/>
              <p:nvPr/>
            </p:nvSpPr>
            <p:spPr>
              <a:xfrm>
                <a:off x="7219963" y="349471"/>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7" name="Google Shape;227;p15"/>
              <p:cNvSpPr/>
              <p:nvPr/>
            </p:nvSpPr>
            <p:spPr>
              <a:xfrm>
                <a:off x="7252363" y="114324"/>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8" name="Google Shape;228;p15"/>
              <p:cNvSpPr/>
              <p:nvPr/>
            </p:nvSpPr>
            <p:spPr>
              <a:xfrm>
                <a:off x="7998675" y="226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9" name="Google Shape;229;p15"/>
              <p:cNvSpPr/>
              <p:nvPr/>
            </p:nvSpPr>
            <p:spPr>
              <a:xfrm>
                <a:off x="6352675"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0" name="Google Shape;230;p15"/>
              <p:cNvSpPr/>
              <p:nvPr/>
            </p:nvSpPr>
            <p:spPr>
              <a:xfrm>
                <a:off x="3736700"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1" name="Google Shape;231;p15"/>
              <p:cNvSpPr/>
              <p:nvPr/>
            </p:nvSpPr>
            <p:spPr>
              <a:xfrm>
                <a:off x="2805625"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2" name="Google Shape;232;p15"/>
              <p:cNvSpPr/>
              <p:nvPr/>
            </p:nvSpPr>
            <p:spPr>
              <a:xfrm>
                <a:off x="1913750"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3" name="Google Shape;233;p15"/>
              <p:cNvSpPr/>
              <p:nvPr/>
            </p:nvSpPr>
            <p:spPr>
              <a:xfrm>
                <a:off x="3266675"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4" name="Google Shape;234;p15"/>
              <p:cNvSpPr/>
              <p:nvPr/>
            </p:nvSpPr>
            <p:spPr>
              <a:xfrm>
                <a:off x="262050" y="1143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5" name="Google Shape;235;p15"/>
              <p:cNvSpPr/>
              <p:nvPr/>
            </p:nvSpPr>
            <p:spPr>
              <a:xfrm>
                <a:off x="1279125" y="2208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6" name="Google Shape;236;p15"/>
              <p:cNvSpPr/>
              <p:nvPr/>
            </p:nvSpPr>
            <p:spPr>
              <a:xfrm>
                <a:off x="1055175" y="472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7" name="Google Shape;237;p15"/>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5288025" y="226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3" name="Google Shape;243;p15"/>
              <p:cNvSpPr/>
              <p:nvPr/>
            </p:nvSpPr>
            <p:spPr>
              <a:xfrm>
                <a:off x="5948425" y="3818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4" name="Google Shape;244;p15"/>
              <p:cNvSpPr/>
              <p:nvPr/>
            </p:nvSpPr>
            <p:spPr>
              <a:xfrm>
                <a:off x="9020025" y="4142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5" name="Google Shape;245;p15"/>
              <p:cNvSpPr/>
              <p:nvPr/>
            </p:nvSpPr>
            <p:spPr>
              <a:xfrm>
                <a:off x="1588200" y="505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6" name="Google Shape;246;p15"/>
              <p:cNvSpPr/>
              <p:nvPr/>
            </p:nvSpPr>
            <p:spPr>
              <a:xfrm>
                <a:off x="3636675" y="47235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7" name="Google Shape;247;p15"/>
              <p:cNvSpPr/>
              <p:nvPr/>
            </p:nvSpPr>
            <p:spPr>
              <a:xfrm>
                <a:off x="104275" y="3494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8" name="Google Shape;248;p15"/>
              <p:cNvSpPr/>
              <p:nvPr/>
            </p:nvSpPr>
            <p:spPr>
              <a:xfrm>
                <a:off x="4558675" y="300700"/>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49" name="Google Shape;249;p15"/>
              <p:cNvSpPr/>
              <p:nvPr/>
            </p:nvSpPr>
            <p:spPr>
              <a:xfrm>
                <a:off x="6054325" y="2904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0" name="Google Shape;250;p15"/>
              <p:cNvSpPr/>
              <p:nvPr/>
            </p:nvSpPr>
            <p:spPr>
              <a:xfrm>
                <a:off x="8181475" y="2904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1" name="Google Shape;251;p15"/>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2292625" y="631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3" name="Google Shape;253;p15"/>
              <p:cNvSpPr/>
              <p:nvPr/>
            </p:nvSpPr>
            <p:spPr>
              <a:xfrm>
                <a:off x="5464400" y="719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4" name="Google Shape;254;p15"/>
              <p:cNvSpPr/>
              <p:nvPr/>
            </p:nvSpPr>
            <p:spPr>
              <a:xfrm>
                <a:off x="294450" y="719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5" name="Google Shape;255;p15"/>
              <p:cNvSpPr/>
              <p:nvPr/>
            </p:nvSpPr>
            <p:spPr>
              <a:xfrm>
                <a:off x="7822650" y="63197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6" name="Google Shape;256;p15"/>
              <p:cNvSpPr/>
              <p:nvPr/>
            </p:nvSpPr>
            <p:spPr>
              <a:xfrm>
                <a:off x="8583225" y="790825"/>
                <a:ext cx="32400" cy="32400"/>
              </a:xfrm>
              <a:prstGeom prst="ellipse">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257" name="Google Shape;257;p15"/>
          <p:cNvSpPr txBox="1"/>
          <p:nvPr>
            <p:ph type="ctrTitle"/>
          </p:nvPr>
        </p:nvSpPr>
        <p:spPr>
          <a:xfrm>
            <a:off x="1632600" y="1673063"/>
            <a:ext cx="5878800" cy="1303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58" name="Google Shape;258;p15"/>
          <p:cNvSpPr txBox="1"/>
          <p:nvPr>
            <p:ph idx="1" type="subTitle"/>
          </p:nvPr>
        </p:nvSpPr>
        <p:spPr>
          <a:xfrm>
            <a:off x="1632600" y="3073838"/>
            <a:ext cx="5878800" cy="396600"/>
          </a:xfrm>
          <a:prstGeom prst="rect">
            <a:avLst/>
          </a:prstGeom>
        </p:spPr>
        <p:txBody>
          <a:bodyPr anchorCtr="0" anchor="t" bIns="0" lIns="0" spcFirstLastPara="1" rIns="0" wrap="square" tIns="0">
            <a:noAutofit/>
          </a:bodyPr>
          <a:lstStyle>
            <a:lvl1pPr lvl="0" rtl="0" algn="ctr">
              <a:spcBef>
                <a:spcPts val="0"/>
              </a:spcBef>
              <a:spcAft>
                <a:spcPts val="0"/>
              </a:spcAft>
              <a:buSzPts val="2200"/>
              <a:buNone/>
              <a:defRPr sz="2200"/>
            </a:lvl1pPr>
            <a:lvl2pPr lvl="1" rtl="0" algn="ctr">
              <a:spcBef>
                <a:spcPts val="800"/>
              </a:spcBef>
              <a:spcAft>
                <a:spcPts val="0"/>
              </a:spcAft>
              <a:buSzPts val="2800"/>
              <a:buNone/>
              <a:defRPr sz="2800"/>
            </a:lvl2pPr>
            <a:lvl3pPr lvl="2" rtl="0" algn="ctr">
              <a:spcBef>
                <a:spcPts val="800"/>
              </a:spcBef>
              <a:spcAft>
                <a:spcPts val="0"/>
              </a:spcAft>
              <a:buSzPts val="2800"/>
              <a:buNone/>
              <a:defRPr sz="2800"/>
            </a:lvl3pPr>
            <a:lvl4pPr lvl="3" rtl="0" algn="ctr">
              <a:spcBef>
                <a:spcPts val="800"/>
              </a:spcBef>
              <a:spcAft>
                <a:spcPts val="0"/>
              </a:spcAft>
              <a:buSzPts val="2800"/>
              <a:buNone/>
              <a:defRPr sz="2800"/>
            </a:lvl4pPr>
            <a:lvl5pPr lvl="4" rtl="0" algn="ctr">
              <a:spcBef>
                <a:spcPts val="800"/>
              </a:spcBef>
              <a:spcAft>
                <a:spcPts val="0"/>
              </a:spcAft>
              <a:buSzPts val="2800"/>
              <a:buNone/>
              <a:defRPr sz="2800"/>
            </a:lvl5pPr>
            <a:lvl6pPr lvl="5" rtl="0" algn="ctr">
              <a:spcBef>
                <a:spcPts val="800"/>
              </a:spcBef>
              <a:spcAft>
                <a:spcPts val="0"/>
              </a:spcAft>
              <a:buSzPts val="2800"/>
              <a:buNone/>
              <a:defRPr sz="2800"/>
            </a:lvl6pPr>
            <a:lvl7pPr lvl="6" rtl="0" algn="ctr">
              <a:spcBef>
                <a:spcPts val="800"/>
              </a:spcBef>
              <a:spcAft>
                <a:spcPts val="0"/>
              </a:spcAft>
              <a:buSzPts val="2800"/>
              <a:buNone/>
              <a:defRPr sz="2800"/>
            </a:lvl7pPr>
            <a:lvl8pPr lvl="7" rtl="0" algn="ctr">
              <a:spcBef>
                <a:spcPts val="800"/>
              </a:spcBef>
              <a:spcAft>
                <a:spcPts val="0"/>
              </a:spcAft>
              <a:buSzPts val="2800"/>
              <a:buNone/>
              <a:defRPr sz="2800"/>
            </a:lvl8pPr>
            <a:lvl9pPr lvl="8" rtl="0" algn="ctr">
              <a:spcBef>
                <a:spcPts val="800"/>
              </a:spcBef>
              <a:spcAft>
                <a:spcPts val="800"/>
              </a:spcAft>
              <a:buSzPts val="2800"/>
              <a:buNone/>
              <a:defRPr sz="2800"/>
            </a:lvl9pPr>
          </a:lstStyle>
          <a:p/>
        </p:txBody>
      </p:sp>
      <p:sp>
        <p:nvSpPr>
          <p:cNvPr id="259" name="Google Shape;259;p1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lvl1pPr lvl="0" algn="r">
              <a:buNone/>
              <a:defRPr>
                <a:solidFill>
                  <a:schemeClr val="dk1"/>
                </a:solidFill>
                <a:latin typeface="Space Grotesk Light"/>
                <a:ea typeface="Space Grotesk Light"/>
                <a:cs typeface="Space Grotesk Light"/>
                <a:sym typeface="Space Grotesk Light"/>
              </a:defRPr>
            </a:lvl1pPr>
            <a:lvl2pPr lvl="1" algn="r">
              <a:buNone/>
              <a:defRPr>
                <a:solidFill>
                  <a:schemeClr val="dk1"/>
                </a:solidFill>
                <a:latin typeface="Space Grotesk Light"/>
                <a:ea typeface="Space Grotesk Light"/>
                <a:cs typeface="Space Grotesk Light"/>
                <a:sym typeface="Space Grotesk Light"/>
              </a:defRPr>
            </a:lvl2pPr>
            <a:lvl3pPr lvl="2" algn="r">
              <a:buNone/>
              <a:defRPr>
                <a:solidFill>
                  <a:schemeClr val="dk1"/>
                </a:solidFill>
                <a:latin typeface="Space Grotesk Light"/>
                <a:ea typeface="Space Grotesk Light"/>
                <a:cs typeface="Space Grotesk Light"/>
                <a:sym typeface="Space Grotesk Light"/>
              </a:defRPr>
            </a:lvl3pPr>
            <a:lvl4pPr lvl="3" algn="r">
              <a:buNone/>
              <a:defRPr>
                <a:solidFill>
                  <a:schemeClr val="dk1"/>
                </a:solidFill>
                <a:latin typeface="Space Grotesk Light"/>
                <a:ea typeface="Space Grotesk Light"/>
                <a:cs typeface="Space Grotesk Light"/>
                <a:sym typeface="Space Grotesk Light"/>
              </a:defRPr>
            </a:lvl4pPr>
            <a:lvl5pPr lvl="4" algn="r">
              <a:buNone/>
              <a:defRPr>
                <a:solidFill>
                  <a:schemeClr val="dk1"/>
                </a:solidFill>
                <a:latin typeface="Space Grotesk Light"/>
                <a:ea typeface="Space Grotesk Light"/>
                <a:cs typeface="Space Grotesk Light"/>
                <a:sym typeface="Space Grotesk Light"/>
              </a:defRPr>
            </a:lvl5pPr>
            <a:lvl6pPr lvl="5" algn="r">
              <a:buNone/>
              <a:defRPr>
                <a:solidFill>
                  <a:schemeClr val="dk1"/>
                </a:solidFill>
                <a:latin typeface="Space Grotesk Light"/>
                <a:ea typeface="Space Grotesk Light"/>
                <a:cs typeface="Space Grotesk Light"/>
                <a:sym typeface="Space Grotesk Light"/>
              </a:defRPr>
            </a:lvl6pPr>
            <a:lvl7pPr lvl="6" algn="r">
              <a:buNone/>
              <a:defRPr>
                <a:solidFill>
                  <a:schemeClr val="dk1"/>
                </a:solidFill>
                <a:latin typeface="Space Grotesk Light"/>
                <a:ea typeface="Space Grotesk Light"/>
                <a:cs typeface="Space Grotesk Light"/>
                <a:sym typeface="Space Grotesk Light"/>
              </a:defRPr>
            </a:lvl7pPr>
            <a:lvl8pPr lvl="7" algn="r">
              <a:buNone/>
              <a:defRPr>
                <a:solidFill>
                  <a:schemeClr val="dk1"/>
                </a:solidFill>
                <a:latin typeface="Space Grotesk Light"/>
                <a:ea typeface="Space Grotesk Light"/>
                <a:cs typeface="Space Grotesk Light"/>
                <a:sym typeface="Space Grotesk Light"/>
              </a:defRPr>
            </a:lvl8pPr>
            <a:lvl9pPr lvl="8" algn="r">
              <a:buNone/>
              <a:defRPr>
                <a:solidFill>
                  <a:schemeClr val="dk1"/>
                </a:solidFill>
                <a:latin typeface="Space Grotesk Light"/>
                <a:ea typeface="Space Grotesk Light"/>
                <a:cs typeface="Space Grotesk Light"/>
                <a:sym typeface="Space Grotesk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dk1"/>
            </a:gs>
            <a:gs pos="67000">
              <a:schemeClr val="accent1"/>
            </a:gs>
            <a:gs pos="100000">
              <a:srgbClr val="B4A7D6"/>
            </a:gs>
          </a:gsLst>
          <a:lin ang="5400012" scaled="0"/>
        </a:gradFill>
      </p:bgPr>
    </p:bg>
    <p:spTree>
      <p:nvGrpSpPr>
        <p:cNvPr id="260" name="Shape 260"/>
        <p:cNvGrpSpPr/>
        <p:nvPr/>
      </p:nvGrpSpPr>
      <p:grpSpPr>
        <a:xfrm>
          <a:off x="0" y="0"/>
          <a:ext cx="0" cy="0"/>
          <a:chOff x="0" y="0"/>
          <a:chExt cx="0" cy="0"/>
        </a:xfrm>
      </p:grpSpPr>
      <p:grpSp>
        <p:nvGrpSpPr>
          <p:cNvPr id="261" name="Google Shape;261;p16"/>
          <p:cNvGrpSpPr/>
          <p:nvPr/>
        </p:nvGrpSpPr>
        <p:grpSpPr>
          <a:xfrm>
            <a:off x="-1" y="50550"/>
            <a:ext cx="10370867" cy="5287714"/>
            <a:chOff x="-1" y="50550"/>
            <a:chExt cx="10370867" cy="5287714"/>
          </a:xfrm>
        </p:grpSpPr>
        <p:sp>
          <p:nvSpPr>
            <p:cNvPr id="262" name="Google Shape;262;p16"/>
            <p:cNvSpPr/>
            <p:nvPr/>
          </p:nvSpPr>
          <p:spPr>
            <a:xfrm>
              <a:off x="8" y="2753964"/>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6"/>
            <p:cNvSpPr/>
            <p:nvPr/>
          </p:nvSpPr>
          <p:spPr>
            <a:xfrm>
              <a:off x="2934697" y="3638722"/>
              <a:ext cx="2412605" cy="11051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6"/>
            <p:cNvSpPr/>
            <p:nvPr/>
          </p:nvSpPr>
          <p:spPr>
            <a:xfrm>
              <a:off x="4121250" y="3038789"/>
              <a:ext cx="2282313" cy="777338"/>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6"/>
            <p:cNvSpPr/>
            <p:nvPr/>
          </p:nvSpPr>
          <p:spPr>
            <a:xfrm>
              <a:off x="4436987" y="3517239"/>
              <a:ext cx="3817064" cy="1638977"/>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6"/>
            <p:cNvSpPr/>
            <p:nvPr/>
          </p:nvSpPr>
          <p:spPr>
            <a:xfrm>
              <a:off x="545777" y="4126981"/>
              <a:ext cx="2700819" cy="1029253"/>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6"/>
            <p:cNvSpPr/>
            <p:nvPr/>
          </p:nvSpPr>
          <p:spPr>
            <a:xfrm flipH="1">
              <a:off x="-1" y="3517248"/>
              <a:ext cx="1483687" cy="67965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6"/>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6"/>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0" name="Google Shape;270;p16"/>
            <p:cNvGrpSpPr/>
            <p:nvPr/>
          </p:nvGrpSpPr>
          <p:grpSpPr>
            <a:xfrm>
              <a:off x="352648" y="1966851"/>
              <a:ext cx="408036" cy="3176572"/>
              <a:chOff x="967895" y="415018"/>
              <a:chExt cx="628714" cy="4895318"/>
            </a:xfrm>
          </p:grpSpPr>
          <p:sp>
            <p:nvSpPr>
              <p:cNvPr id="271" name="Google Shape;271;p16"/>
              <p:cNvSpPr/>
              <p:nvPr/>
            </p:nvSpPr>
            <p:spPr>
              <a:xfrm>
                <a:off x="1207111" y="963637"/>
                <a:ext cx="150300" cy="43467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16"/>
              <p:cNvGrpSpPr/>
              <p:nvPr/>
            </p:nvGrpSpPr>
            <p:grpSpPr>
              <a:xfrm>
                <a:off x="967895" y="415018"/>
                <a:ext cx="628714" cy="801374"/>
                <a:chOff x="1774126" y="766200"/>
                <a:chExt cx="1582467" cy="2017050"/>
              </a:xfrm>
            </p:grpSpPr>
            <p:sp>
              <p:nvSpPr>
                <p:cNvPr id="273" name="Google Shape;273;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1" name="Google Shape;281;p16"/>
            <p:cNvGrpSpPr/>
            <p:nvPr/>
          </p:nvGrpSpPr>
          <p:grpSpPr>
            <a:xfrm>
              <a:off x="1127772" y="2922213"/>
              <a:ext cx="300714" cy="2221192"/>
              <a:chOff x="967895" y="415018"/>
              <a:chExt cx="628714" cy="4643930"/>
            </a:xfrm>
          </p:grpSpPr>
          <p:sp>
            <p:nvSpPr>
              <p:cNvPr id="282" name="Google Shape;282;p16"/>
              <p:cNvSpPr/>
              <p:nvPr/>
            </p:nvSpPr>
            <p:spPr>
              <a:xfrm>
                <a:off x="1207134" y="963649"/>
                <a:ext cx="150300" cy="40953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 name="Google Shape;283;p16"/>
              <p:cNvGrpSpPr/>
              <p:nvPr/>
            </p:nvGrpSpPr>
            <p:grpSpPr>
              <a:xfrm>
                <a:off x="967895" y="415018"/>
                <a:ext cx="628714" cy="801374"/>
                <a:chOff x="1774126" y="766200"/>
                <a:chExt cx="1582467" cy="2017050"/>
              </a:xfrm>
            </p:grpSpPr>
            <p:sp>
              <p:nvSpPr>
                <p:cNvPr id="284" name="Google Shape;284;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2" name="Google Shape;292;p16"/>
            <p:cNvGrpSpPr/>
            <p:nvPr/>
          </p:nvGrpSpPr>
          <p:grpSpPr>
            <a:xfrm>
              <a:off x="7817748" y="1079748"/>
              <a:ext cx="408036" cy="4063663"/>
              <a:chOff x="967895" y="415018"/>
              <a:chExt cx="628714" cy="6262387"/>
            </a:xfrm>
          </p:grpSpPr>
          <p:sp>
            <p:nvSpPr>
              <p:cNvPr id="293" name="Google Shape;293;p16"/>
              <p:cNvSpPr/>
              <p:nvPr/>
            </p:nvSpPr>
            <p:spPr>
              <a:xfrm>
                <a:off x="1207111" y="963605"/>
                <a:ext cx="150300" cy="57138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 name="Google Shape;294;p16"/>
              <p:cNvGrpSpPr/>
              <p:nvPr/>
            </p:nvGrpSpPr>
            <p:grpSpPr>
              <a:xfrm>
                <a:off x="967895" y="415018"/>
                <a:ext cx="628714" cy="801374"/>
                <a:chOff x="1774126" y="766200"/>
                <a:chExt cx="1582467" cy="2017050"/>
              </a:xfrm>
            </p:grpSpPr>
            <p:sp>
              <p:nvSpPr>
                <p:cNvPr id="295" name="Google Shape;295;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03" name="Google Shape;303;p16"/>
            <p:cNvGrpSpPr/>
            <p:nvPr/>
          </p:nvGrpSpPr>
          <p:grpSpPr>
            <a:xfrm>
              <a:off x="7200036" y="3718572"/>
              <a:ext cx="284493" cy="1424795"/>
              <a:chOff x="967895" y="415018"/>
              <a:chExt cx="628714" cy="3148718"/>
            </a:xfrm>
          </p:grpSpPr>
          <p:sp>
            <p:nvSpPr>
              <p:cNvPr id="304" name="Google Shape;304;p16"/>
              <p:cNvSpPr/>
              <p:nvPr/>
            </p:nvSpPr>
            <p:spPr>
              <a:xfrm>
                <a:off x="1207096" y="963636"/>
                <a:ext cx="150300" cy="26001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16"/>
              <p:cNvGrpSpPr/>
              <p:nvPr/>
            </p:nvGrpSpPr>
            <p:grpSpPr>
              <a:xfrm>
                <a:off x="967895" y="415018"/>
                <a:ext cx="628714" cy="801374"/>
                <a:chOff x="1774126" y="766200"/>
                <a:chExt cx="1582467" cy="2017050"/>
              </a:xfrm>
            </p:grpSpPr>
            <p:sp>
              <p:nvSpPr>
                <p:cNvPr id="306" name="Google Shape;306;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14" name="Google Shape;314;p16"/>
            <p:cNvGrpSpPr/>
            <p:nvPr/>
          </p:nvGrpSpPr>
          <p:grpSpPr>
            <a:xfrm>
              <a:off x="8299552" y="3133869"/>
              <a:ext cx="333219" cy="2017814"/>
              <a:chOff x="967895" y="415018"/>
              <a:chExt cx="628714" cy="3807196"/>
            </a:xfrm>
          </p:grpSpPr>
          <p:sp>
            <p:nvSpPr>
              <p:cNvPr id="315" name="Google Shape;315;p16"/>
              <p:cNvSpPr/>
              <p:nvPr/>
            </p:nvSpPr>
            <p:spPr>
              <a:xfrm>
                <a:off x="1207136" y="963615"/>
                <a:ext cx="150300" cy="3258600"/>
              </a:xfrm>
              <a:prstGeom prst="trapezoid">
                <a:avLst>
                  <a:gd fmla="val 25183" name="adj"/>
                </a:avLst>
              </a:prstGeom>
              <a:gradFill>
                <a:gsLst>
                  <a:gs pos="0">
                    <a:srgbClr val="C5E0FE">
                      <a:alpha val="34509"/>
                      <a:alpha val="16200"/>
                    </a:srgbClr>
                  </a:gs>
                  <a:gs pos="100000">
                    <a:srgbClr val="6D9EEB">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6"/>
              <p:cNvGrpSpPr/>
              <p:nvPr/>
            </p:nvGrpSpPr>
            <p:grpSpPr>
              <a:xfrm>
                <a:off x="967895" y="415018"/>
                <a:ext cx="628714" cy="801374"/>
                <a:chOff x="1774126" y="766200"/>
                <a:chExt cx="1582467" cy="2017050"/>
              </a:xfrm>
            </p:grpSpPr>
            <p:sp>
              <p:nvSpPr>
                <p:cNvPr id="317" name="Google Shape;317;p16"/>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16"/>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16"/>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16"/>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16"/>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16"/>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6"/>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6"/>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25" name="Google Shape;325;p16"/>
            <p:cNvGrpSpPr/>
            <p:nvPr/>
          </p:nvGrpSpPr>
          <p:grpSpPr>
            <a:xfrm>
              <a:off x="104275" y="50550"/>
              <a:ext cx="8948150" cy="772675"/>
              <a:chOff x="104275" y="50550"/>
              <a:chExt cx="8948150" cy="772675"/>
            </a:xfrm>
          </p:grpSpPr>
          <p:sp>
            <p:nvSpPr>
              <p:cNvPr id="326" name="Google Shape;326;p16"/>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7" name="Google Shape;327;p16"/>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8" name="Google Shape;328;p16"/>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9" name="Google Shape;329;p16"/>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0" name="Google Shape;330;p16"/>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1" name="Google Shape;331;p16"/>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2" name="Google Shape;332;p16"/>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3" name="Google Shape;333;p16"/>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4" name="Google Shape;334;p16"/>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5" name="Google Shape;335;p16"/>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6" name="Google Shape;336;p16"/>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7" name="Google Shape;337;p16"/>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8" name="Google Shape;338;p16"/>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9" name="Google Shape;339;p16"/>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5" name="Google Shape;345;p16"/>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6" name="Google Shape;346;p16"/>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7" name="Google Shape;347;p16"/>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8" name="Google Shape;348;p16"/>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49" name="Google Shape;349;p16"/>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0" name="Google Shape;350;p16"/>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1" name="Google Shape;351;p16"/>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2" name="Google Shape;352;p16"/>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3" name="Google Shape;353;p16"/>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5" name="Google Shape;355;p16"/>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6" name="Google Shape;356;p16"/>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7" name="Google Shape;357;p16"/>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8" name="Google Shape;358;p16"/>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359" name="Google Shape;359;p16"/>
          <p:cNvSpPr txBox="1"/>
          <p:nvPr>
            <p:ph idx="1" type="body"/>
          </p:nvPr>
        </p:nvSpPr>
        <p:spPr>
          <a:xfrm>
            <a:off x="1675575" y="2161800"/>
            <a:ext cx="5778600" cy="819900"/>
          </a:xfrm>
          <a:prstGeom prst="rect">
            <a:avLst/>
          </a:prstGeom>
          <a:effectLst>
            <a:outerShdw blurRad="28575" rotWithShape="0" algn="bl" dir="5400000" dist="9525">
              <a:schemeClr val="dk1">
                <a:alpha val="38000"/>
              </a:schemeClr>
            </a:outerShdw>
          </a:effectLst>
        </p:spPr>
        <p:txBody>
          <a:bodyPr anchorCtr="0" anchor="ctr" bIns="0" lIns="0" spcFirstLastPara="1" rIns="0" wrap="square" tIns="0">
            <a:noAutofit/>
          </a:bodyPr>
          <a:lstStyle>
            <a:lvl1pPr indent="-406400" lvl="0" marL="457200" rtl="0" algn="ctr">
              <a:spcBef>
                <a:spcPts val="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1pPr>
            <a:lvl2pPr indent="-406400" lvl="1" marL="9144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2pPr>
            <a:lvl3pPr indent="-406400" lvl="2" marL="13716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3pPr>
            <a:lvl4pPr indent="-406400" lvl="3" marL="18288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4pPr>
            <a:lvl5pPr indent="-406400" lvl="4" marL="22860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5pPr>
            <a:lvl6pPr indent="-406400" lvl="5" marL="27432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6pPr>
            <a:lvl7pPr indent="-406400" lvl="6" marL="32004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7pPr>
            <a:lvl8pPr indent="-406400" lvl="7" marL="3657600" rtl="0" algn="ctr">
              <a:spcBef>
                <a:spcPts val="800"/>
              </a:spcBef>
              <a:spcAft>
                <a:spcPts val="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8pPr>
            <a:lvl9pPr indent="-406400" lvl="8" marL="4114800" rtl="0" algn="ctr">
              <a:spcBef>
                <a:spcPts val="800"/>
              </a:spcBef>
              <a:spcAft>
                <a:spcPts val="800"/>
              </a:spcAft>
              <a:buClr>
                <a:schemeClr val="lt1"/>
              </a:buClr>
              <a:buSzPts val="2800"/>
              <a:buFont typeface="Space Grotesk Medium"/>
              <a:buChar char="■"/>
              <a:defRPr sz="2800">
                <a:solidFill>
                  <a:schemeClr val="lt1"/>
                </a:solidFill>
                <a:latin typeface="Space Grotesk Medium"/>
                <a:ea typeface="Space Grotesk Medium"/>
                <a:cs typeface="Space Grotesk Medium"/>
                <a:sym typeface="Space Grotesk Medium"/>
              </a:defRPr>
            </a:lvl9pPr>
          </a:lstStyle>
          <a:p/>
        </p:txBody>
      </p:sp>
      <p:sp>
        <p:nvSpPr>
          <p:cNvPr id="360" name="Google Shape;360;p1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61" name="Shape 361"/>
        <p:cNvGrpSpPr/>
        <p:nvPr/>
      </p:nvGrpSpPr>
      <p:grpSpPr>
        <a:xfrm>
          <a:off x="0" y="0"/>
          <a:ext cx="0" cy="0"/>
          <a:chOff x="0" y="0"/>
          <a:chExt cx="0" cy="0"/>
        </a:xfrm>
      </p:grpSpPr>
      <p:grpSp>
        <p:nvGrpSpPr>
          <p:cNvPr id="362" name="Google Shape;362;p17"/>
          <p:cNvGrpSpPr/>
          <p:nvPr/>
        </p:nvGrpSpPr>
        <p:grpSpPr>
          <a:xfrm>
            <a:off x="104275" y="50550"/>
            <a:ext cx="10266591" cy="5287714"/>
            <a:chOff x="104275" y="50550"/>
            <a:chExt cx="10266591" cy="5287714"/>
          </a:xfrm>
        </p:grpSpPr>
        <p:sp>
          <p:nvSpPr>
            <p:cNvPr id="363" name="Google Shape;363;p17"/>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7"/>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7"/>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7"/>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7"/>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7"/>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7"/>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7"/>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1" name="Google Shape;371;p17"/>
            <p:cNvGrpSpPr/>
            <p:nvPr/>
          </p:nvGrpSpPr>
          <p:grpSpPr>
            <a:xfrm>
              <a:off x="7817748" y="1079748"/>
              <a:ext cx="408036" cy="4063663"/>
              <a:chOff x="967895" y="415018"/>
              <a:chExt cx="628714" cy="6262387"/>
            </a:xfrm>
          </p:grpSpPr>
          <p:sp>
            <p:nvSpPr>
              <p:cNvPr id="372" name="Google Shape;372;p17"/>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 name="Google Shape;373;p17"/>
              <p:cNvGrpSpPr/>
              <p:nvPr/>
            </p:nvGrpSpPr>
            <p:grpSpPr>
              <a:xfrm>
                <a:off x="967895" y="415018"/>
                <a:ext cx="628714" cy="801374"/>
                <a:chOff x="1774126" y="766200"/>
                <a:chExt cx="1582467" cy="2017050"/>
              </a:xfrm>
            </p:grpSpPr>
            <p:sp>
              <p:nvSpPr>
                <p:cNvPr id="374" name="Google Shape;374;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2" name="Google Shape;382;p17"/>
            <p:cNvGrpSpPr/>
            <p:nvPr/>
          </p:nvGrpSpPr>
          <p:grpSpPr>
            <a:xfrm>
              <a:off x="7200036" y="3718572"/>
              <a:ext cx="284493" cy="1424795"/>
              <a:chOff x="967895" y="415018"/>
              <a:chExt cx="628714" cy="3148718"/>
            </a:xfrm>
          </p:grpSpPr>
          <p:sp>
            <p:nvSpPr>
              <p:cNvPr id="383" name="Google Shape;383;p17"/>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17"/>
              <p:cNvGrpSpPr/>
              <p:nvPr/>
            </p:nvGrpSpPr>
            <p:grpSpPr>
              <a:xfrm>
                <a:off x="967895" y="415018"/>
                <a:ext cx="628714" cy="801374"/>
                <a:chOff x="1774126" y="766200"/>
                <a:chExt cx="1582467" cy="2017050"/>
              </a:xfrm>
            </p:grpSpPr>
            <p:sp>
              <p:nvSpPr>
                <p:cNvPr id="385" name="Google Shape;385;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93" name="Google Shape;393;p17"/>
            <p:cNvGrpSpPr/>
            <p:nvPr/>
          </p:nvGrpSpPr>
          <p:grpSpPr>
            <a:xfrm>
              <a:off x="8299552" y="3133869"/>
              <a:ext cx="333219" cy="2017814"/>
              <a:chOff x="967895" y="415018"/>
              <a:chExt cx="628714" cy="3807196"/>
            </a:xfrm>
          </p:grpSpPr>
          <p:sp>
            <p:nvSpPr>
              <p:cNvPr id="394" name="Google Shape;394;p17"/>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17"/>
              <p:cNvGrpSpPr/>
              <p:nvPr/>
            </p:nvGrpSpPr>
            <p:grpSpPr>
              <a:xfrm>
                <a:off x="967895" y="415018"/>
                <a:ext cx="628714" cy="801374"/>
                <a:chOff x="1774126" y="766200"/>
                <a:chExt cx="1582467" cy="2017050"/>
              </a:xfrm>
            </p:grpSpPr>
            <p:sp>
              <p:nvSpPr>
                <p:cNvPr id="396" name="Google Shape;396;p17"/>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7"/>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7"/>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7"/>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17"/>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17"/>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7"/>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7"/>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04" name="Google Shape;404;p17"/>
            <p:cNvGrpSpPr/>
            <p:nvPr/>
          </p:nvGrpSpPr>
          <p:grpSpPr>
            <a:xfrm>
              <a:off x="104275" y="50550"/>
              <a:ext cx="8948150" cy="772675"/>
              <a:chOff x="104275" y="50550"/>
              <a:chExt cx="8948150" cy="772675"/>
            </a:xfrm>
          </p:grpSpPr>
          <p:sp>
            <p:nvSpPr>
              <p:cNvPr id="405" name="Google Shape;405;p17"/>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6" name="Google Shape;406;p17"/>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7" name="Google Shape;407;p17"/>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8" name="Google Shape;408;p17"/>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09" name="Google Shape;409;p17"/>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0" name="Google Shape;410;p17"/>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1" name="Google Shape;411;p17"/>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2" name="Google Shape;412;p17"/>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3" name="Google Shape;413;p17"/>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4" name="Google Shape;414;p17"/>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5" name="Google Shape;415;p17"/>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6" name="Google Shape;416;p17"/>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7" name="Google Shape;417;p17"/>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18" name="Google Shape;418;p17"/>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7"/>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7"/>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4" name="Google Shape;424;p17"/>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5" name="Google Shape;425;p17"/>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6" name="Google Shape;426;p17"/>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7" name="Google Shape;427;p17"/>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8" name="Google Shape;428;p17"/>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29" name="Google Shape;429;p17"/>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0" name="Google Shape;430;p17"/>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1" name="Google Shape;431;p17"/>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2" name="Google Shape;432;p17"/>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7"/>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4" name="Google Shape;434;p17"/>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5" name="Google Shape;435;p17"/>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6" name="Google Shape;436;p17"/>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7" name="Google Shape;437;p17"/>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438" name="Google Shape;438;p17"/>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9" name="Google Shape;439;p17"/>
          <p:cNvSpPr txBox="1"/>
          <p:nvPr>
            <p:ph idx="1" type="body"/>
          </p:nvPr>
        </p:nvSpPr>
        <p:spPr>
          <a:xfrm>
            <a:off x="855300" y="1553825"/>
            <a:ext cx="6240900" cy="28341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800"/>
              </a:spcBef>
              <a:spcAft>
                <a:spcPts val="0"/>
              </a:spcAft>
              <a:buSzPts val="2200"/>
              <a:buChar char="▻"/>
              <a:defRPr/>
            </a:lvl2pPr>
            <a:lvl3pPr indent="-368300" lvl="2" marL="1371600" rtl="0">
              <a:spcBef>
                <a:spcPts val="800"/>
              </a:spcBef>
              <a:spcAft>
                <a:spcPts val="0"/>
              </a:spcAft>
              <a:buSzPts val="2200"/>
              <a:buChar char="■"/>
              <a:defRPr/>
            </a:lvl3pPr>
            <a:lvl4pPr indent="-368300" lvl="3" marL="1828800" rtl="0">
              <a:spcBef>
                <a:spcPts val="800"/>
              </a:spcBef>
              <a:spcAft>
                <a:spcPts val="0"/>
              </a:spcAft>
              <a:buSzPts val="2200"/>
              <a:buChar char="●"/>
              <a:defRPr/>
            </a:lvl4pPr>
            <a:lvl5pPr indent="-368300" lvl="4" marL="2286000" rtl="0">
              <a:spcBef>
                <a:spcPts val="800"/>
              </a:spcBef>
              <a:spcAft>
                <a:spcPts val="0"/>
              </a:spcAft>
              <a:buSzPts val="2200"/>
              <a:buChar char="○"/>
              <a:defRPr/>
            </a:lvl5pPr>
            <a:lvl6pPr indent="-368300" lvl="5" marL="2743200" rtl="0">
              <a:spcBef>
                <a:spcPts val="800"/>
              </a:spcBef>
              <a:spcAft>
                <a:spcPts val="0"/>
              </a:spcAft>
              <a:buSzPts val="2200"/>
              <a:buChar char="■"/>
              <a:defRPr/>
            </a:lvl6pPr>
            <a:lvl7pPr indent="-368300" lvl="6" marL="3200400" rtl="0">
              <a:spcBef>
                <a:spcPts val="800"/>
              </a:spcBef>
              <a:spcAft>
                <a:spcPts val="0"/>
              </a:spcAft>
              <a:buSzPts val="2200"/>
              <a:buChar char="●"/>
              <a:defRPr/>
            </a:lvl7pPr>
            <a:lvl8pPr indent="-368300" lvl="7" marL="3657600" rtl="0">
              <a:spcBef>
                <a:spcPts val="800"/>
              </a:spcBef>
              <a:spcAft>
                <a:spcPts val="0"/>
              </a:spcAft>
              <a:buSzPts val="2200"/>
              <a:buChar char="○"/>
              <a:defRPr/>
            </a:lvl8pPr>
            <a:lvl9pPr indent="-368300" lvl="8" marL="4114800" rtl="0">
              <a:spcBef>
                <a:spcPts val="800"/>
              </a:spcBef>
              <a:spcAft>
                <a:spcPts val="800"/>
              </a:spcAft>
              <a:buSzPts val="2200"/>
              <a:buChar char="■"/>
              <a:defRPr/>
            </a:lvl9pPr>
          </a:lstStyle>
          <a:p/>
        </p:txBody>
      </p:sp>
      <p:sp>
        <p:nvSpPr>
          <p:cNvPr id="440" name="Google Shape;440;p1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41" name="Shape 441"/>
        <p:cNvGrpSpPr/>
        <p:nvPr/>
      </p:nvGrpSpPr>
      <p:grpSpPr>
        <a:xfrm>
          <a:off x="0" y="0"/>
          <a:ext cx="0" cy="0"/>
          <a:chOff x="0" y="0"/>
          <a:chExt cx="0" cy="0"/>
        </a:xfrm>
      </p:grpSpPr>
      <p:grpSp>
        <p:nvGrpSpPr>
          <p:cNvPr id="442" name="Google Shape;442;p18"/>
          <p:cNvGrpSpPr/>
          <p:nvPr/>
        </p:nvGrpSpPr>
        <p:grpSpPr>
          <a:xfrm>
            <a:off x="104275" y="50550"/>
            <a:ext cx="10266591" cy="5287714"/>
            <a:chOff x="104275" y="50550"/>
            <a:chExt cx="10266591" cy="5287714"/>
          </a:xfrm>
        </p:grpSpPr>
        <p:sp>
          <p:nvSpPr>
            <p:cNvPr id="443" name="Google Shape;443;p18"/>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18"/>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8"/>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8"/>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8"/>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8"/>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8"/>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8"/>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1" name="Google Shape;451;p18"/>
            <p:cNvGrpSpPr/>
            <p:nvPr/>
          </p:nvGrpSpPr>
          <p:grpSpPr>
            <a:xfrm>
              <a:off x="7817748" y="1079748"/>
              <a:ext cx="408036" cy="4063663"/>
              <a:chOff x="967895" y="415018"/>
              <a:chExt cx="628714" cy="6262387"/>
            </a:xfrm>
          </p:grpSpPr>
          <p:sp>
            <p:nvSpPr>
              <p:cNvPr id="452" name="Google Shape;452;p18"/>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18"/>
              <p:cNvGrpSpPr/>
              <p:nvPr/>
            </p:nvGrpSpPr>
            <p:grpSpPr>
              <a:xfrm>
                <a:off x="967895" y="415018"/>
                <a:ext cx="628714" cy="801374"/>
                <a:chOff x="1774126" y="766200"/>
                <a:chExt cx="1582467" cy="2017050"/>
              </a:xfrm>
            </p:grpSpPr>
            <p:sp>
              <p:nvSpPr>
                <p:cNvPr id="454" name="Google Shape;454;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62" name="Google Shape;462;p18"/>
            <p:cNvGrpSpPr/>
            <p:nvPr/>
          </p:nvGrpSpPr>
          <p:grpSpPr>
            <a:xfrm>
              <a:off x="7200036" y="3718572"/>
              <a:ext cx="284493" cy="1424795"/>
              <a:chOff x="967895" y="415018"/>
              <a:chExt cx="628714" cy="3148718"/>
            </a:xfrm>
          </p:grpSpPr>
          <p:sp>
            <p:nvSpPr>
              <p:cNvPr id="463" name="Google Shape;463;p18"/>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4" name="Google Shape;464;p18"/>
              <p:cNvGrpSpPr/>
              <p:nvPr/>
            </p:nvGrpSpPr>
            <p:grpSpPr>
              <a:xfrm>
                <a:off x="967895" y="415018"/>
                <a:ext cx="628714" cy="801374"/>
                <a:chOff x="1774126" y="766200"/>
                <a:chExt cx="1582467" cy="2017050"/>
              </a:xfrm>
            </p:grpSpPr>
            <p:sp>
              <p:nvSpPr>
                <p:cNvPr id="465" name="Google Shape;465;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73" name="Google Shape;473;p18"/>
            <p:cNvGrpSpPr/>
            <p:nvPr/>
          </p:nvGrpSpPr>
          <p:grpSpPr>
            <a:xfrm>
              <a:off x="8299552" y="3133869"/>
              <a:ext cx="333219" cy="2017814"/>
              <a:chOff x="967895" y="415018"/>
              <a:chExt cx="628714" cy="3807196"/>
            </a:xfrm>
          </p:grpSpPr>
          <p:sp>
            <p:nvSpPr>
              <p:cNvPr id="474" name="Google Shape;474;p18"/>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 name="Google Shape;475;p18"/>
              <p:cNvGrpSpPr/>
              <p:nvPr/>
            </p:nvGrpSpPr>
            <p:grpSpPr>
              <a:xfrm>
                <a:off x="967895" y="415018"/>
                <a:ext cx="628714" cy="801374"/>
                <a:chOff x="1774126" y="766200"/>
                <a:chExt cx="1582467" cy="2017050"/>
              </a:xfrm>
            </p:grpSpPr>
            <p:sp>
              <p:nvSpPr>
                <p:cNvPr id="476" name="Google Shape;476;p18"/>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8"/>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8"/>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18"/>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18"/>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8"/>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18"/>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18"/>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84" name="Google Shape;484;p18"/>
            <p:cNvGrpSpPr/>
            <p:nvPr/>
          </p:nvGrpSpPr>
          <p:grpSpPr>
            <a:xfrm>
              <a:off x="104275" y="50550"/>
              <a:ext cx="8948150" cy="772675"/>
              <a:chOff x="104275" y="50550"/>
              <a:chExt cx="8948150" cy="772675"/>
            </a:xfrm>
          </p:grpSpPr>
          <p:sp>
            <p:nvSpPr>
              <p:cNvPr id="485" name="Google Shape;485;p18"/>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6" name="Google Shape;486;p18"/>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7" name="Google Shape;487;p18"/>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8" name="Google Shape;488;p18"/>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89" name="Google Shape;489;p18"/>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0" name="Google Shape;490;p18"/>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1" name="Google Shape;491;p18"/>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2" name="Google Shape;492;p18"/>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3" name="Google Shape;493;p18"/>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4" name="Google Shape;494;p18"/>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5" name="Google Shape;495;p18"/>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6" name="Google Shape;496;p18"/>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7" name="Google Shape;497;p18"/>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98" name="Google Shape;498;p18"/>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8"/>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8"/>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4" name="Google Shape;504;p18"/>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5" name="Google Shape;505;p18"/>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6" name="Google Shape;506;p18"/>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7" name="Google Shape;507;p18"/>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8" name="Google Shape;508;p18"/>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09" name="Google Shape;509;p18"/>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0" name="Google Shape;510;p18"/>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1" name="Google Shape;511;p18"/>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2" name="Google Shape;512;p18"/>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4" name="Google Shape;514;p18"/>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5" name="Google Shape;515;p18"/>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6" name="Google Shape;516;p18"/>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17" name="Google Shape;517;p18"/>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518" name="Google Shape;518;p18"/>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19" name="Google Shape;519;p18"/>
          <p:cNvSpPr txBox="1"/>
          <p:nvPr>
            <p:ph idx="1" type="body"/>
          </p:nvPr>
        </p:nvSpPr>
        <p:spPr>
          <a:xfrm>
            <a:off x="855300" y="1553825"/>
            <a:ext cx="2932500" cy="293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520" name="Google Shape;520;p18"/>
          <p:cNvSpPr txBox="1"/>
          <p:nvPr>
            <p:ph idx="2" type="body"/>
          </p:nvPr>
        </p:nvSpPr>
        <p:spPr>
          <a:xfrm>
            <a:off x="4199271" y="1553825"/>
            <a:ext cx="2932500" cy="29358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521" name="Google Shape;521;p18"/>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22" name="Shape 522"/>
        <p:cNvGrpSpPr/>
        <p:nvPr/>
      </p:nvGrpSpPr>
      <p:grpSpPr>
        <a:xfrm>
          <a:off x="0" y="0"/>
          <a:ext cx="0" cy="0"/>
          <a:chOff x="0" y="0"/>
          <a:chExt cx="0" cy="0"/>
        </a:xfrm>
      </p:grpSpPr>
      <p:grpSp>
        <p:nvGrpSpPr>
          <p:cNvPr id="523" name="Google Shape;523;p19"/>
          <p:cNvGrpSpPr/>
          <p:nvPr/>
        </p:nvGrpSpPr>
        <p:grpSpPr>
          <a:xfrm>
            <a:off x="104275" y="50550"/>
            <a:ext cx="10266591" cy="5287714"/>
            <a:chOff x="104275" y="50550"/>
            <a:chExt cx="10266591" cy="5287714"/>
          </a:xfrm>
        </p:grpSpPr>
        <p:sp>
          <p:nvSpPr>
            <p:cNvPr id="524" name="Google Shape;524;p19"/>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19"/>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19"/>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19"/>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19"/>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19"/>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19"/>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19"/>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2" name="Google Shape;532;p19"/>
            <p:cNvGrpSpPr/>
            <p:nvPr/>
          </p:nvGrpSpPr>
          <p:grpSpPr>
            <a:xfrm>
              <a:off x="7817748" y="1079748"/>
              <a:ext cx="408036" cy="4063663"/>
              <a:chOff x="967895" y="415018"/>
              <a:chExt cx="628714" cy="6262387"/>
            </a:xfrm>
          </p:grpSpPr>
          <p:sp>
            <p:nvSpPr>
              <p:cNvPr id="533" name="Google Shape;533;p19"/>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19"/>
              <p:cNvGrpSpPr/>
              <p:nvPr/>
            </p:nvGrpSpPr>
            <p:grpSpPr>
              <a:xfrm>
                <a:off x="967895" y="415018"/>
                <a:ext cx="628714" cy="801374"/>
                <a:chOff x="1774126" y="766200"/>
                <a:chExt cx="1582467" cy="2017050"/>
              </a:xfrm>
            </p:grpSpPr>
            <p:sp>
              <p:nvSpPr>
                <p:cNvPr id="535" name="Google Shape;535;p19"/>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9"/>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9"/>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19"/>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19"/>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9"/>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19"/>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19"/>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43" name="Google Shape;543;p19"/>
            <p:cNvGrpSpPr/>
            <p:nvPr/>
          </p:nvGrpSpPr>
          <p:grpSpPr>
            <a:xfrm>
              <a:off x="8299552" y="3133869"/>
              <a:ext cx="333219" cy="2017814"/>
              <a:chOff x="967895" y="415018"/>
              <a:chExt cx="628714" cy="3807196"/>
            </a:xfrm>
          </p:grpSpPr>
          <p:sp>
            <p:nvSpPr>
              <p:cNvPr id="544" name="Google Shape;544;p19"/>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 name="Google Shape;545;p19"/>
              <p:cNvGrpSpPr/>
              <p:nvPr/>
            </p:nvGrpSpPr>
            <p:grpSpPr>
              <a:xfrm>
                <a:off x="967895" y="415018"/>
                <a:ext cx="628714" cy="801374"/>
                <a:chOff x="1774126" y="766200"/>
                <a:chExt cx="1582467" cy="2017050"/>
              </a:xfrm>
            </p:grpSpPr>
            <p:sp>
              <p:nvSpPr>
                <p:cNvPr id="546" name="Google Shape;546;p19"/>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9"/>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9"/>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9"/>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9"/>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19"/>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9"/>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19"/>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4" name="Google Shape;554;p19"/>
            <p:cNvGrpSpPr/>
            <p:nvPr/>
          </p:nvGrpSpPr>
          <p:grpSpPr>
            <a:xfrm>
              <a:off x="104275" y="50550"/>
              <a:ext cx="8948150" cy="772675"/>
              <a:chOff x="104275" y="50550"/>
              <a:chExt cx="8948150" cy="772675"/>
            </a:xfrm>
          </p:grpSpPr>
          <p:sp>
            <p:nvSpPr>
              <p:cNvPr id="555" name="Google Shape;555;p19"/>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6" name="Google Shape;556;p19"/>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7" name="Google Shape;557;p19"/>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8" name="Google Shape;558;p19"/>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59" name="Google Shape;559;p19"/>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0" name="Google Shape;560;p19"/>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1" name="Google Shape;561;p19"/>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2" name="Google Shape;562;p19"/>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3" name="Google Shape;563;p19"/>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4" name="Google Shape;564;p19"/>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5" name="Google Shape;565;p19"/>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6" name="Google Shape;566;p19"/>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7" name="Google Shape;567;p19"/>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68" name="Google Shape;568;p19"/>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4" name="Google Shape;574;p19"/>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5" name="Google Shape;575;p19"/>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6" name="Google Shape;576;p19"/>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7" name="Google Shape;577;p19"/>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8" name="Google Shape;578;p19"/>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79" name="Google Shape;579;p19"/>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0" name="Google Shape;580;p19"/>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1" name="Google Shape;581;p19"/>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2" name="Google Shape;582;p19"/>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4" name="Google Shape;584;p19"/>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5" name="Google Shape;585;p19"/>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6" name="Google Shape;586;p19"/>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587" name="Google Shape;587;p19"/>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588" name="Google Shape;588;p19"/>
          <p:cNvSpPr txBox="1"/>
          <p:nvPr>
            <p:ph type="title"/>
          </p:nvPr>
        </p:nvSpPr>
        <p:spPr>
          <a:xfrm>
            <a:off x="855300" y="836000"/>
            <a:ext cx="6699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89" name="Google Shape;589;p19"/>
          <p:cNvSpPr txBox="1"/>
          <p:nvPr>
            <p:ph idx="1" type="body"/>
          </p:nvPr>
        </p:nvSpPr>
        <p:spPr>
          <a:xfrm>
            <a:off x="855434"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0" name="Google Shape;590;p19"/>
          <p:cNvSpPr txBox="1"/>
          <p:nvPr>
            <p:ph idx="2" type="body"/>
          </p:nvPr>
        </p:nvSpPr>
        <p:spPr>
          <a:xfrm>
            <a:off x="3161403"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1" name="Google Shape;591;p19"/>
          <p:cNvSpPr txBox="1"/>
          <p:nvPr>
            <p:ph idx="3" type="body"/>
          </p:nvPr>
        </p:nvSpPr>
        <p:spPr>
          <a:xfrm>
            <a:off x="5467372" y="1553825"/>
            <a:ext cx="2087100" cy="3218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592" name="Google Shape;592;p19"/>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3" name="Shape 593"/>
        <p:cNvGrpSpPr/>
        <p:nvPr/>
      </p:nvGrpSpPr>
      <p:grpSpPr>
        <a:xfrm>
          <a:off x="0" y="0"/>
          <a:ext cx="0" cy="0"/>
          <a:chOff x="0" y="0"/>
          <a:chExt cx="0" cy="0"/>
        </a:xfrm>
      </p:grpSpPr>
      <p:grpSp>
        <p:nvGrpSpPr>
          <p:cNvPr id="594" name="Google Shape;594;p20"/>
          <p:cNvGrpSpPr/>
          <p:nvPr/>
        </p:nvGrpSpPr>
        <p:grpSpPr>
          <a:xfrm>
            <a:off x="104275" y="50550"/>
            <a:ext cx="10266591" cy="5287714"/>
            <a:chOff x="104275" y="50550"/>
            <a:chExt cx="10266591" cy="5287714"/>
          </a:xfrm>
        </p:grpSpPr>
        <p:sp>
          <p:nvSpPr>
            <p:cNvPr id="595" name="Google Shape;595;p20"/>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0"/>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0"/>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0"/>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0"/>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20"/>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20"/>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20"/>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3" name="Google Shape;603;p20"/>
            <p:cNvGrpSpPr/>
            <p:nvPr/>
          </p:nvGrpSpPr>
          <p:grpSpPr>
            <a:xfrm>
              <a:off x="7817748" y="1079748"/>
              <a:ext cx="408036" cy="4063663"/>
              <a:chOff x="967895" y="415018"/>
              <a:chExt cx="628714" cy="6262387"/>
            </a:xfrm>
          </p:grpSpPr>
          <p:sp>
            <p:nvSpPr>
              <p:cNvPr id="604" name="Google Shape;604;p20"/>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20"/>
              <p:cNvGrpSpPr/>
              <p:nvPr/>
            </p:nvGrpSpPr>
            <p:grpSpPr>
              <a:xfrm>
                <a:off x="967895" y="415018"/>
                <a:ext cx="628714" cy="801374"/>
                <a:chOff x="1774126" y="766200"/>
                <a:chExt cx="1582467" cy="2017050"/>
              </a:xfrm>
            </p:grpSpPr>
            <p:sp>
              <p:nvSpPr>
                <p:cNvPr id="606" name="Google Shape;606;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14" name="Google Shape;614;p20"/>
            <p:cNvGrpSpPr/>
            <p:nvPr/>
          </p:nvGrpSpPr>
          <p:grpSpPr>
            <a:xfrm>
              <a:off x="7200036" y="3718572"/>
              <a:ext cx="284493" cy="1424795"/>
              <a:chOff x="967895" y="415018"/>
              <a:chExt cx="628714" cy="3148718"/>
            </a:xfrm>
          </p:grpSpPr>
          <p:sp>
            <p:nvSpPr>
              <p:cNvPr id="615" name="Google Shape;615;p20"/>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 name="Google Shape;616;p20"/>
              <p:cNvGrpSpPr/>
              <p:nvPr/>
            </p:nvGrpSpPr>
            <p:grpSpPr>
              <a:xfrm>
                <a:off x="967895" y="415018"/>
                <a:ext cx="628714" cy="801374"/>
                <a:chOff x="1774126" y="766200"/>
                <a:chExt cx="1582467" cy="2017050"/>
              </a:xfrm>
            </p:grpSpPr>
            <p:sp>
              <p:nvSpPr>
                <p:cNvPr id="617" name="Google Shape;617;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25" name="Google Shape;625;p20"/>
            <p:cNvGrpSpPr/>
            <p:nvPr/>
          </p:nvGrpSpPr>
          <p:grpSpPr>
            <a:xfrm>
              <a:off x="8299552" y="3133869"/>
              <a:ext cx="333219" cy="2017814"/>
              <a:chOff x="967895" y="415018"/>
              <a:chExt cx="628714" cy="3807196"/>
            </a:xfrm>
          </p:grpSpPr>
          <p:sp>
            <p:nvSpPr>
              <p:cNvPr id="626" name="Google Shape;626;p20"/>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7" name="Google Shape;627;p20"/>
              <p:cNvGrpSpPr/>
              <p:nvPr/>
            </p:nvGrpSpPr>
            <p:grpSpPr>
              <a:xfrm>
                <a:off x="967895" y="415018"/>
                <a:ext cx="628714" cy="801374"/>
                <a:chOff x="1774126" y="766200"/>
                <a:chExt cx="1582467" cy="2017050"/>
              </a:xfrm>
            </p:grpSpPr>
            <p:sp>
              <p:nvSpPr>
                <p:cNvPr id="628" name="Google Shape;628;p20"/>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20"/>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20"/>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20"/>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20"/>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20"/>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20"/>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20"/>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36" name="Google Shape;636;p20"/>
            <p:cNvGrpSpPr/>
            <p:nvPr/>
          </p:nvGrpSpPr>
          <p:grpSpPr>
            <a:xfrm>
              <a:off x="104275" y="50550"/>
              <a:ext cx="8948150" cy="772675"/>
              <a:chOff x="104275" y="50550"/>
              <a:chExt cx="8948150" cy="772675"/>
            </a:xfrm>
          </p:grpSpPr>
          <p:sp>
            <p:nvSpPr>
              <p:cNvPr id="637" name="Google Shape;637;p20"/>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8" name="Google Shape;638;p20"/>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39" name="Google Shape;639;p20"/>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0" name="Google Shape;640;p20"/>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1" name="Google Shape;641;p20"/>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2" name="Google Shape;642;p20"/>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3" name="Google Shape;643;p20"/>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4" name="Google Shape;644;p20"/>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5" name="Google Shape;645;p20"/>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6" name="Google Shape;646;p20"/>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7" name="Google Shape;647;p20"/>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8" name="Google Shape;648;p20"/>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49" name="Google Shape;649;p20"/>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0" name="Google Shape;650;p20"/>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6" name="Google Shape;656;p20"/>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7" name="Google Shape;657;p20"/>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8" name="Google Shape;658;p20"/>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59" name="Google Shape;659;p20"/>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0" name="Google Shape;660;p20"/>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1" name="Google Shape;661;p20"/>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2" name="Google Shape;662;p20"/>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3" name="Google Shape;663;p20"/>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4" name="Google Shape;664;p20"/>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6" name="Google Shape;666;p20"/>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7" name="Google Shape;667;p20"/>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8" name="Google Shape;668;p20"/>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69" name="Google Shape;669;p20"/>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670" name="Google Shape;670;p20"/>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71" name="Google Shape;671;p20"/>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Clouds only">
  <p:cSld name="TITLE_ONLY_1">
    <p:spTree>
      <p:nvGrpSpPr>
        <p:cNvPr id="672" name="Shape 672"/>
        <p:cNvGrpSpPr/>
        <p:nvPr/>
      </p:nvGrpSpPr>
      <p:grpSpPr>
        <a:xfrm>
          <a:off x="0" y="0"/>
          <a:ext cx="0" cy="0"/>
          <a:chOff x="0" y="0"/>
          <a:chExt cx="0" cy="0"/>
        </a:xfrm>
      </p:grpSpPr>
      <p:grpSp>
        <p:nvGrpSpPr>
          <p:cNvPr id="673" name="Google Shape;673;p21"/>
          <p:cNvGrpSpPr/>
          <p:nvPr/>
        </p:nvGrpSpPr>
        <p:grpSpPr>
          <a:xfrm>
            <a:off x="104275" y="50550"/>
            <a:ext cx="10266591" cy="5287714"/>
            <a:chOff x="104275" y="50550"/>
            <a:chExt cx="10266591" cy="5287714"/>
          </a:xfrm>
        </p:grpSpPr>
        <p:sp>
          <p:nvSpPr>
            <p:cNvPr id="674" name="Google Shape;674;p21"/>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21"/>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21"/>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21"/>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21"/>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21"/>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21"/>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21"/>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2" name="Google Shape;682;p21"/>
            <p:cNvGrpSpPr/>
            <p:nvPr/>
          </p:nvGrpSpPr>
          <p:grpSpPr>
            <a:xfrm>
              <a:off x="104275" y="50550"/>
              <a:ext cx="8948150" cy="772675"/>
              <a:chOff x="104275" y="50550"/>
              <a:chExt cx="8948150" cy="772675"/>
            </a:xfrm>
          </p:grpSpPr>
          <p:sp>
            <p:nvSpPr>
              <p:cNvPr id="683" name="Google Shape;683;p21"/>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4" name="Google Shape;684;p21"/>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5" name="Google Shape;685;p21"/>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6" name="Google Shape;686;p21"/>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7" name="Google Shape;687;p21"/>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8" name="Google Shape;688;p21"/>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89" name="Google Shape;689;p21"/>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0" name="Google Shape;690;p21"/>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1" name="Google Shape;691;p21"/>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2" name="Google Shape;692;p21"/>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3" name="Google Shape;693;p21"/>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4" name="Google Shape;694;p21"/>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5" name="Google Shape;695;p21"/>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696" name="Google Shape;696;p21"/>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1"/>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1"/>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1"/>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1"/>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1"/>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2" name="Google Shape;702;p21"/>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3" name="Google Shape;703;p21"/>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4" name="Google Shape;704;p21"/>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5" name="Google Shape;705;p21"/>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6" name="Google Shape;706;p21"/>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7" name="Google Shape;707;p21"/>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8" name="Google Shape;708;p21"/>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09" name="Google Shape;709;p21"/>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0" name="Google Shape;710;p21"/>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1"/>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2" name="Google Shape;712;p21"/>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3" name="Google Shape;713;p21"/>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4" name="Google Shape;714;p21"/>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15" name="Google Shape;715;p21"/>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716" name="Google Shape;716;p21"/>
          <p:cNvSpPr txBox="1"/>
          <p:nvPr>
            <p:ph type="title"/>
          </p:nvPr>
        </p:nvSpPr>
        <p:spPr>
          <a:xfrm>
            <a:off x="855300" y="836000"/>
            <a:ext cx="62409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17" name="Google Shape;717;p21"/>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8" name="Shape 718"/>
        <p:cNvGrpSpPr/>
        <p:nvPr/>
      </p:nvGrpSpPr>
      <p:grpSpPr>
        <a:xfrm>
          <a:off x="0" y="0"/>
          <a:ext cx="0" cy="0"/>
          <a:chOff x="0" y="0"/>
          <a:chExt cx="0" cy="0"/>
        </a:xfrm>
      </p:grpSpPr>
      <p:grpSp>
        <p:nvGrpSpPr>
          <p:cNvPr id="719" name="Google Shape;719;p22"/>
          <p:cNvGrpSpPr/>
          <p:nvPr/>
        </p:nvGrpSpPr>
        <p:grpSpPr>
          <a:xfrm>
            <a:off x="104275" y="50550"/>
            <a:ext cx="10266591" cy="5287714"/>
            <a:chOff x="104275" y="50550"/>
            <a:chExt cx="10266591" cy="5287714"/>
          </a:xfrm>
        </p:grpSpPr>
        <p:sp>
          <p:nvSpPr>
            <p:cNvPr id="720" name="Google Shape;720;p22"/>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22"/>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22"/>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22"/>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22"/>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22"/>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22"/>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22"/>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28" name="Google Shape;728;p22"/>
            <p:cNvGrpSpPr/>
            <p:nvPr/>
          </p:nvGrpSpPr>
          <p:grpSpPr>
            <a:xfrm>
              <a:off x="7817748" y="1079748"/>
              <a:ext cx="408036" cy="4063663"/>
              <a:chOff x="967895" y="415018"/>
              <a:chExt cx="628714" cy="6262387"/>
            </a:xfrm>
          </p:grpSpPr>
          <p:sp>
            <p:nvSpPr>
              <p:cNvPr id="729" name="Google Shape;729;p22"/>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0" name="Google Shape;730;p22"/>
              <p:cNvGrpSpPr/>
              <p:nvPr/>
            </p:nvGrpSpPr>
            <p:grpSpPr>
              <a:xfrm>
                <a:off x="967895" y="415018"/>
                <a:ext cx="628714" cy="801374"/>
                <a:chOff x="1774126" y="766200"/>
                <a:chExt cx="1582467" cy="2017050"/>
              </a:xfrm>
            </p:grpSpPr>
            <p:sp>
              <p:nvSpPr>
                <p:cNvPr id="731" name="Google Shape;731;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9" name="Google Shape;739;p22"/>
            <p:cNvGrpSpPr/>
            <p:nvPr/>
          </p:nvGrpSpPr>
          <p:grpSpPr>
            <a:xfrm>
              <a:off x="7200036" y="3718572"/>
              <a:ext cx="284493" cy="1424795"/>
              <a:chOff x="967895" y="415018"/>
              <a:chExt cx="628714" cy="3148718"/>
            </a:xfrm>
          </p:grpSpPr>
          <p:sp>
            <p:nvSpPr>
              <p:cNvPr id="740" name="Google Shape;740;p22"/>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1" name="Google Shape;741;p22"/>
              <p:cNvGrpSpPr/>
              <p:nvPr/>
            </p:nvGrpSpPr>
            <p:grpSpPr>
              <a:xfrm>
                <a:off x="967895" y="415018"/>
                <a:ext cx="628714" cy="801374"/>
                <a:chOff x="1774126" y="766200"/>
                <a:chExt cx="1582467" cy="2017050"/>
              </a:xfrm>
            </p:grpSpPr>
            <p:sp>
              <p:nvSpPr>
                <p:cNvPr id="742" name="Google Shape;742;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50" name="Google Shape;750;p22"/>
            <p:cNvGrpSpPr/>
            <p:nvPr/>
          </p:nvGrpSpPr>
          <p:grpSpPr>
            <a:xfrm>
              <a:off x="8299552" y="3133869"/>
              <a:ext cx="333219" cy="2017814"/>
              <a:chOff x="967895" y="415018"/>
              <a:chExt cx="628714" cy="3807196"/>
            </a:xfrm>
          </p:grpSpPr>
          <p:sp>
            <p:nvSpPr>
              <p:cNvPr id="751" name="Google Shape;751;p22"/>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22"/>
              <p:cNvGrpSpPr/>
              <p:nvPr/>
            </p:nvGrpSpPr>
            <p:grpSpPr>
              <a:xfrm>
                <a:off x="967895" y="415018"/>
                <a:ext cx="628714" cy="801374"/>
                <a:chOff x="1774126" y="766200"/>
                <a:chExt cx="1582467" cy="2017050"/>
              </a:xfrm>
            </p:grpSpPr>
            <p:sp>
              <p:nvSpPr>
                <p:cNvPr id="753" name="Google Shape;753;p22"/>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22"/>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22"/>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22"/>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22"/>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22"/>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22"/>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22"/>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61" name="Google Shape;761;p22"/>
            <p:cNvGrpSpPr/>
            <p:nvPr/>
          </p:nvGrpSpPr>
          <p:grpSpPr>
            <a:xfrm>
              <a:off x="104275" y="50550"/>
              <a:ext cx="8948150" cy="772675"/>
              <a:chOff x="104275" y="50550"/>
              <a:chExt cx="8948150" cy="772675"/>
            </a:xfrm>
          </p:grpSpPr>
          <p:sp>
            <p:nvSpPr>
              <p:cNvPr id="762" name="Google Shape;762;p22"/>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3" name="Google Shape;763;p22"/>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4" name="Google Shape;764;p22"/>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5" name="Google Shape;765;p22"/>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6" name="Google Shape;766;p22"/>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7" name="Google Shape;767;p22"/>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8" name="Google Shape;768;p22"/>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69" name="Google Shape;769;p22"/>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0" name="Google Shape;770;p22"/>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1" name="Google Shape;771;p22"/>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2" name="Google Shape;772;p22"/>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3" name="Google Shape;773;p22"/>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4" name="Google Shape;774;p22"/>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75" name="Google Shape;775;p22"/>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2"/>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2"/>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2"/>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2"/>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1" name="Google Shape;781;p22"/>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2" name="Google Shape;782;p22"/>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3" name="Google Shape;783;p22"/>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4" name="Google Shape;784;p22"/>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5" name="Google Shape;785;p22"/>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6" name="Google Shape;786;p22"/>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7" name="Google Shape;787;p22"/>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8" name="Google Shape;788;p22"/>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89" name="Google Shape;789;p22"/>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2"/>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1" name="Google Shape;791;p22"/>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2" name="Google Shape;792;p22"/>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3" name="Google Shape;793;p22"/>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794" name="Google Shape;794;p22"/>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795" name="Google Shape;795;p22"/>
          <p:cNvSpPr txBox="1"/>
          <p:nvPr>
            <p:ph idx="1" type="body"/>
          </p:nvPr>
        </p:nvSpPr>
        <p:spPr>
          <a:xfrm>
            <a:off x="855300" y="4177700"/>
            <a:ext cx="5808600" cy="283800"/>
          </a:xfrm>
          <a:prstGeom prst="rect">
            <a:avLst/>
          </a:prstGeom>
        </p:spPr>
        <p:txBody>
          <a:bodyPr anchorCtr="0" anchor="t" bIns="0" lIns="0" spcFirstLastPara="1" rIns="0" wrap="square" tIns="0">
            <a:noAutofit/>
          </a:bodyPr>
          <a:lstStyle>
            <a:lvl1pPr indent="-228600" lvl="0" marL="457200" rtl="0">
              <a:spcBef>
                <a:spcPts val="0"/>
              </a:spcBef>
              <a:spcAft>
                <a:spcPts val="800"/>
              </a:spcAft>
              <a:buSzPts val="1800"/>
              <a:buNone/>
              <a:defRPr sz="1800"/>
            </a:lvl1pPr>
          </a:lstStyle>
          <a:p/>
        </p:txBody>
      </p:sp>
      <p:sp>
        <p:nvSpPr>
          <p:cNvPr id="796" name="Google Shape;796;p22"/>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7" name="Shape 797"/>
        <p:cNvGrpSpPr/>
        <p:nvPr/>
      </p:nvGrpSpPr>
      <p:grpSpPr>
        <a:xfrm>
          <a:off x="0" y="0"/>
          <a:ext cx="0" cy="0"/>
          <a:chOff x="0" y="0"/>
          <a:chExt cx="0" cy="0"/>
        </a:xfrm>
      </p:grpSpPr>
      <p:sp>
        <p:nvSpPr>
          <p:cNvPr id="798" name="Google Shape;798;p23"/>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799" name="Google Shape;799;p23"/>
          <p:cNvGrpSpPr/>
          <p:nvPr/>
        </p:nvGrpSpPr>
        <p:grpSpPr>
          <a:xfrm>
            <a:off x="104275" y="50550"/>
            <a:ext cx="10266591" cy="5287714"/>
            <a:chOff x="104275" y="50550"/>
            <a:chExt cx="10266591" cy="5287714"/>
          </a:xfrm>
        </p:grpSpPr>
        <p:sp>
          <p:nvSpPr>
            <p:cNvPr id="800" name="Google Shape;800;p23"/>
            <p:cNvSpPr/>
            <p:nvPr/>
          </p:nvSpPr>
          <p:spPr>
            <a:xfrm>
              <a:off x="2444298" y="3856703"/>
              <a:ext cx="2558390" cy="1098526"/>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23"/>
            <p:cNvSpPr/>
            <p:nvPr/>
          </p:nvSpPr>
          <p:spPr>
            <a:xfrm>
              <a:off x="5295333" y="4495140"/>
              <a:ext cx="1449771" cy="493781"/>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23"/>
            <p:cNvSpPr/>
            <p:nvPr/>
          </p:nvSpPr>
          <p:spPr>
            <a:xfrm>
              <a:off x="4159304" y="3962484"/>
              <a:ext cx="1535294" cy="70329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23"/>
            <p:cNvSpPr/>
            <p:nvPr/>
          </p:nvSpPr>
          <p:spPr>
            <a:xfrm>
              <a:off x="4832518" y="3687079"/>
              <a:ext cx="3420308" cy="1468618"/>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23"/>
            <p:cNvSpPr/>
            <p:nvPr/>
          </p:nvSpPr>
          <p:spPr>
            <a:xfrm>
              <a:off x="2867782" y="4501768"/>
              <a:ext cx="1717868" cy="654661"/>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23"/>
            <p:cNvSpPr/>
            <p:nvPr/>
          </p:nvSpPr>
          <p:spPr>
            <a:xfrm flipH="1">
              <a:off x="2057325" y="4709438"/>
              <a:ext cx="941819" cy="431431"/>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23"/>
            <p:cNvSpPr/>
            <p:nvPr/>
          </p:nvSpPr>
          <p:spPr>
            <a:xfrm>
              <a:off x="6498024" y="3944922"/>
              <a:ext cx="3656211" cy="1393342"/>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23"/>
            <p:cNvSpPr/>
            <p:nvPr/>
          </p:nvSpPr>
          <p:spPr>
            <a:xfrm flipH="1">
              <a:off x="6348583" y="2926377"/>
              <a:ext cx="4022282" cy="1727094"/>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08" name="Google Shape;808;p23"/>
            <p:cNvGrpSpPr/>
            <p:nvPr/>
          </p:nvGrpSpPr>
          <p:grpSpPr>
            <a:xfrm>
              <a:off x="7817748" y="1079748"/>
              <a:ext cx="408036" cy="4063663"/>
              <a:chOff x="967895" y="415018"/>
              <a:chExt cx="628714" cy="6262387"/>
            </a:xfrm>
          </p:grpSpPr>
          <p:sp>
            <p:nvSpPr>
              <p:cNvPr id="809" name="Google Shape;809;p23"/>
              <p:cNvSpPr/>
              <p:nvPr/>
            </p:nvSpPr>
            <p:spPr>
              <a:xfrm>
                <a:off x="1207111" y="963605"/>
                <a:ext cx="150300" cy="57138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0" name="Google Shape;810;p23"/>
              <p:cNvGrpSpPr/>
              <p:nvPr/>
            </p:nvGrpSpPr>
            <p:grpSpPr>
              <a:xfrm>
                <a:off x="967895" y="415018"/>
                <a:ext cx="628714" cy="801374"/>
                <a:chOff x="1774126" y="766200"/>
                <a:chExt cx="1582467" cy="2017050"/>
              </a:xfrm>
            </p:grpSpPr>
            <p:sp>
              <p:nvSpPr>
                <p:cNvPr id="811" name="Google Shape;811;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19" name="Google Shape;819;p23"/>
            <p:cNvGrpSpPr/>
            <p:nvPr/>
          </p:nvGrpSpPr>
          <p:grpSpPr>
            <a:xfrm>
              <a:off x="7200036" y="3718572"/>
              <a:ext cx="284493" cy="1424795"/>
              <a:chOff x="967895" y="415018"/>
              <a:chExt cx="628714" cy="3148718"/>
            </a:xfrm>
          </p:grpSpPr>
          <p:sp>
            <p:nvSpPr>
              <p:cNvPr id="820" name="Google Shape;820;p23"/>
              <p:cNvSpPr/>
              <p:nvPr/>
            </p:nvSpPr>
            <p:spPr>
              <a:xfrm>
                <a:off x="1207096" y="963636"/>
                <a:ext cx="150300" cy="26001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1" name="Google Shape;821;p23"/>
              <p:cNvGrpSpPr/>
              <p:nvPr/>
            </p:nvGrpSpPr>
            <p:grpSpPr>
              <a:xfrm>
                <a:off x="967895" y="415018"/>
                <a:ext cx="628714" cy="801374"/>
                <a:chOff x="1774126" y="766200"/>
                <a:chExt cx="1582467" cy="2017050"/>
              </a:xfrm>
            </p:grpSpPr>
            <p:sp>
              <p:nvSpPr>
                <p:cNvPr id="822" name="Google Shape;822;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30" name="Google Shape;830;p23"/>
            <p:cNvGrpSpPr/>
            <p:nvPr/>
          </p:nvGrpSpPr>
          <p:grpSpPr>
            <a:xfrm>
              <a:off x="8299552" y="3133869"/>
              <a:ext cx="333219" cy="2017814"/>
              <a:chOff x="967895" y="415018"/>
              <a:chExt cx="628714" cy="3807196"/>
            </a:xfrm>
          </p:grpSpPr>
          <p:sp>
            <p:nvSpPr>
              <p:cNvPr id="831" name="Google Shape;831;p23"/>
              <p:cNvSpPr/>
              <p:nvPr/>
            </p:nvSpPr>
            <p:spPr>
              <a:xfrm>
                <a:off x="1207136" y="963615"/>
                <a:ext cx="150300" cy="3258600"/>
              </a:xfrm>
              <a:prstGeom prst="trapezoid">
                <a:avLst>
                  <a:gd fmla="val 25183" name="adj"/>
                </a:avLst>
              </a:prstGeom>
              <a:gradFill>
                <a:gsLst>
                  <a:gs pos="0">
                    <a:srgbClr val="FFFFFF">
                      <a:alpha val="50588"/>
                      <a:alpha val="16200"/>
                    </a:srgbClr>
                  </a:gs>
                  <a:gs pos="100000">
                    <a:srgbClr val="FFFFFF">
                      <a:alpha val="0"/>
                      <a:alpha val="1620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 name="Google Shape;832;p23"/>
              <p:cNvGrpSpPr/>
              <p:nvPr/>
            </p:nvGrpSpPr>
            <p:grpSpPr>
              <a:xfrm>
                <a:off x="967895" y="415018"/>
                <a:ext cx="628714" cy="801374"/>
                <a:chOff x="1774126" y="766200"/>
                <a:chExt cx="1582467" cy="2017050"/>
              </a:xfrm>
            </p:grpSpPr>
            <p:sp>
              <p:nvSpPr>
                <p:cNvPr id="833" name="Google Shape;833;p23"/>
                <p:cNvSpPr/>
                <p:nvPr/>
              </p:nvSpPr>
              <p:spPr>
                <a:xfrm>
                  <a:off x="2394628" y="2579744"/>
                  <a:ext cx="341579" cy="203506"/>
                </a:xfrm>
                <a:custGeom>
                  <a:rect b="b" l="l" r="r" t="t"/>
                  <a:pathLst>
                    <a:path extrusionOk="0" h="163131" w="273811">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23"/>
                <p:cNvSpPr/>
                <p:nvPr/>
              </p:nvSpPr>
              <p:spPr>
                <a:xfrm>
                  <a:off x="1774126" y="1886912"/>
                  <a:ext cx="638562" cy="840960"/>
                </a:xfrm>
                <a:custGeom>
                  <a:rect b="b" l="l" r="r" t="t"/>
                  <a:pathLst>
                    <a:path extrusionOk="0" h="674116" w="511873">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23"/>
                <p:cNvSpPr/>
                <p:nvPr/>
              </p:nvSpPr>
              <p:spPr>
                <a:xfrm>
                  <a:off x="2718110" y="1886912"/>
                  <a:ext cx="638483" cy="840960"/>
                </a:xfrm>
                <a:custGeom>
                  <a:rect b="b" l="l" r="r" t="t"/>
                  <a:pathLst>
                    <a:path extrusionOk="0" h="674116" w="51181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23"/>
                <p:cNvSpPr/>
                <p:nvPr/>
              </p:nvSpPr>
              <p:spPr>
                <a:xfrm>
                  <a:off x="2187286" y="766200"/>
                  <a:ext cx="756210" cy="1882078"/>
                </a:xfrm>
                <a:custGeom>
                  <a:rect b="b" l="l" r="r" t="t"/>
                  <a:pathLst>
                    <a:path extrusionOk="0" h="1508680" w="60618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23"/>
                <p:cNvSpPr/>
                <p:nvPr/>
              </p:nvSpPr>
              <p:spPr>
                <a:xfrm>
                  <a:off x="2568529" y="766497"/>
                  <a:ext cx="375239" cy="1881623"/>
                </a:xfrm>
                <a:custGeom>
                  <a:rect b="b" l="l" r="r" t="t"/>
                  <a:pathLst>
                    <a:path extrusionOk="0" h="1508315" w="300793">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23"/>
                <p:cNvSpPr/>
                <p:nvPr/>
              </p:nvSpPr>
              <p:spPr>
                <a:xfrm>
                  <a:off x="2353668" y="1074766"/>
                  <a:ext cx="423489" cy="184811"/>
                </a:xfrm>
                <a:custGeom>
                  <a:rect b="b" l="l" r="r" t="t"/>
                  <a:pathLst>
                    <a:path extrusionOk="0" h="148145" w="33947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23"/>
                <p:cNvSpPr/>
                <p:nvPr/>
              </p:nvSpPr>
              <p:spPr>
                <a:xfrm>
                  <a:off x="2568529" y="1074924"/>
                  <a:ext cx="208654" cy="184732"/>
                </a:xfrm>
                <a:custGeom>
                  <a:rect b="b" l="l" r="r" t="t"/>
                  <a:pathLst>
                    <a:path extrusionOk="0" h="148082" w="167258">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23"/>
                <p:cNvSpPr/>
                <p:nvPr/>
              </p:nvSpPr>
              <p:spPr>
                <a:xfrm>
                  <a:off x="2513864" y="1953303"/>
                  <a:ext cx="103138" cy="765386"/>
                </a:xfrm>
                <a:custGeom>
                  <a:rect b="b" l="l" r="r" t="t"/>
                  <a:pathLst>
                    <a:path extrusionOk="0" h="613536" w="82676">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1" name="Google Shape;841;p23"/>
            <p:cNvGrpSpPr/>
            <p:nvPr/>
          </p:nvGrpSpPr>
          <p:grpSpPr>
            <a:xfrm>
              <a:off x="104275" y="50550"/>
              <a:ext cx="8948150" cy="772675"/>
              <a:chOff x="104275" y="50550"/>
              <a:chExt cx="8948150" cy="772675"/>
            </a:xfrm>
          </p:grpSpPr>
          <p:sp>
            <p:nvSpPr>
              <p:cNvPr id="842" name="Google Shape;842;p23"/>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3" name="Google Shape;843;p23"/>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4" name="Google Shape;844;p23"/>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5" name="Google Shape;845;p23"/>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6" name="Google Shape;846;p23"/>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7" name="Google Shape;847;p23"/>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8" name="Google Shape;848;p23"/>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49" name="Google Shape;849;p23"/>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0" name="Google Shape;850;p23"/>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1" name="Google Shape;851;p23"/>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2" name="Google Shape;852;p23"/>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3" name="Google Shape;853;p23"/>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4" name="Google Shape;854;p23"/>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55" name="Google Shape;855;p23"/>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3"/>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3"/>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3"/>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3"/>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3"/>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1" name="Google Shape;861;p23"/>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2" name="Google Shape;862;p23"/>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3" name="Google Shape;863;p23"/>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4" name="Google Shape;864;p23"/>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5" name="Google Shape;865;p23"/>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6" name="Google Shape;866;p23"/>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7" name="Google Shape;867;p23"/>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8" name="Google Shape;868;p23"/>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69" name="Google Shape;869;p23"/>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3"/>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1" name="Google Shape;871;p23"/>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2" name="Google Shape;872;p23"/>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3" name="Google Shape;873;p23"/>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74" name="Google Shape;874;p23"/>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louds only">
  <p:cSld name="BLANK_1">
    <p:spTree>
      <p:nvGrpSpPr>
        <p:cNvPr id="875" name="Shape 875"/>
        <p:cNvGrpSpPr/>
        <p:nvPr/>
      </p:nvGrpSpPr>
      <p:grpSpPr>
        <a:xfrm>
          <a:off x="0" y="0"/>
          <a:ext cx="0" cy="0"/>
          <a:chOff x="0" y="0"/>
          <a:chExt cx="0" cy="0"/>
        </a:xfrm>
      </p:grpSpPr>
      <p:grpSp>
        <p:nvGrpSpPr>
          <p:cNvPr id="876" name="Google Shape;876;p24"/>
          <p:cNvGrpSpPr/>
          <p:nvPr/>
        </p:nvGrpSpPr>
        <p:grpSpPr>
          <a:xfrm>
            <a:off x="-52200" y="50550"/>
            <a:ext cx="9256075" cy="5245735"/>
            <a:chOff x="-52200" y="50550"/>
            <a:chExt cx="9256075" cy="5245735"/>
          </a:xfrm>
        </p:grpSpPr>
        <p:sp>
          <p:nvSpPr>
            <p:cNvPr id="877" name="Google Shape;877;p24"/>
            <p:cNvSpPr/>
            <p:nvPr/>
          </p:nvSpPr>
          <p:spPr>
            <a:xfrm>
              <a:off x="-52200" y="2990532"/>
              <a:ext cx="3584483" cy="1539111"/>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24"/>
            <p:cNvSpPr/>
            <p:nvPr/>
          </p:nvSpPr>
          <p:spPr>
            <a:xfrm>
              <a:off x="2567033" y="3780191"/>
              <a:ext cx="2154572" cy="986972"/>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24"/>
            <p:cNvSpPr/>
            <p:nvPr/>
          </p:nvSpPr>
          <p:spPr>
            <a:xfrm>
              <a:off x="3626041" y="3244742"/>
              <a:ext cx="2038292" cy="694227"/>
            </a:xfrm>
            <a:custGeom>
              <a:rect b="b" l="l" r="r" t="t"/>
              <a:pathLst>
                <a:path extrusionOk="0" h="977784" w="2870834">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24"/>
            <p:cNvSpPr/>
            <p:nvPr/>
          </p:nvSpPr>
          <p:spPr>
            <a:xfrm>
              <a:off x="3907840" y="3671766"/>
              <a:ext cx="3406627" cy="1462743"/>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24"/>
            <p:cNvSpPr/>
            <p:nvPr/>
          </p:nvSpPr>
          <p:spPr>
            <a:xfrm>
              <a:off x="434903" y="4215970"/>
              <a:ext cx="2406853" cy="917225"/>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24"/>
            <p:cNvSpPr/>
            <p:nvPr/>
          </p:nvSpPr>
          <p:spPr>
            <a:xfrm flipH="1">
              <a:off x="-50423" y="3671774"/>
              <a:ext cx="1322417" cy="605776"/>
            </a:xfrm>
            <a:custGeom>
              <a:rect b="b" l="l" r="r" t="t"/>
              <a:pathLst>
                <a:path extrusionOk="0" h="1182002" w="2580326">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24"/>
            <p:cNvSpPr/>
            <p:nvPr/>
          </p:nvSpPr>
          <p:spPr>
            <a:xfrm>
              <a:off x="5747332" y="4053480"/>
              <a:ext cx="3261193" cy="1242805"/>
            </a:xfrm>
            <a:custGeom>
              <a:rect b="b" l="l" r="r" t="t"/>
              <a:pathLst>
                <a:path extrusionOk="0" h="1400344" w="3674584">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24"/>
            <p:cNvSpPr/>
            <p:nvPr/>
          </p:nvSpPr>
          <p:spPr>
            <a:xfrm flipH="1">
              <a:off x="5619392" y="3144412"/>
              <a:ext cx="3584483" cy="1539111"/>
            </a:xfrm>
            <a:custGeom>
              <a:rect b="b" l="l" r="r" t="t"/>
              <a:pathLst>
                <a:path extrusionOk="0" h="2349788" w="5472493">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85" name="Google Shape;885;p24"/>
            <p:cNvGrpSpPr/>
            <p:nvPr/>
          </p:nvGrpSpPr>
          <p:grpSpPr>
            <a:xfrm>
              <a:off x="104275" y="50550"/>
              <a:ext cx="8948150" cy="772675"/>
              <a:chOff x="104275" y="50550"/>
              <a:chExt cx="8948150" cy="772675"/>
            </a:xfrm>
          </p:grpSpPr>
          <p:sp>
            <p:nvSpPr>
              <p:cNvPr id="886" name="Google Shape;886;p24"/>
              <p:cNvSpPr/>
              <p:nvPr/>
            </p:nvSpPr>
            <p:spPr>
              <a:xfrm>
                <a:off x="86948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7" name="Google Shape;887;p24"/>
              <p:cNvSpPr/>
              <p:nvPr/>
            </p:nvSpPr>
            <p:spPr>
              <a:xfrm>
                <a:off x="5156375" y="146713"/>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8" name="Google Shape;888;p24"/>
              <p:cNvSpPr/>
              <p:nvPr/>
            </p:nvSpPr>
            <p:spPr>
              <a:xfrm>
                <a:off x="7219963" y="349471"/>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89" name="Google Shape;889;p24"/>
              <p:cNvSpPr/>
              <p:nvPr/>
            </p:nvSpPr>
            <p:spPr>
              <a:xfrm>
                <a:off x="7252363" y="114324"/>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0" name="Google Shape;890;p24"/>
              <p:cNvSpPr/>
              <p:nvPr/>
            </p:nvSpPr>
            <p:spPr>
              <a:xfrm>
                <a:off x="7998675" y="22635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1" name="Google Shape;891;p24"/>
              <p:cNvSpPr/>
              <p:nvPr/>
            </p:nvSpPr>
            <p:spPr>
              <a:xfrm>
                <a:off x="6352675"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2" name="Google Shape;892;p24"/>
              <p:cNvSpPr/>
              <p:nvPr/>
            </p:nvSpPr>
            <p:spPr>
              <a:xfrm>
                <a:off x="373670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3" name="Google Shape;893;p24"/>
              <p:cNvSpPr/>
              <p:nvPr/>
            </p:nvSpPr>
            <p:spPr>
              <a:xfrm>
                <a:off x="2805625"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4" name="Google Shape;894;p24"/>
              <p:cNvSpPr/>
              <p:nvPr/>
            </p:nvSpPr>
            <p:spPr>
              <a:xfrm>
                <a:off x="1913750" y="30070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5" name="Google Shape;895;p24"/>
              <p:cNvSpPr/>
              <p:nvPr/>
            </p:nvSpPr>
            <p:spPr>
              <a:xfrm>
                <a:off x="3266675" y="1143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6" name="Google Shape;896;p24"/>
              <p:cNvSpPr/>
              <p:nvPr/>
            </p:nvSpPr>
            <p:spPr>
              <a:xfrm>
                <a:off x="262050" y="1143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7" name="Google Shape;897;p24"/>
              <p:cNvSpPr/>
              <p:nvPr/>
            </p:nvSpPr>
            <p:spPr>
              <a:xfrm>
                <a:off x="1279125" y="2208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8" name="Google Shape;898;p24"/>
              <p:cNvSpPr/>
              <p:nvPr/>
            </p:nvSpPr>
            <p:spPr>
              <a:xfrm>
                <a:off x="10551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99" name="Google Shape;899;p24"/>
              <p:cNvSpPr/>
              <p:nvPr/>
            </p:nvSpPr>
            <p:spPr>
              <a:xfrm>
                <a:off x="872350" y="3523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4"/>
              <p:cNvSpPr/>
              <p:nvPr/>
            </p:nvSpPr>
            <p:spPr>
              <a:xfrm>
                <a:off x="7014788" y="2609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4"/>
              <p:cNvSpPr/>
              <p:nvPr/>
            </p:nvSpPr>
            <p:spPr>
              <a:xfrm>
                <a:off x="8777500" y="31995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4"/>
              <p:cNvSpPr/>
              <p:nvPr/>
            </p:nvSpPr>
            <p:spPr>
              <a:xfrm>
                <a:off x="4467225" y="191303"/>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4"/>
              <p:cNvSpPr/>
              <p:nvPr/>
            </p:nvSpPr>
            <p:spPr>
              <a:xfrm>
                <a:off x="2601875" y="196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4"/>
              <p:cNvSpPr/>
              <p:nvPr/>
            </p:nvSpPr>
            <p:spPr>
              <a:xfrm>
                <a:off x="5288025" y="226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5" name="Google Shape;905;p24"/>
              <p:cNvSpPr/>
              <p:nvPr/>
            </p:nvSpPr>
            <p:spPr>
              <a:xfrm>
                <a:off x="5948425" y="3818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6" name="Google Shape;906;p24"/>
              <p:cNvSpPr/>
              <p:nvPr/>
            </p:nvSpPr>
            <p:spPr>
              <a:xfrm>
                <a:off x="9020025" y="4142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7" name="Google Shape;907;p24"/>
              <p:cNvSpPr/>
              <p:nvPr/>
            </p:nvSpPr>
            <p:spPr>
              <a:xfrm>
                <a:off x="1588200" y="505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8" name="Google Shape;908;p24"/>
              <p:cNvSpPr/>
              <p:nvPr/>
            </p:nvSpPr>
            <p:spPr>
              <a:xfrm>
                <a:off x="3636675" y="472350"/>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09" name="Google Shape;909;p24"/>
              <p:cNvSpPr/>
              <p:nvPr/>
            </p:nvSpPr>
            <p:spPr>
              <a:xfrm>
                <a:off x="104275" y="3494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0" name="Google Shape;910;p24"/>
              <p:cNvSpPr/>
              <p:nvPr/>
            </p:nvSpPr>
            <p:spPr>
              <a:xfrm>
                <a:off x="4558675" y="300700"/>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1" name="Google Shape;911;p24"/>
              <p:cNvSpPr/>
              <p:nvPr/>
            </p:nvSpPr>
            <p:spPr>
              <a:xfrm>
                <a:off x="6054325" y="29042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2" name="Google Shape;912;p24"/>
              <p:cNvSpPr/>
              <p:nvPr/>
            </p:nvSpPr>
            <p:spPr>
              <a:xfrm>
                <a:off x="8181475" y="2904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3" name="Google Shape;913;p24"/>
              <p:cNvSpPr/>
              <p:nvPr/>
            </p:nvSpPr>
            <p:spPr>
              <a:xfrm>
                <a:off x="6024800" y="442828"/>
                <a:ext cx="91443" cy="91443"/>
              </a:xfrm>
              <a:custGeom>
                <a:rect b="b" l="l" r="r" t="t"/>
                <a:pathLst>
                  <a:path extrusionOk="0" h="2771" w="2771">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4"/>
              <p:cNvSpPr/>
              <p:nvPr/>
            </p:nvSpPr>
            <p:spPr>
              <a:xfrm>
                <a:off x="2292625" y="631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5" name="Google Shape;915;p24"/>
              <p:cNvSpPr/>
              <p:nvPr/>
            </p:nvSpPr>
            <p:spPr>
              <a:xfrm>
                <a:off x="546440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6" name="Google Shape;916;p24"/>
              <p:cNvSpPr/>
              <p:nvPr/>
            </p:nvSpPr>
            <p:spPr>
              <a:xfrm>
                <a:off x="294450" y="71997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7" name="Google Shape;917;p24"/>
              <p:cNvSpPr/>
              <p:nvPr/>
            </p:nvSpPr>
            <p:spPr>
              <a:xfrm>
                <a:off x="7822650" y="631975"/>
                <a:ext cx="32400" cy="32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18" name="Google Shape;918;p24"/>
              <p:cNvSpPr/>
              <p:nvPr/>
            </p:nvSpPr>
            <p:spPr>
              <a:xfrm>
                <a:off x="8583225" y="790825"/>
                <a:ext cx="32400" cy="324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919" name="Google Shape;919;p24"/>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1"/>
            </a:gs>
            <a:gs pos="33000">
              <a:schemeClr val="accent2"/>
            </a:gs>
            <a:gs pos="100000">
              <a:schemeClr val="accent3"/>
            </a:gs>
          </a:gsLst>
          <a:lin ang="5400012" scaled="0"/>
        </a:gra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55300" y="836000"/>
            <a:ext cx="62409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1pPr>
            <a:lvl2pPr lvl="1"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2pPr>
            <a:lvl3pPr lvl="2"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3pPr>
            <a:lvl4pPr lvl="3"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4pPr>
            <a:lvl5pPr lvl="4"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5pPr>
            <a:lvl6pPr lvl="5"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6pPr>
            <a:lvl7pPr lvl="6"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7pPr>
            <a:lvl8pPr lvl="7"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8pPr>
            <a:lvl9pPr lvl="8" rtl="0">
              <a:lnSpc>
                <a:spcPct val="90000"/>
              </a:lnSpc>
              <a:spcBef>
                <a:spcPts val="0"/>
              </a:spcBef>
              <a:spcAft>
                <a:spcPts val="0"/>
              </a:spcAft>
              <a:buClr>
                <a:schemeClr val="dk1"/>
              </a:buClr>
              <a:buSzPts val="3200"/>
              <a:buFont typeface="Space Grotesk SemiBold"/>
              <a:buNone/>
              <a:defRPr sz="3200">
                <a:solidFill>
                  <a:schemeClr val="dk1"/>
                </a:solidFill>
                <a:latin typeface="Space Grotesk SemiBold"/>
                <a:ea typeface="Space Grotesk SemiBold"/>
                <a:cs typeface="Space Grotesk SemiBold"/>
                <a:sym typeface="Space Grotesk SemiBold"/>
              </a:defRPr>
            </a:lvl9pPr>
          </a:lstStyle>
          <a:p/>
        </p:txBody>
      </p:sp>
      <p:sp>
        <p:nvSpPr>
          <p:cNvPr id="52" name="Google Shape;52;p13"/>
          <p:cNvSpPr txBox="1"/>
          <p:nvPr>
            <p:ph idx="1" type="body"/>
          </p:nvPr>
        </p:nvSpPr>
        <p:spPr>
          <a:xfrm>
            <a:off x="855300" y="1553825"/>
            <a:ext cx="6240900" cy="2834100"/>
          </a:xfrm>
          <a:prstGeom prst="rect">
            <a:avLst/>
          </a:prstGeom>
          <a:noFill/>
          <a:ln>
            <a:noFill/>
          </a:ln>
        </p:spPr>
        <p:txBody>
          <a:bodyPr anchorCtr="0" anchor="t" bIns="0" lIns="0" spcFirstLastPara="1" rIns="0" wrap="square" tIns="0">
            <a:noAutofit/>
          </a:bodyPr>
          <a:lstStyle>
            <a:lvl1pPr indent="-368300" lvl="0" marL="4572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indent="-368300" lvl="1" marL="9144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indent="-368300" lvl="2" marL="13716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indent="-368300" lvl="3" marL="18288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indent="-368300" lvl="4" marL="22860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indent="-368300" lvl="5" marL="27432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indent="-368300" lvl="6" marL="32004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indent="-368300" lvl="7" marL="36576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indent="-368300" lvl="8" marL="41148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p:txBody>
      </p:sp>
      <p:sp>
        <p:nvSpPr>
          <p:cNvPr id="53" name="Google Shape;53;p13"/>
          <p:cNvSpPr txBox="1"/>
          <p:nvPr>
            <p:ph idx="12" type="sldNum"/>
          </p:nvPr>
        </p:nvSpPr>
        <p:spPr>
          <a:xfrm>
            <a:off x="4297650" y="4597451"/>
            <a:ext cx="548700" cy="393600"/>
          </a:xfrm>
          <a:prstGeom prst="rect">
            <a:avLst/>
          </a:prstGeom>
          <a:noFill/>
          <a:ln>
            <a:noFill/>
          </a:ln>
        </p:spPr>
        <p:txBody>
          <a:bodyPr anchorCtr="0" anchor="ctr" bIns="0" lIns="0" spcFirstLastPara="1" rIns="0" wrap="square" tIns="0">
            <a:noAutofit/>
          </a:bodyPr>
          <a:lstStyle>
            <a:lvl1pPr lvl="0" rtl="0" algn="ctr">
              <a:buNone/>
              <a:defRPr sz="1300">
                <a:solidFill>
                  <a:schemeClr val="accent1"/>
                </a:solidFill>
                <a:latin typeface="Space Grotesk SemiBold"/>
                <a:ea typeface="Space Grotesk SemiBold"/>
                <a:cs typeface="Space Grotesk SemiBold"/>
                <a:sym typeface="Space Grotesk SemiBold"/>
              </a:defRPr>
            </a:lvl1pPr>
            <a:lvl2pPr lvl="1" rtl="0" algn="ctr">
              <a:buNone/>
              <a:defRPr sz="1300">
                <a:solidFill>
                  <a:schemeClr val="accent1"/>
                </a:solidFill>
                <a:latin typeface="Space Grotesk SemiBold"/>
                <a:ea typeface="Space Grotesk SemiBold"/>
                <a:cs typeface="Space Grotesk SemiBold"/>
                <a:sym typeface="Space Grotesk SemiBold"/>
              </a:defRPr>
            </a:lvl2pPr>
            <a:lvl3pPr lvl="2" rtl="0" algn="ctr">
              <a:buNone/>
              <a:defRPr sz="1300">
                <a:solidFill>
                  <a:schemeClr val="accent1"/>
                </a:solidFill>
                <a:latin typeface="Space Grotesk SemiBold"/>
                <a:ea typeface="Space Grotesk SemiBold"/>
                <a:cs typeface="Space Grotesk SemiBold"/>
                <a:sym typeface="Space Grotesk SemiBold"/>
              </a:defRPr>
            </a:lvl3pPr>
            <a:lvl4pPr lvl="3" rtl="0" algn="ctr">
              <a:buNone/>
              <a:defRPr sz="1300">
                <a:solidFill>
                  <a:schemeClr val="accent1"/>
                </a:solidFill>
                <a:latin typeface="Space Grotesk SemiBold"/>
                <a:ea typeface="Space Grotesk SemiBold"/>
                <a:cs typeface="Space Grotesk SemiBold"/>
                <a:sym typeface="Space Grotesk SemiBold"/>
              </a:defRPr>
            </a:lvl4pPr>
            <a:lvl5pPr lvl="4" rtl="0" algn="ctr">
              <a:buNone/>
              <a:defRPr sz="1300">
                <a:solidFill>
                  <a:schemeClr val="accent1"/>
                </a:solidFill>
                <a:latin typeface="Space Grotesk SemiBold"/>
                <a:ea typeface="Space Grotesk SemiBold"/>
                <a:cs typeface="Space Grotesk SemiBold"/>
                <a:sym typeface="Space Grotesk SemiBold"/>
              </a:defRPr>
            </a:lvl5pPr>
            <a:lvl6pPr lvl="5" rtl="0" algn="ctr">
              <a:buNone/>
              <a:defRPr sz="1300">
                <a:solidFill>
                  <a:schemeClr val="accent1"/>
                </a:solidFill>
                <a:latin typeface="Space Grotesk SemiBold"/>
                <a:ea typeface="Space Grotesk SemiBold"/>
                <a:cs typeface="Space Grotesk SemiBold"/>
                <a:sym typeface="Space Grotesk SemiBold"/>
              </a:defRPr>
            </a:lvl6pPr>
            <a:lvl7pPr lvl="6" rtl="0" algn="ctr">
              <a:buNone/>
              <a:defRPr sz="1300">
                <a:solidFill>
                  <a:schemeClr val="accent1"/>
                </a:solidFill>
                <a:latin typeface="Space Grotesk SemiBold"/>
                <a:ea typeface="Space Grotesk SemiBold"/>
                <a:cs typeface="Space Grotesk SemiBold"/>
                <a:sym typeface="Space Grotesk SemiBold"/>
              </a:defRPr>
            </a:lvl7pPr>
            <a:lvl8pPr lvl="7" rtl="0" algn="ctr">
              <a:buNone/>
              <a:defRPr sz="1300">
                <a:solidFill>
                  <a:schemeClr val="accent1"/>
                </a:solidFill>
                <a:latin typeface="Space Grotesk SemiBold"/>
                <a:ea typeface="Space Grotesk SemiBold"/>
                <a:cs typeface="Space Grotesk SemiBold"/>
                <a:sym typeface="Space Grotesk SemiBold"/>
              </a:defRPr>
            </a:lvl8pPr>
            <a:lvl9pPr lvl="8" rtl="0" algn="ctr">
              <a:buNone/>
              <a:defRPr sz="1300">
                <a:solidFill>
                  <a:schemeClr val="accent1"/>
                </a:solidFill>
                <a:latin typeface="Space Grotesk SemiBold"/>
                <a:ea typeface="Space Grotesk SemiBold"/>
                <a:cs typeface="Space Grotesk SemiBold"/>
                <a:sym typeface="Space Grotesk Semi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hyperlink" Target="https://www.esa.int/ESA_Multimedia/Images/2021/06/Spectroscopy_with_Webb#:~:text=Spectroscopy%20is%20a%20tool%20that,and%20the%20atmospheres%20of%20planets." TargetMode="External"/><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hyperlink" Target="http://scope.pari.edu/takepart.php" TargetMode="External"/><Relationship Id="rId4" Type="http://schemas.openxmlformats.org/officeDocument/2006/relationships/image" Target="../media/image4.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bathastronomers.org.uk/contact/" TargetMode="External"/><Relationship Id="rId4" Type="http://schemas.openxmlformats.org/officeDocument/2006/relationships/image" Target="../media/image9.jpg"/><Relationship Id="rId5" Type="http://schemas.openxmlformats.org/officeDocument/2006/relationships/image" Target="../media/image7.jp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s://docs.google.com/document/d/1OxBezvB3PlnG7_fnLckUNJo-pAv5mfBrP33AjHZKyH4/edit?usp=sharing"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s://drive.google.com/file/d/1FtNE0od0FzC-AUe10CYgYUCDs4btSNPq/view?usp=sharin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esa.int/ESA_Multimedia/Images/2022/08/Absorption_and_emission_spectra_of_various_elements" TargetMode="External"/><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hyperlink" Target="https://drive.google.com/file/d/1FtNE0od0FzC-AUe10CYgYUCDs4btSNPq/view?usp=sharing" TargetMode="External"/><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hyperlink" Target="https://webbtelescope.org/contents/articles/spectroscopy-101--types-of-spectra-and-spectroscopy" TargetMode="External"/><Relationship Id="rId5" Type="http://schemas.openxmlformats.org/officeDocument/2006/relationships/image" Target="../media/image2.png"/><Relationship Id="rId6" Type="http://schemas.openxmlformats.org/officeDocument/2006/relationships/hyperlink" Target="https://www.esa.int/ESA_Multimedia/Images/2022/08/Absorption_and_emission_spectra_of_various_elements" TargetMode="External"/><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25"/>
          <p:cNvSpPr txBox="1"/>
          <p:nvPr>
            <p:ph type="ctrTitle"/>
          </p:nvPr>
        </p:nvSpPr>
        <p:spPr>
          <a:xfrm>
            <a:off x="1735650" y="2851025"/>
            <a:ext cx="56727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Spectroscopy</a:t>
            </a:r>
            <a:endParaRPr/>
          </a:p>
        </p:txBody>
      </p:sp>
      <p:sp>
        <p:nvSpPr>
          <p:cNvPr id="925" name="Google Shape;925;p25"/>
          <p:cNvSpPr txBox="1"/>
          <p:nvPr/>
        </p:nvSpPr>
        <p:spPr>
          <a:xfrm>
            <a:off x="3071975" y="3875025"/>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800">
                <a:solidFill>
                  <a:schemeClr val="dk1"/>
                </a:solidFill>
                <a:latin typeface="Space Grotesk Light"/>
                <a:ea typeface="Space Grotesk Light"/>
                <a:cs typeface="Space Grotesk Light"/>
                <a:sym typeface="Space Grotesk Light"/>
              </a:rPr>
              <a:t>Lesson kit</a:t>
            </a:r>
            <a:endParaRPr/>
          </a:p>
        </p:txBody>
      </p:sp>
      <p:pic>
        <p:nvPicPr>
          <p:cNvPr id="926" name="Google Shape;926;p25"/>
          <p:cNvPicPr preferRelativeResize="0"/>
          <p:nvPr/>
        </p:nvPicPr>
        <p:blipFill>
          <a:blip r:embed="rId3">
            <a:alphaModFix/>
          </a:blip>
          <a:stretch>
            <a:fillRect/>
          </a:stretch>
        </p:blipFill>
        <p:spPr>
          <a:xfrm>
            <a:off x="3308031" y="629588"/>
            <a:ext cx="2527950" cy="2683924"/>
          </a:xfrm>
          <a:prstGeom prst="rect">
            <a:avLst/>
          </a:prstGeom>
          <a:noFill/>
          <a:ln>
            <a:noFill/>
          </a:ln>
        </p:spPr>
      </p:pic>
      <p:sp>
        <p:nvSpPr>
          <p:cNvPr id="927" name="Google Shape;927;p25"/>
          <p:cNvSpPr txBox="1"/>
          <p:nvPr>
            <p:ph idx="12" type="sldNum"/>
          </p:nvPr>
        </p:nvSpPr>
        <p:spPr>
          <a:xfrm>
            <a:off x="8556784" y="4749851"/>
            <a:ext cx="5487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pic>
        <p:nvPicPr>
          <p:cNvPr id="1022" name="Google Shape;1022;p34"/>
          <p:cNvPicPr preferRelativeResize="0"/>
          <p:nvPr/>
        </p:nvPicPr>
        <p:blipFill>
          <a:blip r:embed="rId3">
            <a:alphaModFix/>
          </a:blip>
          <a:stretch>
            <a:fillRect/>
          </a:stretch>
        </p:blipFill>
        <p:spPr>
          <a:xfrm>
            <a:off x="623374" y="682250"/>
            <a:ext cx="7660201" cy="4308849"/>
          </a:xfrm>
          <a:prstGeom prst="rect">
            <a:avLst/>
          </a:prstGeom>
          <a:noFill/>
          <a:ln>
            <a:noFill/>
          </a:ln>
        </p:spPr>
      </p:pic>
      <p:sp>
        <p:nvSpPr>
          <p:cNvPr id="1023" name="Google Shape;1023;p34"/>
          <p:cNvSpPr txBox="1"/>
          <p:nvPr/>
        </p:nvSpPr>
        <p:spPr>
          <a:xfrm>
            <a:off x="1370550" y="76600"/>
            <a:ext cx="64029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a:solidFill>
                  <a:schemeClr val="lt1"/>
                </a:solidFill>
                <a:latin typeface="Space Grotesk Light"/>
                <a:ea typeface="Space Grotesk Light"/>
                <a:cs typeface="Space Grotesk Light"/>
                <a:sym typeface="Space Grotesk Light"/>
              </a:rPr>
              <a:t>The James Webb telescope uses spectroscopy to determine what different objects in space are made of, just like you tried to do!</a:t>
            </a:r>
            <a:endParaRPr>
              <a:solidFill>
                <a:schemeClr val="lt1"/>
              </a:solidFill>
              <a:latin typeface="Space Grotesk Light"/>
              <a:ea typeface="Space Grotesk Light"/>
              <a:cs typeface="Space Grotesk Light"/>
              <a:sym typeface="Space Grotesk Light"/>
            </a:endParaRPr>
          </a:p>
        </p:txBody>
      </p:sp>
      <p:sp>
        <p:nvSpPr>
          <p:cNvPr id="1024" name="Google Shape;1024;p34"/>
          <p:cNvSpPr txBox="1"/>
          <p:nvPr/>
        </p:nvSpPr>
        <p:spPr>
          <a:xfrm>
            <a:off x="6489270" y="4606200"/>
            <a:ext cx="17943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300">
                <a:solidFill>
                  <a:schemeClr val="accent1"/>
                </a:solidFill>
                <a:latin typeface="Space Grotesk Light"/>
                <a:ea typeface="Space Grotesk Light"/>
                <a:cs typeface="Space Grotesk Light"/>
                <a:sym typeface="Space Grotesk Light"/>
              </a:rPr>
              <a:t>Image credit: </a:t>
            </a:r>
            <a:r>
              <a:rPr lang="en" sz="1300" u="sng">
                <a:solidFill>
                  <a:schemeClr val="hlink"/>
                </a:solidFill>
                <a:latin typeface="Space Grotesk Light"/>
                <a:ea typeface="Space Grotesk Light"/>
                <a:cs typeface="Space Grotesk Light"/>
                <a:sym typeface="Space Grotesk Light"/>
                <a:hlinkClick r:id="rId4"/>
              </a:rPr>
              <a:t>ESA</a:t>
            </a:r>
            <a:endParaRPr sz="900">
              <a:solidFill>
                <a:schemeClr val="accent1"/>
              </a:solidFill>
              <a:latin typeface="Space Grotesk"/>
              <a:ea typeface="Space Grotesk"/>
              <a:cs typeface="Space Grotesk"/>
              <a:sym typeface="Space Grotesk"/>
            </a:endParaRPr>
          </a:p>
        </p:txBody>
      </p:sp>
      <p:pic>
        <p:nvPicPr>
          <p:cNvPr id="1025" name="Google Shape;1025;p34"/>
          <p:cNvPicPr preferRelativeResize="0"/>
          <p:nvPr/>
        </p:nvPicPr>
        <p:blipFill>
          <a:blip r:embed="rId5">
            <a:alphaModFix/>
          </a:blip>
          <a:stretch>
            <a:fillRect/>
          </a:stretch>
        </p:blipFill>
        <p:spPr>
          <a:xfrm>
            <a:off x="-3" y="4267225"/>
            <a:ext cx="825299" cy="876221"/>
          </a:xfrm>
          <a:prstGeom prst="rect">
            <a:avLst/>
          </a:prstGeom>
          <a:noFill/>
          <a:ln>
            <a:noFill/>
          </a:ln>
        </p:spPr>
      </p:pic>
      <p:sp>
        <p:nvSpPr>
          <p:cNvPr id="1026" name="Google Shape;1026;p34"/>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35"/>
          <p:cNvSpPr txBox="1"/>
          <p:nvPr>
            <p:ph idx="4294967295" type="ctrTitle"/>
          </p:nvPr>
        </p:nvSpPr>
        <p:spPr>
          <a:xfrm>
            <a:off x="362825" y="317375"/>
            <a:ext cx="6739500" cy="664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Take part - further study</a:t>
            </a:r>
            <a:endParaRPr sz="4000"/>
          </a:p>
        </p:txBody>
      </p:sp>
      <p:sp>
        <p:nvSpPr>
          <p:cNvPr id="1032" name="Google Shape;1032;p35"/>
          <p:cNvSpPr txBox="1"/>
          <p:nvPr>
            <p:ph idx="4294967295" type="subTitle"/>
          </p:nvPr>
        </p:nvSpPr>
        <p:spPr>
          <a:xfrm>
            <a:off x="362825" y="1029745"/>
            <a:ext cx="4693200" cy="271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Now you have learned all about spectroscopy, do you want to help real scientists classify stars?  </a:t>
            </a:r>
            <a:endParaRPr sz="1800"/>
          </a:p>
          <a:p>
            <a:pPr indent="0" lvl="0" marL="0" rtl="0" algn="l">
              <a:spcBef>
                <a:spcPts val="800"/>
              </a:spcBef>
              <a:spcAft>
                <a:spcPts val="0"/>
              </a:spcAft>
              <a:buNone/>
            </a:pPr>
            <a:r>
              <a:rPr lang="en" sz="1800"/>
              <a:t>Citizen science projects allow people like you to help sort data, and this project is all about analysing stars through spectroscopy.</a:t>
            </a:r>
            <a:endParaRPr sz="1800"/>
          </a:p>
          <a:p>
            <a:pPr indent="0" lvl="0" marL="0" rtl="0" algn="l">
              <a:spcBef>
                <a:spcPts val="800"/>
              </a:spcBef>
              <a:spcAft>
                <a:spcPts val="0"/>
              </a:spcAft>
              <a:buNone/>
            </a:pPr>
            <a:r>
              <a:rPr lang="en" sz="1800" u="sng">
                <a:solidFill>
                  <a:schemeClr val="hlink"/>
                </a:solidFill>
                <a:hlinkClick r:id="rId3"/>
              </a:rPr>
              <a:t>http://scope.pari.edu/takepart.php</a:t>
            </a:r>
            <a:endParaRPr sz="1800"/>
          </a:p>
          <a:p>
            <a:pPr indent="0" lvl="0" marL="0" rtl="0" algn="l">
              <a:spcBef>
                <a:spcPts val="800"/>
              </a:spcBef>
              <a:spcAft>
                <a:spcPts val="800"/>
              </a:spcAft>
              <a:buNone/>
            </a:pPr>
            <a:r>
              <a:t/>
            </a:r>
            <a:endParaRPr sz="2000"/>
          </a:p>
        </p:txBody>
      </p:sp>
      <p:sp>
        <p:nvSpPr>
          <p:cNvPr id="1033" name="Google Shape;1033;p35"/>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034" name="Google Shape;1034;p35"/>
          <p:cNvPicPr preferRelativeResize="0"/>
          <p:nvPr/>
        </p:nvPicPr>
        <p:blipFill>
          <a:blip r:embed="rId4">
            <a:alphaModFix/>
          </a:blip>
          <a:stretch>
            <a:fillRect/>
          </a:stretch>
        </p:blipFill>
        <p:spPr>
          <a:xfrm>
            <a:off x="5664937" y="1076250"/>
            <a:ext cx="2898376" cy="1100400"/>
          </a:xfrm>
          <a:prstGeom prst="rect">
            <a:avLst/>
          </a:prstGeom>
          <a:noFill/>
          <a:ln>
            <a:noFill/>
          </a:ln>
        </p:spPr>
      </p:pic>
      <p:sp>
        <p:nvSpPr>
          <p:cNvPr id="1035" name="Google Shape;1035;p35"/>
          <p:cNvSpPr txBox="1"/>
          <p:nvPr/>
        </p:nvSpPr>
        <p:spPr>
          <a:xfrm>
            <a:off x="5559375" y="2270725"/>
            <a:ext cx="3109500" cy="2724300"/>
          </a:xfrm>
          <a:prstGeom prst="rect">
            <a:avLst/>
          </a:prstGeom>
          <a:solidFill>
            <a:srgbClr val="A3C6DA">
              <a:alpha val="64150"/>
            </a:srgbClr>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2"/>
                </a:solidFill>
              </a:rPr>
              <a:t>“</a:t>
            </a:r>
            <a:r>
              <a:rPr b="1" lang="en" sz="1500">
                <a:solidFill>
                  <a:schemeClr val="lt2"/>
                </a:solidFill>
              </a:rPr>
              <a:t>At SCOPE, you have the opportunity to explore this topic by observing stars, comparing their features to those of the Sun, and classifying them. Many of these stars have never been classified; you can be the very first person to measure the temperature of a star! This is discovery in the purest sense of the word.”  SCOPE</a:t>
            </a:r>
            <a:endParaRPr b="1" sz="1500">
              <a:solidFill>
                <a:schemeClr val="lt2"/>
              </a:solidFill>
            </a:endParaRPr>
          </a:p>
        </p:txBody>
      </p:sp>
      <p:pic>
        <p:nvPicPr>
          <p:cNvPr id="1036" name="Google Shape;1036;p35"/>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36"/>
          <p:cNvSpPr txBox="1"/>
          <p:nvPr/>
        </p:nvSpPr>
        <p:spPr>
          <a:xfrm>
            <a:off x="3096000" y="750905"/>
            <a:ext cx="2952000" cy="7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solidFill>
                  <a:srgbClr val="FFFFFF"/>
                </a:solidFill>
                <a:latin typeface="Cuprum"/>
                <a:ea typeface="Cuprum"/>
                <a:cs typeface="Cuprum"/>
                <a:sym typeface="Cuprum"/>
              </a:rPr>
              <a:t>Get in touch!</a:t>
            </a:r>
            <a:endParaRPr b="1" sz="3400">
              <a:solidFill>
                <a:srgbClr val="FFFFFF"/>
              </a:solidFill>
              <a:latin typeface="Cuprum"/>
              <a:ea typeface="Cuprum"/>
              <a:cs typeface="Cuprum"/>
              <a:sym typeface="Cuprum"/>
            </a:endParaRPr>
          </a:p>
        </p:txBody>
      </p:sp>
      <p:sp>
        <p:nvSpPr>
          <p:cNvPr id="1042" name="Google Shape;1042;p36"/>
          <p:cNvSpPr txBox="1"/>
          <p:nvPr/>
        </p:nvSpPr>
        <p:spPr>
          <a:xfrm>
            <a:off x="1905300" y="1466400"/>
            <a:ext cx="5333400" cy="10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500"/>
              </a:spcAft>
              <a:buNone/>
            </a:pPr>
            <a:r>
              <a:rPr lang="en" sz="1300">
                <a:solidFill>
                  <a:srgbClr val="FFFFFF"/>
                </a:solidFill>
                <a:latin typeface="Karla"/>
                <a:ea typeface="Karla"/>
                <a:cs typeface="Karla"/>
                <a:sym typeface="Karla"/>
              </a:rPr>
              <a:t>If you would like further information, activity ideas or just to ask questions, please feel free to </a:t>
            </a:r>
            <a:r>
              <a:rPr lang="en" sz="1300" u="sng">
                <a:solidFill>
                  <a:srgbClr val="FFFFFF"/>
                </a:solidFill>
                <a:latin typeface="Karla"/>
                <a:ea typeface="Karla"/>
                <a:cs typeface="Karla"/>
                <a:sym typeface="Karla"/>
                <a:hlinkClick r:id="rId3">
                  <a:extLst>
                    <a:ext uri="{A12FA001-AC4F-418D-AE19-62706E023703}">
                      <ahyp:hlinkClr val="tx"/>
                    </a:ext>
                  </a:extLst>
                </a:hlinkClick>
              </a:rPr>
              <a:t>get in touch!</a:t>
            </a:r>
            <a:r>
              <a:rPr lang="en" sz="1300">
                <a:solidFill>
                  <a:srgbClr val="FFFFFF"/>
                </a:solidFill>
                <a:latin typeface="Karla"/>
                <a:ea typeface="Karla"/>
                <a:cs typeface="Karla"/>
                <a:sym typeface="Karla"/>
              </a:rPr>
              <a:t>  Bath Astronomers volunteers are all keen to support an engaging and enriching space science education.</a:t>
            </a:r>
            <a:endParaRPr sz="1300">
              <a:solidFill>
                <a:srgbClr val="FFFFFF"/>
              </a:solidFill>
              <a:latin typeface="Karla"/>
              <a:ea typeface="Karla"/>
              <a:cs typeface="Karla"/>
              <a:sym typeface="Karla"/>
            </a:endParaRPr>
          </a:p>
        </p:txBody>
      </p:sp>
      <p:pic>
        <p:nvPicPr>
          <p:cNvPr id="1043" name="Google Shape;1043;p36"/>
          <p:cNvPicPr preferRelativeResize="0"/>
          <p:nvPr/>
        </p:nvPicPr>
        <p:blipFill rotWithShape="1">
          <a:blip r:embed="rId4">
            <a:alphaModFix/>
          </a:blip>
          <a:srcRect b="0" l="0" r="0" t="0"/>
          <a:stretch/>
        </p:blipFill>
        <p:spPr>
          <a:xfrm>
            <a:off x="4747985" y="2530500"/>
            <a:ext cx="1258200" cy="1257900"/>
          </a:xfrm>
          <a:prstGeom prst="ellipse">
            <a:avLst/>
          </a:prstGeom>
          <a:noFill/>
          <a:ln>
            <a:noFill/>
          </a:ln>
        </p:spPr>
      </p:pic>
      <p:sp>
        <p:nvSpPr>
          <p:cNvPr id="1044" name="Google Shape;1044;p36"/>
          <p:cNvSpPr txBox="1"/>
          <p:nvPr/>
        </p:nvSpPr>
        <p:spPr>
          <a:xfrm>
            <a:off x="3098201" y="3848055"/>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rgbClr val="FFFFFF"/>
                </a:solidFill>
              </a:rPr>
              <a:t>Simon Holbeche</a:t>
            </a:r>
            <a:br>
              <a:rPr lang="en">
                <a:solidFill>
                  <a:srgbClr val="FFFFFF"/>
                </a:solidFill>
              </a:rPr>
            </a:br>
            <a:r>
              <a:rPr i="1" lang="en" sz="800">
                <a:solidFill>
                  <a:srgbClr val="FFFFFF"/>
                </a:solidFill>
              </a:rPr>
              <a:t>Chairperson</a:t>
            </a:r>
            <a:endParaRPr i="1" sz="800">
              <a:solidFill>
                <a:srgbClr val="FFFFFF"/>
              </a:solidFill>
            </a:endParaRPr>
          </a:p>
          <a:p>
            <a:pPr indent="0" lvl="0" marL="0" rtl="0" algn="ctr">
              <a:spcBef>
                <a:spcPts val="0"/>
              </a:spcBef>
              <a:spcAft>
                <a:spcPts val="0"/>
              </a:spcAft>
              <a:buClr>
                <a:srgbClr val="000000"/>
              </a:buClr>
              <a:buSzPts val="1200"/>
              <a:buFont typeface="Arial"/>
              <a:buNone/>
            </a:pPr>
            <a:r>
              <a:rPr i="1" lang="en" sz="800">
                <a:solidFill>
                  <a:srgbClr val="FFFFFF"/>
                </a:solidFill>
              </a:rPr>
              <a:t>Bath Astronomers</a:t>
            </a:r>
            <a:endParaRPr b="0" i="0" sz="1400" u="none" cap="none" strike="noStrike">
              <a:solidFill>
                <a:srgbClr val="FFFFFF"/>
              </a:solidFill>
              <a:latin typeface="Abel"/>
              <a:ea typeface="Abel"/>
              <a:cs typeface="Abel"/>
              <a:sym typeface="Abel"/>
            </a:endParaRPr>
          </a:p>
        </p:txBody>
      </p:sp>
      <p:pic>
        <p:nvPicPr>
          <p:cNvPr id="1045" name="Google Shape;1045;p36"/>
          <p:cNvPicPr preferRelativeResize="0"/>
          <p:nvPr/>
        </p:nvPicPr>
        <p:blipFill rotWithShape="1">
          <a:blip r:embed="rId5">
            <a:alphaModFix/>
          </a:blip>
          <a:srcRect b="9455" l="0" r="0" t="9455"/>
          <a:stretch/>
        </p:blipFill>
        <p:spPr>
          <a:xfrm>
            <a:off x="3137818" y="2530500"/>
            <a:ext cx="1258200" cy="1257900"/>
          </a:xfrm>
          <a:prstGeom prst="ellipse">
            <a:avLst/>
          </a:prstGeom>
          <a:noFill/>
          <a:ln>
            <a:noFill/>
          </a:ln>
        </p:spPr>
      </p:pic>
      <p:sp>
        <p:nvSpPr>
          <p:cNvPr id="1046" name="Google Shape;1046;p36"/>
          <p:cNvSpPr txBox="1"/>
          <p:nvPr/>
        </p:nvSpPr>
        <p:spPr>
          <a:xfrm>
            <a:off x="4708391" y="3848055"/>
            <a:ext cx="1337400" cy="461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000000"/>
              </a:buClr>
              <a:buSzPts val="1200"/>
              <a:buFont typeface="Arial"/>
              <a:buNone/>
            </a:pPr>
            <a:r>
              <a:rPr b="1" lang="en" sz="1200">
                <a:solidFill>
                  <a:srgbClr val="FFFFFF"/>
                </a:solidFill>
              </a:rPr>
              <a:t>Camilla Evans</a:t>
            </a:r>
            <a:br>
              <a:rPr lang="en">
                <a:solidFill>
                  <a:srgbClr val="FFFFFF"/>
                </a:solidFill>
              </a:rPr>
            </a:br>
            <a:r>
              <a:rPr i="1" lang="en" sz="800">
                <a:solidFill>
                  <a:srgbClr val="FFFFFF"/>
                </a:solidFill>
              </a:rPr>
              <a:t>Lead STEM Educator</a:t>
            </a:r>
            <a:endParaRPr i="1" sz="800">
              <a:solidFill>
                <a:srgbClr val="FFFFFF"/>
              </a:solidFill>
            </a:endParaRPr>
          </a:p>
          <a:p>
            <a:pPr indent="0" lvl="0" marL="0" rtl="0" algn="ctr">
              <a:spcBef>
                <a:spcPts val="0"/>
              </a:spcBef>
              <a:spcAft>
                <a:spcPts val="0"/>
              </a:spcAft>
              <a:buClr>
                <a:srgbClr val="000000"/>
              </a:buClr>
              <a:buSzPts val="1200"/>
              <a:buFont typeface="Arial"/>
              <a:buNone/>
            </a:pPr>
            <a:r>
              <a:rPr i="1" lang="en" sz="800">
                <a:solidFill>
                  <a:srgbClr val="FFFFFF"/>
                </a:solidFill>
              </a:rPr>
              <a:t>Wishford Schools</a:t>
            </a:r>
            <a:endParaRPr i="1" sz="800">
              <a:solidFill>
                <a:srgbClr val="FFFFFF"/>
              </a:solidFill>
            </a:endParaRPr>
          </a:p>
          <a:p>
            <a:pPr indent="0" lvl="0" marL="0" rtl="0" algn="ctr">
              <a:spcBef>
                <a:spcPts val="400"/>
              </a:spcBef>
              <a:spcAft>
                <a:spcPts val="0"/>
              </a:spcAft>
              <a:buClr>
                <a:srgbClr val="000000"/>
              </a:buClr>
              <a:buSzPts val="1400"/>
              <a:buFont typeface="Arial"/>
              <a:buNone/>
            </a:pPr>
            <a:r>
              <a:t/>
            </a:r>
            <a:endParaRPr>
              <a:solidFill>
                <a:srgbClr val="FFFFFF"/>
              </a:solidFill>
              <a:latin typeface="Abel"/>
              <a:ea typeface="Abel"/>
              <a:cs typeface="Abel"/>
              <a:sym typeface="Abel"/>
            </a:endParaRPr>
          </a:p>
          <a:p>
            <a:pPr indent="0" lvl="0" marL="0" marR="0" rtl="0" algn="ctr">
              <a:lnSpc>
                <a:spcPct val="100000"/>
              </a:lnSpc>
              <a:spcBef>
                <a:spcPts val="400"/>
              </a:spcBef>
              <a:spcAft>
                <a:spcPts val="400"/>
              </a:spcAft>
              <a:buClr>
                <a:srgbClr val="000000"/>
              </a:buClr>
              <a:buSzPts val="1400"/>
              <a:buFont typeface="Arial"/>
              <a:buNone/>
            </a:pPr>
            <a:r>
              <a:t/>
            </a:r>
            <a:endParaRPr>
              <a:solidFill>
                <a:srgbClr val="FFFFFF"/>
              </a:solidFill>
              <a:latin typeface="Abel"/>
              <a:ea typeface="Abel"/>
              <a:cs typeface="Abel"/>
              <a:sym typeface="Abel"/>
            </a:endParaRPr>
          </a:p>
        </p:txBody>
      </p:sp>
      <p:pic>
        <p:nvPicPr>
          <p:cNvPr id="1047" name="Google Shape;1047;p36"/>
          <p:cNvPicPr preferRelativeResize="0"/>
          <p:nvPr/>
        </p:nvPicPr>
        <p:blipFill>
          <a:blip r:embed="rId6">
            <a:alphaModFix/>
          </a:blip>
          <a:stretch>
            <a:fillRect/>
          </a:stretch>
        </p:blipFill>
        <p:spPr>
          <a:xfrm>
            <a:off x="-3" y="4267225"/>
            <a:ext cx="825299" cy="876221"/>
          </a:xfrm>
          <a:prstGeom prst="rect">
            <a:avLst/>
          </a:prstGeom>
          <a:noFill/>
          <a:ln>
            <a:noFill/>
          </a:ln>
        </p:spPr>
      </p:pic>
      <p:sp>
        <p:nvSpPr>
          <p:cNvPr id="1048" name="Google Shape;1048;p36"/>
          <p:cNvSpPr txBox="1"/>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300">
                <a:solidFill>
                  <a:srgbClr val="FFFFFF"/>
                </a:solidFill>
                <a:latin typeface="Karla"/>
                <a:ea typeface="Karla"/>
                <a:cs typeface="Karla"/>
                <a:sym typeface="Karla"/>
              </a:rPr>
              <a:t>‹#›</a:t>
            </a:fld>
            <a:endParaRPr sz="1300">
              <a:solidFill>
                <a:srgbClr val="FFFFFF"/>
              </a:solidFill>
              <a:latin typeface="Karla"/>
              <a:ea typeface="Karla"/>
              <a:cs typeface="Karla"/>
              <a:sym typeface="Karla"/>
            </a:endParaRPr>
          </a:p>
        </p:txBody>
      </p:sp>
      <p:sp>
        <p:nvSpPr>
          <p:cNvPr id="1049" name="Google Shape;1049;p3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778C5"/>
            </a:gs>
            <a:gs pos="72000">
              <a:srgbClr val="F8C2C2"/>
            </a:gs>
            <a:gs pos="100000">
              <a:srgbClr val="FFE599"/>
            </a:gs>
          </a:gsLst>
          <a:lin ang="5400700" scaled="0"/>
        </a:gradFill>
      </p:bgPr>
    </p:bg>
    <p:spTree>
      <p:nvGrpSpPr>
        <p:cNvPr id="1053" name="Shape 1053"/>
        <p:cNvGrpSpPr/>
        <p:nvPr/>
      </p:nvGrpSpPr>
      <p:grpSpPr>
        <a:xfrm>
          <a:off x="0" y="0"/>
          <a:ext cx="0" cy="0"/>
          <a:chOff x="0" y="0"/>
          <a:chExt cx="0" cy="0"/>
        </a:xfrm>
      </p:grpSpPr>
      <p:sp>
        <p:nvSpPr>
          <p:cNvPr id="1054" name="Google Shape;1054;p3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055" name="Google Shape;1055;p37"/>
          <p:cNvSpPr txBox="1"/>
          <p:nvPr/>
        </p:nvSpPr>
        <p:spPr>
          <a:xfrm>
            <a:off x="292800" y="214725"/>
            <a:ext cx="831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Lesson plan - please copy and paste as required!</a:t>
            </a:r>
            <a:endParaRPr>
              <a:solidFill>
                <a:schemeClr val="lt1"/>
              </a:solidFill>
            </a:endParaRPr>
          </a:p>
        </p:txBody>
      </p:sp>
      <p:graphicFrame>
        <p:nvGraphicFramePr>
          <p:cNvPr id="1056" name="Google Shape;1056;p37"/>
          <p:cNvGraphicFramePr/>
          <p:nvPr/>
        </p:nvGraphicFramePr>
        <p:xfrm>
          <a:off x="285800" y="614925"/>
          <a:ext cx="3000000" cy="3000000"/>
        </p:xfrm>
        <a:graphic>
          <a:graphicData uri="http://schemas.openxmlformats.org/drawingml/2006/table">
            <a:tbl>
              <a:tblPr>
                <a:noFill/>
                <a:tableStyleId>{EE60EBE1-9042-4013-ACCE-4F1B0A3B3761}</a:tableStyleId>
              </a:tblPr>
              <a:tblGrid>
                <a:gridCol w="1435850"/>
                <a:gridCol w="1435850"/>
                <a:gridCol w="1211375"/>
                <a:gridCol w="1914075"/>
                <a:gridCol w="1396800"/>
                <a:gridCol w="1221150"/>
              </a:tblGrid>
              <a:tr h="410300">
                <a:tc gridSpan="3">
                  <a:txBody>
                    <a:bodyPr/>
                    <a:lstStyle/>
                    <a:p>
                      <a:pPr indent="0" lvl="0" marL="0" rtl="0" algn="l">
                        <a:spcBef>
                          <a:spcPts val="0"/>
                        </a:spcBef>
                        <a:spcAft>
                          <a:spcPts val="0"/>
                        </a:spcAft>
                        <a:buNone/>
                      </a:pPr>
                      <a:r>
                        <a:rPr lang="en" sz="1000">
                          <a:solidFill>
                            <a:schemeClr val="lt1"/>
                          </a:solidFill>
                        </a:rPr>
                        <a:t>LO: To consider how spectroscopy informs us</a:t>
                      </a:r>
                      <a:endParaRPr sz="1000">
                        <a:solidFill>
                          <a:schemeClr val="lt1"/>
                        </a:solidFill>
                      </a:endParaRPr>
                    </a:p>
                  </a:txBody>
                  <a:tcPr marT="91425" marB="91425" marR="91425" marL="91425"/>
                </a:tc>
                <a:tc hMerge="1"/>
                <a:tc hMerge="1"/>
                <a:tc gridSpan="3">
                  <a:txBody>
                    <a:bodyPr/>
                    <a:lstStyle/>
                    <a:p>
                      <a:pPr indent="0" lvl="0" marL="0" rtl="0" algn="l">
                        <a:spcBef>
                          <a:spcPts val="0"/>
                        </a:spcBef>
                        <a:spcAft>
                          <a:spcPts val="0"/>
                        </a:spcAft>
                        <a:buClr>
                          <a:schemeClr val="dk1"/>
                        </a:buClr>
                        <a:buSzPts val="1100"/>
                        <a:buFont typeface="Arial"/>
                        <a:buNone/>
                      </a:pPr>
                      <a:r>
                        <a:rPr lang="en" sz="1000">
                          <a:solidFill>
                            <a:schemeClr val="lt1"/>
                          </a:solidFill>
                        </a:rPr>
                        <a:t>MTP:  This lesson’s placement is recommended as lesson 5 of 5.  </a:t>
                      </a:r>
                      <a:r>
                        <a:rPr lang="en" sz="1000" u="sng">
                          <a:solidFill>
                            <a:schemeClr val="hlink"/>
                          </a:solidFill>
                          <a:hlinkClick r:id="rId3"/>
                        </a:rPr>
                        <a:t>View MTP.</a:t>
                      </a:r>
                      <a:endParaRPr>
                        <a:solidFill>
                          <a:schemeClr val="lt1"/>
                        </a:solidFill>
                      </a:endParaRPr>
                    </a:p>
                  </a:txBody>
                  <a:tcPr marT="91425" marB="91425" marR="91425" marL="91425"/>
                </a:tc>
                <a:tc hMerge="1"/>
                <a:tc hMerge="1"/>
              </a:tr>
              <a:tr h="440675">
                <a:tc>
                  <a:txBody>
                    <a:bodyPr/>
                    <a:lstStyle/>
                    <a:p>
                      <a:pPr indent="0" lvl="0" marL="0" rtl="0" algn="ctr">
                        <a:spcBef>
                          <a:spcPts val="0"/>
                        </a:spcBef>
                        <a:spcAft>
                          <a:spcPts val="0"/>
                        </a:spcAft>
                        <a:buNone/>
                      </a:pPr>
                      <a:r>
                        <a:rPr b="1" lang="en" sz="1000"/>
                        <a:t>National Curriculum objectives</a:t>
                      </a:r>
                      <a:endParaRPr b="1" sz="1000"/>
                    </a:p>
                  </a:txBody>
                  <a:tcPr marT="91425" marB="91425" marR="91425" marL="91425">
                    <a:solidFill>
                      <a:srgbClr val="CCCCCC"/>
                    </a:solidFill>
                  </a:tcPr>
                </a:tc>
                <a:tc>
                  <a:txBody>
                    <a:bodyPr/>
                    <a:lstStyle/>
                    <a:p>
                      <a:pPr indent="0" lvl="0" marL="0" rtl="0" algn="ctr">
                        <a:spcBef>
                          <a:spcPts val="0"/>
                        </a:spcBef>
                        <a:spcAft>
                          <a:spcPts val="0"/>
                        </a:spcAft>
                        <a:buNone/>
                      </a:pPr>
                      <a:r>
                        <a:rPr b="1" lang="en" sz="1000"/>
                        <a:t>Introduction</a:t>
                      </a:r>
                      <a:endParaRPr b="1" sz="1000"/>
                    </a:p>
                  </a:txBody>
                  <a:tcPr marT="91425" marB="91425" marR="91425" marL="91425">
                    <a:solidFill>
                      <a:srgbClr val="A4C2F4"/>
                    </a:solidFill>
                  </a:tcPr>
                </a:tc>
                <a:tc>
                  <a:txBody>
                    <a:bodyPr/>
                    <a:lstStyle/>
                    <a:p>
                      <a:pPr indent="0" lvl="0" marL="0" rtl="0" algn="ctr">
                        <a:spcBef>
                          <a:spcPts val="0"/>
                        </a:spcBef>
                        <a:spcAft>
                          <a:spcPts val="0"/>
                        </a:spcAft>
                        <a:buClr>
                          <a:schemeClr val="dk1"/>
                        </a:buClr>
                        <a:buSzPts val="1100"/>
                        <a:buFont typeface="Arial"/>
                        <a:buNone/>
                      </a:pPr>
                      <a:r>
                        <a:rPr b="1" lang="en" sz="1000">
                          <a:solidFill>
                            <a:schemeClr val="dk1"/>
                          </a:solidFill>
                        </a:rPr>
                        <a:t>Differentiation - support</a:t>
                      </a:r>
                      <a:endParaRPr b="1" sz="1000"/>
                    </a:p>
                  </a:txBody>
                  <a:tcPr marT="91425" marB="91425" marR="91425" marL="91425">
                    <a:solidFill>
                      <a:srgbClr val="B6D7A8"/>
                    </a:solidFill>
                  </a:tcPr>
                </a:tc>
                <a:tc>
                  <a:txBody>
                    <a:bodyPr/>
                    <a:lstStyle/>
                    <a:p>
                      <a:pPr indent="0" lvl="0" marL="0" rtl="0" algn="ctr">
                        <a:spcBef>
                          <a:spcPts val="0"/>
                        </a:spcBef>
                        <a:spcAft>
                          <a:spcPts val="0"/>
                        </a:spcAft>
                        <a:buNone/>
                      </a:pPr>
                      <a:r>
                        <a:rPr b="1" lang="en" sz="1000"/>
                        <a:t>Main Activities</a:t>
                      </a:r>
                      <a:endParaRPr b="1" sz="1000"/>
                    </a:p>
                  </a:txBody>
                  <a:tcPr marT="91425" marB="91425" marR="91425" marL="91425">
                    <a:solidFill>
                      <a:srgbClr val="FFE599"/>
                    </a:solidFill>
                  </a:tcPr>
                </a:tc>
                <a:tc>
                  <a:txBody>
                    <a:bodyPr/>
                    <a:lstStyle/>
                    <a:p>
                      <a:pPr indent="0" lvl="0" marL="0" rtl="0" algn="ctr">
                        <a:spcBef>
                          <a:spcPts val="0"/>
                        </a:spcBef>
                        <a:spcAft>
                          <a:spcPts val="0"/>
                        </a:spcAft>
                        <a:buNone/>
                      </a:pPr>
                      <a:r>
                        <a:rPr b="1" lang="en" sz="1000"/>
                        <a:t>Differentiation - extend</a:t>
                      </a:r>
                      <a:endParaRPr b="1" sz="1000"/>
                    </a:p>
                  </a:txBody>
                  <a:tcPr marT="91425" marB="91425" marR="91425" marL="91425">
                    <a:solidFill>
                      <a:srgbClr val="EA9999"/>
                    </a:solidFill>
                  </a:tcPr>
                </a:tc>
                <a:tc>
                  <a:txBody>
                    <a:bodyPr/>
                    <a:lstStyle/>
                    <a:p>
                      <a:pPr indent="0" lvl="0" marL="0" rtl="0" algn="ctr">
                        <a:spcBef>
                          <a:spcPts val="0"/>
                        </a:spcBef>
                        <a:spcAft>
                          <a:spcPts val="0"/>
                        </a:spcAft>
                        <a:buClr>
                          <a:schemeClr val="dk1"/>
                        </a:buClr>
                        <a:buSzPts val="1100"/>
                        <a:buFont typeface="Arial"/>
                        <a:buNone/>
                      </a:pPr>
                      <a:r>
                        <a:rPr b="1" lang="en" sz="1000">
                          <a:solidFill>
                            <a:schemeClr val="dk1"/>
                          </a:solidFill>
                        </a:rPr>
                        <a:t>Plenary</a:t>
                      </a:r>
                      <a:endParaRPr b="1" sz="1000"/>
                    </a:p>
                  </a:txBody>
                  <a:tcPr marT="91425" marB="91425" marR="91425" marL="91425">
                    <a:solidFill>
                      <a:srgbClr val="A4C2F4"/>
                    </a:solidFill>
                  </a:tcPr>
                </a:tc>
              </a:tr>
              <a:tr h="2842600">
                <a:tc>
                  <a:txBody>
                    <a:bodyPr/>
                    <a:lstStyle/>
                    <a:p>
                      <a:pPr indent="0" lvl="0" marL="0" rtl="0" algn="l">
                        <a:spcBef>
                          <a:spcPts val="0"/>
                        </a:spcBef>
                        <a:spcAft>
                          <a:spcPts val="0"/>
                        </a:spcAft>
                        <a:buNone/>
                      </a:pPr>
                      <a:r>
                        <a:rPr b="1" lang="en" sz="900"/>
                        <a:t>KS3 Science</a:t>
                      </a:r>
                      <a:endParaRPr b="1" sz="900"/>
                    </a:p>
                    <a:p>
                      <a:pPr indent="0" lvl="0" marL="0" rtl="0" algn="l">
                        <a:spcBef>
                          <a:spcPts val="0"/>
                        </a:spcBef>
                        <a:spcAft>
                          <a:spcPts val="0"/>
                        </a:spcAft>
                        <a:buNone/>
                      </a:pPr>
                      <a:r>
                        <a:rPr b="1" lang="en" sz="900"/>
                        <a:t>Light Waves</a:t>
                      </a:r>
                      <a:endParaRPr b="1"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light waves travelling through a vacuum; speed of light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 the transmission of light through materials: absorption, diffuse scattering and specular reflection at a surface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 colours and the different frequencies of light, white light and prisms (qualitative only); differential colour effects in absorption and diffuse reflection.</a:t>
                      </a:r>
                      <a:endParaRPr sz="900"/>
                    </a:p>
                  </a:txBody>
                  <a:tcPr marT="91425" marB="91425" marR="91425" marL="91425">
                    <a:solidFill>
                      <a:srgbClr val="EFEFEF"/>
                    </a:solidFill>
                  </a:tcPr>
                </a:tc>
                <a:tc>
                  <a:txBody>
                    <a:bodyPr/>
                    <a:lstStyle/>
                    <a:p>
                      <a:pPr indent="0" lvl="0" marL="0" rtl="0" algn="l">
                        <a:spcBef>
                          <a:spcPts val="0"/>
                        </a:spcBef>
                        <a:spcAft>
                          <a:spcPts val="0"/>
                        </a:spcAft>
                        <a:buNone/>
                      </a:pPr>
                      <a:r>
                        <a:rPr lang="en" sz="900"/>
                        <a:t>Slides 4-6 introduce the idea behind spectroscopy and a brief history of its development.</a:t>
                      </a:r>
                      <a:endParaRPr sz="900"/>
                    </a:p>
                    <a:p>
                      <a:pPr indent="0" lvl="0" marL="0" rtl="0" algn="l">
                        <a:spcBef>
                          <a:spcPts val="0"/>
                        </a:spcBef>
                        <a:spcAft>
                          <a:spcPts val="0"/>
                        </a:spcAft>
                        <a:buNone/>
                      </a:pPr>
                      <a:r>
                        <a:rPr lang="en" sz="900"/>
                        <a:t>Link this learning to their experience of light, KS2 science (white light, the colours within it, and how colours are absorbed and reflected) and the idea of frequencies and wavelengths of light across the wider electromagnetic spectrum also being </a:t>
                      </a:r>
                      <a:r>
                        <a:rPr lang="en" sz="900"/>
                        <a:t>absorbed</a:t>
                      </a:r>
                      <a:r>
                        <a:rPr lang="en" sz="900"/>
                        <a:t>, reflected or emitted by different matter across space.</a:t>
                      </a:r>
                      <a:endParaRPr sz="900"/>
                    </a:p>
                  </a:txBody>
                  <a:tcPr marT="91425" marB="91425" marR="91425" marL="91425">
                    <a:solidFill>
                      <a:srgbClr val="C9DAF8"/>
                    </a:solidFill>
                  </a:tcPr>
                </a:tc>
                <a:tc>
                  <a:txBody>
                    <a:bodyPr/>
                    <a:lstStyle/>
                    <a:p>
                      <a:pPr indent="0" lvl="0" marL="0" rtl="0" algn="l">
                        <a:spcBef>
                          <a:spcPts val="0"/>
                        </a:spcBef>
                        <a:spcAft>
                          <a:spcPts val="0"/>
                        </a:spcAft>
                        <a:buNone/>
                      </a:pPr>
                      <a:r>
                        <a:rPr lang="en" sz="900"/>
                        <a:t>Pupils may need support in creating the card box for their CD.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Spotting the fine Fraunhofer lines might be tricky, describe them as absences or missing light, rather than ‘black lines’.</a:t>
                      </a:r>
                      <a:endParaRPr sz="900"/>
                    </a:p>
                  </a:txBody>
                  <a:tcPr marT="91425" marB="91425" marR="91425" marL="91425">
                    <a:solidFill>
                      <a:srgbClr val="D9EAD3"/>
                    </a:solidFill>
                  </a:tcPr>
                </a:tc>
                <a:tc>
                  <a:txBody>
                    <a:bodyPr/>
                    <a:lstStyle/>
                    <a:p>
                      <a:pPr indent="0" lvl="0" marL="0" rtl="0" algn="l">
                        <a:spcBef>
                          <a:spcPts val="0"/>
                        </a:spcBef>
                        <a:spcAft>
                          <a:spcPts val="0"/>
                        </a:spcAft>
                        <a:buNone/>
                      </a:pPr>
                      <a:r>
                        <a:rPr lang="en" sz="900"/>
                        <a:t>Slides 7-8: </a:t>
                      </a:r>
                      <a:r>
                        <a:rPr lang="en" sz="900"/>
                        <a:t>Pupils create a spectroscopy box using card and an old CD.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Pupils take time to carefully observe the colours viewed via the box.</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Pupils use a key to help them deduce the atmospheric makeup of the atmosphere, best completed with natural sunlight.  An incandescent bulb will also work.</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Neon or plasma lights will show different spectral signatures, based on the often noble gases within the bulb.</a:t>
                      </a:r>
                      <a:endParaRPr sz="900"/>
                    </a:p>
                  </a:txBody>
                  <a:tcPr marT="91425" marB="91425" marR="91425" marL="91425">
                    <a:solidFill>
                      <a:srgbClr val="FFF2CC"/>
                    </a:solidFill>
                  </a:tcPr>
                </a:tc>
                <a:tc>
                  <a:txBody>
                    <a:bodyPr/>
                    <a:lstStyle/>
                    <a:p>
                      <a:pPr indent="0" lvl="0" marL="0" rtl="0" algn="l">
                        <a:spcBef>
                          <a:spcPts val="0"/>
                        </a:spcBef>
                        <a:spcAft>
                          <a:spcPts val="0"/>
                        </a:spcAft>
                        <a:buNone/>
                      </a:pPr>
                      <a:r>
                        <a:rPr lang="en" sz="900"/>
                        <a:t>Slide 11 shows an </a:t>
                      </a:r>
                      <a:r>
                        <a:rPr lang="en" sz="900"/>
                        <a:t>opportunity</a:t>
                      </a:r>
                      <a:r>
                        <a:rPr lang="en" sz="900"/>
                        <a:t> for pupils to take part in a citizen science project.  Pupils would need to register, but they can analyse the spectral signatures of stars and classify them.</a:t>
                      </a:r>
                      <a:endParaRPr sz="900"/>
                    </a:p>
                  </a:txBody>
                  <a:tcPr marT="91425" marB="91425" marR="91425" marL="91425">
                    <a:solidFill>
                      <a:srgbClr val="F4CCCC"/>
                    </a:solidFill>
                  </a:tcPr>
                </a:tc>
                <a:tc>
                  <a:txBody>
                    <a:bodyPr/>
                    <a:lstStyle/>
                    <a:p>
                      <a:pPr indent="0" lvl="0" marL="0" rtl="0" algn="l">
                        <a:spcBef>
                          <a:spcPts val="0"/>
                        </a:spcBef>
                        <a:spcAft>
                          <a:spcPts val="0"/>
                        </a:spcAft>
                        <a:buNone/>
                      </a:pPr>
                      <a:r>
                        <a:rPr lang="en" sz="900"/>
                        <a:t>Slides 9-10: Link the experience of observing spectral signatures to the James Webb telescope, and how we know the makeup f distant stars, atmospheres and nebulae because of </a:t>
                      </a:r>
                      <a:r>
                        <a:rPr lang="en" sz="900"/>
                        <a:t>spectroscopy.</a:t>
                      </a:r>
                      <a:endParaRPr sz="900"/>
                    </a:p>
                  </a:txBody>
                  <a:tcPr marT="91425" marB="91425" marR="91425" marL="91425">
                    <a:solidFill>
                      <a:srgbClr val="C9DAF8"/>
                    </a:solidFill>
                  </a:tcPr>
                </a:tc>
              </a:tr>
              <a:tr h="391650">
                <a:tc gridSpan="6">
                  <a:txBody>
                    <a:bodyPr/>
                    <a:lstStyle/>
                    <a:p>
                      <a:pPr indent="0" lvl="0" marL="0" rtl="0" algn="l">
                        <a:spcBef>
                          <a:spcPts val="0"/>
                        </a:spcBef>
                        <a:spcAft>
                          <a:spcPts val="0"/>
                        </a:spcAft>
                        <a:buNone/>
                      </a:pPr>
                      <a:r>
                        <a:rPr lang="en" sz="900"/>
                        <a:t>This lesson was created by Bath Astronomers, a group of amateur astronomers sharing a passion for observing the sky.  Please continue to support our free space education efforts for all  by giving credit where work is shared, visiting our social media sites or even becoming a member of our group.</a:t>
                      </a:r>
                      <a:endParaRPr sz="900"/>
                    </a:p>
                  </a:txBody>
                  <a:tcPr marT="91425" marB="91425" marR="91425" marL="91425"/>
                </a:tc>
                <a:tc hMerge="1"/>
                <a:tc hMerge="1"/>
                <a:tc hMerge="1"/>
                <a:tc hMerge="1"/>
                <a:tc hMerge="1"/>
              </a:tr>
            </a:tbl>
          </a:graphicData>
        </a:graphic>
      </p:graphicFrame>
      <p:pic>
        <p:nvPicPr>
          <p:cNvPr id="1057" name="Google Shape;1057;p37"/>
          <p:cNvPicPr preferRelativeResize="0"/>
          <p:nvPr/>
        </p:nvPicPr>
        <p:blipFill>
          <a:blip r:embed="rId4">
            <a:alphaModFix/>
          </a:blip>
          <a:stretch>
            <a:fillRect/>
          </a:stretch>
        </p:blipFill>
        <p:spPr>
          <a:xfrm>
            <a:off x="8075597" y="3562700"/>
            <a:ext cx="825299" cy="8762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26"/>
          <p:cNvSpPr txBox="1"/>
          <p:nvPr>
            <p:ph type="title"/>
          </p:nvPr>
        </p:nvSpPr>
        <p:spPr>
          <a:xfrm>
            <a:off x="723950" y="603625"/>
            <a:ext cx="66990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Contents</a:t>
            </a:r>
            <a:endParaRPr/>
          </a:p>
        </p:txBody>
      </p:sp>
      <p:sp>
        <p:nvSpPr>
          <p:cNvPr id="933" name="Google Shape;933;p26"/>
          <p:cNvSpPr txBox="1"/>
          <p:nvPr>
            <p:ph idx="1" type="body"/>
          </p:nvPr>
        </p:nvSpPr>
        <p:spPr>
          <a:xfrm>
            <a:off x="724077" y="1321450"/>
            <a:ext cx="4364700" cy="32184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AutoNum type="arabicPeriod" startAt="3"/>
            </a:pPr>
            <a:r>
              <a:rPr b="1" lang="en"/>
              <a:t>Resource list for educators</a:t>
            </a:r>
            <a:endParaRPr b="1"/>
          </a:p>
          <a:p>
            <a:pPr indent="-330200" lvl="0" marL="457200" rtl="0" algn="l">
              <a:spcBef>
                <a:spcPts val="0"/>
              </a:spcBef>
              <a:spcAft>
                <a:spcPts val="0"/>
              </a:spcAft>
              <a:buSzPts val="1600"/>
              <a:buAutoNum type="arabicPeriod" startAt="3"/>
            </a:pPr>
            <a:r>
              <a:rPr b="1" lang="en"/>
              <a:t>Spectroscopy, what is it?</a:t>
            </a:r>
            <a:endParaRPr b="1"/>
          </a:p>
          <a:p>
            <a:pPr indent="-330200" lvl="0" marL="457200" rtl="0" algn="l">
              <a:spcBef>
                <a:spcPts val="0"/>
              </a:spcBef>
              <a:spcAft>
                <a:spcPts val="0"/>
              </a:spcAft>
              <a:buSzPts val="1600"/>
              <a:buAutoNum type="arabicPeriod" startAt="3"/>
            </a:pPr>
            <a:r>
              <a:rPr b="1" lang="en"/>
              <a:t>A brief history</a:t>
            </a:r>
            <a:endParaRPr b="1"/>
          </a:p>
          <a:p>
            <a:pPr indent="-330200" lvl="0" marL="457200" rtl="0" algn="l">
              <a:spcBef>
                <a:spcPts val="0"/>
              </a:spcBef>
              <a:spcAft>
                <a:spcPts val="0"/>
              </a:spcAft>
              <a:buSzPts val="1600"/>
              <a:buAutoNum type="arabicPeriod" startAt="3"/>
            </a:pPr>
            <a:r>
              <a:rPr b="1" lang="en"/>
              <a:t>Absorption and emission</a:t>
            </a:r>
            <a:endParaRPr b="1"/>
          </a:p>
          <a:p>
            <a:pPr indent="-330200" lvl="0" marL="457200" rtl="0" algn="l">
              <a:spcBef>
                <a:spcPts val="0"/>
              </a:spcBef>
              <a:spcAft>
                <a:spcPts val="0"/>
              </a:spcAft>
              <a:buSzPts val="1600"/>
              <a:buAutoNum type="arabicPeriod" startAt="3"/>
            </a:pPr>
            <a:r>
              <a:rPr b="1" lang="en"/>
              <a:t>Task: Make your own spectroscope</a:t>
            </a:r>
            <a:endParaRPr b="1"/>
          </a:p>
          <a:p>
            <a:pPr indent="-330200" lvl="0" marL="457200" rtl="0" algn="l">
              <a:spcBef>
                <a:spcPts val="0"/>
              </a:spcBef>
              <a:spcAft>
                <a:spcPts val="0"/>
              </a:spcAft>
              <a:buSzPts val="1600"/>
              <a:buAutoNum type="arabicPeriod" startAt="3"/>
            </a:pPr>
            <a:r>
              <a:rPr b="1" lang="en"/>
              <a:t>Task: Use your spectroscope</a:t>
            </a:r>
            <a:endParaRPr b="1"/>
          </a:p>
          <a:p>
            <a:pPr indent="-330200" lvl="0" marL="457200" rtl="0" algn="l">
              <a:spcBef>
                <a:spcPts val="0"/>
              </a:spcBef>
              <a:spcAft>
                <a:spcPts val="0"/>
              </a:spcAft>
              <a:buSzPts val="1600"/>
              <a:buAutoNum type="arabicPeriod" startAt="3"/>
            </a:pPr>
            <a:r>
              <a:rPr b="1" lang="en"/>
              <a:t>Think</a:t>
            </a:r>
            <a:endParaRPr b="1"/>
          </a:p>
          <a:p>
            <a:pPr indent="-330200" lvl="0" marL="457200" rtl="0" algn="l">
              <a:spcBef>
                <a:spcPts val="0"/>
              </a:spcBef>
              <a:spcAft>
                <a:spcPts val="0"/>
              </a:spcAft>
              <a:buSzPts val="1600"/>
              <a:buAutoNum type="arabicPeriod" startAt="3"/>
            </a:pPr>
            <a:r>
              <a:rPr b="1" lang="en"/>
              <a:t>The James Webb telescope</a:t>
            </a:r>
            <a:endParaRPr b="1"/>
          </a:p>
          <a:p>
            <a:pPr indent="-330200" lvl="0" marL="457200" rtl="0" algn="l">
              <a:spcBef>
                <a:spcPts val="0"/>
              </a:spcBef>
              <a:spcAft>
                <a:spcPts val="0"/>
              </a:spcAft>
              <a:buSzPts val="1600"/>
              <a:buAutoNum type="arabicPeriod" startAt="3"/>
            </a:pPr>
            <a:r>
              <a:rPr b="1" lang="en"/>
              <a:t>Take part - further study</a:t>
            </a:r>
            <a:endParaRPr b="1"/>
          </a:p>
          <a:p>
            <a:pPr indent="-330200" lvl="0" marL="457200" rtl="0" algn="l">
              <a:spcBef>
                <a:spcPts val="0"/>
              </a:spcBef>
              <a:spcAft>
                <a:spcPts val="0"/>
              </a:spcAft>
              <a:buSzPts val="1600"/>
              <a:buAutoNum type="arabicPeriod" startAt="3"/>
            </a:pPr>
            <a:r>
              <a:rPr b="1" lang="en"/>
              <a:t>Get in touch</a:t>
            </a:r>
            <a:endParaRPr b="1"/>
          </a:p>
          <a:p>
            <a:pPr indent="-330200" lvl="0" marL="457200" rtl="0" algn="l">
              <a:spcBef>
                <a:spcPts val="0"/>
              </a:spcBef>
              <a:spcAft>
                <a:spcPts val="0"/>
              </a:spcAft>
              <a:buSzPts val="1600"/>
              <a:buAutoNum type="arabicPeriod" startAt="3"/>
            </a:pPr>
            <a:r>
              <a:rPr b="1" lang="en"/>
              <a:t>Lesson plan</a:t>
            </a:r>
            <a:endParaRPr b="1"/>
          </a:p>
        </p:txBody>
      </p:sp>
      <p:sp>
        <p:nvSpPr>
          <p:cNvPr id="934" name="Google Shape;934;p26"/>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35" name="Google Shape;935;p26"/>
          <p:cNvPicPr preferRelativeResize="0"/>
          <p:nvPr/>
        </p:nvPicPr>
        <p:blipFill>
          <a:blip r:embed="rId3">
            <a:alphaModFix/>
          </a:blip>
          <a:stretch>
            <a:fillRect/>
          </a:stretch>
        </p:blipFill>
        <p:spPr>
          <a:xfrm>
            <a:off x="-3" y="4267225"/>
            <a:ext cx="825299" cy="876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27"/>
          <p:cNvSpPr txBox="1"/>
          <p:nvPr>
            <p:ph idx="1" type="body"/>
          </p:nvPr>
        </p:nvSpPr>
        <p:spPr>
          <a:xfrm>
            <a:off x="566075" y="1544050"/>
            <a:ext cx="3760200" cy="293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Without our free loan box</a:t>
            </a:r>
            <a:endParaRPr b="1"/>
          </a:p>
          <a:p>
            <a:pPr indent="-330200" lvl="0" marL="457200" rtl="0" algn="l">
              <a:lnSpc>
                <a:spcPct val="100000"/>
              </a:lnSpc>
              <a:spcBef>
                <a:spcPts val="800"/>
              </a:spcBef>
              <a:spcAft>
                <a:spcPts val="0"/>
              </a:spcAft>
              <a:buSzPts val="1600"/>
              <a:buChar char="➢"/>
            </a:pPr>
            <a:r>
              <a:rPr lang="en" sz="1600"/>
              <a:t>Our spectroscopy box printable pdf, </a:t>
            </a:r>
            <a:r>
              <a:rPr lang="en" sz="1600" u="sng">
                <a:solidFill>
                  <a:schemeClr val="hlink"/>
                </a:solidFill>
                <a:hlinkClick r:id="rId3"/>
              </a:rPr>
              <a:t>available for free here</a:t>
            </a:r>
            <a:endParaRPr sz="1600"/>
          </a:p>
          <a:p>
            <a:pPr indent="-330200" lvl="0" marL="457200" rtl="0" algn="l">
              <a:lnSpc>
                <a:spcPct val="100000"/>
              </a:lnSpc>
              <a:spcBef>
                <a:spcPts val="0"/>
              </a:spcBef>
              <a:spcAft>
                <a:spcPts val="0"/>
              </a:spcAft>
              <a:buSzPts val="1600"/>
              <a:buChar char="➢"/>
            </a:pPr>
            <a:r>
              <a:rPr lang="en" sz="1600"/>
              <a:t>The spectroscopy box printed on thin card, enough for 1 between 2 or more</a:t>
            </a:r>
            <a:endParaRPr sz="1600"/>
          </a:p>
          <a:p>
            <a:pPr indent="-330200" lvl="0" marL="457200" rtl="0" algn="l">
              <a:lnSpc>
                <a:spcPct val="100000"/>
              </a:lnSpc>
              <a:spcBef>
                <a:spcPts val="0"/>
              </a:spcBef>
              <a:spcAft>
                <a:spcPts val="0"/>
              </a:spcAft>
              <a:buSzPts val="1600"/>
              <a:buChar char="➢"/>
            </a:pPr>
            <a:r>
              <a:rPr lang="en" sz="1600"/>
              <a:t>Old CD’s, one per spectroscopy box</a:t>
            </a:r>
            <a:endParaRPr sz="1600"/>
          </a:p>
          <a:p>
            <a:pPr indent="-330200" lvl="0" marL="457200" rtl="0" algn="l">
              <a:lnSpc>
                <a:spcPct val="100000"/>
              </a:lnSpc>
              <a:spcBef>
                <a:spcPts val="0"/>
              </a:spcBef>
              <a:spcAft>
                <a:spcPts val="0"/>
              </a:spcAft>
              <a:buSzPts val="1600"/>
              <a:buChar char="➢"/>
            </a:pPr>
            <a:r>
              <a:rPr lang="en" sz="1600"/>
              <a:t>Scissors, glue or sellotape</a:t>
            </a:r>
            <a:endParaRPr sz="1600"/>
          </a:p>
          <a:p>
            <a:pPr indent="-330200" lvl="0" marL="457200" rtl="0" algn="l">
              <a:lnSpc>
                <a:spcPct val="100000"/>
              </a:lnSpc>
              <a:spcBef>
                <a:spcPts val="0"/>
              </a:spcBef>
              <a:spcAft>
                <a:spcPts val="0"/>
              </a:spcAft>
              <a:buSzPts val="1600"/>
              <a:buChar char="➢"/>
            </a:pPr>
            <a:r>
              <a:rPr lang="en" sz="1600"/>
              <a:t>Access to sunshine</a:t>
            </a:r>
            <a:endParaRPr sz="1600"/>
          </a:p>
          <a:p>
            <a:pPr indent="-330200" lvl="0" marL="457200" rtl="0" algn="l">
              <a:lnSpc>
                <a:spcPct val="100000"/>
              </a:lnSpc>
              <a:spcBef>
                <a:spcPts val="0"/>
              </a:spcBef>
              <a:spcAft>
                <a:spcPts val="0"/>
              </a:spcAft>
              <a:buSzPts val="1600"/>
              <a:buChar char="➢"/>
            </a:pPr>
            <a:r>
              <a:rPr lang="en" sz="1600"/>
              <a:t>Access to different lights (incandescent bulbs, neon or plasma lights optional)</a:t>
            </a:r>
            <a:endParaRPr sz="1600"/>
          </a:p>
          <a:p>
            <a:pPr indent="0" lvl="0" marL="0" rtl="0" algn="l">
              <a:spcBef>
                <a:spcPts val="800"/>
              </a:spcBef>
              <a:spcAft>
                <a:spcPts val="800"/>
              </a:spcAft>
              <a:buNone/>
            </a:pPr>
            <a:r>
              <a:t/>
            </a:r>
            <a:endParaRPr/>
          </a:p>
        </p:txBody>
      </p:sp>
      <p:sp>
        <p:nvSpPr>
          <p:cNvPr id="941" name="Google Shape;941;p27"/>
          <p:cNvSpPr txBox="1"/>
          <p:nvPr>
            <p:ph type="title"/>
          </p:nvPr>
        </p:nvSpPr>
        <p:spPr>
          <a:xfrm>
            <a:off x="855300" y="836000"/>
            <a:ext cx="6240900" cy="396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Resource list for educators</a:t>
            </a:r>
            <a:endParaRPr/>
          </a:p>
        </p:txBody>
      </p:sp>
      <p:sp>
        <p:nvSpPr>
          <p:cNvPr id="942" name="Google Shape;942;p27"/>
          <p:cNvSpPr txBox="1"/>
          <p:nvPr>
            <p:ph idx="2" type="body"/>
          </p:nvPr>
        </p:nvSpPr>
        <p:spPr>
          <a:xfrm>
            <a:off x="4617387" y="1544050"/>
            <a:ext cx="3760200" cy="293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With our free loan box</a:t>
            </a:r>
            <a:endParaRPr b="1"/>
          </a:p>
          <a:p>
            <a:pPr indent="-330200" lvl="0" marL="457200" rtl="0" algn="l">
              <a:lnSpc>
                <a:spcPct val="100000"/>
              </a:lnSpc>
              <a:spcBef>
                <a:spcPts val="800"/>
              </a:spcBef>
              <a:spcAft>
                <a:spcPts val="0"/>
              </a:spcAft>
              <a:buSzPts val="1600"/>
              <a:buChar char="➢"/>
            </a:pPr>
            <a:r>
              <a:rPr lang="en" sz="1600"/>
              <a:t>Scissors, glue or sellotape</a:t>
            </a:r>
            <a:endParaRPr sz="1600"/>
          </a:p>
          <a:p>
            <a:pPr indent="-330200" lvl="0" marL="457200" rtl="0" algn="l">
              <a:lnSpc>
                <a:spcPct val="100000"/>
              </a:lnSpc>
              <a:spcBef>
                <a:spcPts val="0"/>
              </a:spcBef>
              <a:spcAft>
                <a:spcPts val="0"/>
              </a:spcAft>
              <a:buSzPts val="1600"/>
              <a:buChar char="➢"/>
            </a:pPr>
            <a:r>
              <a:rPr lang="en" sz="1600"/>
              <a:t>Access to sunshine</a:t>
            </a:r>
            <a:endParaRPr sz="1600"/>
          </a:p>
          <a:p>
            <a:pPr indent="-330200" lvl="0" marL="457200" rtl="0" algn="l">
              <a:lnSpc>
                <a:spcPct val="100000"/>
              </a:lnSpc>
              <a:spcBef>
                <a:spcPts val="0"/>
              </a:spcBef>
              <a:spcAft>
                <a:spcPts val="0"/>
              </a:spcAft>
              <a:buSzPts val="1600"/>
              <a:buChar char="➢"/>
            </a:pPr>
            <a:r>
              <a:rPr lang="en" sz="1600"/>
              <a:t>Access to different lights (incandescent bulbs, neon or plasma lights optional)</a:t>
            </a:r>
            <a:endParaRPr sz="1600"/>
          </a:p>
          <a:p>
            <a:pPr indent="-330200" lvl="0" marL="457200" rtl="0" algn="l">
              <a:lnSpc>
                <a:spcPct val="100000"/>
              </a:lnSpc>
              <a:spcBef>
                <a:spcPts val="0"/>
              </a:spcBef>
              <a:spcAft>
                <a:spcPts val="0"/>
              </a:spcAft>
              <a:buSzPts val="1600"/>
              <a:buChar char="➢"/>
            </a:pPr>
            <a:r>
              <a:rPr i="1" lang="en" sz="1600"/>
              <a:t>Please be mindful to return the CDs to the loan box</a:t>
            </a:r>
            <a:endParaRPr i="1" sz="1600"/>
          </a:p>
        </p:txBody>
      </p:sp>
      <p:sp>
        <p:nvSpPr>
          <p:cNvPr id="943" name="Google Shape;943;p27"/>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44" name="Google Shape;944;p27"/>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pic>
        <p:nvPicPr>
          <p:cNvPr id="949" name="Google Shape;949;p28"/>
          <p:cNvPicPr preferRelativeResize="0"/>
          <p:nvPr/>
        </p:nvPicPr>
        <p:blipFill rotWithShape="1">
          <a:blip r:embed="rId3">
            <a:alphaModFix/>
          </a:blip>
          <a:srcRect b="14564" l="0" r="0" t="14564"/>
          <a:stretch/>
        </p:blipFill>
        <p:spPr>
          <a:xfrm>
            <a:off x="5142852" y="3072574"/>
            <a:ext cx="4401603" cy="2070910"/>
          </a:xfrm>
          <a:custGeom>
            <a:rect b="b" l="l" r="r" t="t"/>
            <a:pathLst>
              <a:path extrusionOk="0" h="21433" w="20752">
                <a:moveTo>
                  <a:pt x="10606" y="9"/>
                </a:moveTo>
                <a:cubicBezTo>
                  <a:pt x="9647" y="90"/>
                  <a:pt x="8682" y="680"/>
                  <a:pt x="7798" y="1831"/>
                </a:cubicBezTo>
                <a:cubicBezTo>
                  <a:pt x="6605" y="3386"/>
                  <a:pt x="5698" y="5808"/>
                  <a:pt x="5232" y="8676"/>
                </a:cubicBezTo>
                <a:cubicBezTo>
                  <a:pt x="3308" y="6911"/>
                  <a:pt x="1096" y="8902"/>
                  <a:pt x="292" y="13126"/>
                </a:cubicBezTo>
                <a:cubicBezTo>
                  <a:pt x="-235" y="15893"/>
                  <a:pt x="-40" y="19071"/>
                  <a:pt x="802" y="21433"/>
                </a:cubicBezTo>
                <a:lnTo>
                  <a:pt x="20017" y="21433"/>
                </a:lnTo>
                <a:cubicBezTo>
                  <a:pt x="21365" y="16959"/>
                  <a:pt x="20806" y="10934"/>
                  <a:pt x="18768" y="7975"/>
                </a:cubicBezTo>
                <a:cubicBezTo>
                  <a:pt x="18044" y="6924"/>
                  <a:pt x="17196" y="6363"/>
                  <a:pt x="16328" y="6363"/>
                </a:cubicBezTo>
                <a:cubicBezTo>
                  <a:pt x="16202" y="6363"/>
                  <a:pt x="16078" y="6377"/>
                  <a:pt x="15954" y="6399"/>
                </a:cubicBezTo>
                <a:cubicBezTo>
                  <a:pt x="14801" y="2134"/>
                  <a:pt x="12715" y="-167"/>
                  <a:pt x="10606" y="9"/>
                </a:cubicBezTo>
                <a:close/>
              </a:path>
            </a:pathLst>
          </a:custGeom>
          <a:noFill/>
          <a:ln>
            <a:noFill/>
          </a:ln>
        </p:spPr>
      </p:pic>
      <p:sp>
        <p:nvSpPr>
          <p:cNvPr id="950" name="Google Shape;950;p28"/>
          <p:cNvSpPr txBox="1"/>
          <p:nvPr>
            <p:ph idx="4294967295" type="ctrTitle"/>
          </p:nvPr>
        </p:nvSpPr>
        <p:spPr>
          <a:xfrm>
            <a:off x="377050" y="340875"/>
            <a:ext cx="6600900" cy="674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solidFill>
                  <a:schemeClr val="lt1"/>
                </a:solidFill>
              </a:rPr>
              <a:t>Spectroscopy</a:t>
            </a:r>
            <a:endParaRPr sz="6000">
              <a:solidFill>
                <a:schemeClr val="lt1"/>
              </a:solidFill>
            </a:endParaRPr>
          </a:p>
        </p:txBody>
      </p:sp>
      <p:sp>
        <p:nvSpPr>
          <p:cNvPr id="951" name="Google Shape;951;p28"/>
          <p:cNvSpPr txBox="1"/>
          <p:nvPr>
            <p:ph idx="4294967295" type="subTitle"/>
          </p:nvPr>
        </p:nvSpPr>
        <p:spPr>
          <a:xfrm>
            <a:off x="377050" y="1074425"/>
            <a:ext cx="8341200" cy="1038600"/>
          </a:xfrm>
          <a:prstGeom prst="rect">
            <a:avLst/>
          </a:prstGeom>
        </p:spPr>
        <p:txBody>
          <a:bodyPr anchorCtr="0" anchor="t" bIns="0" lIns="0" spcFirstLastPara="1" rIns="0" wrap="square" tIns="0">
            <a:noAutofit/>
          </a:bodyPr>
          <a:lstStyle/>
          <a:p>
            <a:pPr indent="0" lvl="0" marL="0" rtl="0" algn="l">
              <a:lnSpc>
                <a:spcPct val="150000"/>
              </a:lnSpc>
              <a:spcBef>
                <a:spcPts val="0"/>
              </a:spcBef>
              <a:spcAft>
                <a:spcPts val="0"/>
              </a:spcAft>
              <a:buNone/>
            </a:pPr>
            <a:r>
              <a:rPr b="1" lang="en" sz="1600"/>
              <a:t>Spectroscopy allows us to study matter from very, very far away in astronomy.  </a:t>
            </a:r>
            <a:endParaRPr b="1" sz="1600"/>
          </a:p>
          <a:p>
            <a:pPr indent="0" lvl="0" marL="0" rtl="0" algn="l">
              <a:lnSpc>
                <a:spcPct val="150000"/>
              </a:lnSpc>
              <a:spcBef>
                <a:spcPts val="0"/>
              </a:spcBef>
              <a:spcAft>
                <a:spcPts val="0"/>
              </a:spcAft>
              <a:buNone/>
            </a:pPr>
            <a:r>
              <a:rPr b="1" lang="en" sz="1600"/>
              <a:t>All matter will absorb, emit or reflect light in different ways.</a:t>
            </a:r>
            <a:endParaRPr b="1" sz="1600"/>
          </a:p>
          <a:p>
            <a:pPr indent="0" lvl="0" marL="0" rtl="0" algn="l">
              <a:lnSpc>
                <a:spcPct val="150000"/>
              </a:lnSpc>
              <a:spcBef>
                <a:spcPts val="0"/>
              </a:spcBef>
              <a:spcAft>
                <a:spcPts val="0"/>
              </a:spcAft>
              <a:buNone/>
            </a:pPr>
            <a:r>
              <a:rPr b="1" lang="en" sz="1600"/>
              <a:t>By looking at the </a:t>
            </a:r>
            <a:r>
              <a:rPr b="1" lang="en" sz="1600"/>
              <a:t>emitted, </a:t>
            </a:r>
            <a:r>
              <a:rPr b="1" lang="en" sz="1600"/>
              <a:t>reflected or radiated light, you can learn about the matter it was interacting with or radiated from.</a:t>
            </a:r>
            <a:endParaRPr b="1" sz="1600"/>
          </a:p>
          <a:p>
            <a:pPr indent="0" lvl="0" marL="0" rtl="0" algn="l">
              <a:lnSpc>
                <a:spcPct val="150000"/>
              </a:lnSpc>
              <a:spcBef>
                <a:spcPts val="0"/>
              </a:spcBef>
              <a:spcAft>
                <a:spcPts val="0"/>
              </a:spcAft>
              <a:buNone/>
            </a:pPr>
            <a:r>
              <a:rPr b="1" lang="en" sz="1600"/>
              <a:t>This means we can study that light, to work out what a star very, very far away might be made from, or deduce the atmosphere of an exoplanet.</a:t>
            </a:r>
            <a:endParaRPr b="1" sz="1600"/>
          </a:p>
          <a:p>
            <a:pPr indent="0" lvl="0" marL="0" rtl="0" algn="l">
              <a:lnSpc>
                <a:spcPct val="150000"/>
              </a:lnSpc>
              <a:spcBef>
                <a:spcPts val="0"/>
              </a:spcBef>
              <a:spcAft>
                <a:spcPts val="0"/>
              </a:spcAft>
              <a:buNone/>
            </a:pPr>
            <a:r>
              <a:rPr b="1" lang="en" sz="1600"/>
              <a:t>A low-tech approach is to use old CDs as prisms to split</a:t>
            </a:r>
            <a:br>
              <a:rPr b="1" lang="en" sz="1600"/>
            </a:br>
            <a:r>
              <a:rPr b="1" lang="en" sz="1600"/>
              <a:t>the incoming light. </a:t>
            </a:r>
            <a:endParaRPr b="1" sz="1600"/>
          </a:p>
          <a:p>
            <a:pPr indent="0" lvl="0" marL="0" rtl="0" algn="l">
              <a:lnSpc>
                <a:spcPct val="150000"/>
              </a:lnSpc>
              <a:spcBef>
                <a:spcPts val="0"/>
              </a:spcBef>
              <a:spcAft>
                <a:spcPts val="0"/>
              </a:spcAft>
              <a:buNone/>
            </a:pPr>
            <a:r>
              <a:rPr b="1" lang="en" sz="1600">
                <a:solidFill>
                  <a:srgbClr val="FF0000"/>
                </a:solidFill>
              </a:rPr>
              <a:t>Please don’t stare directly at the sun.</a:t>
            </a:r>
            <a:endParaRPr b="1" sz="1600">
              <a:solidFill>
                <a:srgbClr val="FF0000"/>
              </a:solidFill>
            </a:endParaRPr>
          </a:p>
          <a:p>
            <a:pPr indent="0" lvl="0" marL="0" rtl="0" algn="l">
              <a:lnSpc>
                <a:spcPct val="150000"/>
              </a:lnSpc>
              <a:spcBef>
                <a:spcPts val="0"/>
              </a:spcBef>
              <a:spcAft>
                <a:spcPts val="0"/>
              </a:spcAft>
              <a:buNone/>
            </a:pPr>
            <a:r>
              <a:t/>
            </a:r>
            <a:endParaRPr b="1" sz="1600"/>
          </a:p>
        </p:txBody>
      </p:sp>
      <p:sp>
        <p:nvSpPr>
          <p:cNvPr id="952" name="Google Shape;952;p28"/>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53" name="Google Shape;953;p28"/>
          <p:cNvSpPr txBox="1"/>
          <p:nvPr/>
        </p:nvSpPr>
        <p:spPr>
          <a:xfrm>
            <a:off x="5718250" y="553275"/>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latin typeface="Space Grotesk Light"/>
                <a:ea typeface="Space Grotesk Light"/>
                <a:cs typeface="Space Grotesk Light"/>
                <a:sym typeface="Space Grotesk Light"/>
              </a:rPr>
              <a:t>What is it?</a:t>
            </a:r>
            <a:endParaRPr/>
          </a:p>
        </p:txBody>
      </p:sp>
      <p:pic>
        <p:nvPicPr>
          <p:cNvPr id="954" name="Google Shape;954;p28"/>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1000"/>
                                        <p:tgtEl>
                                          <p:spTgt spid="9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0" st="0"/>
                                            </p:txEl>
                                          </p:spTgt>
                                        </p:tgtEl>
                                        <p:attrNameLst>
                                          <p:attrName>style.visibility</p:attrName>
                                        </p:attrNameLst>
                                      </p:cBhvr>
                                      <p:to>
                                        <p:strVal val="visible"/>
                                      </p:to>
                                    </p:set>
                                    <p:animEffect filter="fade" transition="in">
                                      <p:cBhvr>
                                        <p:cTn dur="1000"/>
                                        <p:tgtEl>
                                          <p:spTgt spid="9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1" st="1"/>
                                            </p:txEl>
                                          </p:spTgt>
                                        </p:tgtEl>
                                        <p:attrNameLst>
                                          <p:attrName>style.visibility</p:attrName>
                                        </p:attrNameLst>
                                      </p:cBhvr>
                                      <p:to>
                                        <p:strVal val="visible"/>
                                      </p:to>
                                    </p:set>
                                    <p:animEffect filter="fade" transition="in">
                                      <p:cBhvr>
                                        <p:cTn dur="1000"/>
                                        <p:tgtEl>
                                          <p:spTgt spid="9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2" st="2"/>
                                            </p:txEl>
                                          </p:spTgt>
                                        </p:tgtEl>
                                        <p:attrNameLst>
                                          <p:attrName>style.visibility</p:attrName>
                                        </p:attrNameLst>
                                      </p:cBhvr>
                                      <p:to>
                                        <p:strVal val="visible"/>
                                      </p:to>
                                    </p:set>
                                    <p:animEffect filter="fade" transition="in">
                                      <p:cBhvr>
                                        <p:cTn dur="1000"/>
                                        <p:tgtEl>
                                          <p:spTgt spid="9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3" st="3"/>
                                            </p:txEl>
                                          </p:spTgt>
                                        </p:tgtEl>
                                        <p:attrNameLst>
                                          <p:attrName>style.visibility</p:attrName>
                                        </p:attrNameLst>
                                      </p:cBhvr>
                                      <p:to>
                                        <p:strVal val="visible"/>
                                      </p:to>
                                    </p:set>
                                    <p:animEffect filter="fade" transition="in">
                                      <p:cBhvr>
                                        <p:cTn dur="1000"/>
                                        <p:tgtEl>
                                          <p:spTgt spid="9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4" st="4"/>
                                            </p:txEl>
                                          </p:spTgt>
                                        </p:tgtEl>
                                        <p:attrNameLst>
                                          <p:attrName>style.visibility</p:attrName>
                                        </p:attrNameLst>
                                      </p:cBhvr>
                                      <p:to>
                                        <p:strVal val="visible"/>
                                      </p:to>
                                    </p:set>
                                    <p:animEffect filter="fade" transition="in">
                                      <p:cBhvr>
                                        <p:cTn dur="1000"/>
                                        <p:tgtEl>
                                          <p:spTgt spid="9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5" st="5"/>
                                            </p:txEl>
                                          </p:spTgt>
                                        </p:tgtEl>
                                        <p:attrNameLst>
                                          <p:attrName>style.visibility</p:attrName>
                                        </p:attrNameLst>
                                      </p:cBhvr>
                                      <p:to>
                                        <p:strVal val="visible"/>
                                      </p:to>
                                    </p:set>
                                    <p:animEffect filter="fade" transition="in">
                                      <p:cBhvr>
                                        <p:cTn dur="1000"/>
                                        <p:tgtEl>
                                          <p:spTgt spid="9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6" st="6"/>
                                            </p:txEl>
                                          </p:spTgt>
                                        </p:tgtEl>
                                        <p:attrNameLst>
                                          <p:attrName>style.visibility</p:attrName>
                                        </p:attrNameLst>
                                      </p:cBhvr>
                                      <p:to>
                                        <p:strVal val="visible"/>
                                      </p:to>
                                    </p:set>
                                    <p:animEffect filter="fade" transition="in">
                                      <p:cBhvr>
                                        <p:cTn dur="1000"/>
                                        <p:tgtEl>
                                          <p:spTgt spid="95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29"/>
          <p:cNvSpPr txBox="1"/>
          <p:nvPr>
            <p:ph idx="4294967295" type="title"/>
          </p:nvPr>
        </p:nvSpPr>
        <p:spPr>
          <a:xfrm>
            <a:off x="126900" y="0"/>
            <a:ext cx="2840100" cy="56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brief history</a:t>
            </a:r>
            <a:endParaRPr/>
          </a:p>
        </p:txBody>
      </p:sp>
      <p:sp>
        <p:nvSpPr>
          <p:cNvPr id="960" name="Google Shape;960;p29"/>
          <p:cNvSpPr txBox="1"/>
          <p:nvPr>
            <p:ph idx="4294967295" type="body"/>
          </p:nvPr>
        </p:nvSpPr>
        <p:spPr>
          <a:xfrm>
            <a:off x="107475" y="782979"/>
            <a:ext cx="20871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100"/>
              <a:t>I</a:t>
            </a:r>
            <a:r>
              <a:rPr b="1" lang="en" sz="2000"/>
              <a:t>saac Newton</a:t>
            </a:r>
            <a:endParaRPr b="1" sz="2000"/>
          </a:p>
          <a:p>
            <a:pPr indent="0" lvl="0" marL="0" rtl="0" algn="ctr">
              <a:spcBef>
                <a:spcPts val="800"/>
              </a:spcBef>
              <a:spcAft>
                <a:spcPts val="800"/>
              </a:spcAft>
              <a:buNone/>
            </a:pPr>
            <a:r>
              <a:rPr lang="en" sz="1800"/>
              <a:t>Developed a theory of colour by observing how white light split through a prism, ~1704.</a:t>
            </a:r>
            <a:endParaRPr sz="1800"/>
          </a:p>
        </p:txBody>
      </p:sp>
      <p:sp>
        <p:nvSpPr>
          <p:cNvPr id="961" name="Google Shape;961;p29"/>
          <p:cNvSpPr txBox="1"/>
          <p:nvPr>
            <p:ph idx="4294967295" type="body"/>
          </p:nvPr>
        </p:nvSpPr>
        <p:spPr>
          <a:xfrm>
            <a:off x="2324800" y="1146231"/>
            <a:ext cx="2087100" cy="30540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Joseph von </a:t>
            </a:r>
            <a:r>
              <a:rPr b="1" lang="en" sz="2000">
                <a:latin typeface="Space Grotesk"/>
                <a:ea typeface="Space Grotesk"/>
                <a:cs typeface="Space Grotesk"/>
                <a:sym typeface="Space Grotesk"/>
              </a:rPr>
              <a:t>Fraunhofer</a:t>
            </a:r>
            <a:endParaRPr b="1" sz="2000">
              <a:latin typeface="Space Grotesk"/>
              <a:ea typeface="Space Grotesk"/>
              <a:cs typeface="Space Grotesk"/>
              <a:sym typeface="Space Grotesk"/>
            </a:endParaRPr>
          </a:p>
          <a:p>
            <a:pPr indent="0" lvl="0" marL="0" rtl="0" algn="ctr">
              <a:spcBef>
                <a:spcPts val="800"/>
              </a:spcBef>
              <a:spcAft>
                <a:spcPts val="800"/>
              </a:spcAft>
              <a:buNone/>
            </a:pPr>
            <a:r>
              <a:rPr lang="en" sz="1800"/>
              <a:t>Developed diffraction grating, more clearly dispersing the light allowing for more accurate observation, 1814.</a:t>
            </a:r>
            <a:endParaRPr sz="1800"/>
          </a:p>
        </p:txBody>
      </p:sp>
      <p:sp>
        <p:nvSpPr>
          <p:cNvPr id="962" name="Google Shape;962;p29"/>
          <p:cNvSpPr txBox="1"/>
          <p:nvPr>
            <p:ph idx="4294967295" type="body"/>
          </p:nvPr>
        </p:nvSpPr>
        <p:spPr>
          <a:xfrm>
            <a:off x="4556775" y="1522828"/>
            <a:ext cx="20871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Robert Bunsen and Gustav Kirchoff</a:t>
            </a:r>
            <a:endParaRPr b="1" sz="2000"/>
          </a:p>
          <a:p>
            <a:pPr indent="0" lvl="0" marL="0" rtl="0" algn="ctr">
              <a:spcBef>
                <a:spcPts val="800"/>
              </a:spcBef>
              <a:spcAft>
                <a:spcPts val="800"/>
              </a:spcAft>
              <a:buNone/>
            </a:pPr>
            <a:r>
              <a:rPr lang="en" sz="1800"/>
              <a:t>Studies the spectra produced by different chemicals, 1859.</a:t>
            </a:r>
            <a:endParaRPr sz="1800"/>
          </a:p>
        </p:txBody>
      </p:sp>
      <p:sp>
        <p:nvSpPr>
          <p:cNvPr id="963" name="Google Shape;963;p29"/>
          <p:cNvSpPr txBox="1"/>
          <p:nvPr>
            <p:ph idx="4294967295" type="body"/>
          </p:nvPr>
        </p:nvSpPr>
        <p:spPr>
          <a:xfrm>
            <a:off x="6788750" y="1825400"/>
            <a:ext cx="2218500" cy="3077700"/>
          </a:xfrm>
          <a:prstGeom prst="rect">
            <a:avLst/>
          </a:prstGeom>
          <a:solidFill>
            <a:srgbClr val="E3BCE2">
              <a:alpha val="64150"/>
            </a:srgbClr>
          </a:solidFill>
        </p:spPr>
        <p:txBody>
          <a:bodyPr anchorCtr="0" anchor="ctr" bIns="0" lIns="0" spcFirstLastPara="1" rIns="0" wrap="square" tIns="0">
            <a:noAutofit/>
          </a:bodyPr>
          <a:lstStyle/>
          <a:p>
            <a:pPr indent="0" lvl="0" marL="0" rtl="0" algn="ctr">
              <a:spcBef>
                <a:spcPts val="0"/>
              </a:spcBef>
              <a:spcAft>
                <a:spcPts val="0"/>
              </a:spcAft>
              <a:buNone/>
            </a:pPr>
            <a:r>
              <a:rPr b="1" lang="en" sz="2000"/>
              <a:t>William</a:t>
            </a:r>
            <a:r>
              <a:rPr b="1" lang="en" sz="2000"/>
              <a:t> and Margaret Huggins</a:t>
            </a:r>
            <a:endParaRPr b="1" sz="2000"/>
          </a:p>
          <a:p>
            <a:pPr indent="0" lvl="0" marL="0" rtl="0" algn="ctr">
              <a:spcBef>
                <a:spcPts val="800"/>
              </a:spcBef>
              <a:spcAft>
                <a:spcPts val="800"/>
              </a:spcAft>
              <a:buNone/>
            </a:pPr>
            <a:r>
              <a:rPr lang="en" sz="1800"/>
              <a:t>Deduced that stars were made of the same chemicals as found on Earth, and distinguished nebulae from stars in the 1860’s.</a:t>
            </a:r>
            <a:endParaRPr sz="1800"/>
          </a:p>
        </p:txBody>
      </p:sp>
      <p:sp>
        <p:nvSpPr>
          <p:cNvPr id="964" name="Google Shape;964;p29"/>
          <p:cNvSpPr txBox="1"/>
          <p:nvPr/>
        </p:nvSpPr>
        <p:spPr>
          <a:xfrm>
            <a:off x="3684350" y="152375"/>
            <a:ext cx="53229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800">
                <a:solidFill>
                  <a:schemeClr val="dk1"/>
                </a:solidFill>
                <a:latin typeface="Space Grotesk Light"/>
                <a:ea typeface="Space Grotesk Light"/>
                <a:cs typeface="Space Grotesk Light"/>
                <a:sym typeface="Space Grotesk Light"/>
              </a:rPr>
              <a:t>Do you think scientists make </a:t>
            </a:r>
            <a:r>
              <a:rPr lang="en" sz="1800">
                <a:solidFill>
                  <a:schemeClr val="dk1"/>
                </a:solidFill>
                <a:latin typeface="Space Grotesk Light"/>
                <a:ea typeface="Space Grotesk Light"/>
                <a:cs typeface="Space Grotesk Light"/>
                <a:sym typeface="Space Grotesk Light"/>
              </a:rPr>
              <a:t>discoveries</a:t>
            </a:r>
            <a:r>
              <a:rPr lang="en" sz="1800">
                <a:solidFill>
                  <a:schemeClr val="dk1"/>
                </a:solidFill>
                <a:latin typeface="Space Grotesk Light"/>
                <a:ea typeface="Space Grotesk Light"/>
                <a:cs typeface="Space Grotesk Light"/>
                <a:sym typeface="Space Grotesk Light"/>
              </a:rPr>
              <a:t> alone?   Or do discoveries often occur as a continuation of work?</a:t>
            </a:r>
            <a:endParaRPr/>
          </a:p>
        </p:txBody>
      </p:sp>
      <p:pic>
        <p:nvPicPr>
          <p:cNvPr id="965" name="Google Shape;965;p29"/>
          <p:cNvPicPr preferRelativeResize="0"/>
          <p:nvPr/>
        </p:nvPicPr>
        <p:blipFill>
          <a:blip r:embed="rId3">
            <a:alphaModFix/>
          </a:blip>
          <a:stretch>
            <a:fillRect/>
          </a:stretch>
        </p:blipFill>
        <p:spPr>
          <a:xfrm>
            <a:off x="-3" y="4267225"/>
            <a:ext cx="825299" cy="876221"/>
          </a:xfrm>
          <a:prstGeom prst="rect">
            <a:avLst/>
          </a:prstGeom>
          <a:noFill/>
          <a:ln>
            <a:noFill/>
          </a:ln>
        </p:spPr>
      </p:pic>
      <p:sp>
        <p:nvSpPr>
          <p:cNvPr id="966" name="Google Shape;966;p29"/>
          <p:cNvSpPr txBox="1"/>
          <p:nvPr>
            <p:ph idx="12" type="sldNum"/>
          </p:nvPr>
        </p:nvSpPr>
        <p:spPr>
          <a:xfrm>
            <a:off x="4297659" y="4749851"/>
            <a:ext cx="548700" cy="3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0"/>
                                        </p:tgtEl>
                                        <p:attrNameLst>
                                          <p:attrName>style.visibility</p:attrName>
                                        </p:attrNameLst>
                                      </p:cBhvr>
                                      <p:to>
                                        <p:strVal val="visible"/>
                                      </p:to>
                                    </p:set>
                                    <p:anim calcmode="lin" valueType="num">
                                      <p:cBhvr additive="base">
                                        <p:cTn dur="1000"/>
                                        <p:tgtEl>
                                          <p:spTgt spid="9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1"/>
                                        </p:tgtEl>
                                        <p:attrNameLst>
                                          <p:attrName>style.visibility</p:attrName>
                                        </p:attrNameLst>
                                      </p:cBhvr>
                                      <p:to>
                                        <p:strVal val="visible"/>
                                      </p:to>
                                    </p:set>
                                    <p:anim calcmode="lin" valueType="num">
                                      <p:cBhvr additive="base">
                                        <p:cTn dur="1000"/>
                                        <p:tgtEl>
                                          <p:spTgt spid="9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1000"/>
                                        <p:tgtEl>
                                          <p:spTgt spid="9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1000"/>
                                        <p:tgtEl>
                                          <p:spTgt spid="9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pic>
        <p:nvPicPr>
          <p:cNvPr id="971" name="Google Shape;971;p30"/>
          <p:cNvPicPr preferRelativeResize="0"/>
          <p:nvPr/>
        </p:nvPicPr>
        <p:blipFill>
          <a:blip r:embed="rId3">
            <a:alphaModFix/>
          </a:blip>
          <a:stretch>
            <a:fillRect/>
          </a:stretch>
        </p:blipFill>
        <p:spPr>
          <a:xfrm>
            <a:off x="2973025" y="920750"/>
            <a:ext cx="5640878" cy="3328706"/>
          </a:xfrm>
          <a:prstGeom prst="rect">
            <a:avLst/>
          </a:prstGeom>
          <a:noFill/>
          <a:ln>
            <a:noFill/>
          </a:ln>
        </p:spPr>
      </p:pic>
      <p:sp>
        <p:nvSpPr>
          <p:cNvPr id="972" name="Google Shape;972;p30"/>
          <p:cNvSpPr txBox="1"/>
          <p:nvPr>
            <p:ph idx="4294967295" type="ctrTitle"/>
          </p:nvPr>
        </p:nvSpPr>
        <p:spPr>
          <a:xfrm>
            <a:off x="181850" y="105950"/>
            <a:ext cx="7433400" cy="662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500"/>
              <a:t>Absorption</a:t>
            </a:r>
            <a:r>
              <a:rPr lang="en" sz="4500"/>
              <a:t> and emission</a:t>
            </a:r>
            <a:endParaRPr sz="4500"/>
          </a:p>
        </p:txBody>
      </p:sp>
      <p:sp>
        <p:nvSpPr>
          <p:cNvPr id="973" name="Google Shape;973;p30"/>
          <p:cNvSpPr txBox="1"/>
          <p:nvPr>
            <p:ph idx="4294967295" type="subTitle"/>
          </p:nvPr>
        </p:nvSpPr>
        <p:spPr>
          <a:xfrm>
            <a:off x="181850" y="831725"/>
            <a:ext cx="2668200" cy="364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As light passes over matter, some wavelengths can be absorbed.  Some matter, such as gases, can glow, which can emit light.  </a:t>
            </a:r>
            <a:endParaRPr sz="1300"/>
          </a:p>
          <a:p>
            <a:pPr indent="0" lvl="0" marL="0" rtl="0" algn="l">
              <a:spcBef>
                <a:spcPts val="800"/>
              </a:spcBef>
              <a:spcAft>
                <a:spcPts val="0"/>
              </a:spcAft>
              <a:buNone/>
            </a:pPr>
            <a:r>
              <a:rPr lang="en" sz="1300"/>
              <a:t>Different elements have different patterns of absorption and emission, which gives us a </a:t>
            </a:r>
            <a:r>
              <a:rPr b="1" lang="en" sz="1300">
                <a:latin typeface="Space Grotesk"/>
                <a:ea typeface="Space Grotesk"/>
                <a:cs typeface="Space Grotesk"/>
                <a:sym typeface="Space Grotesk"/>
              </a:rPr>
              <a:t>key</a:t>
            </a:r>
            <a:r>
              <a:rPr lang="en" sz="1300"/>
              <a:t> to help spot them in space, a spectral signature!</a:t>
            </a:r>
            <a:endParaRPr sz="1300"/>
          </a:p>
          <a:p>
            <a:pPr indent="0" lvl="0" marL="0" rtl="0" algn="l">
              <a:spcBef>
                <a:spcPts val="800"/>
              </a:spcBef>
              <a:spcAft>
                <a:spcPts val="0"/>
              </a:spcAft>
              <a:buNone/>
            </a:pPr>
            <a:r>
              <a:rPr lang="en" sz="1300"/>
              <a:t>What might our planet’s </a:t>
            </a:r>
            <a:r>
              <a:rPr lang="en" sz="1300"/>
              <a:t>atmospheric s</a:t>
            </a:r>
            <a:r>
              <a:rPr lang="en" sz="1300"/>
              <a:t>pectral signature look like?</a:t>
            </a:r>
            <a:endParaRPr sz="1300"/>
          </a:p>
          <a:p>
            <a:pPr indent="0" lvl="0" marL="0" rtl="0" algn="l">
              <a:spcBef>
                <a:spcPts val="800"/>
              </a:spcBef>
              <a:spcAft>
                <a:spcPts val="800"/>
              </a:spcAft>
              <a:buNone/>
            </a:pPr>
            <a:r>
              <a:rPr lang="en" sz="1300"/>
              <a:t>Our atmosphere is about 80% nitrogen and 20% oxygen! </a:t>
            </a:r>
            <a:endParaRPr sz="1300"/>
          </a:p>
        </p:txBody>
      </p:sp>
      <p:sp>
        <p:nvSpPr>
          <p:cNvPr id="974" name="Google Shape;974;p30"/>
          <p:cNvSpPr/>
          <p:nvPr/>
        </p:nvSpPr>
        <p:spPr>
          <a:xfrm>
            <a:off x="8014263" y="4953709"/>
            <a:ext cx="198765" cy="18978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5" name="Google Shape;975;p30"/>
          <p:cNvGrpSpPr/>
          <p:nvPr/>
        </p:nvGrpSpPr>
        <p:grpSpPr>
          <a:xfrm>
            <a:off x="7657592" y="3655889"/>
            <a:ext cx="1512402" cy="1512781"/>
            <a:chOff x="6654650" y="3665275"/>
            <a:chExt cx="409100" cy="409125"/>
          </a:xfrm>
        </p:grpSpPr>
        <p:sp>
          <p:nvSpPr>
            <p:cNvPr id="976" name="Google Shape;976;p30"/>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rgbClr val="2A4B7A"/>
                </a:gs>
                <a:gs pos="100000">
                  <a:srgbClr val="0A10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0"/>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rgbClr val="2A4B7A"/>
                </a:gs>
                <a:gs pos="100000">
                  <a:srgbClr val="0A101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8" name="Google Shape;978;p30"/>
          <p:cNvSpPr/>
          <p:nvPr/>
        </p:nvSpPr>
        <p:spPr>
          <a:xfrm rot="2466855">
            <a:off x="7109930" y="3539596"/>
            <a:ext cx="276136" cy="26366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1609135">
            <a:off x="7405258" y="3449951"/>
            <a:ext cx="198710" cy="18973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2925883">
            <a:off x="8967118" y="4253928"/>
            <a:ext cx="148820" cy="14209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0"/>
          <p:cNvSpPr/>
          <p:nvPr/>
        </p:nvSpPr>
        <p:spPr>
          <a:xfrm rot="-1609533">
            <a:off x="8046626" y="3058472"/>
            <a:ext cx="134065" cy="12801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rgbClr val="FFFFFF"/>
              </a:gs>
              <a:gs pos="100000">
                <a:srgbClr val="82BAF9"/>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0"/>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83" name="Google Shape;983;p30"/>
          <p:cNvSpPr txBox="1"/>
          <p:nvPr/>
        </p:nvSpPr>
        <p:spPr>
          <a:xfrm>
            <a:off x="4293463" y="4249450"/>
            <a:ext cx="3000000" cy="384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300">
                <a:solidFill>
                  <a:schemeClr val="accent1"/>
                </a:solidFill>
                <a:latin typeface="Space Grotesk Light"/>
                <a:ea typeface="Space Grotesk Light"/>
                <a:cs typeface="Space Grotesk Light"/>
                <a:sym typeface="Space Grotesk Light"/>
              </a:rPr>
              <a:t>Image credit: </a:t>
            </a:r>
            <a:r>
              <a:rPr lang="en" sz="1300" u="sng">
                <a:solidFill>
                  <a:schemeClr val="hlink"/>
                </a:solidFill>
                <a:latin typeface="Space Grotesk Light"/>
                <a:ea typeface="Space Grotesk Light"/>
                <a:cs typeface="Space Grotesk Light"/>
                <a:sym typeface="Space Grotesk Light"/>
                <a:hlinkClick r:id="rId4"/>
              </a:rPr>
              <a:t>ESA</a:t>
            </a:r>
            <a:endParaRPr sz="900">
              <a:solidFill>
                <a:schemeClr val="accent1"/>
              </a:solidFill>
              <a:latin typeface="Space Grotesk"/>
              <a:ea typeface="Space Grotesk"/>
              <a:cs typeface="Space Grotesk"/>
              <a:sym typeface="Space Grotesk"/>
            </a:endParaRPr>
          </a:p>
        </p:txBody>
      </p:sp>
      <p:sp>
        <p:nvSpPr>
          <p:cNvPr id="984" name="Google Shape;984;p30"/>
          <p:cNvSpPr txBox="1"/>
          <p:nvPr/>
        </p:nvSpPr>
        <p:spPr>
          <a:xfrm>
            <a:off x="3414400" y="4249450"/>
            <a:ext cx="10707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b="1" lang="en" sz="1300">
                <a:solidFill>
                  <a:schemeClr val="dk1"/>
                </a:solidFill>
                <a:latin typeface="Space Grotesk"/>
                <a:ea typeface="Space Grotesk"/>
                <a:cs typeface="Space Grotesk"/>
                <a:sym typeface="Space Grotesk"/>
              </a:rPr>
              <a:t>Fraunhofer lines!</a:t>
            </a:r>
            <a:endParaRPr b="1"/>
          </a:p>
        </p:txBody>
      </p:sp>
      <p:cxnSp>
        <p:nvCxnSpPr>
          <p:cNvPr id="985" name="Google Shape;985;p30"/>
          <p:cNvCxnSpPr>
            <a:stCxn id="984" idx="3"/>
          </p:cNvCxnSpPr>
          <p:nvPr/>
        </p:nvCxnSpPr>
        <p:spPr>
          <a:xfrm flipH="1" rot="10800000">
            <a:off x="4485100" y="3841150"/>
            <a:ext cx="1522800" cy="715800"/>
          </a:xfrm>
          <a:prstGeom prst="straightConnector1">
            <a:avLst/>
          </a:prstGeom>
          <a:noFill/>
          <a:ln cap="flat" cmpd="sng" w="38100">
            <a:solidFill>
              <a:schemeClr val="accent6"/>
            </a:solidFill>
            <a:prstDash val="solid"/>
            <a:round/>
            <a:headEnd len="med" w="med" type="none"/>
            <a:tailEnd len="med" w="med" type="triangle"/>
          </a:ln>
        </p:spPr>
      </p:cxnSp>
      <p:pic>
        <p:nvPicPr>
          <p:cNvPr id="986" name="Google Shape;986;p30"/>
          <p:cNvPicPr preferRelativeResize="0"/>
          <p:nvPr/>
        </p:nvPicPr>
        <p:blipFill>
          <a:blip r:embed="rId5">
            <a:alphaModFix/>
          </a:blip>
          <a:stretch>
            <a:fillRect/>
          </a:stretch>
        </p:blipFill>
        <p:spPr>
          <a:xfrm>
            <a:off x="-3" y="4267225"/>
            <a:ext cx="825299" cy="8762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0" st="0"/>
                                            </p:txEl>
                                          </p:spTgt>
                                        </p:tgtEl>
                                        <p:attrNameLst>
                                          <p:attrName>style.visibility</p:attrName>
                                        </p:attrNameLst>
                                      </p:cBhvr>
                                      <p:to>
                                        <p:strVal val="visible"/>
                                      </p:to>
                                    </p:set>
                                    <p:animEffect filter="fade" transition="in">
                                      <p:cBhvr>
                                        <p:cTn dur="1000"/>
                                        <p:tgtEl>
                                          <p:spTgt spid="9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1" st="1"/>
                                            </p:txEl>
                                          </p:spTgt>
                                        </p:tgtEl>
                                        <p:attrNameLst>
                                          <p:attrName>style.visibility</p:attrName>
                                        </p:attrNameLst>
                                      </p:cBhvr>
                                      <p:to>
                                        <p:strVal val="visible"/>
                                      </p:to>
                                    </p:set>
                                    <p:animEffect filter="fade" transition="in">
                                      <p:cBhvr>
                                        <p:cTn dur="1000"/>
                                        <p:tgtEl>
                                          <p:spTgt spid="9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2" st="2"/>
                                            </p:txEl>
                                          </p:spTgt>
                                        </p:tgtEl>
                                        <p:attrNameLst>
                                          <p:attrName>style.visibility</p:attrName>
                                        </p:attrNameLst>
                                      </p:cBhvr>
                                      <p:to>
                                        <p:strVal val="visible"/>
                                      </p:to>
                                    </p:set>
                                    <p:animEffect filter="fade" transition="in">
                                      <p:cBhvr>
                                        <p:cTn dur="1000"/>
                                        <p:tgtEl>
                                          <p:spTgt spid="9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3">
                                            <p:txEl>
                                              <p:pRg end="3" st="3"/>
                                            </p:txEl>
                                          </p:spTgt>
                                        </p:tgtEl>
                                        <p:attrNameLst>
                                          <p:attrName>style.visibility</p:attrName>
                                        </p:attrNameLst>
                                      </p:cBhvr>
                                      <p:to>
                                        <p:strVal val="visible"/>
                                      </p:to>
                                    </p:set>
                                    <p:animEffect filter="fade" transition="in">
                                      <p:cBhvr>
                                        <p:cTn dur="1000"/>
                                        <p:tgtEl>
                                          <p:spTgt spid="9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31"/>
          <p:cNvSpPr txBox="1"/>
          <p:nvPr>
            <p:ph idx="1" type="body"/>
          </p:nvPr>
        </p:nvSpPr>
        <p:spPr>
          <a:xfrm>
            <a:off x="52925" y="181000"/>
            <a:ext cx="7090200" cy="819900"/>
          </a:xfrm>
          <a:prstGeom prst="rect">
            <a:avLst/>
          </a:prstGeom>
        </p:spPr>
        <p:txBody>
          <a:bodyPr anchorCtr="0" anchor="ctr" bIns="0" lIns="0" spcFirstLastPara="1" rIns="0" wrap="square" tIns="0">
            <a:noAutofit/>
          </a:bodyPr>
          <a:lstStyle/>
          <a:p>
            <a:pPr indent="0" lvl="0" marL="0" rtl="0" algn="ctr">
              <a:spcBef>
                <a:spcPts val="0"/>
              </a:spcBef>
              <a:spcAft>
                <a:spcPts val="800"/>
              </a:spcAft>
              <a:buNone/>
            </a:pPr>
            <a:r>
              <a:rPr lang="en"/>
              <a:t>Task: Make your own spectroscope!</a:t>
            </a:r>
            <a:endParaRPr/>
          </a:p>
        </p:txBody>
      </p:sp>
      <p:sp>
        <p:nvSpPr>
          <p:cNvPr id="992" name="Google Shape;992;p31"/>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993" name="Google Shape;993;p31"/>
          <p:cNvSpPr txBox="1"/>
          <p:nvPr>
            <p:ph idx="4294967295" type="subTitle"/>
          </p:nvPr>
        </p:nvSpPr>
        <p:spPr>
          <a:xfrm>
            <a:off x="825300" y="909775"/>
            <a:ext cx="3661500" cy="3971100"/>
          </a:xfrm>
          <a:prstGeom prst="rect">
            <a:avLst/>
          </a:prstGeom>
          <a:solidFill>
            <a:srgbClr val="FFFFFF">
              <a:alpha val="16200"/>
            </a:srgbClr>
          </a:solidFill>
        </p:spPr>
        <p:txBody>
          <a:bodyPr anchorCtr="0" anchor="t" bIns="0" lIns="0" spcFirstLastPara="1" rIns="0" wrap="square" tIns="0">
            <a:noAutofit/>
          </a:bodyPr>
          <a:lstStyle/>
          <a:p>
            <a:pPr indent="0" lvl="0" marL="0" rtl="0" algn="l">
              <a:spcBef>
                <a:spcPts val="0"/>
              </a:spcBef>
              <a:spcAft>
                <a:spcPts val="0"/>
              </a:spcAft>
              <a:buNone/>
            </a:pPr>
            <a:r>
              <a:rPr lang="en" sz="1600">
                <a:solidFill>
                  <a:schemeClr val="lt1"/>
                </a:solidFill>
              </a:rPr>
              <a:t>Use </a:t>
            </a:r>
            <a:r>
              <a:rPr b="1" lang="en" sz="1600" u="sng">
                <a:solidFill>
                  <a:schemeClr val="hlink"/>
                </a:solidFill>
                <a:latin typeface="Space Grotesk"/>
                <a:ea typeface="Space Grotesk"/>
                <a:cs typeface="Space Grotesk"/>
                <a:sym typeface="Space Grotesk"/>
                <a:hlinkClick r:id="rId4"/>
              </a:rPr>
              <a:t>our spectroscope pdf </a:t>
            </a:r>
            <a:r>
              <a:rPr lang="en" sz="1600">
                <a:solidFill>
                  <a:schemeClr val="lt1"/>
                </a:solidFill>
              </a:rPr>
              <a:t>printed on to </a:t>
            </a:r>
            <a:r>
              <a:rPr lang="en" sz="1600">
                <a:solidFill>
                  <a:schemeClr val="lt1"/>
                </a:solidFill>
              </a:rPr>
              <a:t>card</a:t>
            </a:r>
            <a:r>
              <a:rPr lang="en" sz="1600">
                <a:solidFill>
                  <a:schemeClr val="lt1"/>
                </a:solidFill>
              </a:rPr>
              <a:t>.</a:t>
            </a:r>
            <a:endParaRPr sz="1600">
              <a:solidFill>
                <a:schemeClr val="lt1"/>
              </a:solidFill>
            </a:endParaRPr>
          </a:p>
          <a:p>
            <a:pPr indent="0" lvl="0" marL="0" rtl="0" algn="l">
              <a:spcBef>
                <a:spcPts val="800"/>
              </a:spcBef>
              <a:spcAft>
                <a:spcPts val="0"/>
              </a:spcAft>
              <a:buNone/>
            </a:pPr>
            <a:r>
              <a:rPr lang="en" sz="1600">
                <a:solidFill>
                  <a:schemeClr val="lt1"/>
                </a:solidFill>
              </a:rPr>
              <a:t>Cut out and stick the spectroscope, leaving a slit clear for the CD!</a:t>
            </a:r>
            <a:endParaRPr sz="1600">
              <a:solidFill>
                <a:schemeClr val="lt1"/>
              </a:solidFill>
            </a:endParaRPr>
          </a:p>
          <a:p>
            <a:pPr indent="0" lvl="0" marL="0" rtl="0" algn="l">
              <a:spcBef>
                <a:spcPts val="800"/>
              </a:spcBef>
              <a:spcAft>
                <a:spcPts val="0"/>
              </a:spcAft>
              <a:buNone/>
            </a:pPr>
            <a:r>
              <a:rPr lang="en" sz="1600">
                <a:solidFill>
                  <a:schemeClr val="lt1"/>
                </a:solidFill>
              </a:rPr>
              <a:t>Insert a CD and take a look.</a:t>
            </a:r>
            <a:endParaRPr sz="1600">
              <a:solidFill>
                <a:schemeClr val="lt1"/>
              </a:solidFill>
            </a:endParaRPr>
          </a:p>
          <a:p>
            <a:pPr indent="0" lvl="0" marL="0" rtl="0" algn="l">
              <a:spcBef>
                <a:spcPts val="800"/>
              </a:spcBef>
              <a:spcAft>
                <a:spcPts val="0"/>
              </a:spcAft>
              <a:buNone/>
            </a:pPr>
            <a:r>
              <a:rPr lang="en" sz="1600">
                <a:solidFill>
                  <a:schemeClr val="lt1"/>
                </a:solidFill>
              </a:rPr>
              <a:t>Close one eye to block </a:t>
            </a:r>
            <a:r>
              <a:rPr lang="en" sz="1600">
                <a:solidFill>
                  <a:schemeClr val="lt1"/>
                </a:solidFill>
              </a:rPr>
              <a:t>unnecessary</a:t>
            </a:r>
            <a:r>
              <a:rPr lang="en" sz="1600">
                <a:solidFill>
                  <a:schemeClr val="lt1"/>
                </a:solidFill>
              </a:rPr>
              <a:t> light.</a:t>
            </a:r>
            <a:endParaRPr sz="1600">
              <a:solidFill>
                <a:schemeClr val="lt1"/>
              </a:solidFill>
            </a:endParaRPr>
          </a:p>
          <a:p>
            <a:pPr indent="0" lvl="0" marL="0" rtl="0" algn="l">
              <a:spcBef>
                <a:spcPts val="800"/>
              </a:spcBef>
              <a:spcAft>
                <a:spcPts val="0"/>
              </a:spcAft>
              <a:buNone/>
            </a:pPr>
            <a:r>
              <a:rPr lang="en" sz="1600">
                <a:solidFill>
                  <a:schemeClr val="lt1"/>
                </a:solidFill>
              </a:rPr>
              <a:t>Try different light sources, such as incandescent bulbs, </a:t>
            </a:r>
            <a:r>
              <a:rPr lang="en" sz="1600">
                <a:solidFill>
                  <a:schemeClr val="lt1"/>
                </a:solidFill>
              </a:rPr>
              <a:t>sunshine</a:t>
            </a:r>
            <a:r>
              <a:rPr lang="en" sz="1600">
                <a:solidFill>
                  <a:schemeClr val="lt1"/>
                </a:solidFill>
              </a:rPr>
              <a:t>, or even neon lights or plasma lights!</a:t>
            </a:r>
            <a:endParaRPr sz="1600">
              <a:solidFill>
                <a:schemeClr val="lt1"/>
              </a:solidFill>
            </a:endParaRPr>
          </a:p>
          <a:p>
            <a:pPr indent="0" lvl="0" marL="0" rtl="0" algn="l">
              <a:spcBef>
                <a:spcPts val="800"/>
              </a:spcBef>
              <a:spcAft>
                <a:spcPts val="800"/>
              </a:spcAft>
              <a:buNone/>
            </a:pPr>
            <a:r>
              <a:rPr lang="en" sz="1600">
                <a:solidFill>
                  <a:schemeClr val="lt1"/>
                </a:solidFill>
              </a:rPr>
              <a:t>Try and spot </a:t>
            </a:r>
            <a:r>
              <a:rPr b="1" lang="en" sz="1600">
                <a:solidFill>
                  <a:schemeClr val="lt1"/>
                </a:solidFill>
                <a:latin typeface="Space Grotesk"/>
                <a:ea typeface="Space Grotesk"/>
                <a:cs typeface="Space Grotesk"/>
                <a:sym typeface="Space Grotesk"/>
              </a:rPr>
              <a:t>the fraunhofer lines</a:t>
            </a:r>
            <a:r>
              <a:rPr lang="en" sz="1600">
                <a:solidFill>
                  <a:schemeClr val="lt1"/>
                </a:solidFill>
              </a:rPr>
              <a:t>! </a:t>
            </a:r>
            <a:r>
              <a:rPr i="1" lang="en" sz="1400">
                <a:solidFill>
                  <a:schemeClr val="lt1"/>
                </a:solidFill>
              </a:rPr>
              <a:t>(</a:t>
            </a:r>
            <a:r>
              <a:rPr i="1" lang="en" sz="1400">
                <a:solidFill>
                  <a:schemeClr val="lt1"/>
                </a:solidFill>
              </a:rPr>
              <a:t>Spectral</a:t>
            </a:r>
            <a:r>
              <a:rPr i="1" lang="en" sz="1400">
                <a:solidFill>
                  <a:schemeClr val="lt1"/>
                </a:solidFill>
              </a:rPr>
              <a:t> signature keys on the next slide)</a:t>
            </a:r>
            <a:endParaRPr i="1" sz="1400">
              <a:solidFill>
                <a:schemeClr val="lt1"/>
              </a:solidFill>
            </a:endParaRPr>
          </a:p>
        </p:txBody>
      </p:sp>
      <p:pic>
        <p:nvPicPr>
          <p:cNvPr id="994" name="Google Shape;994;p31"/>
          <p:cNvPicPr preferRelativeResize="0"/>
          <p:nvPr/>
        </p:nvPicPr>
        <p:blipFill>
          <a:blip r:embed="rId5">
            <a:alphaModFix/>
          </a:blip>
          <a:stretch>
            <a:fillRect/>
          </a:stretch>
        </p:blipFill>
        <p:spPr>
          <a:xfrm>
            <a:off x="4670950" y="909775"/>
            <a:ext cx="1889824" cy="1902726"/>
          </a:xfrm>
          <a:prstGeom prst="rect">
            <a:avLst/>
          </a:prstGeom>
          <a:noFill/>
          <a:ln cap="flat" cmpd="sng" w="19050">
            <a:solidFill>
              <a:schemeClr val="accent2"/>
            </a:solidFill>
            <a:prstDash val="solid"/>
            <a:round/>
            <a:headEnd len="sm" w="sm" type="none"/>
            <a:tailEnd len="sm" w="sm" type="none"/>
          </a:ln>
        </p:spPr>
      </p:pic>
      <p:pic>
        <p:nvPicPr>
          <p:cNvPr id="995" name="Google Shape;995;p31"/>
          <p:cNvPicPr preferRelativeResize="0"/>
          <p:nvPr/>
        </p:nvPicPr>
        <p:blipFill>
          <a:blip r:embed="rId6">
            <a:alphaModFix/>
          </a:blip>
          <a:stretch>
            <a:fillRect/>
          </a:stretch>
        </p:blipFill>
        <p:spPr>
          <a:xfrm>
            <a:off x="5864925" y="3052897"/>
            <a:ext cx="3089282" cy="1827977"/>
          </a:xfrm>
          <a:prstGeom prst="rect">
            <a:avLst/>
          </a:prstGeom>
          <a:noFill/>
          <a:ln>
            <a:noFill/>
          </a:ln>
        </p:spPr>
      </p:pic>
      <p:sp>
        <p:nvSpPr>
          <p:cNvPr id="996" name="Google Shape;996;p31"/>
          <p:cNvSpPr txBox="1"/>
          <p:nvPr/>
        </p:nvSpPr>
        <p:spPr>
          <a:xfrm>
            <a:off x="4647600" y="2760225"/>
            <a:ext cx="1936500" cy="254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800"/>
              </a:spcAft>
              <a:buNone/>
            </a:pPr>
            <a:r>
              <a:rPr lang="en" sz="1300">
                <a:solidFill>
                  <a:schemeClr val="dk1"/>
                </a:solidFill>
                <a:latin typeface="Space Grotesk Light"/>
                <a:ea typeface="Space Grotesk Light"/>
                <a:cs typeface="Space Grotesk Light"/>
                <a:sym typeface="Space Grotesk Light"/>
              </a:rPr>
              <a:t> </a:t>
            </a:r>
            <a:r>
              <a:rPr lang="en" sz="900">
                <a:solidFill>
                  <a:srgbClr val="E6E6E6"/>
                </a:solidFill>
                <a:latin typeface="Space Grotesk Light"/>
                <a:ea typeface="Space Grotesk Light"/>
                <a:cs typeface="Space Grotesk Light"/>
                <a:sym typeface="Space Grotesk Light"/>
              </a:rPr>
              <a:t>Image credit: Wishford Schools</a:t>
            </a:r>
            <a:r>
              <a:rPr lang="en" sz="1300">
                <a:solidFill>
                  <a:schemeClr val="dk1"/>
                </a:solidFill>
                <a:latin typeface="Space Grotesk Light"/>
                <a:ea typeface="Space Grotesk Light"/>
                <a:cs typeface="Space Grotesk Light"/>
                <a:sym typeface="Space Grotesk Light"/>
              </a:rPr>
              <a:t> </a:t>
            </a:r>
            <a:endParaRPr sz="900"/>
          </a:p>
        </p:txBody>
      </p:sp>
      <p:sp>
        <p:nvSpPr>
          <p:cNvPr id="997" name="Google Shape;997;p31"/>
          <p:cNvSpPr txBox="1"/>
          <p:nvPr/>
        </p:nvSpPr>
        <p:spPr>
          <a:xfrm>
            <a:off x="6327325" y="4773650"/>
            <a:ext cx="2164500" cy="325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800"/>
              </a:spcAft>
              <a:buNone/>
            </a:pPr>
            <a:r>
              <a:rPr lang="en" sz="1300">
                <a:solidFill>
                  <a:schemeClr val="dk1"/>
                </a:solidFill>
                <a:latin typeface="Space Grotesk Light"/>
                <a:ea typeface="Space Grotesk Light"/>
                <a:cs typeface="Space Grotesk Light"/>
                <a:sym typeface="Space Grotesk Light"/>
              </a:rPr>
              <a:t> </a:t>
            </a:r>
            <a:r>
              <a:rPr lang="en" sz="900">
                <a:solidFill>
                  <a:srgbClr val="E6E6E6"/>
                </a:solidFill>
                <a:latin typeface="Space Grotesk Light"/>
                <a:ea typeface="Space Grotesk Light"/>
                <a:cs typeface="Space Grotesk Light"/>
                <a:sym typeface="Space Grotesk Light"/>
              </a:rPr>
              <a:t>Image credit: Boundless Chemistry</a:t>
            </a:r>
            <a:endParaRPr sz="900"/>
          </a:p>
        </p:txBody>
      </p:sp>
      <p:pic>
        <p:nvPicPr>
          <p:cNvPr id="998" name="Google Shape;998;p31"/>
          <p:cNvPicPr preferRelativeResize="0"/>
          <p:nvPr/>
        </p:nvPicPr>
        <p:blipFill>
          <a:blip r:embed="rId7">
            <a:alphaModFix/>
          </a:blip>
          <a:stretch>
            <a:fillRect/>
          </a:stretch>
        </p:blipFill>
        <p:spPr>
          <a:xfrm>
            <a:off x="-3" y="4267225"/>
            <a:ext cx="825299" cy="8762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pic>
        <p:nvPicPr>
          <p:cNvPr id="1003" name="Google Shape;1003;p32"/>
          <p:cNvPicPr preferRelativeResize="0"/>
          <p:nvPr/>
        </p:nvPicPr>
        <p:blipFill>
          <a:blip r:embed="rId3">
            <a:alphaModFix/>
          </a:blip>
          <a:stretch>
            <a:fillRect/>
          </a:stretch>
        </p:blipFill>
        <p:spPr>
          <a:xfrm>
            <a:off x="4721550" y="755849"/>
            <a:ext cx="4202350" cy="4089299"/>
          </a:xfrm>
          <a:prstGeom prst="rect">
            <a:avLst/>
          </a:prstGeom>
          <a:noFill/>
          <a:ln>
            <a:noFill/>
          </a:ln>
        </p:spPr>
      </p:pic>
      <p:sp>
        <p:nvSpPr>
          <p:cNvPr id="1004" name="Google Shape;1004;p32"/>
          <p:cNvSpPr txBox="1"/>
          <p:nvPr/>
        </p:nvSpPr>
        <p:spPr>
          <a:xfrm>
            <a:off x="5191625" y="478235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accent1"/>
                </a:solidFill>
                <a:latin typeface="Space Grotesk"/>
                <a:ea typeface="Space Grotesk"/>
                <a:cs typeface="Space Grotesk"/>
                <a:sym typeface="Space Grotesk"/>
              </a:rPr>
              <a:t>Image c</a:t>
            </a:r>
            <a:r>
              <a:rPr lang="en" sz="1000">
                <a:solidFill>
                  <a:schemeClr val="accent1"/>
                </a:solidFill>
                <a:latin typeface="Space Grotesk"/>
                <a:ea typeface="Space Grotesk"/>
                <a:cs typeface="Space Grotesk"/>
                <a:sym typeface="Space Grotesk"/>
              </a:rPr>
              <a:t>redit: </a:t>
            </a:r>
            <a:r>
              <a:rPr lang="en" sz="1000" u="sng">
                <a:solidFill>
                  <a:schemeClr val="hlink"/>
                </a:solidFill>
                <a:latin typeface="Space Grotesk"/>
                <a:ea typeface="Space Grotesk"/>
                <a:cs typeface="Space Grotesk"/>
                <a:sym typeface="Space Grotesk"/>
                <a:hlinkClick r:id="rId4"/>
              </a:rPr>
              <a:t>M. Richmond, RIT.</a:t>
            </a:r>
            <a:endParaRPr sz="1000">
              <a:solidFill>
                <a:schemeClr val="accent1"/>
              </a:solidFill>
              <a:latin typeface="Space Grotesk"/>
              <a:ea typeface="Space Grotesk"/>
              <a:cs typeface="Space Grotesk"/>
              <a:sym typeface="Space Grotesk"/>
            </a:endParaRPr>
          </a:p>
        </p:txBody>
      </p:sp>
      <p:pic>
        <p:nvPicPr>
          <p:cNvPr id="1005" name="Google Shape;1005;p32"/>
          <p:cNvPicPr preferRelativeResize="0"/>
          <p:nvPr/>
        </p:nvPicPr>
        <p:blipFill>
          <a:blip r:embed="rId5">
            <a:alphaModFix/>
          </a:blip>
          <a:stretch>
            <a:fillRect/>
          </a:stretch>
        </p:blipFill>
        <p:spPr>
          <a:xfrm>
            <a:off x="220050" y="1574300"/>
            <a:ext cx="4441901" cy="3047475"/>
          </a:xfrm>
          <a:prstGeom prst="rect">
            <a:avLst/>
          </a:prstGeom>
          <a:noFill/>
          <a:ln>
            <a:noFill/>
          </a:ln>
        </p:spPr>
      </p:pic>
      <p:sp>
        <p:nvSpPr>
          <p:cNvPr id="1006" name="Google Shape;1006;p32"/>
          <p:cNvSpPr txBox="1"/>
          <p:nvPr/>
        </p:nvSpPr>
        <p:spPr>
          <a:xfrm>
            <a:off x="1404050" y="4558975"/>
            <a:ext cx="20739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1000">
                <a:solidFill>
                  <a:schemeClr val="accent1"/>
                </a:solidFill>
                <a:latin typeface="Space Grotesk Light"/>
                <a:ea typeface="Space Grotesk Light"/>
                <a:cs typeface="Space Grotesk Light"/>
                <a:sym typeface="Space Grotesk Light"/>
              </a:rPr>
              <a:t>Image credit: </a:t>
            </a:r>
            <a:r>
              <a:rPr lang="en" sz="1000" u="sng">
                <a:solidFill>
                  <a:schemeClr val="hlink"/>
                </a:solidFill>
                <a:latin typeface="Space Grotesk Light"/>
                <a:ea typeface="Space Grotesk Light"/>
                <a:cs typeface="Space Grotesk Light"/>
                <a:sym typeface="Space Grotesk Light"/>
                <a:hlinkClick r:id="rId6"/>
              </a:rPr>
              <a:t>ESA</a:t>
            </a:r>
            <a:endParaRPr sz="1000">
              <a:solidFill>
                <a:schemeClr val="accent1"/>
              </a:solidFill>
              <a:latin typeface="Space Grotesk"/>
              <a:ea typeface="Space Grotesk"/>
              <a:cs typeface="Space Grotesk"/>
              <a:sym typeface="Space Grotesk"/>
            </a:endParaRPr>
          </a:p>
        </p:txBody>
      </p:sp>
      <p:sp>
        <p:nvSpPr>
          <p:cNvPr id="1007" name="Google Shape;1007;p32"/>
          <p:cNvSpPr txBox="1"/>
          <p:nvPr/>
        </p:nvSpPr>
        <p:spPr>
          <a:xfrm>
            <a:off x="220100" y="678500"/>
            <a:ext cx="44418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en">
                <a:solidFill>
                  <a:schemeClr val="lt1"/>
                </a:solidFill>
                <a:latin typeface="Space Grotesk Light"/>
                <a:ea typeface="Space Grotesk Light"/>
                <a:cs typeface="Space Grotesk Light"/>
                <a:sym typeface="Space Grotesk Light"/>
              </a:rPr>
              <a:t>Try different light sources, such as incandescent bulbs, sunshine, or even neon lights or plasma lights!  Try and spot </a:t>
            </a:r>
            <a:r>
              <a:rPr b="1" lang="en">
                <a:solidFill>
                  <a:schemeClr val="lt1"/>
                </a:solidFill>
                <a:latin typeface="Space Grotesk"/>
                <a:ea typeface="Space Grotesk"/>
                <a:cs typeface="Space Grotesk"/>
                <a:sym typeface="Space Grotesk"/>
              </a:rPr>
              <a:t>the fraunhofer lines</a:t>
            </a:r>
            <a:r>
              <a:rPr lang="en">
                <a:solidFill>
                  <a:schemeClr val="lt1"/>
                </a:solidFill>
                <a:latin typeface="Space Grotesk Light"/>
                <a:ea typeface="Space Grotesk Light"/>
                <a:cs typeface="Space Grotesk Light"/>
                <a:sym typeface="Space Grotesk Light"/>
              </a:rPr>
              <a:t>.</a:t>
            </a:r>
            <a:r>
              <a:rPr lang="en">
                <a:solidFill>
                  <a:schemeClr val="lt1"/>
                </a:solidFill>
                <a:latin typeface="Space Grotesk Light"/>
                <a:ea typeface="Space Grotesk Light"/>
                <a:cs typeface="Space Grotesk Light"/>
                <a:sym typeface="Space Grotesk Light"/>
              </a:rPr>
              <a:t> </a:t>
            </a:r>
            <a:endParaRPr>
              <a:solidFill>
                <a:schemeClr val="lt1"/>
              </a:solidFill>
              <a:latin typeface="Space Grotesk Light"/>
              <a:ea typeface="Space Grotesk Light"/>
              <a:cs typeface="Space Grotesk Light"/>
              <a:sym typeface="Space Grotesk Light"/>
            </a:endParaRPr>
          </a:p>
        </p:txBody>
      </p:sp>
      <p:sp>
        <p:nvSpPr>
          <p:cNvPr id="1008" name="Google Shape;1008;p32"/>
          <p:cNvSpPr txBox="1"/>
          <p:nvPr>
            <p:ph idx="4294967295" type="body"/>
          </p:nvPr>
        </p:nvSpPr>
        <p:spPr>
          <a:xfrm>
            <a:off x="220100" y="186050"/>
            <a:ext cx="7090200" cy="4374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b="1" lang="en">
                <a:solidFill>
                  <a:schemeClr val="lt1"/>
                </a:solidFill>
                <a:latin typeface="Space Grotesk"/>
                <a:ea typeface="Space Grotesk"/>
                <a:cs typeface="Space Grotesk"/>
                <a:sym typeface="Space Grotesk"/>
              </a:rPr>
              <a:t>Task: Use your spectroscope!</a:t>
            </a:r>
            <a:endParaRPr b="1">
              <a:solidFill>
                <a:schemeClr val="lt1"/>
              </a:solidFill>
              <a:latin typeface="Space Grotesk"/>
              <a:ea typeface="Space Grotesk"/>
              <a:cs typeface="Space Grotesk"/>
              <a:sym typeface="Space Grotesk"/>
            </a:endParaRPr>
          </a:p>
        </p:txBody>
      </p:sp>
      <p:pic>
        <p:nvPicPr>
          <p:cNvPr id="1009" name="Google Shape;1009;p32"/>
          <p:cNvPicPr preferRelativeResize="0"/>
          <p:nvPr/>
        </p:nvPicPr>
        <p:blipFill>
          <a:blip r:embed="rId7">
            <a:alphaModFix/>
          </a:blip>
          <a:stretch>
            <a:fillRect/>
          </a:stretch>
        </p:blipFill>
        <p:spPr>
          <a:xfrm>
            <a:off x="-3" y="4267225"/>
            <a:ext cx="825299" cy="876221"/>
          </a:xfrm>
          <a:prstGeom prst="rect">
            <a:avLst/>
          </a:prstGeom>
          <a:noFill/>
          <a:ln>
            <a:noFill/>
          </a:ln>
        </p:spPr>
      </p:pic>
      <p:sp>
        <p:nvSpPr>
          <p:cNvPr id="1010" name="Google Shape;1010;p32"/>
          <p:cNvSpPr txBox="1"/>
          <p:nvPr>
            <p:ph idx="12" type="sldNum"/>
          </p:nvPr>
        </p:nvSpPr>
        <p:spPr>
          <a:xfrm>
            <a:off x="4297650" y="4845150"/>
            <a:ext cx="548700" cy="338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4" name="Shape 1014"/>
        <p:cNvGrpSpPr/>
        <p:nvPr/>
      </p:nvGrpSpPr>
      <p:grpSpPr>
        <a:xfrm>
          <a:off x="0" y="0"/>
          <a:ext cx="0" cy="0"/>
          <a:chOff x="0" y="0"/>
          <a:chExt cx="0" cy="0"/>
        </a:xfrm>
      </p:grpSpPr>
      <p:sp>
        <p:nvSpPr>
          <p:cNvPr id="1015" name="Google Shape;1015;p33"/>
          <p:cNvSpPr txBox="1"/>
          <p:nvPr>
            <p:ph idx="4294967295" type="title"/>
          </p:nvPr>
        </p:nvSpPr>
        <p:spPr>
          <a:xfrm>
            <a:off x="271000" y="254700"/>
            <a:ext cx="2235000" cy="2065200"/>
          </a:xfrm>
          <a:prstGeom prst="rect">
            <a:avLst/>
          </a:prstGeom>
          <a:effectLst>
            <a:outerShdw blurRad="57150" rotWithShape="0" algn="bl" dir="5400000" dist="19050">
              <a:schemeClr val="dk1">
                <a:alpha val="50000"/>
              </a:schemeClr>
            </a:outerShdw>
          </a:effectLst>
        </p:spPr>
        <p:txBody>
          <a:bodyPr anchorCtr="0" anchor="t" bIns="0" lIns="0" spcFirstLastPara="1" rIns="0" wrap="square" tIns="0">
            <a:noAutofit/>
          </a:bodyPr>
          <a:lstStyle/>
          <a:p>
            <a:pPr indent="0" lvl="0" marL="0" rtl="0" algn="ctr">
              <a:spcBef>
                <a:spcPts val="0"/>
              </a:spcBef>
              <a:spcAft>
                <a:spcPts val="0"/>
              </a:spcAft>
              <a:buNone/>
            </a:pPr>
            <a:r>
              <a:rPr lang="en" sz="2600">
                <a:solidFill>
                  <a:schemeClr val="lt1"/>
                </a:solidFill>
              </a:rPr>
              <a:t>Think: </a:t>
            </a:r>
            <a:br>
              <a:rPr lang="en" sz="2600">
                <a:solidFill>
                  <a:schemeClr val="lt1"/>
                </a:solidFill>
              </a:rPr>
            </a:br>
            <a:r>
              <a:rPr lang="en" sz="2600">
                <a:solidFill>
                  <a:schemeClr val="lt1"/>
                </a:solidFill>
              </a:rPr>
              <a:t>What do you now have in common with a space telescope?</a:t>
            </a:r>
            <a:endParaRPr sz="2600">
              <a:solidFill>
                <a:schemeClr val="lt1"/>
              </a:solidFill>
            </a:endParaRPr>
          </a:p>
        </p:txBody>
      </p:sp>
      <p:sp>
        <p:nvSpPr>
          <p:cNvPr id="1016" name="Google Shape;1016;p33"/>
          <p:cNvSpPr txBox="1"/>
          <p:nvPr>
            <p:ph idx="12" type="sldNum"/>
          </p:nvPr>
        </p:nvSpPr>
        <p:spPr>
          <a:xfrm>
            <a:off x="4297650" y="4597451"/>
            <a:ext cx="548700" cy="393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017" name="Google Shape;1017;p33"/>
          <p:cNvPicPr preferRelativeResize="0"/>
          <p:nvPr/>
        </p:nvPicPr>
        <p:blipFill>
          <a:blip r:embed="rId4">
            <a:alphaModFix/>
          </a:blip>
          <a:stretch>
            <a:fillRect/>
          </a:stretch>
        </p:blipFill>
        <p:spPr>
          <a:xfrm>
            <a:off x="-3" y="4267225"/>
            <a:ext cx="825299" cy="8762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