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Ubuntu"/>
      <p:regular r:id="rId23"/>
      <p:bold r:id="rId24"/>
      <p:italic r:id="rId25"/>
      <p:boldItalic r:id="rId26"/>
    </p:embeddedFont>
    <p:embeddedFont>
      <p:font typeface="Raleway"/>
      <p:regular r:id="rId27"/>
      <p:bold r:id="rId28"/>
      <p:italic r:id="rId29"/>
      <p:boldItalic r:id="rId30"/>
    </p:embeddedFont>
    <p:embeddedFont>
      <p:font typeface="Roboto"/>
      <p:regular r:id="rId31"/>
      <p:bold r:id="rId32"/>
      <p:italic r:id="rId33"/>
      <p:boldItalic r:id="rId34"/>
    </p:embeddedFont>
    <p:embeddedFont>
      <p:font typeface="Fira Sans Extra Condensed Medium"/>
      <p:regular r:id="rId35"/>
      <p:bold r:id="rId36"/>
      <p:italic r:id="rId37"/>
      <p:boldItalic r:id="rId38"/>
    </p:embeddedFont>
    <p:embeddedFont>
      <p:font typeface="Fira Sans Condensed Medium"/>
      <p:regular r:id="rId39"/>
      <p:bold r:id="rId40"/>
      <p:italic r:id="rId41"/>
      <p:boldItalic r:id="rId42"/>
    </p:embeddedFont>
    <p:embeddedFont>
      <p:font typeface="Raleway Medium"/>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C29DCE4-3818-44C6-B73B-B4B70312A1F4}">
  <a:tblStyle styleId="{7C29DCE4-3818-44C6-B73B-B4B70312A1F4}"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FiraSansCondensedMedium-bold.fntdata"/><Relationship Id="rId42" Type="http://schemas.openxmlformats.org/officeDocument/2006/relationships/font" Target="fonts/FiraSansCondensedMedium-boldItalic.fntdata"/><Relationship Id="rId41" Type="http://schemas.openxmlformats.org/officeDocument/2006/relationships/font" Target="fonts/FiraSansCondensedMedium-italic.fntdata"/><Relationship Id="rId44" Type="http://schemas.openxmlformats.org/officeDocument/2006/relationships/font" Target="fonts/RalewayMedium-bold.fntdata"/><Relationship Id="rId43" Type="http://schemas.openxmlformats.org/officeDocument/2006/relationships/font" Target="fonts/RalewayMedium-regular.fntdata"/><Relationship Id="rId46" Type="http://schemas.openxmlformats.org/officeDocument/2006/relationships/font" Target="fonts/RalewayMedium-boldItalic.fntdata"/><Relationship Id="rId45" Type="http://schemas.openxmlformats.org/officeDocument/2006/relationships/font" Target="fonts/RalewayMedium-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regular.fntdata"/><Relationship Id="rId30" Type="http://schemas.openxmlformats.org/officeDocument/2006/relationships/font" Target="fonts/Raleway-boldItalic.fntdata"/><Relationship Id="rId33" Type="http://schemas.openxmlformats.org/officeDocument/2006/relationships/font" Target="fonts/Roboto-italic.fntdata"/><Relationship Id="rId32" Type="http://schemas.openxmlformats.org/officeDocument/2006/relationships/font" Target="fonts/Roboto-bold.fntdata"/><Relationship Id="rId35" Type="http://schemas.openxmlformats.org/officeDocument/2006/relationships/font" Target="fonts/FiraSansExtraCondensedMedium-regular.fntdata"/><Relationship Id="rId34" Type="http://schemas.openxmlformats.org/officeDocument/2006/relationships/font" Target="fonts/Roboto-boldItalic.fntdata"/><Relationship Id="rId37" Type="http://schemas.openxmlformats.org/officeDocument/2006/relationships/font" Target="fonts/FiraSansExtraCondensedMedium-italic.fntdata"/><Relationship Id="rId36" Type="http://schemas.openxmlformats.org/officeDocument/2006/relationships/font" Target="fonts/FiraSansExtraCondensedMedium-bold.fntdata"/><Relationship Id="rId39" Type="http://schemas.openxmlformats.org/officeDocument/2006/relationships/font" Target="fonts/FiraSansCondensedMedium-regular.fntdata"/><Relationship Id="rId38" Type="http://schemas.openxmlformats.org/officeDocument/2006/relationships/font" Target="fonts/FiraSansExtraCondensedMedium-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Ubuntu-bold.fntdata"/><Relationship Id="rId23" Type="http://schemas.openxmlformats.org/officeDocument/2006/relationships/font" Target="fonts/Ubuntu-regular.fntdata"/><Relationship Id="rId26" Type="http://schemas.openxmlformats.org/officeDocument/2006/relationships/font" Target="fonts/Ubuntu-boldItalic.fntdata"/><Relationship Id="rId25" Type="http://schemas.openxmlformats.org/officeDocument/2006/relationships/font" Target="fonts/Ubuntu-italic.fntdata"/><Relationship Id="rId28" Type="http://schemas.openxmlformats.org/officeDocument/2006/relationships/font" Target="fonts/Raleway-bold.fntdata"/><Relationship Id="rId27" Type="http://schemas.openxmlformats.org/officeDocument/2006/relationships/font" Target="fonts/Raleway-regular.fntdata"/><Relationship Id="rId29" Type="http://schemas.openxmlformats.org/officeDocument/2006/relationships/font" Target="fonts/Raleway-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1" name="Shape 4251"/>
        <p:cNvGrpSpPr/>
        <p:nvPr/>
      </p:nvGrpSpPr>
      <p:grpSpPr>
        <a:xfrm>
          <a:off x="0" y="0"/>
          <a:ext cx="0" cy="0"/>
          <a:chOff x="0" y="0"/>
          <a:chExt cx="0" cy="0"/>
        </a:xfrm>
      </p:grpSpPr>
      <p:sp>
        <p:nvSpPr>
          <p:cNvPr id="4252" name="Google Shape;4252;gc0a3bf06c1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3" name="Google Shape;4253;gc0a3bf06c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2" name="Shape 4382"/>
        <p:cNvGrpSpPr/>
        <p:nvPr/>
      </p:nvGrpSpPr>
      <p:grpSpPr>
        <a:xfrm>
          <a:off x="0" y="0"/>
          <a:ext cx="0" cy="0"/>
          <a:chOff x="0" y="0"/>
          <a:chExt cx="0" cy="0"/>
        </a:xfrm>
      </p:grpSpPr>
      <p:sp>
        <p:nvSpPr>
          <p:cNvPr id="4383" name="Google Shape;4383;g21952dfdc0a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4" name="Google Shape;4384;g21952dfdc0a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Switch on the telescope using the red button on the mount</a:t>
            </a:r>
            <a:endParaRPr/>
          </a:p>
          <a:p>
            <a:pPr indent="0" lvl="0" marL="0" rtl="0" algn="l">
              <a:spcBef>
                <a:spcPts val="0"/>
              </a:spcBef>
              <a:spcAft>
                <a:spcPts val="0"/>
              </a:spcAft>
              <a:buNone/>
            </a:pPr>
            <a:r>
              <a:rPr lang="en"/>
              <a:t>Remove the telescope lens cap</a:t>
            </a:r>
            <a:endParaRPr/>
          </a:p>
          <a:p>
            <a:pPr indent="0" lvl="0" marL="0" rtl="0" algn="l">
              <a:spcBef>
                <a:spcPts val="0"/>
              </a:spcBef>
              <a:spcAft>
                <a:spcPts val="0"/>
              </a:spcAft>
              <a:buNone/>
            </a:pPr>
            <a:r>
              <a:rPr lang="en"/>
              <a:t>The telescope is ready to use</a:t>
            </a:r>
            <a:endParaRPr/>
          </a:p>
          <a:p>
            <a:pPr indent="0" lvl="0" marL="0" rtl="0" algn="l">
              <a:spcBef>
                <a:spcPts val="0"/>
              </a:spcBef>
              <a:spcAft>
                <a:spcPts val="0"/>
              </a:spcAft>
              <a:buNone/>
            </a:pPr>
            <a:r>
              <a:rPr lang="en"/>
              <a:t>The first thing to do is to switch on the red dot finder and ensure it points to the same thing as the main telescope. Tighten the Up/Down clutch on the mount and use the hand controller to point the main telescope at a distant object.Use the red dot finder adjustments to centre the dot on the same distant object.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7" name="Shape 4397"/>
        <p:cNvGrpSpPr/>
        <p:nvPr/>
      </p:nvGrpSpPr>
      <p:grpSpPr>
        <a:xfrm>
          <a:off x="0" y="0"/>
          <a:ext cx="0" cy="0"/>
          <a:chOff x="0" y="0"/>
          <a:chExt cx="0" cy="0"/>
        </a:xfrm>
      </p:grpSpPr>
      <p:sp>
        <p:nvSpPr>
          <p:cNvPr id="4398" name="Google Shape;4398;g21952dfdc0a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9" name="Google Shape;4399;g21952dfdc0a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4" name="Shape 4414"/>
        <p:cNvGrpSpPr/>
        <p:nvPr/>
      </p:nvGrpSpPr>
      <p:grpSpPr>
        <a:xfrm>
          <a:off x="0" y="0"/>
          <a:ext cx="0" cy="0"/>
          <a:chOff x="0" y="0"/>
          <a:chExt cx="0" cy="0"/>
        </a:xfrm>
      </p:grpSpPr>
      <p:sp>
        <p:nvSpPr>
          <p:cNvPr id="4415" name="Google Shape;4415;gc0a3bf06c1_1_3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6" name="Google Shape;4416;gc0a3bf06c1_1_3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2" name="Shape 4422"/>
        <p:cNvGrpSpPr/>
        <p:nvPr/>
      </p:nvGrpSpPr>
      <p:grpSpPr>
        <a:xfrm>
          <a:off x="0" y="0"/>
          <a:ext cx="0" cy="0"/>
          <a:chOff x="0" y="0"/>
          <a:chExt cx="0" cy="0"/>
        </a:xfrm>
      </p:grpSpPr>
      <p:sp>
        <p:nvSpPr>
          <p:cNvPr id="4423" name="Google Shape;4423;gc0a3bf06c1_1_4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4" name="Google Shape;4424;gc0a3bf06c1_1_4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2" name="Shape 4432"/>
        <p:cNvGrpSpPr/>
        <p:nvPr/>
      </p:nvGrpSpPr>
      <p:grpSpPr>
        <a:xfrm>
          <a:off x="0" y="0"/>
          <a:ext cx="0" cy="0"/>
          <a:chOff x="0" y="0"/>
          <a:chExt cx="0" cy="0"/>
        </a:xfrm>
      </p:grpSpPr>
      <p:sp>
        <p:nvSpPr>
          <p:cNvPr id="4433" name="Google Shape;4433;gc0a3bf06c1_1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4" name="Google Shape;4434;gc0a3bf06c1_1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Answers:</a:t>
            </a:r>
            <a:endParaRPr/>
          </a:p>
          <a:p>
            <a:pPr indent="-298450" lvl="0" marL="457200" rtl="0" algn="l">
              <a:spcBef>
                <a:spcPts val="0"/>
              </a:spcBef>
              <a:spcAft>
                <a:spcPts val="0"/>
              </a:spcAft>
              <a:buSzPts val="1100"/>
              <a:buAutoNum type="arabicParenR"/>
            </a:pPr>
            <a:r>
              <a:rPr lang="en"/>
              <a:t>Never look at the Sun through a lens or telescope without a front mounted solar filter or Herschel Wedge</a:t>
            </a:r>
            <a:endParaRPr/>
          </a:p>
          <a:p>
            <a:pPr indent="-298450" lvl="0" marL="457200" rtl="0" algn="l">
              <a:spcBef>
                <a:spcPts val="0"/>
              </a:spcBef>
              <a:spcAft>
                <a:spcPts val="0"/>
              </a:spcAft>
              <a:buClr>
                <a:schemeClr val="dk1"/>
              </a:buClr>
              <a:buSzPts val="1100"/>
              <a:buAutoNum type="arabicParenR"/>
            </a:pPr>
            <a:r>
              <a:rPr lang="en">
                <a:solidFill>
                  <a:schemeClr val="dk1"/>
                </a:solidFill>
              </a:rPr>
              <a:t>The Bath Astronomers loan telescope is a reflecting telescope, it has two mirrors and eyepiece lenses</a:t>
            </a:r>
            <a:endParaRPr>
              <a:solidFill>
                <a:schemeClr val="dk1"/>
              </a:solidFill>
            </a:endParaRPr>
          </a:p>
          <a:p>
            <a:pPr indent="-298450" lvl="0" marL="457200" rtl="0" algn="l">
              <a:spcBef>
                <a:spcPts val="0"/>
              </a:spcBef>
              <a:spcAft>
                <a:spcPts val="0"/>
              </a:spcAft>
              <a:buSzPts val="1100"/>
              <a:buAutoNum type="arabicParenR"/>
            </a:pPr>
            <a:r>
              <a:rPr lang="en"/>
              <a:t>The finderscope is like a mini refractor telescope to help you find a target, but the image is always flipped ‘upside </a:t>
            </a:r>
            <a:r>
              <a:rPr lang="en"/>
              <a:t>down’</a:t>
            </a:r>
            <a:r>
              <a:rPr lang="en"/>
              <a:t> and left right on all scopes.</a:t>
            </a:r>
            <a:endParaRPr/>
          </a:p>
          <a:p>
            <a:pPr indent="-298450" lvl="0" marL="457200" rtl="0" algn="l">
              <a:spcBef>
                <a:spcPts val="0"/>
              </a:spcBef>
              <a:spcAft>
                <a:spcPts val="0"/>
              </a:spcAft>
              <a:buSzPts val="1100"/>
              <a:buAutoNum type="arabicParenR"/>
            </a:pPr>
            <a:r>
              <a:rPr lang="en"/>
              <a:t>Not really, pictures of colourful galaxies and nebulae are often produced by many astro-photographs layered on top of each other with special colour filters and settings to make the very small amount of light collected richer and more vibrant against the black of space.  A beginner with a new telescope will need a bit of practise before they can find, record and process such distant and detailed images.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3" name="Shape 4453"/>
        <p:cNvGrpSpPr/>
        <p:nvPr/>
      </p:nvGrpSpPr>
      <p:grpSpPr>
        <a:xfrm>
          <a:off x="0" y="0"/>
          <a:ext cx="0" cy="0"/>
          <a:chOff x="0" y="0"/>
          <a:chExt cx="0" cy="0"/>
        </a:xfrm>
      </p:grpSpPr>
      <p:sp>
        <p:nvSpPr>
          <p:cNvPr id="4454" name="Google Shape;4454;gc5c820a1a6_0_3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5" name="Google Shape;4455;gc5c820a1a6_0_3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8" name="Shape 4468"/>
        <p:cNvGrpSpPr/>
        <p:nvPr/>
      </p:nvGrpSpPr>
      <p:grpSpPr>
        <a:xfrm>
          <a:off x="0" y="0"/>
          <a:ext cx="0" cy="0"/>
          <a:chOff x="0" y="0"/>
          <a:chExt cx="0" cy="0"/>
        </a:xfrm>
      </p:grpSpPr>
      <p:sp>
        <p:nvSpPr>
          <p:cNvPr id="4469" name="Google Shape;4469;gd5745485ff_2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0" name="Google Shape;4470;gd5745485ff_2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4" name="Shape 4484"/>
        <p:cNvGrpSpPr/>
        <p:nvPr/>
      </p:nvGrpSpPr>
      <p:grpSpPr>
        <a:xfrm>
          <a:off x="0" y="0"/>
          <a:ext cx="0" cy="0"/>
          <a:chOff x="0" y="0"/>
          <a:chExt cx="0" cy="0"/>
        </a:xfrm>
      </p:grpSpPr>
      <p:sp>
        <p:nvSpPr>
          <p:cNvPr id="4485" name="Google Shape;4485;gd5745485ff_2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6" name="Google Shape;4486;gd5745485ff_2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9" name="Shape 4259"/>
        <p:cNvGrpSpPr/>
        <p:nvPr/>
      </p:nvGrpSpPr>
      <p:grpSpPr>
        <a:xfrm>
          <a:off x="0" y="0"/>
          <a:ext cx="0" cy="0"/>
          <a:chOff x="0" y="0"/>
          <a:chExt cx="0" cy="0"/>
        </a:xfrm>
      </p:grpSpPr>
      <p:sp>
        <p:nvSpPr>
          <p:cNvPr id="4260" name="Google Shape;4260;g216c229d4d3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1" name="Google Shape;4261;g216c229d4d3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8" name="Shape 4268"/>
        <p:cNvGrpSpPr/>
        <p:nvPr/>
      </p:nvGrpSpPr>
      <p:grpSpPr>
        <a:xfrm>
          <a:off x="0" y="0"/>
          <a:ext cx="0" cy="0"/>
          <a:chOff x="0" y="0"/>
          <a:chExt cx="0" cy="0"/>
        </a:xfrm>
      </p:grpSpPr>
      <p:sp>
        <p:nvSpPr>
          <p:cNvPr id="4269" name="Google Shape;4269;gc0a3bf06c1_1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0" name="Google Shape;4270;gc0a3bf06c1_1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9" name="Shape 4279"/>
        <p:cNvGrpSpPr/>
        <p:nvPr/>
      </p:nvGrpSpPr>
      <p:grpSpPr>
        <a:xfrm>
          <a:off x="0" y="0"/>
          <a:ext cx="0" cy="0"/>
          <a:chOff x="0" y="0"/>
          <a:chExt cx="0" cy="0"/>
        </a:xfrm>
      </p:grpSpPr>
      <p:sp>
        <p:nvSpPr>
          <p:cNvPr id="4280" name="Google Shape;4280;gc5c820a1a6_0_40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1" name="Google Shape;4281;gc5c820a1a6_0_40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0" name="Shape 4290"/>
        <p:cNvGrpSpPr/>
        <p:nvPr/>
      </p:nvGrpSpPr>
      <p:grpSpPr>
        <a:xfrm>
          <a:off x="0" y="0"/>
          <a:ext cx="0" cy="0"/>
          <a:chOff x="0" y="0"/>
          <a:chExt cx="0" cy="0"/>
        </a:xfrm>
      </p:grpSpPr>
      <p:sp>
        <p:nvSpPr>
          <p:cNvPr id="4291" name="Google Shape;4291;gc5c820a1a6_0_19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2" name="Google Shape;4292;gc5c820a1a6_0_19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7" name="Shape 4317"/>
        <p:cNvGrpSpPr/>
        <p:nvPr/>
      </p:nvGrpSpPr>
      <p:grpSpPr>
        <a:xfrm>
          <a:off x="0" y="0"/>
          <a:ext cx="0" cy="0"/>
          <a:chOff x="0" y="0"/>
          <a:chExt cx="0" cy="0"/>
        </a:xfrm>
      </p:grpSpPr>
      <p:sp>
        <p:nvSpPr>
          <p:cNvPr id="4318" name="Google Shape;4318;g216c229d4d3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9" name="Google Shape;4319;g216c229d4d3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Differences:</a:t>
            </a:r>
            <a:endParaRPr/>
          </a:p>
          <a:p>
            <a:pPr indent="0" lvl="0" marL="0" rtl="0" algn="l">
              <a:spcBef>
                <a:spcPts val="0"/>
              </a:spcBef>
              <a:spcAft>
                <a:spcPts val="0"/>
              </a:spcAft>
              <a:buNone/>
            </a:pPr>
            <a:r>
              <a:rPr lang="en"/>
              <a:t>The finderscope is called a red dot finder.</a:t>
            </a:r>
            <a:endParaRPr/>
          </a:p>
          <a:p>
            <a:pPr indent="0" lvl="0" marL="0" rtl="0" algn="l">
              <a:spcBef>
                <a:spcPts val="0"/>
              </a:spcBef>
              <a:spcAft>
                <a:spcPts val="0"/>
              </a:spcAft>
              <a:buNone/>
            </a:pPr>
            <a:r>
              <a:rPr lang="en"/>
              <a:t>The mount is motorised, and will move according to the hand controller.</a:t>
            </a:r>
            <a:endParaRPr/>
          </a:p>
          <a:p>
            <a:pPr indent="0" lvl="0" marL="0" rtl="0" algn="l">
              <a:spcBef>
                <a:spcPts val="0"/>
              </a:spcBef>
              <a:spcAft>
                <a:spcPts val="0"/>
              </a:spcAft>
              <a:buNone/>
            </a:pPr>
            <a:r>
              <a:rPr lang="en"/>
              <a:t>The mount goes between the scope and the tripod.</a:t>
            </a:r>
            <a:endParaRPr/>
          </a:p>
          <a:p>
            <a:pPr indent="0" lvl="0" marL="0" rtl="0" algn="l">
              <a:spcBef>
                <a:spcPts val="0"/>
              </a:spcBef>
              <a:spcAft>
                <a:spcPts val="0"/>
              </a:spcAft>
              <a:buNone/>
            </a:pPr>
            <a:r>
              <a:rPr lang="en"/>
              <a:t>The up/down clutch slots in to the dove tail.  This makes the optical tube stay in place as the mount moves it around and up/down.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6" name="Shape 4336"/>
        <p:cNvGrpSpPr/>
        <p:nvPr/>
      </p:nvGrpSpPr>
      <p:grpSpPr>
        <a:xfrm>
          <a:off x="0" y="0"/>
          <a:ext cx="0" cy="0"/>
          <a:chOff x="0" y="0"/>
          <a:chExt cx="0" cy="0"/>
        </a:xfrm>
      </p:grpSpPr>
      <p:sp>
        <p:nvSpPr>
          <p:cNvPr id="4337" name="Google Shape;4337;g21952dfdc0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8" name="Google Shape;4338;g21952dfdc0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Place the accessory tray into the centre bottom of the tripod and twist to lock in position - it can hold all the little bits and bobs </a:t>
            </a:r>
            <a:r>
              <a:rPr lang="en"/>
              <a:t>safely</a:t>
            </a:r>
            <a:r>
              <a:rPr lang="en"/>
              <a:t> with the scope!  Please do use it to old </a:t>
            </a:r>
            <a:r>
              <a:rPr lang="en"/>
              <a:t>eyepieces</a:t>
            </a:r>
            <a:r>
              <a:rPr lang="en"/>
              <a:t> and lens caps.</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2" name="Shape 4352"/>
        <p:cNvGrpSpPr/>
        <p:nvPr/>
      </p:nvGrpSpPr>
      <p:grpSpPr>
        <a:xfrm>
          <a:off x="0" y="0"/>
          <a:ext cx="0" cy="0"/>
          <a:chOff x="0" y="0"/>
          <a:chExt cx="0" cy="0"/>
        </a:xfrm>
      </p:grpSpPr>
      <p:sp>
        <p:nvSpPr>
          <p:cNvPr id="4353" name="Google Shape;4353;g21952dfdc0a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4" name="Google Shape;4354;g21952dfdc0a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6" name="Shape 4366"/>
        <p:cNvGrpSpPr/>
        <p:nvPr/>
      </p:nvGrpSpPr>
      <p:grpSpPr>
        <a:xfrm>
          <a:off x="0" y="0"/>
          <a:ext cx="0" cy="0"/>
          <a:chOff x="0" y="0"/>
          <a:chExt cx="0" cy="0"/>
        </a:xfrm>
      </p:grpSpPr>
      <p:sp>
        <p:nvSpPr>
          <p:cNvPr id="4367" name="Google Shape;4367;g21952dfdc0a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8" name="Google Shape;4368;g21952dfdc0a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hyperlink" Target="http://bit.ly/2Tynxth" TargetMode="External"/><Relationship Id="rId4" Type="http://schemas.openxmlformats.org/officeDocument/2006/relationships/hyperlink" Target="http://bit.ly/2TyoMsr" TargetMode="External"/><Relationship Id="rId5" Type="http://schemas.openxmlformats.org/officeDocument/2006/relationships/hyperlink" Target="http://bit.ly/2TtBDfr" TargetMode="Externa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1044750" y="1219900"/>
            <a:ext cx="7054500" cy="1689300"/>
          </a:xfrm>
          <a:prstGeom prst="rect">
            <a:avLst/>
          </a:prstGeom>
          <a:effectLst>
            <a:outerShdw blurRad="28575" rotWithShape="0" algn="bl" dir="8340000" dist="38100">
              <a:srgbClr val="000000">
                <a:alpha val="68000"/>
              </a:srgbClr>
            </a:outerShdw>
          </a:effectLst>
        </p:spPr>
        <p:txBody>
          <a:bodyPr anchorCtr="0" anchor="t" bIns="91425" lIns="91425" spcFirstLastPara="1" rIns="91425" wrap="square" tIns="91425">
            <a:noAutofit/>
          </a:bodyPr>
          <a:lstStyle>
            <a:lvl1pPr lvl="0" rtl="0" algn="ctr">
              <a:spcBef>
                <a:spcPts val="0"/>
              </a:spcBef>
              <a:spcAft>
                <a:spcPts val="0"/>
              </a:spcAft>
              <a:buClr>
                <a:schemeClr val="dk1"/>
              </a:buClr>
              <a:buSzPts val="5200"/>
              <a:buNone/>
              <a:defRPr sz="6000">
                <a:solidFill>
                  <a:schemeClr val="dk1"/>
                </a:solidFill>
              </a:defRPr>
            </a:lvl1pPr>
            <a:lvl2pPr lvl="1" rtl="0" algn="ctr">
              <a:spcBef>
                <a:spcPts val="0"/>
              </a:spcBef>
              <a:spcAft>
                <a:spcPts val="0"/>
              </a:spcAft>
              <a:buClr>
                <a:schemeClr val="dk1"/>
              </a:buClr>
              <a:buSzPts val="5200"/>
              <a:buNone/>
              <a:defRPr b="1" sz="5200">
                <a:solidFill>
                  <a:schemeClr val="dk1"/>
                </a:solidFill>
              </a:defRPr>
            </a:lvl2pPr>
            <a:lvl3pPr lvl="2" rtl="0" algn="ctr">
              <a:spcBef>
                <a:spcPts val="0"/>
              </a:spcBef>
              <a:spcAft>
                <a:spcPts val="0"/>
              </a:spcAft>
              <a:buClr>
                <a:schemeClr val="dk1"/>
              </a:buClr>
              <a:buSzPts val="5200"/>
              <a:buNone/>
              <a:defRPr b="1" sz="5200">
                <a:solidFill>
                  <a:schemeClr val="dk1"/>
                </a:solidFill>
              </a:defRPr>
            </a:lvl3pPr>
            <a:lvl4pPr lvl="3" rtl="0" algn="ctr">
              <a:spcBef>
                <a:spcPts val="0"/>
              </a:spcBef>
              <a:spcAft>
                <a:spcPts val="0"/>
              </a:spcAft>
              <a:buClr>
                <a:schemeClr val="dk1"/>
              </a:buClr>
              <a:buSzPts val="5200"/>
              <a:buNone/>
              <a:defRPr b="1" sz="5200">
                <a:solidFill>
                  <a:schemeClr val="dk1"/>
                </a:solidFill>
              </a:defRPr>
            </a:lvl4pPr>
            <a:lvl5pPr lvl="4" rtl="0" algn="ctr">
              <a:spcBef>
                <a:spcPts val="0"/>
              </a:spcBef>
              <a:spcAft>
                <a:spcPts val="0"/>
              </a:spcAft>
              <a:buClr>
                <a:schemeClr val="dk1"/>
              </a:buClr>
              <a:buSzPts val="5200"/>
              <a:buNone/>
              <a:defRPr b="1" sz="5200">
                <a:solidFill>
                  <a:schemeClr val="dk1"/>
                </a:solidFill>
              </a:defRPr>
            </a:lvl5pPr>
            <a:lvl6pPr lvl="5" rtl="0" algn="ctr">
              <a:spcBef>
                <a:spcPts val="0"/>
              </a:spcBef>
              <a:spcAft>
                <a:spcPts val="0"/>
              </a:spcAft>
              <a:buClr>
                <a:schemeClr val="dk1"/>
              </a:buClr>
              <a:buSzPts val="5200"/>
              <a:buNone/>
              <a:defRPr b="1" sz="5200">
                <a:solidFill>
                  <a:schemeClr val="dk1"/>
                </a:solidFill>
              </a:defRPr>
            </a:lvl6pPr>
            <a:lvl7pPr lvl="6" rtl="0" algn="ctr">
              <a:spcBef>
                <a:spcPts val="0"/>
              </a:spcBef>
              <a:spcAft>
                <a:spcPts val="0"/>
              </a:spcAft>
              <a:buClr>
                <a:schemeClr val="dk1"/>
              </a:buClr>
              <a:buSzPts val="5200"/>
              <a:buNone/>
              <a:defRPr b="1" sz="5200">
                <a:solidFill>
                  <a:schemeClr val="dk1"/>
                </a:solidFill>
              </a:defRPr>
            </a:lvl7pPr>
            <a:lvl8pPr lvl="7" rtl="0" algn="ctr">
              <a:spcBef>
                <a:spcPts val="0"/>
              </a:spcBef>
              <a:spcAft>
                <a:spcPts val="0"/>
              </a:spcAft>
              <a:buClr>
                <a:schemeClr val="dk1"/>
              </a:buClr>
              <a:buSzPts val="5200"/>
              <a:buNone/>
              <a:defRPr b="1" sz="5200">
                <a:solidFill>
                  <a:schemeClr val="dk1"/>
                </a:solidFill>
              </a:defRPr>
            </a:lvl8pPr>
            <a:lvl9pPr lvl="8" rtl="0" algn="ctr">
              <a:spcBef>
                <a:spcPts val="0"/>
              </a:spcBef>
              <a:spcAft>
                <a:spcPts val="0"/>
              </a:spcAft>
              <a:buClr>
                <a:schemeClr val="dk1"/>
              </a:buClr>
              <a:buSzPts val="5200"/>
              <a:buNone/>
              <a:defRPr b="1" sz="5200">
                <a:solidFill>
                  <a:schemeClr val="dk1"/>
                </a:solidFill>
              </a:defRPr>
            </a:lvl9pPr>
          </a:lstStyle>
          <a:p/>
        </p:txBody>
      </p:sp>
      <p:sp>
        <p:nvSpPr>
          <p:cNvPr id="11" name="Google Shape;11;p2"/>
          <p:cNvSpPr txBox="1"/>
          <p:nvPr>
            <p:ph idx="1" type="subTitle"/>
          </p:nvPr>
        </p:nvSpPr>
        <p:spPr>
          <a:xfrm>
            <a:off x="2117700" y="3268525"/>
            <a:ext cx="4908600" cy="372000"/>
          </a:xfrm>
          <a:prstGeom prst="rect">
            <a:avLst/>
          </a:prstGeom>
          <a:noFill/>
          <a:ln>
            <a:noFill/>
          </a:ln>
          <a:effectLst>
            <a:outerShdw blurRad="28575" rotWithShape="0" algn="bl" dist="19050">
              <a:srgbClr val="000000">
                <a:alpha val="94000"/>
              </a:srgbClr>
            </a:outerShdw>
          </a:effectLst>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800"/>
              <a:buFont typeface="Raleway Medium"/>
              <a:buNone/>
              <a:defRPr sz="2000">
                <a:solidFill>
                  <a:schemeClr val="dk1"/>
                </a:solidFill>
                <a:latin typeface="Raleway Medium"/>
                <a:ea typeface="Raleway Medium"/>
                <a:cs typeface="Raleway Medium"/>
                <a:sym typeface="Raleway Medium"/>
              </a:defRPr>
            </a:lvl1pPr>
            <a:lvl2pPr lvl="1" rtl="0" algn="ctr">
              <a:lnSpc>
                <a:spcPct val="100000"/>
              </a:lnSpc>
              <a:spcBef>
                <a:spcPts val="0"/>
              </a:spcBef>
              <a:spcAft>
                <a:spcPts val="0"/>
              </a:spcAft>
              <a:buClr>
                <a:schemeClr val="dk1"/>
              </a:buClr>
              <a:buSzPts val="2800"/>
              <a:buFont typeface="Raleway Medium"/>
              <a:buNone/>
              <a:defRPr sz="2800">
                <a:solidFill>
                  <a:schemeClr val="dk1"/>
                </a:solidFill>
                <a:latin typeface="Raleway Medium"/>
                <a:ea typeface="Raleway Medium"/>
                <a:cs typeface="Raleway Medium"/>
                <a:sym typeface="Raleway Medium"/>
              </a:defRPr>
            </a:lvl2pPr>
            <a:lvl3pPr lvl="2" rtl="0" algn="ctr">
              <a:lnSpc>
                <a:spcPct val="100000"/>
              </a:lnSpc>
              <a:spcBef>
                <a:spcPts val="0"/>
              </a:spcBef>
              <a:spcAft>
                <a:spcPts val="0"/>
              </a:spcAft>
              <a:buClr>
                <a:schemeClr val="dk1"/>
              </a:buClr>
              <a:buSzPts val="2800"/>
              <a:buFont typeface="Raleway Medium"/>
              <a:buNone/>
              <a:defRPr sz="2800">
                <a:solidFill>
                  <a:schemeClr val="dk1"/>
                </a:solidFill>
                <a:latin typeface="Raleway Medium"/>
                <a:ea typeface="Raleway Medium"/>
                <a:cs typeface="Raleway Medium"/>
                <a:sym typeface="Raleway Medium"/>
              </a:defRPr>
            </a:lvl3pPr>
            <a:lvl4pPr lvl="3" rtl="0" algn="ctr">
              <a:lnSpc>
                <a:spcPct val="100000"/>
              </a:lnSpc>
              <a:spcBef>
                <a:spcPts val="0"/>
              </a:spcBef>
              <a:spcAft>
                <a:spcPts val="0"/>
              </a:spcAft>
              <a:buClr>
                <a:schemeClr val="dk1"/>
              </a:buClr>
              <a:buSzPts val="2800"/>
              <a:buFont typeface="Raleway Medium"/>
              <a:buNone/>
              <a:defRPr sz="2800">
                <a:solidFill>
                  <a:schemeClr val="dk1"/>
                </a:solidFill>
                <a:latin typeface="Raleway Medium"/>
                <a:ea typeface="Raleway Medium"/>
                <a:cs typeface="Raleway Medium"/>
                <a:sym typeface="Raleway Medium"/>
              </a:defRPr>
            </a:lvl4pPr>
            <a:lvl5pPr lvl="4" rtl="0" algn="ctr">
              <a:lnSpc>
                <a:spcPct val="100000"/>
              </a:lnSpc>
              <a:spcBef>
                <a:spcPts val="0"/>
              </a:spcBef>
              <a:spcAft>
                <a:spcPts val="0"/>
              </a:spcAft>
              <a:buClr>
                <a:schemeClr val="dk1"/>
              </a:buClr>
              <a:buSzPts val="2800"/>
              <a:buFont typeface="Raleway Medium"/>
              <a:buNone/>
              <a:defRPr sz="2800">
                <a:solidFill>
                  <a:schemeClr val="dk1"/>
                </a:solidFill>
                <a:latin typeface="Raleway Medium"/>
                <a:ea typeface="Raleway Medium"/>
                <a:cs typeface="Raleway Medium"/>
                <a:sym typeface="Raleway Medium"/>
              </a:defRPr>
            </a:lvl5pPr>
            <a:lvl6pPr lvl="5" rtl="0" algn="ctr">
              <a:lnSpc>
                <a:spcPct val="100000"/>
              </a:lnSpc>
              <a:spcBef>
                <a:spcPts val="0"/>
              </a:spcBef>
              <a:spcAft>
                <a:spcPts val="0"/>
              </a:spcAft>
              <a:buClr>
                <a:schemeClr val="dk1"/>
              </a:buClr>
              <a:buSzPts val="2800"/>
              <a:buFont typeface="Raleway Medium"/>
              <a:buNone/>
              <a:defRPr sz="2800">
                <a:solidFill>
                  <a:schemeClr val="dk1"/>
                </a:solidFill>
                <a:latin typeface="Raleway Medium"/>
                <a:ea typeface="Raleway Medium"/>
                <a:cs typeface="Raleway Medium"/>
                <a:sym typeface="Raleway Medium"/>
              </a:defRPr>
            </a:lvl6pPr>
            <a:lvl7pPr lvl="6" rtl="0" algn="ctr">
              <a:lnSpc>
                <a:spcPct val="100000"/>
              </a:lnSpc>
              <a:spcBef>
                <a:spcPts val="0"/>
              </a:spcBef>
              <a:spcAft>
                <a:spcPts val="0"/>
              </a:spcAft>
              <a:buClr>
                <a:schemeClr val="dk1"/>
              </a:buClr>
              <a:buSzPts val="2800"/>
              <a:buFont typeface="Raleway Medium"/>
              <a:buNone/>
              <a:defRPr sz="2800">
                <a:solidFill>
                  <a:schemeClr val="dk1"/>
                </a:solidFill>
                <a:latin typeface="Raleway Medium"/>
                <a:ea typeface="Raleway Medium"/>
                <a:cs typeface="Raleway Medium"/>
                <a:sym typeface="Raleway Medium"/>
              </a:defRPr>
            </a:lvl7pPr>
            <a:lvl8pPr lvl="7" rtl="0" algn="ctr">
              <a:lnSpc>
                <a:spcPct val="100000"/>
              </a:lnSpc>
              <a:spcBef>
                <a:spcPts val="0"/>
              </a:spcBef>
              <a:spcAft>
                <a:spcPts val="0"/>
              </a:spcAft>
              <a:buClr>
                <a:schemeClr val="dk1"/>
              </a:buClr>
              <a:buSzPts val="2800"/>
              <a:buFont typeface="Raleway Medium"/>
              <a:buNone/>
              <a:defRPr sz="2800">
                <a:solidFill>
                  <a:schemeClr val="dk1"/>
                </a:solidFill>
                <a:latin typeface="Raleway Medium"/>
                <a:ea typeface="Raleway Medium"/>
                <a:cs typeface="Raleway Medium"/>
                <a:sym typeface="Raleway Medium"/>
              </a:defRPr>
            </a:lvl8pPr>
            <a:lvl9pPr lvl="8" rtl="0" algn="ctr">
              <a:lnSpc>
                <a:spcPct val="100000"/>
              </a:lnSpc>
              <a:spcBef>
                <a:spcPts val="0"/>
              </a:spcBef>
              <a:spcAft>
                <a:spcPts val="0"/>
              </a:spcAft>
              <a:buClr>
                <a:schemeClr val="dk1"/>
              </a:buClr>
              <a:buSzPts val="2800"/>
              <a:buFont typeface="Raleway Medium"/>
              <a:buNone/>
              <a:defRPr sz="2800">
                <a:solidFill>
                  <a:schemeClr val="dk1"/>
                </a:solidFill>
                <a:latin typeface="Raleway Medium"/>
                <a:ea typeface="Raleway Medium"/>
                <a:cs typeface="Raleway Medium"/>
                <a:sym typeface="Raleway Medium"/>
              </a:defRPr>
            </a:lvl9pPr>
          </a:lstStyle>
          <a:p/>
        </p:txBody>
      </p:sp>
      <p:grpSp>
        <p:nvGrpSpPr>
          <p:cNvPr id="12" name="Google Shape;12;p2"/>
          <p:cNvGrpSpPr/>
          <p:nvPr/>
        </p:nvGrpSpPr>
        <p:grpSpPr>
          <a:xfrm>
            <a:off x="-81925" y="45900"/>
            <a:ext cx="1882050" cy="1783050"/>
            <a:chOff x="-187100" y="291025"/>
            <a:chExt cx="1882050" cy="1783050"/>
          </a:xfrm>
        </p:grpSpPr>
        <p:grpSp>
          <p:nvGrpSpPr>
            <p:cNvPr id="13" name="Google Shape;13;p2"/>
            <p:cNvGrpSpPr/>
            <p:nvPr/>
          </p:nvGrpSpPr>
          <p:grpSpPr>
            <a:xfrm>
              <a:off x="-187100" y="291025"/>
              <a:ext cx="1882050" cy="1783050"/>
              <a:chOff x="-187100" y="291025"/>
              <a:chExt cx="1882050" cy="1783050"/>
            </a:xfrm>
          </p:grpSpPr>
          <p:sp>
            <p:nvSpPr>
              <p:cNvPr id="14" name="Google Shape;14;p2"/>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15" name="Google Shape;15;p2"/>
              <p:cNvSpPr/>
              <p:nvPr/>
            </p:nvSpPr>
            <p:spPr>
              <a:xfrm>
                <a:off x="1088900" y="8522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842575" y="165527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59275" y="194597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443575" y="51230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502675" y="173412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1566850" y="171935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 name="Google Shape;21;p2"/>
            <p:cNvGrpSpPr/>
            <p:nvPr/>
          </p:nvGrpSpPr>
          <p:grpSpPr>
            <a:xfrm>
              <a:off x="-187100" y="291025"/>
              <a:ext cx="1882050" cy="1783050"/>
              <a:chOff x="-187100" y="291025"/>
              <a:chExt cx="1882050" cy="1783050"/>
            </a:xfrm>
          </p:grpSpPr>
          <p:sp>
            <p:nvSpPr>
              <p:cNvPr id="22" name="Google Shape;22;p2"/>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p:spPr>
          </p:sp>
          <p:sp>
            <p:nvSpPr>
              <p:cNvPr id="23" name="Google Shape;23;p2"/>
              <p:cNvSpPr/>
              <p:nvPr/>
            </p:nvSpPr>
            <p:spPr>
              <a:xfrm>
                <a:off x="1088900" y="8522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842575" y="165527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59275" y="194597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a:off x="443575" y="51230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
              <p:cNvSpPr/>
              <p:nvPr/>
            </p:nvSpPr>
            <p:spPr>
              <a:xfrm>
                <a:off x="502675" y="173412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1566850" y="171935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9" name="Google Shape;29;p2"/>
          <p:cNvGrpSpPr/>
          <p:nvPr/>
        </p:nvGrpSpPr>
        <p:grpSpPr>
          <a:xfrm>
            <a:off x="113450" y="3828000"/>
            <a:ext cx="216300" cy="216300"/>
            <a:chOff x="113450" y="3828000"/>
            <a:chExt cx="216300" cy="216300"/>
          </a:xfrm>
        </p:grpSpPr>
        <p:sp>
          <p:nvSpPr>
            <p:cNvPr id="30" name="Google Shape;30;p2"/>
            <p:cNvSpPr/>
            <p:nvPr/>
          </p:nvSpPr>
          <p:spPr>
            <a:xfrm>
              <a:off x="113450" y="382800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a:off x="113450" y="382800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 name="Google Shape;32;p2"/>
          <p:cNvGrpSpPr/>
          <p:nvPr/>
        </p:nvGrpSpPr>
        <p:grpSpPr>
          <a:xfrm rot="2499097">
            <a:off x="1399753" y="3424871"/>
            <a:ext cx="1640126" cy="1823655"/>
            <a:chOff x="901725" y="3399375"/>
            <a:chExt cx="1640125" cy="1823654"/>
          </a:xfrm>
        </p:grpSpPr>
        <p:grpSp>
          <p:nvGrpSpPr>
            <p:cNvPr id="33" name="Google Shape;33;p2"/>
            <p:cNvGrpSpPr/>
            <p:nvPr/>
          </p:nvGrpSpPr>
          <p:grpSpPr>
            <a:xfrm>
              <a:off x="901725" y="3399375"/>
              <a:ext cx="1640125" cy="1823654"/>
              <a:chOff x="901725" y="3399375"/>
              <a:chExt cx="1640125" cy="1823654"/>
            </a:xfrm>
          </p:grpSpPr>
          <p:sp>
            <p:nvSpPr>
              <p:cNvPr id="34" name="Google Shape;34;p2"/>
              <p:cNvSpPr/>
              <p:nvPr/>
            </p:nvSpPr>
            <p:spPr>
              <a:xfrm>
                <a:off x="985519" y="3498679"/>
                <a:ext cx="1468175" cy="1724350"/>
              </a:xfrm>
              <a:custGeom>
                <a:rect b="b" l="l" r="r" t="t"/>
                <a:pathLst>
                  <a:path extrusionOk="0" h="68974" w="58727">
                    <a:moveTo>
                      <a:pt x="157" y="60573"/>
                    </a:moveTo>
                    <a:lnTo>
                      <a:pt x="57544" y="0"/>
                    </a:lnTo>
                    <a:lnTo>
                      <a:pt x="58727" y="68974"/>
                    </a:lnTo>
                    <a:lnTo>
                      <a:pt x="0" y="60697"/>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35" name="Google Shape;35;p2"/>
              <p:cNvSpPr/>
              <p:nvPr/>
            </p:nvSpPr>
            <p:spPr>
              <a:xfrm>
                <a:off x="2325550" y="3399375"/>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2"/>
              <p:cNvSpPr/>
              <p:nvPr/>
            </p:nvSpPr>
            <p:spPr>
              <a:xfrm>
                <a:off x="901725" y="4911875"/>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 name="Google Shape;37;p2"/>
            <p:cNvGrpSpPr/>
            <p:nvPr/>
          </p:nvGrpSpPr>
          <p:grpSpPr>
            <a:xfrm>
              <a:off x="901725" y="3399375"/>
              <a:ext cx="1640125" cy="1823654"/>
              <a:chOff x="901725" y="3399375"/>
              <a:chExt cx="1640125" cy="1823654"/>
            </a:xfrm>
          </p:grpSpPr>
          <p:sp>
            <p:nvSpPr>
              <p:cNvPr id="38" name="Google Shape;38;p2"/>
              <p:cNvSpPr/>
              <p:nvPr/>
            </p:nvSpPr>
            <p:spPr>
              <a:xfrm>
                <a:off x="982316" y="3498679"/>
                <a:ext cx="1471400" cy="1724350"/>
              </a:xfrm>
              <a:custGeom>
                <a:rect b="b" l="l" r="r" t="t"/>
                <a:pathLst>
                  <a:path extrusionOk="0" h="68974" w="58856">
                    <a:moveTo>
                      <a:pt x="0" y="60696"/>
                    </a:moveTo>
                    <a:lnTo>
                      <a:pt x="57672" y="0"/>
                    </a:lnTo>
                    <a:lnTo>
                      <a:pt x="58856" y="68974"/>
                    </a:lnTo>
                    <a:lnTo>
                      <a:pt x="128" y="60697"/>
                    </a:lnTo>
                  </a:path>
                </a:pathLst>
              </a:custGeom>
              <a:noFill/>
              <a:ln cap="flat" cmpd="sng" w="28575">
                <a:solidFill>
                  <a:schemeClr val="dk1"/>
                </a:solidFill>
                <a:prstDash val="solid"/>
                <a:round/>
                <a:headEnd len="med" w="med" type="none"/>
                <a:tailEnd len="med" w="med" type="none"/>
              </a:ln>
            </p:spPr>
          </p:sp>
          <p:sp>
            <p:nvSpPr>
              <p:cNvPr id="39" name="Google Shape;39;p2"/>
              <p:cNvSpPr/>
              <p:nvPr/>
            </p:nvSpPr>
            <p:spPr>
              <a:xfrm>
                <a:off x="2325550" y="3399375"/>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2"/>
              <p:cNvSpPr/>
              <p:nvPr/>
            </p:nvSpPr>
            <p:spPr>
              <a:xfrm>
                <a:off x="901725" y="4911875"/>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1" name="Google Shape;41;p2"/>
          <p:cNvGrpSpPr/>
          <p:nvPr/>
        </p:nvGrpSpPr>
        <p:grpSpPr>
          <a:xfrm rot="-3541377">
            <a:off x="7595343" y="3139545"/>
            <a:ext cx="636116" cy="2821695"/>
            <a:chOff x="7217125" y="3042925"/>
            <a:chExt cx="477825" cy="2119625"/>
          </a:xfrm>
        </p:grpSpPr>
        <p:grpSp>
          <p:nvGrpSpPr>
            <p:cNvPr id="42" name="Google Shape;42;p2"/>
            <p:cNvGrpSpPr/>
            <p:nvPr/>
          </p:nvGrpSpPr>
          <p:grpSpPr>
            <a:xfrm>
              <a:off x="7217125" y="3042925"/>
              <a:ext cx="477825" cy="2119625"/>
              <a:chOff x="7217125" y="3042925"/>
              <a:chExt cx="477825" cy="2119625"/>
            </a:xfrm>
          </p:grpSpPr>
          <p:sp>
            <p:nvSpPr>
              <p:cNvPr id="43" name="Google Shape;43;p2"/>
              <p:cNvSpPr/>
              <p:nvPr/>
            </p:nvSpPr>
            <p:spPr>
              <a:xfrm>
                <a:off x="7307175" y="3122875"/>
                <a:ext cx="320225" cy="2039675"/>
              </a:xfrm>
              <a:custGeom>
                <a:rect b="b" l="l" r="r" t="t"/>
                <a:pathLst>
                  <a:path extrusionOk="0" h="81587" w="12809">
                    <a:moveTo>
                      <a:pt x="1182" y="0"/>
                    </a:moveTo>
                    <a:lnTo>
                      <a:pt x="0" y="22860"/>
                    </a:lnTo>
                    <a:lnTo>
                      <a:pt x="12415" y="64048"/>
                    </a:lnTo>
                    <a:lnTo>
                      <a:pt x="12809" y="81587"/>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44" name="Google Shape;44;p2"/>
              <p:cNvSpPr/>
              <p:nvPr/>
            </p:nvSpPr>
            <p:spPr>
              <a:xfrm>
                <a:off x="7251600" y="30429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2"/>
              <p:cNvSpPr/>
              <p:nvPr/>
            </p:nvSpPr>
            <p:spPr>
              <a:xfrm>
                <a:off x="7217125" y="3609500"/>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2"/>
              <p:cNvSpPr/>
              <p:nvPr/>
            </p:nvSpPr>
            <p:spPr>
              <a:xfrm>
                <a:off x="7517650" y="4594850"/>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 name="Google Shape;47;p2"/>
            <p:cNvGrpSpPr/>
            <p:nvPr/>
          </p:nvGrpSpPr>
          <p:grpSpPr>
            <a:xfrm>
              <a:off x="7217125" y="3042925"/>
              <a:ext cx="477825" cy="2119625"/>
              <a:chOff x="7217125" y="3042925"/>
              <a:chExt cx="477825" cy="2119625"/>
            </a:xfrm>
          </p:grpSpPr>
          <p:sp>
            <p:nvSpPr>
              <p:cNvPr id="48" name="Google Shape;48;p2"/>
              <p:cNvSpPr/>
              <p:nvPr/>
            </p:nvSpPr>
            <p:spPr>
              <a:xfrm>
                <a:off x="7307175" y="3122875"/>
                <a:ext cx="320225" cy="2039675"/>
              </a:xfrm>
              <a:custGeom>
                <a:rect b="b" l="l" r="r" t="t"/>
                <a:pathLst>
                  <a:path extrusionOk="0" h="81587" w="12809">
                    <a:moveTo>
                      <a:pt x="1182" y="0"/>
                    </a:moveTo>
                    <a:lnTo>
                      <a:pt x="0" y="22860"/>
                    </a:lnTo>
                    <a:lnTo>
                      <a:pt x="12415" y="64048"/>
                    </a:lnTo>
                    <a:lnTo>
                      <a:pt x="12809" y="81587"/>
                    </a:lnTo>
                  </a:path>
                </a:pathLst>
              </a:custGeom>
              <a:noFill/>
              <a:ln cap="flat" cmpd="sng" w="28575">
                <a:solidFill>
                  <a:schemeClr val="dk1"/>
                </a:solidFill>
                <a:prstDash val="solid"/>
                <a:round/>
                <a:headEnd len="med" w="med" type="none"/>
                <a:tailEnd len="med" w="med" type="none"/>
              </a:ln>
            </p:spPr>
          </p:sp>
          <p:sp>
            <p:nvSpPr>
              <p:cNvPr id="49" name="Google Shape;49;p2"/>
              <p:cNvSpPr/>
              <p:nvPr/>
            </p:nvSpPr>
            <p:spPr>
              <a:xfrm>
                <a:off x="7251600" y="30429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2"/>
              <p:cNvSpPr/>
              <p:nvPr/>
            </p:nvSpPr>
            <p:spPr>
              <a:xfrm>
                <a:off x="7217125" y="3609500"/>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2"/>
              <p:cNvSpPr/>
              <p:nvPr/>
            </p:nvSpPr>
            <p:spPr>
              <a:xfrm>
                <a:off x="7517650" y="4594850"/>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2" name="Google Shape;52;p2"/>
          <p:cNvGrpSpPr/>
          <p:nvPr/>
        </p:nvGrpSpPr>
        <p:grpSpPr>
          <a:xfrm>
            <a:off x="8600850" y="2790450"/>
            <a:ext cx="216300" cy="216300"/>
            <a:chOff x="8246800" y="2151200"/>
            <a:chExt cx="216300" cy="216300"/>
          </a:xfrm>
        </p:grpSpPr>
        <p:sp>
          <p:nvSpPr>
            <p:cNvPr id="53" name="Google Shape;53;p2"/>
            <p:cNvSpPr/>
            <p:nvPr/>
          </p:nvSpPr>
          <p:spPr>
            <a:xfrm>
              <a:off x="8246800" y="215120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2"/>
            <p:cNvSpPr/>
            <p:nvPr/>
          </p:nvSpPr>
          <p:spPr>
            <a:xfrm>
              <a:off x="8246800" y="215120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 name="Google Shape;55;p2"/>
          <p:cNvGrpSpPr/>
          <p:nvPr/>
        </p:nvGrpSpPr>
        <p:grpSpPr>
          <a:xfrm>
            <a:off x="5103300" y="-193866"/>
            <a:ext cx="3901750" cy="2137666"/>
            <a:chOff x="5103300" y="-193866"/>
            <a:chExt cx="3901750" cy="2137666"/>
          </a:xfrm>
        </p:grpSpPr>
        <p:grpSp>
          <p:nvGrpSpPr>
            <p:cNvPr id="56" name="Google Shape;56;p2"/>
            <p:cNvGrpSpPr/>
            <p:nvPr/>
          </p:nvGrpSpPr>
          <p:grpSpPr>
            <a:xfrm>
              <a:off x="5103300" y="-193866"/>
              <a:ext cx="3901750" cy="2137666"/>
              <a:chOff x="5103300" y="-193866"/>
              <a:chExt cx="3901750" cy="2137666"/>
            </a:xfrm>
          </p:grpSpPr>
          <p:grpSp>
            <p:nvGrpSpPr>
              <p:cNvPr id="57" name="Google Shape;57;p2"/>
              <p:cNvGrpSpPr/>
              <p:nvPr/>
            </p:nvGrpSpPr>
            <p:grpSpPr>
              <a:xfrm>
                <a:off x="5103300" y="-193866"/>
                <a:ext cx="3832975" cy="2026966"/>
                <a:chOff x="5103300" y="-193866"/>
                <a:chExt cx="3832975" cy="2026966"/>
              </a:xfrm>
            </p:grpSpPr>
            <p:sp>
              <p:nvSpPr>
                <p:cNvPr id="58" name="Google Shape;58;p2"/>
                <p:cNvSpPr/>
                <p:nvPr/>
              </p:nvSpPr>
              <p:spPr>
                <a:xfrm>
                  <a:off x="5103300" y="-39050"/>
                  <a:ext cx="3832975" cy="1872150"/>
                </a:xfrm>
                <a:custGeom>
                  <a:rect b="b" l="l" r="r" t="t"/>
                  <a:pathLst>
                    <a:path extrusionOk="0" h="74886" w="153319">
                      <a:moveTo>
                        <a:pt x="0" y="0"/>
                      </a:moveTo>
                      <a:lnTo>
                        <a:pt x="14977" y="11232"/>
                      </a:lnTo>
                      <a:lnTo>
                        <a:pt x="96366" y="47887"/>
                      </a:lnTo>
                      <a:lnTo>
                        <a:pt x="109964" y="63062"/>
                      </a:lnTo>
                      <a:lnTo>
                        <a:pt x="126321" y="74886"/>
                      </a:lnTo>
                      <a:lnTo>
                        <a:pt x="153319" y="72915"/>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59" name="Google Shape;59;p2"/>
                <p:cNvSpPr/>
                <p:nvPr/>
              </p:nvSpPr>
              <p:spPr>
                <a:xfrm>
                  <a:off x="5926050" y="-67150"/>
                  <a:ext cx="1689875" cy="793200"/>
                </a:xfrm>
                <a:custGeom>
                  <a:rect b="b" l="l" r="r" t="t"/>
                  <a:pathLst>
                    <a:path extrusionOk="0" h="31728" w="67595">
                      <a:moveTo>
                        <a:pt x="0" y="0"/>
                      </a:moveTo>
                      <a:lnTo>
                        <a:pt x="38429" y="14189"/>
                      </a:lnTo>
                      <a:lnTo>
                        <a:pt x="67595" y="31728"/>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60" name="Google Shape;60;p2"/>
                <p:cNvSpPr/>
                <p:nvPr/>
              </p:nvSpPr>
              <p:spPr>
                <a:xfrm>
                  <a:off x="7512450" y="-69575"/>
                  <a:ext cx="743950" cy="1221825"/>
                </a:xfrm>
                <a:custGeom>
                  <a:rect b="b" l="l" r="r" t="t"/>
                  <a:pathLst>
                    <a:path extrusionOk="0" h="48873" w="29758">
                      <a:moveTo>
                        <a:pt x="0" y="48873"/>
                      </a:moveTo>
                      <a:lnTo>
                        <a:pt x="3745" y="31728"/>
                      </a:lnTo>
                      <a:lnTo>
                        <a:pt x="29758" y="0"/>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61" name="Google Shape;61;p2"/>
                <p:cNvSpPr/>
                <p:nvPr/>
              </p:nvSpPr>
              <p:spPr>
                <a:xfrm rot="843425">
                  <a:off x="7812999" y="-167612"/>
                  <a:ext cx="261137" cy="364592"/>
                </a:xfrm>
                <a:custGeom>
                  <a:rect b="b" l="l" r="r" t="t"/>
                  <a:pathLst>
                    <a:path extrusionOk="0" h="14583" w="10445">
                      <a:moveTo>
                        <a:pt x="0" y="0"/>
                      </a:moveTo>
                      <a:lnTo>
                        <a:pt x="10445" y="14583"/>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grpSp>
          <p:sp>
            <p:nvSpPr>
              <p:cNvPr id="62" name="Google Shape;62;p2"/>
              <p:cNvSpPr/>
              <p:nvPr/>
            </p:nvSpPr>
            <p:spPr>
              <a:xfrm>
                <a:off x="8788750" y="169300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2"/>
              <p:cNvSpPr/>
              <p:nvPr/>
            </p:nvSpPr>
            <p:spPr>
              <a:xfrm>
                <a:off x="8172900" y="172750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2"/>
              <p:cNvSpPr/>
              <p:nvPr/>
            </p:nvSpPr>
            <p:spPr>
              <a:xfrm>
                <a:off x="7897025" y="9675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2"/>
              <p:cNvSpPr/>
              <p:nvPr/>
            </p:nvSpPr>
            <p:spPr>
              <a:xfrm>
                <a:off x="6758950" y="19035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2"/>
              <p:cNvSpPr/>
              <p:nvPr/>
            </p:nvSpPr>
            <p:spPr>
              <a:xfrm>
                <a:off x="7808150" y="1478550"/>
                <a:ext cx="138000" cy="1380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2"/>
              <p:cNvSpPr/>
              <p:nvPr/>
            </p:nvSpPr>
            <p:spPr>
              <a:xfrm>
                <a:off x="7419125" y="1087025"/>
                <a:ext cx="182100" cy="182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2"/>
              <p:cNvSpPr/>
              <p:nvPr/>
            </p:nvSpPr>
            <p:spPr>
              <a:xfrm>
                <a:off x="7551950" y="655800"/>
                <a:ext cx="138000" cy="1380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2"/>
              <p:cNvSpPr/>
              <p:nvPr/>
            </p:nvSpPr>
            <p:spPr>
              <a:xfrm>
                <a:off x="6473000" y="650850"/>
                <a:ext cx="138000" cy="1380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2"/>
              <p:cNvSpPr/>
              <p:nvPr/>
            </p:nvSpPr>
            <p:spPr>
              <a:xfrm>
                <a:off x="5418675" y="163125"/>
                <a:ext cx="138000" cy="1380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2"/>
              <p:cNvSpPr/>
              <p:nvPr/>
            </p:nvSpPr>
            <p:spPr>
              <a:xfrm rot="283934">
                <a:off x="6596289" y="-122138"/>
                <a:ext cx="261127" cy="364578"/>
              </a:xfrm>
              <a:custGeom>
                <a:rect b="b" l="l" r="r" t="t"/>
                <a:pathLst>
                  <a:path extrusionOk="0" h="14583" w="10445">
                    <a:moveTo>
                      <a:pt x="0" y="0"/>
                    </a:moveTo>
                    <a:lnTo>
                      <a:pt x="10445" y="14583"/>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grpSp>
        <p:grpSp>
          <p:nvGrpSpPr>
            <p:cNvPr id="72" name="Google Shape;72;p2"/>
            <p:cNvGrpSpPr/>
            <p:nvPr/>
          </p:nvGrpSpPr>
          <p:grpSpPr>
            <a:xfrm>
              <a:off x="5103300" y="-193866"/>
              <a:ext cx="3901750" cy="2137666"/>
              <a:chOff x="5103300" y="-193866"/>
              <a:chExt cx="3901750" cy="2137666"/>
            </a:xfrm>
          </p:grpSpPr>
          <p:grpSp>
            <p:nvGrpSpPr>
              <p:cNvPr id="73" name="Google Shape;73;p2"/>
              <p:cNvGrpSpPr/>
              <p:nvPr/>
            </p:nvGrpSpPr>
            <p:grpSpPr>
              <a:xfrm>
                <a:off x="5103300" y="-193866"/>
                <a:ext cx="3832975" cy="2026966"/>
                <a:chOff x="5103300" y="-193866"/>
                <a:chExt cx="3832975" cy="2026966"/>
              </a:xfrm>
            </p:grpSpPr>
            <p:sp>
              <p:nvSpPr>
                <p:cNvPr id="74" name="Google Shape;74;p2"/>
                <p:cNvSpPr/>
                <p:nvPr/>
              </p:nvSpPr>
              <p:spPr>
                <a:xfrm>
                  <a:off x="5103300" y="-39050"/>
                  <a:ext cx="3832975" cy="1872150"/>
                </a:xfrm>
                <a:custGeom>
                  <a:rect b="b" l="l" r="r" t="t"/>
                  <a:pathLst>
                    <a:path extrusionOk="0" h="74886" w="153319">
                      <a:moveTo>
                        <a:pt x="0" y="0"/>
                      </a:moveTo>
                      <a:lnTo>
                        <a:pt x="14977" y="11232"/>
                      </a:lnTo>
                      <a:lnTo>
                        <a:pt x="96366" y="47887"/>
                      </a:lnTo>
                      <a:lnTo>
                        <a:pt x="109964" y="63062"/>
                      </a:lnTo>
                      <a:lnTo>
                        <a:pt x="126321" y="74886"/>
                      </a:lnTo>
                      <a:lnTo>
                        <a:pt x="153319" y="72915"/>
                      </a:lnTo>
                    </a:path>
                  </a:pathLst>
                </a:custGeom>
                <a:noFill/>
                <a:ln cap="flat" cmpd="sng" w="28575">
                  <a:solidFill>
                    <a:schemeClr val="dk1"/>
                  </a:solidFill>
                  <a:prstDash val="solid"/>
                  <a:round/>
                  <a:headEnd len="med" w="med" type="none"/>
                  <a:tailEnd len="med" w="med" type="none"/>
                </a:ln>
              </p:spPr>
            </p:sp>
            <p:sp>
              <p:nvSpPr>
                <p:cNvPr id="75" name="Google Shape;75;p2"/>
                <p:cNvSpPr/>
                <p:nvPr/>
              </p:nvSpPr>
              <p:spPr>
                <a:xfrm>
                  <a:off x="5926050" y="-67150"/>
                  <a:ext cx="1689875" cy="793200"/>
                </a:xfrm>
                <a:custGeom>
                  <a:rect b="b" l="l" r="r" t="t"/>
                  <a:pathLst>
                    <a:path extrusionOk="0" h="31728" w="67595">
                      <a:moveTo>
                        <a:pt x="0" y="0"/>
                      </a:moveTo>
                      <a:lnTo>
                        <a:pt x="38429" y="14189"/>
                      </a:lnTo>
                      <a:lnTo>
                        <a:pt x="67595" y="31728"/>
                      </a:lnTo>
                    </a:path>
                  </a:pathLst>
                </a:custGeom>
                <a:noFill/>
                <a:ln cap="flat" cmpd="sng" w="28575">
                  <a:solidFill>
                    <a:schemeClr val="dk1"/>
                  </a:solidFill>
                  <a:prstDash val="solid"/>
                  <a:round/>
                  <a:headEnd len="med" w="med" type="none"/>
                  <a:tailEnd len="med" w="med" type="none"/>
                </a:ln>
              </p:spPr>
            </p:sp>
            <p:sp>
              <p:nvSpPr>
                <p:cNvPr id="76" name="Google Shape;76;p2"/>
                <p:cNvSpPr/>
                <p:nvPr/>
              </p:nvSpPr>
              <p:spPr>
                <a:xfrm>
                  <a:off x="7512450" y="-69575"/>
                  <a:ext cx="743950" cy="1221825"/>
                </a:xfrm>
                <a:custGeom>
                  <a:rect b="b" l="l" r="r" t="t"/>
                  <a:pathLst>
                    <a:path extrusionOk="0" h="48873" w="29758">
                      <a:moveTo>
                        <a:pt x="0" y="48873"/>
                      </a:moveTo>
                      <a:lnTo>
                        <a:pt x="3745" y="31728"/>
                      </a:lnTo>
                      <a:lnTo>
                        <a:pt x="29758" y="0"/>
                      </a:lnTo>
                    </a:path>
                  </a:pathLst>
                </a:custGeom>
                <a:noFill/>
                <a:ln cap="flat" cmpd="sng" w="28575">
                  <a:solidFill>
                    <a:schemeClr val="dk1"/>
                  </a:solidFill>
                  <a:prstDash val="solid"/>
                  <a:round/>
                  <a:headEnd len="med" w="med" type="none"/>
                  <a:tailEnd len="med" w="med" type="none"/>
                </a:ln>
              </p:spPr>
            </p:sp>
            <p:sp>
              <p:nvSpPr>
                <p:cNvPr id="77" name="Google Shape;77;p2"/>
                <p:cNvSpPr/>
                <p:nvPr/>
              </p:nvSpPr>
              <p:spPr>
                <a:xfrm rot="843425">
                  <a:off x="7812999" y="-167612"/>
                  <a:ext cx="261137" cy="364592"/>
                </a:xfrm>
                <a:custGeom>
                  <a:rect b="b" l="l" r="r" t="t"/>
                  <a:pathLst>
                    <a:path extrusionOk="0" h="14583" w="10445">
                      <a:moveTo>
                        <a:pt x="0" y="0"/>
                      </a:moveTo>
                      <a:lnTo>
                        <a:pt x="10445" y="14583"/>
                      </a:lnTo>
                    </a:path>
                  </a:pathLst>
                </a:custGeom>
                <a:noFill/>
                <a:ln cap="flat" cmpd="sng" w="28575">
                  <a:solidFill>
                    <a:schemeClr val="dk1"/>
                  </a:solidFill>
                  <a:prstDash val="solid"/>
                  <a:round/>
                  <a:headEnd len="med" w="med" type="none"/>
                  <a:tailEnd len="med" w="med" type="none"/>
                </a:ln>
              </p:spPr>
            </p:sp>
          </p:grpSp>
          <p:sp>
            <p:nvSpPr>
              <p:cNvPr id="78" name="Google Shape;78;p2"/>
              <p:cNvSpPr/>
              <p:nvPr/>
            </p:nvSpPr>
            <p:spPr>
              <a:xfrm>
                <a:off x="8788750" y="169300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2"/>
              <p:cNvSpPr/>
              <p:nvPr/>
            </p:nvSpPr>
            <p:spPr>
              <a:xfrm>
                <a:off x="8172900" y="172750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2"/>
              <p:cNvSpPr/>
              <p:nvPr/>
            </p:nvSpPr>
            <p:spPr>
              <a:xfrm>
                <a:off x="7897025" y="967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2"/>
              <p:cNvSpPr/>
              <p:nvPr/>
            </p:nvSpPr>
            <p:spPr>
              <a:xfrm>
                <a:off x="6758950" y="1903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
              <p:cNvSpPr/>
              <p:nvPr/>
            </p:nvSpPr>
            <p:spPr>
              <a:xfrm>
                <a:off x="7808150" y="1478550"/>
                <a:ext cx="138000" cy="138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2"/>
              <p:cNvSpPr/>
              <p:nvPr/>
            </p:nvSpPr>
            <p:spPr>
              <a:xfrm>
                <a:off x="7419125" y="1087025"/>
                <a:ext cx="182100" cy="182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2"/>
              <p:cNvSpPr/>
              <p:nvPr/>
            </p:nvSpPr>
            <p:spPr>
              <a:xfrm>
                <a:off x="7551950" y="655800"/>
                <a:ext cx="138000" cy="138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2"/>
              <p:cNvSpPr/>
              <p:nvPr/>
            </p:nvSpPr>
            <p:spPr>
              <a:xfrm>
                <a:off x="6473000" y="650850"/>
                <a:ext cx="138000" cy="138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2"/>
              <p:cNvSpPr/>
              <p:nvPr/>
            </p:nvSpPr>
            <p:spPr>
              <a:xfrm>
                <a:off x="5418675" y="163125"/>
                <a:ext cx="138000" cy="138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2"/>
              <p:cNvSpPr/>
              <p:nvPr/>
            </p:nvSpPr>
            <p:spPr>
              <a:xfrm rot="283934">
                <a:off x="6596289" y="-122138"/>
                <a:ext cx="261127" cy="364578"/>
              </a:xfrm>
              <a:custGeom>
                <a:rect b="b" l="l" r="r" t="t"/>
                <a:pathLst>
                  <a:path extrusionOk="0" h="14583" w="10445">
                    <a:moveTo>
                      <a:pt x="0" y="0"/>
                    </a:moveTo>
                    <a:lnTo>
                      <a:pt x="10445" y="14583"/>
                    </a:lnTo>
                  </a:path>
                </a:pathLst>
              </a:custGeom>
              <a:noFill/>
              <a:ln cap="flat" cmpd="sng" w="28575">
                <a:solidFill>
                  <a:schemeClr val="dk1"/>
                </a:solidFill>
                <a:prstDash val="solid"/>
                <a:round/>
                <a:headEnd len="med" w="med" type="none"/>
                <a:tailEnd len="med" w="med" type="none"/>
              </a:ln>
            </p:spPr>
          </p:sp>
        </p:grpSp>
      </p:grpSp>
      <p:sp>
        <p:nvSpPr>
          <p:cNvPr id="88" name="Google Shape;88;p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blipFill>
          <a:blip r:embed="rId2">
            <a:alphaModFix/>
          </a:blip>
          <a:stretch>
            <a:fillRect/>
          </a:stretch>
        </a:blipFill>
      </p:bgPr>
    </p:bg>
    <p:spTree>
      <p:nvGrpSpPr>
        <p:cNvPr id="663" name="Shape 663"/>
        <p:cNvGrpSpPr/>
        <p:nvPr/>
      </p:nvGrpSpPr>
      <p:grpSpPr>
        <a:xfrm>
          <a:off x="0" y="0"/>
          <a:ext cx="0" cy="0"/>
          <a:chOff x="0" y="0"/>
          <a:chExt cx="0" cy="0"/>
        </a:xfrm>
      </p:grpSpPr>
      <p:sp>
        <p:nvSpPr>
          <p:cNvPr id="664" name="Google Shape;664;p11"/>
          <p:cNvSpPr txBox="1"/>
          <p:nvPr>
            <p:ph hasCustomPrompt="1" type="title"/>
          </p:nvPr>
        </p:nvSpPr>
        <p:spPr>
          <a:xfrm>
            <a:off x="1618725" y="1536300"/>
            <a:ext cx="5906400" cy="1483800"/>
          </a:xfrm>
          <a:prstGeom prst="rect">
            <a:avLst/>
          </a:prstGeom>
          <a:effectLst>
            <a:outerShdw blurRad="57150" rotWithShape="0" algn="bl" dir="8340000" dist="57150">
              <a:srgbClr val="000000">
                <a:alpha val="66000"/>
              </a:srgbClr>
            </a:outerShdw>
          </a:effectLst>
        </p:spPr>
        <p:txBody>
          <a:bodyPr anchorCtr="0" anchor="t" bIns="91425" lIns="91425" spcFirstLastPara="1" rIns="91425" wrap="square" tIns="91425">
            <a:noAutofit/>
          </a:bodyPr>
          <a:lstStyle>
            <a:lvl1pPr lvl="0" rtl="0" algn="ctr">
              <a:spcBef>
                <a:spcPts val="0"/>
              </a:spcBef>
              <a:spcAft>
                <a:spcPts val="0"/>
              </a:spcAft>
              <a:buSzPts val="12000"/>
              <a:buNone/>
              <a:defRPr sz="82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665" name="Google Shape;665;p11"/>
          <p:cNvSpPr txBox="1"/>
          <p:nvPr>
            <p:ph idx="1" type="body"/>
          </p:nvPr>
        </p:nvSpPr>
        <p:spPr>
          <a:xfrm>
            <a:off x="1618725" y="2923625"/>
            <a:ext cx="5906400" cy="5061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grpSp>
        <p:nvGrpSpPr>
          <p:cNvPr id="666" name="Google Shape;666;p11"/>
          <p:cNvGrpSpPr/>
          <p:nvPr/>
        </p:nvGrpSpPr>
        <p:grpSpPr>
          <a:xfrm rot="-1249416">
            <a:off x="-9440" y="-63843"/>
            <a:ext cx="1882092" cy="1783090"/>
            <a:chOff x="-187100" y="291025"/>
            <a:chExt cx="1882050" cy="1783050"/>
          </a:xfrm>
        </p:grpSpPr>
        <p:grpSp>
          <p:nvGrpSpPr>
            <p:cNvPr id="667" name="Google Shape;667;p11"/>
            <p:cNvGrpSpPr/>
            <p:nvPr/>
          </p:nvGrpSpPr>
          <p:grpSpPr>
            <a:xfrm>
              <a:off x="-187100" y="291025"/>
              <a:ext cx="1882050" cy="1783050"/>
              <a:chOff x="-187100" y="291025"/>
              <a:chExt cx="1882050" cy="1783050"/>
            </a:xfrm>
          </p:grpSpPr>
          <p:sp>
            <p:nvSpPr>
              <p:cNvPr id="668" name="Google Shape;668;p11"/>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669" name="Google Shape;669;p11"/>
              <p:cNvSpPr/>
              <p:nvPr/>
            </p:nvSpPr>
            <p:spPr>
              <a:xfrm>
                <a:off x="1088900" y="8522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11"/>
              <p:cNvSpPr/>
              <p:nvPr/>
            </p:nvSpPr>
            <p:spPr>
              <a:xfrm>
                <a:off x="842575" y="165527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11"/>
              <p:cNvSpPr/>
              <p:nvPr/>
            </p:nvSpPr>
            <p:spPr>
              <a:xfrm>
                <a:off x="59275" y="194597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11"/>
              <p:cNvSpPr/>
              <p:nvPr/>
            </p:nvSpPr>
            <p:spPr>
              <a:xfrm>
                <a:off x="443575" y="51230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11"/>
              <p:cNvSpPr/>
              <p:nvPr/>
            </p:nvSpPr>
            <p:spPr>
              <a:xfrm>
                <a:off x="502675" y="173412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11"/>
              <p:cNvSpPr/>
              <p:nvPr/>
            </p:nvSpPr>
            <p:spPr>
              <a:xfrm>
                <a:off x="1566850" y="171935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5" name="Google Shape;675;p11"/>
            <p:cNvGrpSpPr/>
            <p:nvPr/>
          </p:nvGrpSpPr>
          <p:grpSpPr>
            <a:xfrm>
              <a:off x="-187100" y="291025"/>
              <a:ext cx="1882050" cy="1783050"/>
              <a:chOff x="-187100" y="291025"/>
              <a:chExt cx="1882050" cy="1783050"/>
            </a:xfrm>
          </p:grpSpPr>
          <p:sp>
            <p:nvSpPr>
              <p:cNvPr id="676" name="Google Shape;676;p11"/>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p:spPr>
          </p:sp>
          <p:sp>
            <p:nvSpPr>
              <p:cNvPr id="677" name="Google Shape;677;p11"/>
              <p:cNvSpPr/>
              <p:nvPr/>
            </p:nvSpPr>
            <p:spPr>
              <a:xfrm>
                <a:off x="1088900" y="8522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11"/>
              <p:cNvSpPr/>
              <p:nvPr/>
            </p:nvSpPr>
            <p:spPr>
              <a:xfrm>
                <a:off x="842575" y="165527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11"/>
              <p:cNvSpPr/>
              <p:nvPr/>
            </p:nvSpPr>
            <p:spPr>
              <a:xfrm>
                <a:off x="59275" y="194597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11"/>
              <p:cNvSpPr/>
              <p:nvPr/>
            </p:nvSpPr>
            <p:spPr>
              <a:xfrm>
                <a:off x="443575" y="51230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11"/>
              <p:cNvSpPr/>
              <p:nvPr/>
            </p:nvSpPr>
            <p:spPr>
              <a:xfrm>
                <a:off x="502675" y="173412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11"/>
              <p:cNvSpPr/>
              <p:nvPr/>
            </p:nvSpPr>
            <p:spPr>
              <a:xfrm>
                <a:off x="1566850" y="171935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83" name="Google Shape;683;p11"/>
          <p:cNvGrpSpPr/>
          <p:nvPr/>
        </p:nvGrpSpPr>
        <p:grpSpPr>
          <a:xfrm>
            <a:off x="113450" y="3828000"/>
            <a:ext cx="216300" cy="216300"/>
            <a:chOff x="113450" y="3828000"/>
            <a:chExt cx="216300" cy="216300"/>
          </a:xfrm>
        </p:grpSpPr>
        <p:sp>
          <p:nvSpPr>
            <p:cNvPr id="684" name="Google Shape;684;p11"/>
            <p:cNvSpPr/>
            <p:nvPr/>
          </p:nvSpPr>
          <p:spPr>
            <a:xfrm>
              <a:off x="113450" y="382800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11"/>
            <p:cNvSpPr/>
            <p:nvPr/>
          </p:nvSpPr>
          <p:spPr>
            <a:xfrm>
              <a:off x="113450" y="382800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6" name="Google Shape;686;p11"/>
          <p:cNvGrpSpPr/>
          <p:nvPr/>
        </p:nvGrpSpPr>
        <p:grpSpPr>
          <a:xfrm rot="1480266">
            <a:off x="1265383" y="3548999"/>
            <a:ext cx="1640091" cy="1823616"/>
            <a:chOff x="901725" y="3399375"/>
            <a:chExt cx="1640125" cy="1823654"/>
          </a:xfrm>
        </p:grpSpPr>
        <p:grpSp>
          <p:nvGrpSpPr>
            <p:cNvPr id="687" name="Google Shape;687;p11"/>
            <p:cNvGrpSpPr/>
            <p:nvPr/>
          </p:nvGrpSpPr>
          <p:grpSpPr>
            <a:xfrm>
              <a:off x="901725" y="3399375"/>
              <a:ext cx="1640125" cy="1823654"/>
              <a:chOff x="901725" y="3399375"/>
              <a:chExt cx="1640125" cy="1823654"/>
            </a:xfrm>
          </p:grpSpPr>
          <p:sp>
            <p:nvSpPr>
              <p:cNvPr id="688" name="Google Shape;688;p11"/>
              <p:cNvSpPr/>
              <p:nvPr/>
            </p:nvSpPr>
            <p:spPr>
              <a:xfrm>
                <a:off x="985519" y="3498679"/>
                <a:ext cx="1468175" cy="1724350"/>
              </a:xfrm>
              <a:custGeom>
                <a:rect b="b" l="l" r="r" t="t"/>
                <a:pathLst>
                  <a:path extrusionOk="0" h="68974" w="58727">
                    <a:moveTo>
                      <a:pt x="157" y="60573"/>
                    </a:moveTo>
                    <a:lnTo>
                      <a:pt x="57544" y="0"/>
                    </a:lnTo>
                    <a:lnTo>
                      <a:pt x="58727" y="68974"/>
                    </a:lnTo>
                    <a:lnTo>
                      <a:pt x="0" y="60697"/>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689" name="Google Shape;689;p11"/>
              <p:cNvSpPr/>
              <p:nvPr/>
            </p:nvSpPr>
            <p:spPr>
              <a:xfrm>
                <a:off x="2325550" y="3399375"/>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11"/>
              <p:cNvSpPr/>
              <p:nvPr/>
            </p:nvSpPr>
            <p:spPr>
              <a:xfrm>
                <a:off x="901725" y="4911875"/>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1" name="Google Shape;691;p11"/>
            <p:cNvGrpSpPr/>
            <p:nvPr/>
          </p:nvGrpSpPr>
          <p:grpSpPr>
            <a:xfrm>
              <a:off x="901725" y="3399375"/>
              <a:ext cx="1640125" cy="1823654"/>
              <a:chOff x="901725" y="3399375"/>
              <a:chExt cx="1640125" cy="1823654"/>
            </a:xfrm>
          </p:grpSpPr>
          <p:sp>
            <p:nvSpPr>
              <p:cNvPr id="692" name="Google Shape;692;p11"/>
              <p:cNvSpPr/>
              <p:nvPr/>
            </p:nvSpPr>
            <p:spPr>
              <a:xfrm>
                <a:off x="982316" y="3498679"/>
                <a:ext cx="1471400" cy="1724350"/>
              </a:xfrm>
              <a:custGeom>
                <a:rect b="b" l="l" r="r" t="t"/>
                <a:pathLst>
                  <a:path extrusionOk="0" h="68974" w="58856">
                    <a:moveTo>
                      <a:pt x="0" y="60696"/>
                    </a:moveTo>
                    <a:lnTo>
                      <a:pt x="57672" y="0"/>
                    </a:lnTo>
                    <a:lnTo>
                      <a:pt x="58856" y="68974"/>
                    </a:lnTo>
                    <a:lnTo>
                      <a:pt x="128" y="60697"/>
                    </a:lnTo>
                  </a:path>
                </a:pathLst>
              </a:custGeom>
              <a:noFill/>
              <a:ln cap="flat" cmpd="sng" w="28575">
                <a:solidFill>
                  <a:schemeClr val="dk1"/>
                </a:solidFill>
                <a:prstDash val="solid"/>
                <a:round/>
                <a:headEnd len="med" w="med" type="none"/>
                <a:tailEnd len="med" w="med" type="none"/>
              </a:ln>
            </p:spPr>
          </p:sp>
          <p:sp>
            <p:nvSpPr>
              <p:cNvPr id="693" name="Google Shape;693;p11"/>
              <p:cNvSpPr/>
              <p:nvPr/>
            </p:nvSpPr>
            <p:spPr>
              <a:xfrm>
                <a:off x="2325550" y="3399375"/>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11"/>
              <p:cNvSpPr/>
              <p:nvPr/>
            </p:nvSpPr>
            <p:spPr>
              <a:xfrm>
                <a:off x="901725" y="4911875"/>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95" name="Google Shape;695;p11"/>
          <p:cNvGrpSpPr/>
          <p:nvPr/>
        </p:nvGrpSpPr>
        <p:grpSpPr>
          <a:xfrm rot="-4766881">
            <a:off x="7595470" y="3139452"/>
            <a:ext cx="636135" cy="2821638"/>
            <a:chOff x="7217125" y="3042925"/>
            <a:chExt cx="477825" cy="2119625"/>
          </a:xfrm>
        </p:grpSpPr>
        <p:grpSp>
          <p:nvGrpSpPr>
            <p:cNvPr id="696" name="Google Shape;696;p11"/>
            <p:cNvGrpSpPr/>
            <p:nvPr/>
          </p:nvGrpSpPr>
          <p:grpSpPr>
            <a:xfrm>
              <a:off x="7217125" y="3042925"/>
              <a:ext cx="477825" cy="2119625"/>
              <a:chOff x="7217125" y="3042925"/>
              <a:chExt cx="477825" cy="2119625"/>
            </a:xfrm>
          </p:grpSpPr>
          <p:sp>
            <p:nvSpPr>
              <p:cNvPr id="697" name="Google Shape;697;p11"/>
              <p:cNvSpPr/>
              <p:nvPr/>
            </p:nvSpPr>
            <p:spPr>
              <a:xfrm>
                <a:off x="7307175" y="3122875"/>
                <a:ext cx="320225" cy="2039675"/>
              </a:xfrm>
              <a:custGeom>
                <a:rect b="b" l="l" r="r" t="t"/>
                <a:pathLst>
                  <a:path extrusionOk="0" h="81587" w="12809">
                    <a:moveTo>
                      <a:pt x="1182" y="0"/>
                    </a:moveTo>
                    <a:lnTo>
                      <a:pt x="0" y="22860"/>
                    </a:lnTo>
                    <a:lnTo>
                      <a:pt x="12415" y="64048"/>
                    </a:lnTo>
                    <a:lnTo>
                      <a:pt x="12809" y="81587"/>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698" name="Google Shape;698;p11"/>
              <p:cNvSpPr/>
              <p:nvPr/>
            </p:nvSpPr>
            <p:spPr>
              <a:xfrm>
                <a:off x="7251600" y="30429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11"/>
              <p:cNvSpPr/>
              <p:nvPr/>
            </p:nvSpPr>
            <p:spPr>
              <a:xfrm>
                <a:off x="7217125" y="3609500"/>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11"/>
              <p:cNvSpPr/>
              <p:nvPr/>
            </p:nvSpPr>
            <p:spPr>
              <a:xfrm>
                <a:off x="7517650" y="4594850"/>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1" name="Google Shape;701;p11"/>
            <p:cNvGrpSpPr/>
            <p:nvPr/>
          </p:nvGrpSpPr>
          <p:grpSpPr>
            <a:xfrm>
              <a:off x="7217125" y="3042925"/>
              <a:ext cx="477825" cy="2119625"/>
              <a:chOff x="7217125" y="3042925"/>
              <a:chExt cx="477825" cy="2119625"/>
            </a:xfrm>
          </p:grpSpPr>
          <p:sp>
            <p:nvSpPr>
              <p:cNvPr id="702" name="Google Shape;702;p11"/>
              <p:cNvSpPr/>
              <p:nvPr/>
            </p:nvSpPr>
            <p:spPr>
              <a:xfrm>
                <a:off x="7307175" y="3122875"/>
                <a:ext cx="320225" cy="2039675"/>
              </a:xfrm>
              <a:custGeom>
                <a:rect b="b" l="l" r="r" t="t"/>
                <a:pathLst>
                  <a:path extrusionOk="0" h="81587" w="12809">
                    <a:moveTo>
                      <a:pt x="1182" y="0"/>
                    </a:moveTo>
                    <a:lnTo>
                      <a:pt x="0" y="22860"/>
                    </a:lnTo>
                    <a:lnTo>
                      <a:pt x="12415" y="64048"/>
                    </a:lnTo>
                    <a:lnTo>
                      <a:pt x="12809" y="81587"/>
                    </a:lnTo>
                  </a:path>
                </a:pathLst>
              </a:custGeom>
              <a:noFill/>
              <a:ln cap="flat" cmpd="sng" w="28575">
                <a:solidFill>
                  <a:schemeClr val="dk1"/>
                </a:solidFill>
                <a:prstDash val="solid"/>
                <a:round/>
                <a:headEnd len="med" w="med" type="none"/>
                <a:tailEnd len="med" w="med" type="none"/>
              </a:ln>
            </p:spPr>
          </p:sp>
          <p:sp>
            <p:nvSpPr>
              <p:cNvPr id="703" name="Google Shape;703;p11"/>
              <p:cNvSpPr/>
              <p:nvPr/>
            </p:nvSpPr>
            <p:spPr>
              <a:xfrm>
                <a:off x="7251600" y="30429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11"/>
              <p:cNvSpPr/>
              <p:nvPr/>
            </p:nvSpPr>
            <p:spPr>
              <a:xfrm>
                <a:off x="7217125" y="3609500"/>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11"/>
              <p:cNvSpPr/>
              <p:nvPr/>
            </p:nvSpPr>
            <p:spPr>
              <a:xfrm>
                <a:off x="7517650" y="4594850"/>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06" name="Google Shape;706;p11"/>
          <p:cNvGrpSpPr/>
          <p:nvPr/>
        </p:nvGrpSpPr>
        <p:grpSpPr>
          <a:xfrm>
            <a:off x="4606100" y="4756775"/>
            <a:ext cx="216300" cy="216300"/>
            <a:chOff x="8246800" y="2151200"/>
            <a:chExt cx="216300" cy="216300"/>
          </a:xfrm>
        </p:grpSpPr>
        <p:sp>
          <p:nvSpPr>
            <p:cNvPr id="707" name="Google Shape;707;p11"/>
            <p:cNvSpPr/>
            <p:nvPr/>
          </p:nvSpPr>
          <p:spPr>
            <a:xfrm>
              <a:off x="8246800" y="215120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11"/>
            <p:cNvSpPr/>
            <p:nvPr/>
          </p:nvSpPr>
          <p:spPr>
            <a:xfrm>
              <a:off x="8246800" y="215120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9" name="Google Shape;709;p11"/>
          <p:cNvGrpSpPr/>
          <p:nvPr/>
        </p:nvGrpSpPr>
        <p:grpSpPr>
          <a:xfrm>
            <a:off x="5103300" y="-193866"/>
            <a:ext cx="3901750" cy="2137666"/>
            <a:chOff x="5103300" y="-193866"/>
            <a:chExt cx="3901750" cy="2137666"/>
          </a:xfrm>
        </p:grpSpPr>
        <p:grpSp>
          <p:nvGrpSpPr>
            <p:cNvPr id="710" name="Google Shape;710;p11"/>
            <p:cNvGrpSpPr/>
            <p:nvPr/>
          </p:nvGrpSpPr>
          <p:grpSpPr>
            <a:xfrm>
              <a:off x="5103300" y="-193866"/>
              <a:ext cx="3901750" cy="2137666"/>
              <a:chOff x="5103300" y="-193866"/>
              <a:chExt cx="3901750" cy="2137666"/>
            </a:xfrm>
          </p:grpSpPr>
          <p:grpSp>
            <p:nvGrpSpPr>
              <p:cNvPr id="711" name="Google Shape;711;p11"/>
              <p:cNvGrpSpPr/>
              <p:nvPr/>
            </p:nvGrpSpPr>
            <p:grpSpPr>
              <a:xfrm>
                <a:off x="5103300" y="-193866"/>
                <a:ext cx="3832975" cy="2026966"/>
                <a:chOff x="5103300" y="-193866"/>
                <a:chExt cx="3832975" cy="2026966"/>
              </a:xfrm>
            </p:grpSpPr>
            <p:sp>
              <p:nvSpPr>
                <p:cNvPr id="712" name="Google Shape;712;p11"/>
                <p:cNvSpPr/>
                <p:nvPr/>
              </p:nvSpPr>
              <p:spPr>
                <a:xfrm>
                  <a:off x="5103300" y="-39050"/>
                  <a:ext cx="3832975" cy="1872150"/>
                </a:xfrm>
                <a:custGeom>
                  <a:rect b="b" l="l" r="r" t="t"/>
                  <a:pathLst>
                    <a:path extrusionOk="0" h="74886" w="153319">
                      <a:moveTo>
                        <a:pt x="0" y="0"/>
                      </a:moveTo>
                      <a:lnTo>
                        <a:pt x="14977" y="11232"/>
                      </a:lnTo>
                      <a:lnTo>
                        <a:pt x="96366" y="47887"/>
                      </a:lnTo>
                      <a:lnTo>
                        <a:pt x="109964" y="63062"/>
                      </a:lnTo>
                      <a:lnTo>
                        <a:pt x="126321" y="74886"/>
                      </a:lnTo>
                      <a:lnTo>
                        <a:pt x="153319" y="72915"/>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713" name="Google Shape;713;p11"/>
                <p:cNvSpPr/>
                <p:nvPr/>
              </p:nvSpPr>
              <p:spPr>
                <a:xfrm>
                  <a:off x="5926050" y="-67150"/>
                  <a:ext cx="1689875" cy="793200"/>
                </a:xfrm>
                <a:custGeom>
                  <a:rect b="b" l="l" r="r" t="t"/>
                  <a:pathLst>
                    <a:path extrusionOk="0" h="31728" w="67595">
                      <a:moveTo>
                        <a:pt x="0" y="0"/>
                      </a:moveTo>
                      <a:lnTo>
                        <a:pt x="38429" y="14189"/>
                      </a:lnTo>
                      <a:lnTo>
                        <a:pt x="67595" y="31728"/>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714" name="Google Shape;714;p11"/>
                <p:cNvSpPr/>
                <p:nvPr/>
              </p:nvSpPr>
              <p:spPr>
                <a:xfrm>
                  <a:off x="7512450" y="-69575"/>
                  <a:ext cx="743950" cy="1221825"/>
                </a:xfrm>
                <a:custGeom>
                  <a:rect b="b" l="l" r="r" t="t"/>
                  <a:pathLst>
                    <a:path extrusionOk="0" h="48873" w="29758">
                      <a:moveTo>
                        <a:pt x="0" y="48873"/>
                      </a:moveTo>
                      <a:lnTo>
                        <a:pt x="3745" y="31728"/>
                      </a:lnTo>
                      <a:lnTo>
                        <a:pt x="29758" y="0"/>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715" name="Google Shape;715;p11"/>
                <p:cNvSpPr/>
                <p:nvPr/>
              </p:nvSpPr>
              <p:spPr>
                <a:xfrm rot="843425">
                  <a:off x="7812999" y="-167612"/>
                  <a:ext cx="261137" cy="364592"/>
                </a:xfrm>
                <a:custGeom>
                  <a:rect b="b" l="l" r="r" t="t"/>
                  <a:pathLst>
                    <a:path extrusionOk="0" h="14583" w="10445">
                      <a:moveTo>
                        <a:pt x="0" y="0"/>
                      </a:moveTo>
                      <a:lnTo>
                        <a:pt x="10445" y="14583"/>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grpSp>
          <p:sp>
            <p:nvSpPr>
              <p:cNvPr id="716" name="Google Shape;716;p11"/>
              <p:cNvSpPr/>
              <p:nvPr/>
            </p:nvSpPr>
            <p:spPr>
              <a:xfrm>
                <a:off x="8788750" y="169300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11"/>
              <p:cNvSpPr/>
              <p:nvPr/>
            </p:nvSpPr>
            <p:spPr>
              <a:xfrm>
                <a:off x="8172900" y="172750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11"/>
              <p:cNvSpPr/>
              <p:nvPr/>
            </p:nvSpPr>
            <p:spPr>
              <a:xfrm>
                <a:off x="7897025" y="9675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11"/>
              <p:cNvSpPr/>
              <p:nvPr/>
            </p:nvSpPr>
            <p:spPr>
              <a:xfrm>
                <a:off x="6758950" y="19035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11"/>
              <p:cNvSpPr/>
              <p:nvPr/>
            </p:nvSpPr>
            <p:spPr>
              <a:xfrm>
                <a:off x="7808150" y="1478550"/>
                <a:ext cx="138000" cy="1380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11"/>
              <p:cNvSpPr/>
              <p:nvPr/>
            </p:nvSpPr>
            <p:spPr>
              <a:xfrm>
                <a:off x="7419125" y="1087025"/>
                <a:ext cx="182100" cy="182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11"/>
              <p:cNvSpPr/>
              <p:nvPr/>
            </p:nvSpPr>
            <p:spPr>
              <a:xfrm>
                <a:off x="7551950" y="655800"/>
                <a:ext cx="138000" cy="1380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11"/>
              <p:cNvSpPr/>
              <p:nvPr/>
            </p:nvSpPr>
            <p:spPr>
              <a:xfrm>
                <a:off x="6473000" y="650850"/>
                <a:ext cx="138000" cy="1380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11"/>
              <p:cNvSpPr/>
              <p:nvPr/>
            </p:nvSpPr>
            <p:spPr>
              <a:xfrm>
                <a:off x="5418675" y="163125"/>
                <a:ext cx="138000" cy="1380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11"/>
              <p:cNvSpPr/>
              <p:nvPr/>
            </p:nvSpPr>
            <p:spPr>
              <a:xfrm rot="283934">
                <a:off x="6596289" y="-122138"/>
                <a:ext cx="261127" cy="364578"/>
              </a:xfrm>
              <a:custGeom>
                <a:rect b="b" l="l" r="r" t="t"/>
                <a:pathLst>
                  <a:path extrusionOk="0" h="14583" w="10445">
                    <a:moveTo>
                      <a:pt x="0" y="0"/>
                    </a:moveTo>
                    <a:lnTo>
                      <a:pt x="10445" y="14583"/>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grpSp>
        <p:grpSp>
          <p:nvGrpSpPr>
            <p:cNvPr id="726" name="Google Shape;726;p11"/>
            <p:cNvGrpSpPr/>
            <p:nvPr/>
          </p:nvGrpSpPr>
          <p:grpSpPr>
            <a:xfrm>
              <a:off x="5103300" y="-193866"/>
              <a:ext cx="3901750" cy="2137666"/>
              <a:chOff x="5103300" y="-193866"/>
              <a:chExt cx="3901750" cy="2137666"/>
            </a:xfrm>
          </p:grpSpPr>
          <p:grpSp>
            <p:nvGrpSpPr>
              <p:cNvPr id="727" name="Google Shape;727;p11"/>
              <p:cNvGrpSpPr/>
              <p:nvPr/>
            </p:nvGrpSpPr>
            <p:grpSpPr>
              <a:xfrm>
                <a:off x="5103300" y="-193866"/>
                <a:ext cx="3832975" cy="2026966"/>
                <a:chOff x="5103300" y="-193866"/>
                <a:chExt cx="3832975" cy="2026966"/>
              </a:xfrm>
            </p:grpSpPr>
            <p:sp>
              <p:nvSpPr>
                <p:cNvPr id="728" name="Google Shape;728;p11"/>
                <p:cNvSpPr/>
                <p:nvPr/>
              </p:nvSpPr>
              <p:spPr>
                <a:xfrm>
                  <a:off x="5103300" y="-39050"/>
                  <a:ext cx="3832975" cy="1872150"/>
                </a:xfrm>
                <a:custGeom>
                  <a:rect b="b" l="l" r="r" t="t"/>
                  <a:pathLst>
                    <a:path extrusionOk="0" h="74886" w="153319">
                      <a:moveTo>
                        <a:pt x="0" y="0"/>
                      </a:moveTo>
                      <a:lnTo>
                        <a:pt x="14977" y="11232"/>
                      </a:lnTo>
                      <a:lnTo>
                        <a:pt x="96366" y="47887"/>
                      </a:lnTo>
                      <a:lnTo>
                        <a:pt x="109964" y="63062"/>
                      </a:lnTo>
                      <a:lnTo>
                        <a:pt x="126321" y="74886"/>
                      </a:lnTo>
                      <a:lnTo>
                        <a:pt x="153319" y="72915"/>
                      </a:lnTo>
                    </a:path>
                  </a:pathLst>
                </a:custGeom>
                <a:noFill/>
                <a:ln cap="flat" cmpd="sng" w="28575">
                  <a:solidFill>
                    <a:schemeClr val="dk1"/>
                  </a:solidFill>
                  <a:prstDash val="solid"/>
                  <a:round/>
                  <a:headEnd len="med" w="med" type="none"/>
                  <a:tailEnd len="med" w="med" type="none"/>
                </a:ln>
              </p:spPr>
            </p:sp>
            <p:sp>
              <p:nvSpPr>
                <p:cNvPr id="729" name="Google Shape;729;p11"/>
                <p:cNvSpPr/>
                <p:nvPr/>
              </p:nvSpPr>
              <p:spPr>
                <a:xfrm>
                  <a:off x="5926050" y="-67150"/>
                  <a:ext cx="1689875" cy="793200"/>
                </a:xfrm>
                <a:custGeom>
                  <a:rect b="b" l="l" r="r" t="t"/>
                  <a:pathLst>
                    <a:path extrusionOk="0" h="31728" w="67595">
                      <a:moveTo>
                        <a:pt x="0" y="0"/>
                      </a:moveTo>
                      <a:lnTo>
                        <a:pt x="38429" y="14189"/>
                      </a:lnTo>
                      <a:lnTo>
                        <a:pt x="67595" y="31728"/>
                      </a:lnTo>
                    </a:path>
                  </a:pathLst>
                </a:custGeom>
                <a:noFill/>
                <a:ln cap="flat" cmpd="sng" w="28575">
                  <a:solidFill>
                    <a:schemeClr val="dk1"/>
                  </a:solidFill>
                  <a:prstDash val="solid"/>
                  <a:round/>
                  <a:headEnd len="med" w="med" type="none"/>
                  <a:tailEnd len="med" w="med" type="none"/>
                </a:ln>
              </p:spPr>
            </p:sp>
            <p:sp>
              <p:nvSpPr>
                <p:cNvPr id="730" name="Google Shape;730;p11"/>
                <p:cNvSpPr/>
                <p:nvPr/>
              </p:nvSpPr>
              <p:spPr>
                <a:xfrm>
                  <a:off x="7512450" y="-69575"/>
                  <a:ext cx="743950" cy="1221825"/>
                </a:xfrm>
                <a:custGeom>
                  <a:rect b="b" l="l" r="r" t="t"/>
                  <a:pathLst>
                    <a:path extrusionOk="0" h="48873" w="29758">
                      <a:moveTo>
                        <a:pt x="0" y="48873"/>
                      </a:moveTo>
                      <a:lnTo>
                        <a:pt x="3745" y="31728"/>
                      </a:lnTo>
                      <a:lnTo>
                        <a:pt x="29758" y="0"/>
                      </a:lnTo>
                    </a:path>
                  </a:pathLst>
                </a:custGeom>
                <a:noFill/>
                <a:ln cap="flat" cmpd="sng" w="28575">
                  <a:solidFill>
                    <a:schemeClr val="dk1"/>
                  </a:solidFill>
                  <a:prstDash val="solid"/>
                  <a:round/>
                  <a:headEnd len="med" w="med" type="none"/>
                  <a:tailEnd len="med" w="med" type="none"/>
                </a:ln>
              </p:spPr>
            </p:sp>
            <p:sp>
              <p:nvSpPr>
                <p:cNvPr id="731" name="Google Shape;731;p11"/>
                <p:cNvSpPr/>
                <p:nvPr/>
              </p:nvSpPr>
              <p:spPr>
                <a:xfrm rot="843425">
                  <a:off x="7812999" y="-167612"/>
                  <a:ext cx="261137" cy="364592"/>
                </a:xfrm>
                <a:custGeom>
                  <a:rect b="b" l="l" r="r" t="t"/>
                  <a:pathLst>
                    <a:path extrusionOk="0" h="14583" w="10445">
                      <a:moveTo>
                        <a:pt x="0" y="0"/>
                      </a:moveTo>
                      <a:lnTo>
                        <a:pt x="10445" y="14583"/>
                      </a:lnTo>
                    </a:path>
                  </a:pathLst>
                </a:custGeom>
                <a:noFill/>
                <a:ln cap="flat" cmpd="sng" w="28575">
                  <a:solidFill>
                    <a:schemeClr val="dk1"/>
                  </a:solidFill>
                  <a:prstDash val="solid"/>
                  <a:round/>
                  <a:headEnd len="med" w="med" type="none"/>
                  <a:tailEnd len="med" w="med" type="none"/>
                </a:ln>
              </p:spPr>
            </p:sp>
          </p:grpSp>
          <p:sp>
            <p:nvSpPr>
              <p:cNvPr id="732" name="Google Shape;732;p11"/>
              <p:cNvSpPr/>
              <p:nvPr/>
            </p:nvSpPr>
            <p:spPr>
              <a:xfrm>
                <a:off x="8788750" y="169300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11"/>
              <p:cNvSpPr/>
              <p:nvPr/>
            </p:nvSpPr>
            <p:spPr>
              <a:xfrm>
                <a:off x="8172900" y="172750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11"/>
              <p:cNvSpPr/>
              <p:nvPr/>
            </p:nvSpPr>
            <p:spPr>
              <a:xfrm>
                <a:off x="7897025" y="967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11"/>
              <p:cNvSpPr/>
              <p:nvPr/>
            </p:nvSpPr>
            <p:spPr>
              <a:xfrm>
                <a:off x="6758950" y="1903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11"/>
              <p:cNvSpPr/>
              <p:nvPr/>
            </p:nvSpPr>
            <p:spPr>
              <a:xfrm>
                <a:off x="7808150" y="1478550"/>
                <a:ext cx="138000" cy="138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11"/>
              <p:cNvSpPr/>
              <p:nvPr/>
            </p:nvSpPr>
            <p:spPr>
              <a:xfrm>
                <a:off x="7419125" y="1087025"/>
                <a:ext cx="182100" cy="182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11"/>
              <p:cNvSpPr/>
              <p:nvPr/>
            </p:nvSpPr>
            <p:spPr>
              <a:xfrm>
                <a:off x="7551950" y="655800"/>
                <a:ext cx="138000" cy="138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11"/>
              <p:cNvSpPr/>
              <p:nvPr/>
            </p:nvSpPr>
            <p:spPr>
              <a:xfrm>
                <a:off x="6473000" y="650850"/>
                <a:ext cx="138000" cy="138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11"/>
              <p:cNvSpPr/>
              <p:nvPr/>
            </p:nvSpPr>
            <p:spPr>
              <a:xfrm>
                <a:off x="5418675" y="163125"/>
                <a:ext cx="138000" cy="138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11"/>
              <p:cNvSpPr/>
              <p:nvPr/>
            </p:nvSpPr>
            <p:spPr>
              <a:xfrm rot="283934">
                <a:off x="6596289" y="-122138"/>
                <a:ext cx="261127" cy="364578"/>
              </a:xfrm>
              <a:custGeom>
                <a:rect b="b" l="l" r="r" t="t"/>
                <a:pathLst>
                  <a:path extrusionOk="0" h="14583" w="10445">
                    <a:moveTo>
                      <a:pt x="0" y="0"/>
                    </a:moveTo>
                    <a:lnTo>
                      <a:pt x="10445" y="14583"/>
                    </a:lnTo>
                  </a:path>
                </a:pathLst>
              </a:custGeom>
              <a:noFill/>
              <a:ln cap="flat" cmpd="sng" w="28575">
                <a:solidFill>
                  <a:schemeClr val="dk1"/>
                </a:solidFill>
                <a:prstDash val="solid"/>
                <a:round/>
                <a:headEnd len="med" w="med" type="none"/>
                <a:tailEnd len="med" w="med" type="none"/>
              </a:ln>
            </p:spPr>
          </p:sp>
        </p:grpSp>
      </p:grpSp>
      <p:sp>
        <p:nvSpPr>
          <p:cNvPr id="742" name="Google Shape;742;p1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743" name="Shape 743"/>
        <p:cNvGrpSpPr/>
        <p:nvPr/>
      </p:nvGrpSpPr>
      <p:grpSpPr>
        <a:xfrm>
          <a:off x="0" y="0"/>
          <a:ext cx="0" cy="0"/>
          <a:chOff x="0" y="0"/>
          <a:chExt cx="0" cy="0"/>
        </a:xfrm>
      </p:grpSpPr>
      <p:sp>
        <p:nvSpPr>
          <p:cNvPr id="744" name="Google Shape;744;p12"/>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bg>
      <p:bgPr>
        <a:blipFill>
          <a:blip r:embed="rId2">
            <a:alphaModFix/>
          </a:blip>
          <a:stretch>
            <a:fillRect/>
          </a:stretch>
        </a:blipFill>
      </p:bgPr>
    </p:bg>
    <p:spTree>
      <p:nvGrpSpPr>
        <p:cNvPr id="745" name="Shape 745"/>
        <p:cNvGrpSpPr/>
        <p:nvPr/>
      </p:nvGrpSpPr>
      <p:grpSpPr>
        <a:xfrm>
          <a:off x="0" y="0"/>
          <a:ext cx="0" cy="0"/>
          <a:chOff x="0" y="0"/>
          <a:chExt cx="0" cy="0"/>
        </a:xfrm>
      </p:grpSpPr>
      <p:sp>
        <p:nvSpPr>
          <p:cNvPr id="746" name="Google Shape;746;p13"/>
          <p:cNvSpPr txBox="1"/>
          <p:nvPr>
            <p:ph type="ctrTitle"/>
          </p:nvPr>
        </p:nvSpPr>
        <p:spPr>
          <a:xfrm>
            <a:off x="1646875" y="1648950"/>
            <a:ext cx="25683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747" name="Google Shape;747;p13"/>
          <p:cNvSpPr txBox="1"/>
          <p:nvPr>
            <p:ph idx="1" type="subTitle"/>
          </p:nvPr>
        </p:nvSpPr>
        <p:spPr>
          <a:xfrm>
            <a:off x="1581475" y="2124813"/>
            <a:ext cx="2699100" cy="5724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000"/>
              <a:buFont typeface="Raleway Medium"/>
              <a:buNone/>
              <a:defRPr sz="1400">
                <a:solidFill>
                  <a:schemeClr val="dk1"/>
                </a:solidFill>
                <a:latin typeface="Raleway Medium"/>
                <a:ea typeface="Raleway Medium"/>
                <a:cs typeface="Raleway Medium"/>
                <a:sym typeface="Raleway Medium"/>
              </a:defRPr>
            </a:lvl1pPr>
            <a:lvl2pPr lvl="1"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2pPr>
            <a:lvl3pPr lvl="2"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3pPr>
            <a:lvl4pPr lvl="3"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4pPr>
            <a:lvl5pPr lvl="4"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5pPr>
            <a:lvl6pPr lvl="5"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6pPr>
            <a:lvl7pPr lvl="6"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7pPr>
            <a:lvl8pPr lvl="7"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8pPr>
            <a:lvl9pPr lvl="8"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9pPr>
          </a:lstStyle>
          <a:p/>
        </p:txBody>
      </p:sp>
      <p:sp>
        <p:nvSpPr>
          <p:cNvPr id="748" name="Google Shape;748;p13"/>
          <p:cNvSpPr txBox="1"/>
          <p:nvPr>
            <p:ph idx="2" type="ctrTitle"/>
          </p:nvPr>
        </p:nvSpPr>
        <p:spPr>
          <a:xfrm>
            <a:off x="4928825" y="1648950"/>
            <a:ext cx="25683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749" name="Google Shape;749;p13"/>
          <p:cNvSpPr txBox="1"/>
          <p:nvPr>
            <p:ph idx="3" type="subTitle"/>
          </p:nvPr>
        </p:nvSpPr>
        <p:spPr>
          <a:xfrm>
            <a:off x="4863425" y="2124813"/>
            <a:ext cx="2699100" cy="5724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000"/>
              <a:buFont typeface="Raleway Medium"/>
              <a:buNone/>
              <a:defRPr sz="1400">
                <a:solidFill>
                  <a:schemeClr val="dk1"/>
                </a:solidFill>
                <a:latin typeface="Raleway Medium"/>
                <a:ea typeface="Raleway Medium"/>
                <a:cs typeface="Raleway Medium"/>
                <a:sym typeface="Raleway Medium"/>
              </a:defRPr>
            </a:lvl1pPr>
            <a:lvl2pPr lvl="1"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2pPr>
            <a:lvl3pPr lvl="2"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3pPr>
            <a:lvl4pPr lvl="3"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4pPr>
            <a:lvl5pPr lvl="4"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5pPr>
            <a:lvl6pPr lvl="5"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6pPr>
            <a:lvl7pPr lvl="6"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7pPr>
            <a:lvl8pPr lvl="7"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8pPr>
            <a:lvl9pPr lvl="8"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9pPr>
          </a:lstStyle>
          <a:p/>
        </p:txBody>
      </p:sp>
      <p:sp>
        <p:nvSpPr>
          <p:cNvPr id="750" name="Google Shape;750;p13"/>
          <p:cNvSpPr txBox="1"/>
          <p:nvPr>
            <p:ph idx="4" type="ctrTitle"/>
          </p:nvPr>
        </p:nvSpPr>
        <p:spPr>
          <a:xfrm>
            <a:off x="1646875" y="3409550"/>
            <a:ext cx="25683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751" name="Google Shape;751;p13"/>
          <p:cNvSpPr txBox="1"/>
          <p:nvPr>
            <p:ph idx="5" type="subTitle"/>
          </p:nvPr>
        </p:nvSpPr>
        <p:spPr>
          <a:xfrm>
            <a:off x="1581475" y="3891550"/>
            <a:ext cx="2699100" cy="5724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000"/>
              <a:buFont typeface="Raleway Medium"/>
              <a:buNone/>
              <a:defRPr sz="1400">
                <a:solidFill>
                  <a:schemeClr val="dk1"/>
                </a:solidFill>
                <a:latin typeface="Raleway Medium"/>
                <a:ea typeface="Raleway Medium"/>
                <a:cs typeface="Raleway Medium"/>
                <a:sym typeface="Raleway Medium"/>
              </a:defRPr>
            </a:lvl1pPr>
            <a:lvl2pPr lvl="1"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2pPr>
            <a:lvl3pPr lvl="2"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3pPr>
            <a:lvl4pPr lvl="3"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4pPr>
            <a:lvl5pPr lvl="4"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5pPr>
            <a:lvl6pPr lvl="5"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6pPr>
            <a:lvl7pPr lvl="6"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7pPr>
            <a:lvl8pPr lvl="7"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8pPr>
            <a:lvl9pPr lvl="8"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9pPr>
          </a:lstStyle>
          <a:p/>
        </p:txBody>
      </p:sp>
      <p:sp>
        <p:nvSpPr>
          <p:cNvPr id="752" name="Google Shape;752;p13"/>
          <p:cNvSpPr txBox="1"/>
          <p:nvPr>
            <p:ph idx="6" type="ctrTitle"/>
          </p:nvPr>
        </p:nvSpPr>
        <p:spPr>
          <a:xfrm>
            <a:off x="4928825" y="3409550"/>
            <a:ext cx="25683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753" name="Google Shape;753;p13"/>
          <p:cNvSpPr txBox="1"/>
          <p:nvPr>
            <p:ph idx="7" type="subTitle"/>
          </p:nvPr>
        </p:nvSpPr>
        <p:spPr>
          <a:xfrm>
            <a:off x="4863425" y="3891550"/>
            <a:ext cx="2699100" cy="5724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000"/>
              <a:buFont typeface="Raleway Medium"/>
              <a:buNone/>
              <a:defRPr sz="1400">
                <a:solidFill>
                  <a:schemeClr val="dk1"/>
                </a:solidFill>
                <a:latin typeface="Raleway Medium"/>
                <a:ea typeface="Raleway Medium"/>
                <a:cs typeface="Raleway Medium"/>
                <a:sym typeface="Raleway Medium"/>
              </a:defRPr>
            </a:lvl1pPr>
            <a:lvl2pPr lvl="1"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2pPr>
            <a:lvl3pPr lvl="2"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3pPr>
            <a:lvl4pPr lvl="3"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4pPr>
            <a:lvl5pPr lvl="4"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5pPr>
            <a:lvl6pPr lvl="5"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6pPr>
            <a:lvl7pPr lvl="6"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7pPr>
            <a:lvl8pPr lvl="7"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8pPr>
            <a:lvl9pPr lvl="8"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9pPr>
          </a:lstStyle>
          <a:p/>
        </p:txBody>
      </p:sp>
      <p:sp>
        <p:nvSpPr>
          <p:cNvPr id="754" name="Google Shape;754;p13"/>
          <p:cNvSpPr txBox="1"/>
          <p:nvPr>
            <p:ph hasCustomPrompt="1" idx="8" type="title"/>
          </p:nvPr>
        </p:nvSpPr>
        <p:spPr>
          <a:xfrm flipH="1">
            <a:off x="5221925" y="1224757"/>
            <a:ext cx="1982100" cy="572400"/>
          </a:xfrm>
          <a:prstGeom prst="rect">
            <a:avLst/>
          </a:prstGeom>
          <a:effectLst>
            <a:outerShdw blurRad="57150" rotWithShape="0" algn="bl" dir="9540000" dist="57150">
              <a:srgbClr val="000000">
                <a:alpha val="66000"/>
              </a:srgbClr>
            </a:outerShdw>
          </a:effectLst>
        </p:spPr>
        <p:txBody>
          <a:bodyPr anchorCtr="0" anchor="ctr" bIns="91425" lIns="91425" spcFirstLastPara="1" rIns="91425" wrap="square" tIns="91425">
            <a:noAutofit/>
          </a:bodyPr>
          <a:lstStyle>
            <a:lvl1pPr lvl="0" rtl="0" algn="ctr">
              <a:spcBef>
                <a:spcPts val="0"/>
              </a:spcBef>
              <a:spcAft>
                <a:spcPts val="0"/>
              </a:spcAft>
              <a:buSzPts val="2600"/>
              <a:buNone/>
              <a:defRPr sz="4800"/>
            </a:lvl1pPr>
            <a:lvl2pPr lvl="1" rtl="0" algn="ctr">
              <a:spcBef>
                <a:spcPts val="0"/>
              </a:spcBef>
              <a:spcAft>
                <a:spcPts val="0"/>
              </a:spcAft>
              <a:buSzPts val="2600"/>
              <a:buNone/>
              <a:defRPr sz="2600"/>
            </a:lvl2pPr>
            <a:lvl3pPr lvl="2" rtl="0" algn="ctr">
              <a:spcBef>
                <a:spcPts val="0"/>
              </a:spcBef>
              <a:spcAft>
                <a:spcPts val="0"/>
              </a:spcAft>
              <a:buSzPts val="2600"/>
              <a:buNone/>
              <a:defRPr sz="2600"/>
            </a:lvl3pPr>
            <a:lvl4pPr lvl="3" rtl="0" algn="r">
              <a:spcBef>
                <a:spcPts val="0"/>
              </a:spcBef>
              <a:spcAft>
                <a:spcPts val="0"/>
              </a:spcAft>
              <a:buSzPts val="2600"/>
              <a:buNone/>
              <a:defRPr sz="2600"/>
            </a:lvl4pPr>
            <a:lvl5pPr lvl="4" rtl="0" algn="r">
              <a:spcBef>
                <a:spcPts val="0"/>
              </a:spcBef>
              <a:spcAft>
                <a:spcPts val="0"/>
              </a:spcAft>
              <a:buSzPts val="2600"/>
              <a:buNone/>
              <a:defRPr sz="2600"/>
            </a:lvl5pPr>
            <a:lvl6pPr lvl="5" rtl="0" algn="r">
              <a:spcBef>
                <a:spcPts val="0"/>
              </a:spcBef>
              <a:spcAft>
                <a:spcPts val="0"/>
              </a:spcAft>
              <a:buSzPts val="2600"/>
              <a:buNone/>
              <a:defRPr sz="2600"/>
            </a:lvl6pPr>
            <a:lvl7pPr lvl="6" rtl="0" algn="r">
              <a:spcBef>
                <a:spcPts val="0"/>
              </a:spcBef>
              <a:spcAft>
                <a:spcPts val="0"/>
              </a:spcAft>
              <a:buSzPts val="2600"/>
              <a:buNone/>
              <a:defRPr sz="2600"/>
            </a:lvl7pPr>
            <a:lvl8pPr lvl="7" rtl="0" algn="r">
              <a:spcBef>
                <a:spcPts val="0"/>
              </a:spcBef>
              <a:spcAft>
                <a:spcPts val="0"/>
              </a:spcAft>
              <a:buSzPts val="2600"/>
              <a:buNone/>
              <a:defRPr sz="2600"/>
            </a:lvl8pPr>
            <a:lvl9pPr lvl="8" rtl="0" algn="r">
              <a:spcBef>
                <a:spcPts val="0"/>
              </a:spcBef>
              <a:spcAft>
                <a:spcPts val="0"/>
              </a:spcAft>
              <a:buSzPts val="2600"/>
              <a:buNone/>
              <a:defRPr sz="2600"/>
            </a:lvl9pPr>
          </a:lstStyle>
          <a:p>
            <a:r>
              <a:t>xx%</a:t>
            </a:r>
          </a:p>
        </p:txBody>
      </p:sp>
      <p:sp>
        <p:nvSpPr>
          <p:cNvPr id="755" name="Google Shape;755;p13"/>
          <p:cNvSpPr txBox="1"/>
          <p:nvPr>
            <p:ph hasCustomPrompt="1" idx="9" type="title"/>
          </p:nvPr>
        </p:nvSpPr>
        <p:spPr>
          <a:xfrm flipH="1">
            <a:off x="5221925" y="2995320"/>
            <a:ext cx="1982100" cy="572400"/>
          </a:xfrm>
          <a:prstGeom prst="rect">
            <a:avLst/>
          </a:prstGeom>
          <a:effectLst>
            <a:outerShdw blurRad="57150" rotWithShape="0" algn="bl" dir="9540000" dist="57150">
              <a:srgbClr val="000000">
                <a:alpha val="66000"/>
              </a:srgbClr>
            </a:outerShdw>
          </a:effectLst>
        </p:spPr>
        <p:txBody>
          <a:bodyPr anchorCtr="0" anchor="ctr" bIns="91425" lIns="91425" spcFirstLastPara="1" rIns="91425" wrap="square" tIns="91425">
            <a:noAutofit/>
          </a:bodyPr>
          <a:lstStyle>
            <a:lvl1pPr lvl="0" rtl="0" algn="ctr">
              <a:spcBef>
                <a:spcPts val="0"/>
              </a:spcBef>
              <a:spcAft>
                <a:spcPts val="0"/>
              </a:spcAft>
              <a:buSzPts val="2600"/>
              <a:buNone/>
              <a:defRPr sz="4800"/>
            </a:lvl1pPr>
            <a:lvl2pPr lvl="1" rtl="0" algn="ctr">
              <a:spcBef>
                <a:spcPts val="0"/>
              </a:spcBef>
              <a:spcAft>
                <a:spcPts val="0"/>
              </a:spcAft>
              <a:buSzPts val="2600"/>
              <a:buNone/>
              <a:defRPr sz="2600"/>
            </a:lvl2pPr>
            <a:lvl3pPr lvl="2" rtl="0" algn="ctr">
              <a:spcBef>
                <a:spcPts val="0"/>
              </a:spcBef>
              <a:spcAft>
                <a:spcPts val="0"/>
              </a:spcAft>
              <a:buSzPts val="2600"/>
              <a:buNone/>
              <a:defRPr sz="2600"/>
            </a:lvl3pPr>
            <a:lvl4pPr lvl="3" rtl="0" algn="r">
              <a:spcBef>
                <a:spcPts val="0"/>
              </a:spcBef>
              <a:spcAft>
                <a:spcPts val="0"/>
              </a:spcAft>
              <a:buSzPts val="2600"/>
              <a:buNone/>
              <a:defRPr sz="2600"/>
            </a:lvl4pPr>
            <a:lvl5pPr lvl="4" rtl="0" algn="r">
              <a:spcBef>
                <a:spcPts val="0"/>
              </a:spcBef>
              <a:spcAft>
                <a:spcPts val="0"/>
              </a:spcAft>
              <a:buSzPts val="2600"/>
              <a:buNone/>
              <a:defRPr sz="2600"/>
            </a:lvl5pPr>
            <a:lvl6pPr lvl="5" rtl="0" algn="r">
              <a:spcBef>
                <a:spcPts val="0"/>
              </a:spcBef>
              <a:spcAft>
                <a:spcPts val="0"/>
              </a:spcAft>
              <a:buSzPts val="2600"/>
              <a:buNone/>
              <a:defRPr sz="2600"/>
            </a:lvl6pPr>
            <a:lvl7pPr lvl="6" rtl="0" algn="r">
              <a:spcBef>
                <a:spcPts val="0"/>
              </a:spcBef>
              <a:spcAft>
                <a:spcPts val="0"/>
              </a:spcAft>
              <a:buSzPts val="2600"/>
              <a:buNone/>
              <a:defRPr sz="2600"/>
            </a:lvl7pPr>
            <a:lvl8pPr lvl="7" rtl="0" algn="r">
              <a:spcBef>
                <a:spcPts val="0"/>
              </a:spcBef>
              <a:spcAft>
                <a:spcPts val="0"/>
              </a:spcAft>
              <a:buSzPts val="2600"/>
              <a:buNone/>
              <a:defRPr sz="2600"/>
            </a:lvl8pPr>
            <a:lvl9pPr lvl="8" rtl="0" algn="r">
              <a:spcBef>
                <a:spcPts val="0"/>
              </a:spcBef>
              <a:spcAft>
                <a:spcPts val="0"/>
              </a:spcAft>
              <a:buSzPts val="2600"/>
              <a:buNone/>
              <a:defRPr sz="2600"/>
            </a:lvl9pPr>
          </a:lstStyle>
          <a:p>
            <a:r>
              <a:t>xx%</a:t>
            </a:r>
          </a:p>
        </p:txBody>
      </p:sp>
      <p:sp>
        <p:nvSpPr>
          <p:cNvPr id="756" name="Google Shape;756;p13"/>
          <p:cNvSpPr txBox="1"/>
          <p:nvPr>
            <p:ph hasCustomPrompt="1" idx="13" type="title"/>
          </p:nvPr>
        </p:nvSpPr>
        <p:spPr>
          <a:xfrm flipH="1">
            <a:off x="1939975" y="1224757"/>
            <a:ext cx="1982100" cy="572400"/>
          </a:xfrm>
          <a:prstGeom prst="rect">
            <a:avLst/>
          </a:prstGeom>
          <a:effectLst>
            <a:outerShdw blurRad="57150" rotWithShape="0" algn="bl" dir="9540000" dist="57150">
              <a:srgbClr val="000000">
                <a:alpha val="66000"/>
              </a:srgbClr>
            </a:outerShdw>
          </a:effectLst>
        </p:spPr>
        <p:txBody>
          <a:bodyPr anchorCtr="0" anchor="ctr" bIns="91425" lIns="91425" spcFirstLastPara="1" rIns="91425" wrap="square" tIns="91425">
            <a:noAutofit/>
          </a:bodyPr>
          <a:lstStyle>
            <a:lvl1pPr lvl="0" rtl="0" algn="ctr">
              <a:spcBef>
                <a:spcPts val="0"/>
              </a:spcBef>
              <a:spcAft>
                <a:spcPts val="0"/>
              </a:spcAft>
              <a:buSzPts val="2600"/>
              <a:buNone/>
              <a:defRPr sz="4800"/>
            </a:lvl1pPr>
            <a:lvl2pPr lvl="1" rtl="0" algn="ctr">
              <a:spcBef>
                <a:spcPts val="0"/>
              </a:spcBef>
              <a:spcAft>
                <a:spcPts val="0"/>
              </a:spcAft>
              <a:buSzPts val="2600"/>
              <a:buNone/>
              <a:defRPr sz="2600"/>
            </a:lvl2pPr>
            <a:lvl3pPr lvl="2" rtl="0" algn="ctr">
              <a:spcBef>
                <a:spcPts val="0"/>
              </a:spcBef>
              <a:spcAft>
                <a:spcPts val="0"/>
              </a:spcAft>
              <a:buSzPts val="2600"/>
              <a:buNone/>
              <a:defRPr sz="2600"/>
            </a:lvl3pPr>
            <a:lvl4pPr lvl="3" rtl="0" algn="r">
              <a:spcBef>
                <a:spcPts val="0"/>
              </a:spcBef>
              <a:spcAft>
                <a:spcPts val="0"/>
              </a:spcAft>
              <a:buSzPts val="2600"/>
              <a:buNone/>
              <a:defRPr sz="2600"/>
            </a:lvl4pPr>
            <a:lvl5pPr lvl="4" rtl="0" algn="r">
              <a:spcBef>
                <a:spcPts val="0"/>
              </a:spcBef>
              <a:spcAft>
                <a:spcPts val="0"/>
              </a:spcAft>
              <a:buSzPts val="2600"/>
              <a:buNone/>
              <a:defRPr sz="2600"/>
            </a:lvl5pPr>
            <a:lvl6pPr lvl="5" rtl="0" algn="r">
              <a:spcBef>
                <a:spcPts val="0"/>
              </a:spcBef>
              <a:spcAft>
                <a:spcPts val="0"/>
              </a:spcAft>
              <a:buSzPts val="2600"/>
              <a:buNone/>
              <a:defRPr sz="2600"/>
            </a:lvl6pPr>
            <a:lvl7pPr lvl="6" rtl="0" algn="r">
              <a:spcBef>
                <a:spcPts val="0"/>
              </a:spcBef>
              <a:spcAft>
                <a:spcPts val="0"/>
              </a:spcAft>
              <a:buSzPts val="2600"/>
              <a:buNone/>
              <a:defRPr sz="2600"/>
            </a:lvl7pPr>
            <a:lvl8pPr lvl="7" rtl="0" algn="r">
              <a:spcBef>
                <a:spcPts val="0"/>
              </a:spcBef>
              <a:spcAft>
                <a:spcPts val="0"/>
              </a:spcAft>
              <a:buSzPts val="2600"/>
              <a:buNone/>
              <a:defRPr sz="2600"/>
            </a:lvl8pPr>
            <a:lvl9pPr lvl="8" rtl="0" algn="r">
              <a:spcBef>
                <a:spcPts val="0"/>
              </a:spcBef>
              <a:spcAft>
                <a:spcPts val="0"/>
              </a:spcAft>
              <a:buSzPts val="2600"/>
              <a:buNone/>
              <a:defRPr sz="2600"/>
            </a:lvl9pPr>
          </a:lstStyle>
          <a:p>
            <a:r>
              <a:t>xx%</a:t>
            </a:r>
          </a:p>
        </p:txBody>
      </p:sp>
      <p:sp>
        <p:nvSpPr>
          <p:cNvPr id="757" name="Google Shape;757;p13"/>
          <p:cNvSpPr txBox="1"/>
          <p:nvPr>
            <p:ph hasCustomPrompt="1" idx="14" type="title"/>
          </p:nvPr>
        </p:nvSpPr>
        <p:spPr>
          <a:xfrm flipH="1">
            <a:off x="1939975" y="2995320"/>
            <a:ext cx="1982100" cy="572400"/>
          </a:xfrm>
          <a:prstGeom prst="rect">
            <a:avLst/>
          </a:prstGeom>
          <a:effectLst>
            <a:outerShdw blurRad="57150" rotWithShape="0" algn="bl" dir="9540000" dist="57150">
              <a:srgbClr val="000000">
                <a:alpha val="66000"/>
              </a:srgbClr>
            </a:outerShdw>
          </a:effectLst>
        </p:spPr>
        <p:txBody>
          <a:bodyPr anchorCtr="0" anchor="ctr" bIns="91425" lIns="91425" spcFirstLastPara="1" rIns="91425" wrap="square" tIns="91425">
            <a:noAutofit/>
          </a:bodyPr>
          <a:lstStyle>
            <a:lvl1pPr lvl="0" rtl="0" algn="ctr">
              <a:spcBef>
                <a:spcPts val="0"/>
              </a:spcBef>
              <a:spcAft>
                <a:spcPts val="0"/>
              </a:spcAft>
              <a:buSzPts val="2600"/>
              <a:buNone/>
              <a:defRPr sz="4800"/>
            </a:lvl1pPr>
            <a:lvl2pPr lvl="1" rtl="0" algn="ctr">
              <a:spcBef>
                <a:spcPts val="0"/>
              </a:spcBef>
              <a:spcAft>
                <a:spcPts val="0"/>
              </a:spcAft>
              <a:buSzPts val="2600"/>
              <a:buNone/>
              <a:defRPr sz="2600"/>
            </a:lvl2pPr>
            <a:lvl3pPr lvl="2" rtl="0" algn="ctr">
              <a:spcBef>
                <a:spcPts val="0"/>
              </a:spcBef>
              <a:spcAft>
                <a:spcPts val="0"/>
              </a:spcAft>
              <a:buSzPts val="2600"/>
              <a:buNone/>
              <a:defRPr sz="2600"/>
            </a:lvl3pPr>
            <a:lvl4pPr lvl="3" rtl="0" algn="r">
              <a:spcBef>
                <a:spcPts val="0"/>
              </a:spcBef>
              <a:spcAft>
                <a:spcPts val="0"/>
              </a:spcAft>
              <a:buSzPts val="2600"/>
              <a:buNone/>
              <a:defRPr sz="2600"/>
            </a:lvl4pPr>
            <a:lvl5pPr lvl="4" rtl="0" algn="r">
              <a:spcBef>
                <a:spcPts val="0"/>
              </a:spcBef>
              <a:spcAft>
                <a:spcPts val="0"/>
              </a:spcAft>
              <a:buSzPts val="2600"/>
              <a:buNone/>
              <a:defRPr sz="2600"/>
            </a:lvl5pPr>
            <a:lvl6pPr lvl="5" rtl="0" algn="r">
              <a:spcBef>
                <a:spcPts val="0"/>
              </a:spcBef>
              <a:spcAft>
                <a:spcPts val="0"/>
              </a:spcAft>
              <a:buSzPts val="2600"/>
              <a:buNone/>
              <a:defRPr sz="2600"/>
            </a:lvl6pPr>
            <a:lvl7pPr lvl="6" rtl="0" algn="r">
              <a:spcBef>
                <a:spcPts val="0"/>
              </a:spcBef>
              <a:spcAft>
                <a:spcPts val="0"/>
              </a:spcAft>
              <a:buSzPts val="2600"/>
              <a:buNone/>
              <a:defRPr sz="2600"/>
            </a:lvl7pPr>
            <a:lvl8pPr lvl="7" rtl="0" algn="r">
              <a:spcBef>
                <a:spcPts val="0"/>
              </a:spcBef>
              <a:spcAft>
                <a:spcPts val="0"/>
              </a:spcAft>
              <a:buSzPts val="2600"/>
              <a:buNone/>
              <a:defRPr sz="2600"/>
            </a:lvl8pPr>
            <a:lvl9pPr lvl="8" rtl="0" algn="r">
              <a:spcBef>
                <a:spcPts val="0"/>
              </a:spcBef>
              <a:spcAft>
                <a:spcPts val="0"/>
              </a:spcAft>
              <a:buSzPts val="2600"/>
              <a:buNone/>
              <a:defRPr sz="2600"/>
            </a:lvl9pPr>
          </a:lstStyle>
          <a:p>
            <a:r>
              <a:t>xx%</a:t>
            </a:r>
          </a:p>
        </p:txBody>
      </p:sp>
      <p:sp>
        <p:nvSpPr>
          <p:cNvPr id="758" name="Google Shape;758;p13"/>
          <p:cNvSpPr txBox="1"/>
          <p:nvPr>
            <p:ph idx="15" type="ctrTitle"/>
          </p:nvPr>
        </p:nvSpPr>
        <p:spPr>
          <a:xfrm>
            <a:off x="851625" y="540650"/>
            <a:ext cx="7525500" cy="573300"/>
          </a:xfrm>
          <a:prstGeom prst="rect">
            <a:avLst/>
          </a:prstGeom>
          <a:effectLst>
            <a:outerShdw blurRad="28575" rotWithShape="0" algn="bl" dir="9480000" dist="28575">
              <a:srgbClr val="000000">
                <a:alpha val="74000"/>
              </a:srgbClr>
            </a:outerShdw>
          </a:effectLst>
        </p:spPr>
        <p:txBody>
          <a:bodyPr anchorCtr="0" anchor="t" bIns="91425" lIns="91425" spcFirstLastPara="1" rIns="91425" wrap="square" tIns="91425">
            <a:noAutofit/>
          </a:bodyPr>
          <a:lstStyle>
            <a:lvl1pPr lvl="0" rtl="0">
              <a:spcBef>
                <a:spcPts val="0"/>
              </a:spcBef>
              <a:spcAft>
                <a:spcPts val="0"/>
              </a:spcAft>
              <a:buClr>
                <a:schemeClr val="lt2"/>
              </a:buClr>
              <a:buSzPts val="2500"/>
              <a:buNone/>
              <a:defRPr sz="3000"/>
            </a:lvl1pPr>
            <a:lvl2pPr lvl="1" rtl="0" algn="ctr">
              <a:spcBef>
                <a:spcPts val="0"/>
              </a:spcBef>
              <a:spcAft>
                <a:spcPts val="0"/>
              </a:spcAft>
              <a:buClr>
                <a:schemeClr val="lt2"/>
              </a:buClr>
              <a:buSzPts val="2500"/>
              <a:buNone/>
              <a:defRPr sz="2500">
                <a:solidFill>
                  <a:schemeClr val="lt2"/>
                </a:solidFill>
              </a:defRPr>
            </a:lvl2pPr>
            <a:lvl3pPr lvl="2" rtl="0" algn="ctr">
              <a:spcBef>
                <a:spcPts val="0"/>
              </a:spcBef>
              <a:spcAft>
                <a:spcPts val="0"/>
              </a:spcAft>
              <a:buClr>
                <a:schemeClr val="lt2"/>
              </a:buClr>
              <a:buSzPts val="2500"/>
              <a:buNone/>
              <a:defRPr sz="2500">
                <a:solidFill>
                  <a:schemeClr val="lt2"/>
                </a:solidFill>
              </a:defRPr>
            </a:lvl3pPr>
            <a:lvl4pPr lvl="3" rtl="0" algn="ctr">
              <a:spcBef>
                <a:spcPts val="0"/>
              </a:spcBef>
              <a:spcAft>
                <a:spcPts val="0"/>
              </a:spcAft>
              <a:buClr>
                <a:schemeClr val="lt2"/>
              </a:buClr>
              <a:buSzPts val="2500"/>
              <a:buNone/>
              <a:defRPr sz="2500">
                <a:solidFill>
                  <a:schemeClr val="lt2"/>
                </a:solidFill>
              </a:defRPr>
            </a:lvl4pPr>
            <a:lvl5pPr lvl="4" rtl="0" algn="ctr">
              <a:spcBef>
                <a:spcPts val="0"/>
              </a:spcBef>
              <a:spcAft>
                <a:spcPts val="0"/>
              </a:spcAft>
              <a:buClr>
                <a:schemeClr val="lt2"/>
              </a:buClr>
              <a:buSzPts val="2500"/>
              <a:buNone/>
              <a:defRPr sz="2500">
                <a:solidFill>
                  <a:schemeClr val="lt2"/>
                </a:solidFill>
              </a:defRPr>
            </a:lvl5pPr>
            <a:lvl6pPr lvl="5" rtl="0" algn="ctr">
              <a:spcBef>
                <a:spcPts val="0"/>
              </a:spcBef>
              <a:spcAft>
                <a:spcPts val="0"/>
              </a:spcAft>
              <a:buClr>
                <a:schemeClr val="lt2"/>
              </a:buClr>
              <a:buSzPts val="2500"/>
              <a:buNone/>
              <a:defRPr sz="2500">
                <a:solidFill>
                  <a:schemeClr val="lt2"/>
                </a:solidFill>
              </a:defRPr>
            </a:lvl6pPr>
            <a:lvl7pPr lvl="6" rtl="0" algn="ctr">
              <a:spcBef>
                <a:spcPts val="0"/>
              </a:spcBef>
              <a:spcAft>
                <a:spcPts val="0"/>
              </a:spcAft>
              <a:buClr>
                <a:schemeClr val="lt2"/>
              </a:buClr>
              <a:buSzPts val="2500"/>
              <a:buNone/>
              <a:defRPr sz="2500">
                <a:solidFill>
                  <a:schemeClr val="lt2"/>
                </a:solidFill>
              </a:defRPr>
            </a:lvl7pPr>
            <a:lvl8pPr lvl="7" rtl="0" algn="ctr">
              <a:spcBef>
                <a:spcPts val="0"/>
              </a:spcBef>
              <a:spcAft>
                <a:spcPts val="0"/>
              </a:spcAft>
              <a:buClr>
                <a:schemeClr val="lt2"/>
              </a:buClr>
              <a:buSzPts val="2500"/>
              <a:buNone/>
              <a:defRPr sz="2500">
                <a:solidFill>
                  <a:schemeClr val="lt2"/>
                </a:solidFill>
              </a:defRPr>
            </a:lvl8pPr>
            <a:lvl9pPr lvl="8" rtl="0" algn="ctr">
              <a:spcBef>
                <a:spcPts val="0"/>
              </a:spcBef>
              <a:spcAft>
                <a:spcPts val="0"/>
              </a:spcAft>
              <a:buClr>
                <a:schemeClr val="lt2"/>
              </a:buClr>
              <a:buSzPts val="2500"/>
              <a:buNone/>
              <a:defRPr sz="2500">
                <a:solidFill>
                  <a:schemeClr val="lt2"/>
                </a:solidFill>
              </a:defRPr>
            </a:lvl9pPr>
          </a:lstStyle>
          <a:p/>
        </p:txBody>
      </p:sp>
      <p:grpSp>
        <p:nvGrpSpPr>
          <p:cNvPr id="759" name="Google Shape;759;p13"/>
          <p:cNvGrpSpPr/>
          <p:nvPr/>
        </p:nvGrpSpPr>
        <p:grpSpPr>
          <a:xfrm rot="-3077781">
            <a:off x="-382000" y="2678364"/>
            <a:ext cx="1882073" cy="1783072"/>
            <a:chOff x="-187100" y="291025"/>
            <a:chExt cx="1882050" cy="1783050"/>
          </a:xfrm>
        </p:grpSpPr>
        <p:grpSp>
          <p:nvGrpSpPr>
            <p:cNvPr id="760" name="Google Shape;760;p13"/>
            <p:cNvGrpSpPr/>
            <p:nvPr/>
          </p:nvGrpSpPr>
          <p:grpSpPr>
            <a:xfrm>
              <a:off x="-187100" y="291025"/>
              <a:ext cx="1882050" cy="1783050"/>
              <a:chOff x="-187100" y="291025"/>
              <a:chExt cx="1882050" cy="1783050"/>
            </a:xfrm>
          </p:grpSpPr>
          <p:sp>
            <p:nvSpPr>
              <p:cNvPr id="761" name="Google Shape;761;p13"/>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762" name="Google Shape;762;p13"/>
              <p:cNvSpPr/>
              <p:nvPr/>
            </p:nvSpPr>
            <p:spPr>
              <a:xfrm>
                <a:off x="1088900" y="8522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13"/>
              <p:cNvSpPr/>
              <p:nvPr/>
            </p:nvSpPr>
            <p:spPr>
              <a:xfrm>
                <a:off x="842575" y="165527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13"/>
              <p:cNvSpPr/>
              <p:nvPr/>
            </p:nvSpPr>
            <p:spPr>
              <a:xfrm>
                <a:off x="59275" y="194597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13"/>
              <p:cNvSpPr/>
              <p:nvPr/>
            </p:nvSpPr>
            <p:spPr>
              <a:xfrm>
                <a:off x="443575" y="51230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13"/>
              <p:cNvSpPr/>
              <p:nvPr/>
            </p:nvSpPr>
            <p:spPr>
              <a:xfrm>
                <a:off x="502675" y="173412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13"/>
              <p:cNvSpPr/>
              <p:nvPr/>
            </p:nvSpPr>
            <p:spPr>
              <a:xfrm>
                <a:off x="1566850" y="171935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8" name="Google Shape;768;p13"/>
            <p:cNvGrpSpPr/>
            <p:nvPr/>
          </p:nvGrpSpPr>
          <p:grpSpPr>
            <a:xfrm>
              <a:off x="-187100" y="291025"/>
              <a:ext cx="1882050" cy="1783050"/>
              <a:chOff x="-187100" y="291025"/>
              <a:chExt cx="1882050" cy="1783050"/>
            </a:xfrm>
          </p:grpSpPr>
          <p:sp>
            <p:nvSpPr>
              <p:cNvPr id="769" name="Google Shape;769;p13"/>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p:spPr>
          </p:sp>
          <p:sp>
            <p:nvSpPr>
              <p:cNvPr id="770" name="Google Shape;770;p13"/>
              <p:cNvSpPr/>
              <p:nvPr/>
            </p:nvSpPr>
            <p:spPr>
              <a:xfrm>
                <a:off x="1088900" y="8522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13"/>
              <p:cNvSpPr/>
              <p:nvPr/>
            </p:nvSpPr>
            <p:spPr>
              <a:xfrm>
                <a:off x="842575" y="165527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13"/>
              <p:cNvSpPr/>
              <p:nvPr/>
            </p:nvSpPr>
            <p:spPr>
              <a:xfrm>
                <a:off x="59275" y="194597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13"/>
              <p:cNvSpPr/>
              <p:nvPr/>
            </p:nvSpPr>
            <p:spPr>
              <a:xfrm>
                <a:off x="443575" y="51230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13"/>
              <p:cNvSpPr/>
              <p:nvPr/>
            </p:nvSpPr>
            <p:spPr>
              <a:xfrm>
                <a:off x="502675" y="173412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13"/>
              <p:cNvSpPr/>
              <p:nvPr/>
            </p:nvSpPr>
            <p:spPr>
              <a:xfrm>
                <a:off x="1566850" y="171935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76" name="Google Shape;776;p13"/>
          <p:cNvGrpSpPr/>
          <p:nvPr/>
        </p:nvGrpSpPr>
        <p:grpSpPr>
          <a:xfrm>
            <a:off x="271100" y="849338"/>
            <a:ext cx="216300" cy="216300"/>
            <a:chOff x="113450" y="3828000"/>
            <a:chExt cx="216300" cy="216300"/>
          </a:xfrm>
        </p:grpSpPr>
        <p:sp>
          <p:nvSpPr>
            <p:cNvPr id="777" name="Google Shape;777;p13"/>
            <p:cNvSpPr/>
            <p:nvPr/>
          </p:nvSpPr>
          <p:spPr>
            <a:xfrm>
              <a:off x="113450" y="382800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13"/>
            <p:cNvSpPr/>
            <p:nvPr/>
          </p:nvSpPr>
          <p:spPr>
            <a:xfrm>
              <a:off x="113450" y="382800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9" name="Google Shape;779;p13"/>
          <p:cNvGrpSpPr/>
          <p:nvPr/>
        </p:nvGrpSpPr>
        <p:grpSpPr>
          <a:xfrm>
            <a:off x="8224725" y="3022038"/>
            <a:ext cx="477825" cy="2119625"/>
            <a:chOff x="7217125" y="3042925"/>
            <a:chExt cx="477825" cy="2119625"/>
          </a:xfrm>
        </p:grpSpPr>
        <p:grpSp>
          <p:nvGrpSpPr>
            <p:cNvPr id="780" name="Google Shape;780;p13"/>
            <p:cNvGrpSpPr/>
            <p:nvPr/>
          </p:nvGrpSpPr>
          <p:grpSpPr>
            <a:xfrm>
              <a:off x="7217125" y="3042925"/>
              <a:ext cx="477825" cy="2119625"/>
              <a:chOff x="7217125" y="3042925"/>
              <a:chExt cx="477825" cy="2119625"/>
            </a:xfrm>
          </p:grpSpPr>
          <p:sp>
            <p:nvSpPr>
              <p:cNvPr id="781" name="Google Shape;781;p13"/>
              <p:cNvSpPr/>
              <p:nvPr/>
            </p:nvSpPr>
            <p:spPr>
              <a:xfrm>
                <a:off x="7307175" y="3122875"/>
                <a:ext cx="320225" cy="2039675"/>
              </a:xfrm>
              <a:custGeom>
                <a:rect b="b" l="l" r="r" t="t"/>
                <a:pathLst>
                  <a:path extrusionOk="0" h="81587" w="12809">
                    <a:moveTo>
                      <a:pt x="1182" y="0"/>
                    </a:moveTo>
                    <a:lnTo>
                      <a:pt x="0" y="22860"/>
                    </a:lnTo>
                    <a:lnTo>
                      <a:pt x="12415" y="64048"/>
                    </a:lnTo>
                    <a:lnTo>
                      <a:pt x="12809" y="81587"/>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782" name="Google Shape;782;p13"/>
              <p:cNvSpPr/>
              <p:nvPr/>
            </p:nvSpPr>
            <p:spPr>
              <a:xfrm>
                <a:off x="7251600" y="30429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13"/>
              <p:cNvSpPr/>
              <p:nvPr/>
            </p:nvSpPr>
            <p:spPr>
              <a:xfrm>
                <a:off x="7217125" y="3609500"/>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13"/>
              <p:cNvSpPr/>
              <p:nvPr/>
            </p:nvSpPr>
            <p:spPr>
              <a:xfrm>
                <a:off x="7517650" y="4594850"/>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5" name="Google Shape;785;p13"/>
            <p:cNvGrpSpPr/>
            <p:nvPr/>
          </p:nvGrpSpPr>
          <p:grpSpPr>
            <a:xfrm>
              <a:off x="7217125" y="3042925"/>
              <a:ext cx="477825" cy="2119625"/>
              <a:chOff x="7217125" y="3042925"/>
              <a:chExt cx="477825" cy="2119625"/>
            </a:xfrm>
          </p:grpSpPr>
          <p:sp>
            <p:nvSpPr>
              <p:cNvPr id="786" name="Google Shape;786;p13"/>
              <p:cNvSpPr/>
              <p:nvPr/>
            </p:nvSpPr>
            <p:spPr>
              <a:xfrm>
                <a:off x="7307175" y="3122875"/>
                <a:ext cx="320225" cy="2039675"/>
              </a:xfrm>
              <a:custGeom>
                <a:rect b="b" l="l" r="r" t="t"/>
                <a:pathLst>
                  <a:path extrusionOk="0" h="81587" w="12809">
                    <a:moveTo>
                      <a:pt x="1182" y="0"/>
                    </a:moveTo>
                    <a:lnTo>
                      <a:pt x="0" y="22860"/>
                    </a:lnTo>
                    <a:lnTo>
                      <a:pt x="12415" y="64048"/>
                    </a:lnTo>
                    <a:lnTo>
                      <a:pt x="12809" y="81587"/>
                    </a:lnTo>
                  </a:path>
                </a:pathLst>
              </a:custGeom>
              <a:noFill/>
              <a:ln cap="flat" cmpd="sng" w="28575">
                <a:solidFill>
                  <a:schemeClr val="dk1"/>
                </a:solidFill>
                <a:prstDash val="solid"/>
                <a:round/>
                <a:headEnd len="med" w="med" type="none"/>
                <a:tailEnd len="med" w="med" type="none"/>
              </a:ln>
            </p:spPr>
          </p:sp>
          <p:sp>
            <p:nvSpPr>
              <p:cNvPr id="787" name="Google Shape;787;p13"/>
              <p:cNvSpPr/>
              <p:nvPr/>
            </p:nvSpPr>
            <p:spPr>
              <a:xfrm>
                <a:off x="7251600" y="30429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13"/>
              <p:cNvSpPr/>
              <p:nvPr/>
            </p:nvSpPr>
            <p:spPr>
              <a:xfrm>
                <a:off x="7217125" y="3609500"/>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13"/>
              <p:cNvSpPr/>
              <p:nvPr/>
            </p:nvSpPr>
            <p:spPr>
              <a:xfrm>
                <a:off x="7517650" y="4594850"/>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90" name="Google Shape;790;p13"/>
          <p:cNvGrpSpPr/>
          <p:nvPr/>
        </p:nvGrpSpPr>
        <p:grpSpPr>
          <a:xfrm>
            <a:off x="5408254" y="-193879"/>
            <a:ext cx="3363699" cy="1842882"/>
            <a:chOff x="5103300" y="-193866"/>
            <a:chExt cx="3901750" cy="2137666"/>
          </a:xfrm>
        </p:grpSpPr>
        <p:grpSp>
          <p:nvGrpSpPr>
            <p:cNvPr id="791" name="Google Shape;791;p13"/>
            <p:cNvGrpSpPr/>
            <p:nvPr/>
          </p:nvGrpSpPr>
          <p:grpSpPr>
            <a:xfrm>
              <a:off x="5103300" y="-193866"/>
              <a:ext cx="3901750" cy="2137666"/>
              <a:chOff x="5103300" y="-193866"/>
              <a:chExt cx="3901750" cy="2137666"/>
            </a:xfrm>
          </p:grpSpPr>
          <p:grpSp>
            <p:nvGrpSpPr>
              <p:cNvPr id="792" name="Google Shape;792;p13"/>
              <p:cNvGrpSpPr/>
              <p:nvPr/>
            </p:nvGrpSpPr>
            <p:grpSpPr>
              <a:xfrm>
                <a:off x="5103300" y="-193866"/>
                <a:ext cx="3832975" cy="2026966"/>
                <a:chOff x="5103300" y="-193866"/>
                <a:chExt cx="3832975" cy="2026966"/>
              </a:xfrm>
            </p:grpSpPr>
            <p:sp>
              <p:nvSpPr>
                <p:cNvPr id="793" name="Google Shape;793;p13"/>
                <p:cNvSpPr/>
                <p:nvPr/>
              </p:nvSpPr>
              <p:spPr>
                <a:xfrm>
                  <a:off x="5103300" y="-39050"/>
                  <a:ext cx="3832975" cy="1872150"/>
                </a:xfrm>
                <a:custGeom>
                  <a:rect b="b" l="l" r="r" t="t"/>
                  <a:pathLst>
                    <a:path extrusionOk="0" h="74886" w="153319">
                      <a:moveTo>
                        <a:pt x="0" y="0"/>
                      </a:moveTo>
                      <a:lnTo>
                        <a:pt x="14977" y="11232"/>
                      </a:lnTo>
                      <a:lnTo>
                        <a:pt x="96366" y="47887"/>
                      </a:lnTo>
                      <a:lnTo>
                        <a:pt x="109964" y="63062"/>
                      </a:lnTo>
                      <a:lnTo>
                        <a:pt x="126321" y="74886"/>
                      </a:lnTo>
                      <a:lnTo>
                        <a:pt x="153319" y="72915"/>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794" name="Google Shape;794;p13"/>
                <p:cNvSpPr/>
                <p:nvPr/>
              </p:nvSpPr>
              <p:spPr>
                <a:xfrm>
                  <a:off x="5926050" y="-67150"/>
                  <a:ext cx="1689875" cy="793200"/>
                </a:xfrm>
                <a:custGeom>
                  <a:rect b="b" l="l" r="r" t="t"/>
                  <a:pathLst>
                    <a:path extrusionOk="0" h="31728" w="67595">
                      <a:moveTo>
                        <a:pt x="0" y="0"/>
                      </a:moveTo>
                      <a:lnTo>
                        <a:pt x="38429" y="14189"/>
                      </a:lnTo>
                      <a:lnTo>
                        <a:pt x="67595" y="31728"/>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795" name="Google Shape;795;p13"/>
                <p:cNvSpPr/>
                <p:nvPr/>
              </p:nvSpPr>
              <p:spPr>
                <a:xfrm>
                  <a:off x="7512450" y="-69575"/>
                  <a:ext cx="743950" cy="1221825"/>
                </a:xfrm>
                <a:custGeom>
                  <a:rect b="b" l="l" r="r" t="t"/>
                  <a:pathLst>
                    <a:path extrusionOk="0" h="48873" w="29758">
                      <a:moveTo>
                        <a:pt x="0" y="48873"/>
                      </a:moveTo>
                      <a:lnTo>
                        <a:pt x="3745" y="31728"/>
                      </a:lnTo>
                      <a:lnTo>
                        <a:pt x="29758" y="0"/>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796" name="Google Shape;796;p13"/>
                <p:cNvSpPr/>
                <p:nvPr/>
              </p:nvSpPr>
              <p:spPr>
                <a:xfrm rot="843425">
                  <a:off x="7812999" y="-167612"/>
                  <a:ext cx="261137" cy="364592"/>
                </a:xfrm>
                <a:custGeom>
                  <a:rect b="b" l="l" r="r" t="t"/>
                  <a:pathLst>
                    <a:path extrusionOk="0" h="14583" w="10445">
                      <a:moveTo>
                        <a:pt x="0" y="0"/>
                      </a:moveTo>
                      <a:lnTo>
                        <a:pt x="10445" y="14583"/>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grpSp>
          <p:sp>
            <p:nvSpPr>
              <p:cNvPr id="797" name="Google Shape;797;p13"/>
              <p:cNvSpPr/>
              <p:nvPr/>
            </p:nvSpPr>
            <p:spPr>
              <a:xfrm>
                <a:off x="8788750" y="169300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13"/>
              <p:cNvSpPr/>
              <p:nvPr/>
            </p:nvSpPr>
            <p:spPr>
              <a:xfrm>
                <a:off x="8172900" y="172750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13"/>
              <p:cNvSpPr/>
              <p:nvPr/>
            </p:nvSpPr>
            <p:spPr>
              <a:xfrm>
                <a:off x="7897025" y="9675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13"/>
              <p:cNvSpPr/>
              <p:nvPr/>
            </p:nvSpPr>
            <p:spPr>
              <a:xfrm>
                <a:off x="6758950" y="19035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13"/>
              <p:cNvSpPr/>
              <p:nvPr/>
            </p:nvSpPr>
            <p:spPr>
              <a:xfrm>
                <a:off x="7808150" y="1478550"/>
                <a:ext cx="138000" cy="1380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13"/>
              <p:cNvSpPr/>
              <p:nvPr/>
            </p:nvSpPr>
            <p:spPr>
              <a:xfrm>
                <a:off x="7419125" y="1087025"/>
                <a:ext cx="182100" cy="182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13"/>
              <p:cNvSpPr/>
              <p:nvPr/>
            </p:nvSpPr>
            <p:spPr>
              <a:xfrm>
                <a:off x="7551950" y="655800"/>
                <a:ext cx="138000" cy="1380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13"/>
              <p:cNvSpPr/>
              <p:nvPr/>
            </p:nvSpPr>
            <p:spPr>
              <a:xfrm>
                <a:off x="6473000" y="650850"/>
                <a:ext cx="138000" cy="1380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13"/>
              <p:cNvSpPr/>
              <p:nvPr/>
            </p:nvSpPr>
            <p:spPr>
              <a:xfrm>
                <a:off x="5418675" y="163125"/>
                <a:ext cx="138000" cy="1380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13"/>
              <p:cNvSpPr/>
              <p:nvPr/>
            </p:nvSpPr>
            <p:spPr>
              <a:xfrm rot="283934">
                <a:off x="6596289" y="-122138"/>
                <a:ext cx="261127" cy="364578"/>
              </a:xfrm>
              <a:custGeom>
                <a:rect b="b" l="l" r="r" t="t"/>
                <a:pathLst>
                  <a:path extrusionOk="0" h="14583" w="10445">
                    <a:moveTo>
                      <a:pt x="0" y="0"/>
                    </a:moveTo>
                    <a:lnTo>
                      <a:pt x="10445" y="14583"/>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grpSp>
        <p:grpSp>
          <p:nvGrpSpPr>
            <p:cNvPr id="807" name="Google Shape;807;p13"/>
            <p:cNvGrpSpPr/>
            <p:nvPr/>
          </p:nvGrpSpPr>
          <p:grpSpPr>
            <a:xfrm>
              <a:off x="5103300" y="-193866"/>
              <a:ext cx="3901750" cy="2137666"/>
              <a:chOff x="5103300" y="-193866"/>
              <a:chExt cx="3901750" cy="2137666"/>
            </a:xfrm>
          </p:grpSpPr>
          <p:grpSp>
            <p:nvGrpSpPr>
              <p:cNvPr id="808" name="Google Shape;808;p13"/>
              <p:cNvGrpSpPr/>
              <p:nvPr/>
            </p:nvGrpSpPr>
            <p:grpSpPr>
              <a:xfrm>
                <a:off x="5103300" y="-193866"/>
                <a:ext cx="3832975" cy="2026966"/>
                <a:chOff x="5103300" y="-193866"/>
                <a:chExt cx="3832975" cy="2026966"/>
              </a:xfrm>
            </p:grpSpPr>
            <p:sp>
              <p:nvSpPr>
                <p:cNvPr id="809" name="Google Shape;809;p13"/>
                <p:cNvSpPr/>
                <p:nvPr/>
              </p:nvSpPr>
              <p:spPr>
                <a:xfrm>
                  <a:off x="5103300" y="-39050"/>
                  <a:ext cx="3832975" cy="1872150"/>
                </a:xfrm>
                <a:custGeom>
                  <a:rect b="b" l="l" r="r" t="t"/>
                  <a:pathLst>
                    <a:path extrusionOk="0" h="74886" w="153319">
                      <a:moveTo>
                        <a:pt x="0" y="0"/>
                      </a:moveTo>
                      <a:lnTo>
                        <a:pt x="14977" y="11232"/>
                      </a:lnTo>
                      <a:lnTo>
                        <a:pt x="96366" y="47887"/>
                      </a:lnTo>
                      <a:lnTo>
                        <a:pt x="109964" y="63062"/>
                      </a:lnTo>
                      <a:lnTo>
                        <a:pt x="126321" y="74886"/>
                      </a:lnTo>
                      <a:lnTo>
                        <a:pt x="153319" y="72915"/>
                      </a:lnTo>
                    </a:path>
                  </a:pathLst>
                </a:custGeom>
                <a:noFill/>
                <a:ln cap="flat" cmpd="sng" w="28575">
                  <a:solidFill>
                    <a:schemeClr val="dk1"/>
                  </a:solidFill>
                  <a:prstDash val="solid"/>
                  <a:round/>
                  <a:headEnd len="med" w="med" type="none"/>
                  <a:tailEnd len="med" w="med" type="none"/>
                </a:ln>
              </p:spPr>
            </p:sp>
            <p:sp>
              <p:nvSpPr>
                <p:cNvPr id="810" name="Google Shape;810;p13"/>
                <p:cNvSpPr/>
                <p:nvPr/>
              </p:nvSpPr>
              <p:spPr>
                <a:xfrm>
                  <a:off x="5926050" y="-67150"/>
                  <a:ext cx="1689875" cy="793200"/>
                </a:xfrm>
                <a:custGeom>
                  <a:rect b="b" l="l" r="r" t="t"/>
                  <a:pathLst>
                    <a:path extrusionOk="0" h="31728" w="67595">
                      <a:moveTo>
                        <a:pt x="0" y="0"/>
                      </a:moveTo>
                      <a:lnTo>
                        <a:pt x="38429" y="14189"/>
                      </a:lnTo>
                      <a:lnTo>
                        <a:pt x="67595" y="31728"/>
                      </a:lnTo>
                    </a:path>
                  </a:pathLst>
                </a:custGeom>
                <a:noFill/>
                <a:ln cap="flat" cmpd="sng" w="28575">
                  <a:solidFill>
                    <a:schemeClr val="dk1"/>
                  </a:solidFill>
                  <a:prstDash val="solid"/>
                  <a:round/>
                  <a:headEnd len="med" w="med" type="none"/>
                  <a:tailEnd len="med" w="med" type="none"/>
                </a:ln>
              </p:spPr>
            </p:sp>
            <p:sp>
              <p:nvSpPr>
                <p:cNvPr id="811" name="Google Shape;811;p13"/>
                <p:cNvSpPr/>
                <p:nvPr/>
              </p:nvSpPr>
              <p:spPr>
                <a:xfrm>
                  <a:off x="7512450" y="-69575"/>
                  <a:ext cx="743950" cy="1221825"/>
                </a:xfrm>
                <a:custGeom>
                  <a:rect b="b" l="l" r="r" t="t"/>
                  <a:pathLst>
                    <a:path extrusionOk="0" h="48873" w="29758">
                      <a:moveTo>
                        <a:pt x="0" y="48873"/>
                      </a:moveTo>
                      <a:lnTo>
                        <a:pt x="3745" y="31728"/>
                      </a:lnTo>
                      <a:lnTo>
                        <a:pt x="29758" y="0"/>
                      </a:lnTo>
                    </a:path>
                  </a:pathLst>
                </a:custGeom>
                <a:noFill/>
                <a:ln cap="flat" cmpd="sng" w="28575">
                  <a:solidFill>
                    <a:schemeClr val="dk1"/>
                  </a:solidFill>
                  <a:prstDash val="solid"/>
                  <a:round/>
                  <a:headEnd len="med" w="med" type="none"/>
                  <a:tailEnd len="med" w="med" type="none"/>
                </a:ln>
              </p:spPr>
            </p:sp>
            <p:sp>
              <p:nvSpPr>
                <p:cNvPr id="812" name="Google Shape;812;p13"/>
                <p:cNvSpPr/>
                <p:nvPr/>
              </p:nvSpPr>
              <p:spPr>
                <a:xfrm rot="843425">
                  <a:off x="7812999" y="-167612"/>
                  <a:ext cx="261137" cy="364592"/>
                </a:xfrm>
                <a:custGeom>
                  <a:rect b="b" l="l" r="r" t="t"/>
                  <a:pathLst>
                    <a:path extrusionOk="0" h="14583" w="10445">
                      <a:moveTo>
                        <a:pt x="0" y="0"/>
                      </a:moveTo>
                      <a:lnTo>
                        <a:pt x="10445" y="14583"/>
                      </a:lnTo>
                    </a:path>
                  </a:pathLst>
                </a:custGeom>
                <a:noFill/>
                <a:ln cap="flat" cmpd="sng" w="28575">
                  <a:solidFill>
                    <a:schemeClr val="dk1"/>
                  </a:solidFill>
                  <a:prstDash val="solid"/>
                  <a:round/>
                  <a:headEnd len="med" w="med" type="none"/>
                  <a:tailEnd len="med" w="med" type="none"/>
                </a:ln>
              </p:spPr>
            </p:sp>
          </p:grpSp>
          <p:sp>
            <p:nvSpPr>
              <p:cNvPr id="813" name="Google Shape;813;p13"/>
              <p:cNvSpPr/>
              <p:nvPr/>
            </p:nvSpPr>
            <p:spPr>
              <a:xfrm>
                <a:off x="8788750" y="169300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13"/>
              <p:cNvSpPr/>
              <p:nvPr/>
            </p:nvSpPr>
            <p:spPr>
              <a:xfrm>
                <a:off x="8172900" y="172750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13"/>
              <p:cNvSpPr/>
              <p:nvPr/>
            </p:nvSpPr>
            <p:spPr>
              <a:xfrm>
                <a:off x="7897025" y="967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13"/>
              <p:cNvSpPr/>
              <p:nvPr/>
            </p:nvSpPr>
            <p:spPr>
              <a:xfrm>
                <a:off x="6758950" y="1903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13"/>
              <p:cNvSpPr/>
              <p:nvPr/>
            </p:nvSpPr>
            <p:spPr>
              <a:xfrm>
                <a:off x="7808150" y="1478550"/>
                <a:ext cx="138000" cy="138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13"/>
              <p:cNvSpPr/>
              <p:nvPr/>
            </p:nvSpPr>
            <p:spPr>
              <a:xfrm>
                <a:off x="7419125" y="1087025"/>
                <a:ext cx="182100" cy="182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13"/>
              <p:cNvSpPr/>
              <p:nvPr/>
            </p:nvSpPr>
            <p:spPr>
              <a:xfrm>
                <a:off x="7551950" y="655800"/>
                <a:ext cx="138000" cy="138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13"/>
              <p:cNvSpPr/>
              <p:nvPr/>
            </p:nvSpPr>
            <p:spPr>
              <a:xfrm>
                <a:off x="6473000" y="650850"/>
                <a:ext cx="138000" cy="138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13"/>
              <p:cNvSpPr/>
              <p:nvPr/>
            </p:nvSpPr>
            <p:spPr>
              <a:xfrm>
                <a:off x="5418675" y="163125"/>
                <a:ext cx="138000" cy="138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13"/>
              <p:cNvSpPr/>
              <p:nvPr/>
            </p:nvSpPr>
            <p:spPr>
              <a:xfrm rot="283934">
                <a:off x="6596289" y="-122138"/>
                <a:ext cx="261127" cy="364578"/>
              </a:xfrm>
              <a:custGeom>
                <a:rect b="b" l="l" r="r" t="t"/>
                <a:pathLst>
                  <a:path extrusionOk="0" h="14583" w="10445">
                    <a:moveTo>
                      <a:pt x="0" y="0"/>
                    </a:moveTo>
                    <a:lnTo>
                      <a:pt x="10445" y="14583"/>
                    </a:lnTo>
                  </a:path>
                </a:pathLst>
              </a:custGeom>
              <a:noFill/>
              <a:ln cap="flat" cmpd="sng" w="28575">
                <a:solidFill>
                  <a:schemeClr val="dk1"/>
                </a:solidFill>
                <a:prstDash val="solid"/>
                <a:round/>
                <a:headEnd len="med" w="med" type="none"/>
                <a:tailEnd len="med" w="med" type="none"/>
              </a:ln>
            </p:spPr>
          </p:sp>
        </p:grpSp>
      </p:grpSp>
      <p:sp>
        <p:nvSpPr>
          <p:cNvPr id="823" name="Google Shape;823;p1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54">
    <p:bg>
      <p:bgPr>
        <a:blipFill>
          <a:blip r:embed="rId2">
            <a:alphaModFix/>
          </a:blip>
          <a:stretch>
            <a:fillRect/>
          </a:stretch>
        </a:blipFill>
      </p:bgPr>
    </p:bg>
    <p:spTree>
      <p:nvGrpSpPr>
        <p:cNvPr id="824" name="Shape 824"/>
        <p:cNvGrpSpPr/>
        <p:nvPr/>
      </p:nvGrpSpPr>
      <p:grpSpPr>
        <a:xfrm>
          <a:off x="0" y="0"/>
          <a:ext cx="0" cy="0"/>
          <a:chOff x="0" y="0"/>
          <a:chExt cx="0" cy="0"/>
        </a:xfrm>
      </p:grpSpPr>
      <p:sp>
        <p:nvSpPr>
          <p:cNvPr id="825" name="Google Shape;825;p14"/>
          <p:cNvSpPr txBox="1"/>
          <p:nvPr>
            <p:ph type="ctrTitle"/>
          </p:nvPr>
        </p:nvSpPr>
        <p:spPr>
          <a:xfrm>
            <a:off x="4676425" y="2645700"/>
            <a:ext cx="3665400" cy="913500"/>
          </a:xfrm>
          <a:prstGeom prst="rect">
            <a:avLst/>
          </a:prstGeom>
          <a:effectLst>
            <a:outerShdw blurRad="57150" rotWithShape="0" algn="bl" dir="8100000" dist="47625">
              <a:srgbClr val="000000">
                <a:alpha val="67000"/>
              </a:srgbClr>
            </a:outerShdw>
          </a:effectLst>
        </p:spPr>
        <p:txBody>
          <a:bodyPr anchorCtr="0" anchor="t" bIns="91425" lIns="91425" spcFirstLastPara="1" rIns="91425" wrap="square" tIns="91425">
            <a:noAutofit/>
          </a:bodyPr>
          <a:lstStyle>
            <a:lvl1pPr lvl="0" rtl="0" algn="r">
              <a:spcBef>
                <a:spcPts val="0"/>
              </a:spcBef>
              <a:spcAft>
                <a:spcPts val="0"/>
              </a:spcAft>
              <a:buClr>
                <a:srgbClr val="000000"/>
              </a:buClr>
              <a:buSzPts val="1200"/>
              <a:buNone/>
              <a:defRPr sz="3000"/>
            </a:lvl1pPr>
            <a:lvl2pPr lvl="1" rtl="0" algn="r">
              <a:spcBef>
                <a:spcPts val="0"/>
              </a:spcBef>
              <a:spcAft>
                <a:spcPts val="0"/>
              </a:spcAft>
              <a:buClr>
                <a:srgbClr val="000000"/>
              </a:buClr>
              <a:buSzPts val="1200"/>
              <a:buNone/>
              <a:defRPr sz="1200">
                <a:solidFill>
                  <a:srgbClr val="000000"/>
                </a:solidFill>
              </a:defRPr>
            </a:lvl2pPr>
            <a:lvl3pPr lvl="2" rtl="0" algn="r">
              <a:spcBef>
                <a:spcPts val="0"/>
              </a:spcBef>
              <a:spcAft>
                <a:spcPts val="0"/>
              </a:spcAft>
              <a:buClr>
                <a:srgbClr val="000000"/>
              </a:buClr>
              <a:buSzPts val="1200"/>
              <a:buNone/>
              <a:defRPr sz="1200">
                <a:solidFill>
                  <a:srgbClr val="000000"/>
                </a:solidFill>
              </a:defRPr>
            </a:lvl3pPr>
            <a:lvl4pPr lvl="3" rtl="0" algn="r">
              <a:spcBef>
                <a:spcPts val="0"/>
              </a:spcBef>
              <a:spcAft>
                <a:spcPts val="0"/>
              </a:spcAft>
              <a:buClr>
                <a:srgbClr val="000000"/>
              </a:buClr>
              <a:buSzPts val="1200"/>
              <a:buNone/>
              <a:defRPr sz="1200">
                <a:solidFill>
                  <a:srgbClr val="000000"/>
                </a:solidFill>
              </a:defRPr>
            </a:lvl4pPr>
            <a:lvl5pPr lvl="4" rtl="0" algn="r">
              <a:spcBef>
                <a:spcPts val="0"/>
              </a:spcBef>
              <a:spcAft>
                <a:spcPts val="0"/>
              </a:spcAft>
              <a:buClr>
                <a:srgbClr val="000000"/>
              </a:buClr>
              <a:buSzPts val="1200"/>
              <a:buNone/>
              <a:defRPr sz="1200">
                <a:solidFill>
                  <a:srgbClr val="000000"/>
                </a:solidFill>
              </a:defRPr>
            </a:lvl5pPr>
            <a:lvl6pPr lvl="5" rtl="0" algn="r">
              <a:spcBef>
                <a:spcPts val="0"/>
              </a:spcBef>
              <a:spcAft>
                <a:spcPts val="0"/>
              </a:spcAft>
              <a:buClr>
                <a:srgbClr val="000000"/>
              </a:buClr>
              <a:buSzPts val="1200"/>
              <a:buNone/>
              <a:defRPr sz="1200">
                <a:solidFill>
                  <a:srgbClr val="000000"/>
                </a:solidFill>
              </a:defRPr>
            </a:lvl6pPr>
            <a:lvl7pPr lvl="6" rtl="0" algn="r">
              <a:spcBef>
                <a:spcPts val="0"/>
              </a:spcBef>
              <a:spcAft>
                <a:spcPts val="0"/>
              </a:spcAft>
              <a:buClr>
                <a:srgbClr val="000000"/>
              </a:buClr>
              <a:buSzPts val="1200"/>
              <a:buNone/>
              <a:defRPr sz="1200">
                <a:solidFill>
                  <a:srgbClr val="000000"/>
                </a:solidFill>
              </a:defRPr>
            </a:lvl7pPr>
            <a:lvl8pPr lvl="7" rtl="0" algn="r">
              <a:spcBef>
                <a:spcPts val="0"/>
              </a:spcBef>
              <a:spcAft>
                <a:spcPts val="0"/>
              </a:spcAft>
              <a:buClr>
                <a:srgbClr val="000000"/>
              </a:buClr>
              <a:buSzPts val="1200"/>
              <a:buNone/>
              <a:defRPr sz="1200">
                <a:solidFill>
                  <a:srgbClr val="000000"/>
                </a:solidFill>
              </a:defRPr>
            </a:lvl8pPr>
            <a:lvl9pPr lvl="8" rtl="0" algn="r">
              <a:spcBef>
                <a:spcPts val="0"/>
              </a:spcBef>
              <a:spcAft>
                <a:spcPts val="0"/>
              </a:spcAft>
              <a:buClr>
                <a:srgbClr val="000000"/>
              </a:buClr>
              <a:buSzPts val="1200"/>
              <a:buNone/>
              <a:defRPr sz="1200">
                <a:solidFill>
                  <a:srgbClr val="000000"/>
                </a:solidFill>
              </a:defRPr>
            </a:lvl9pPr>
          </a:lstStyle>
          <a:p/>
        </p:txBody>
      </p:sp>
      <p:sp>
        <p:nvSpPr>
          <p:cNvPr id="826" name="Google Shape;826;p14"/>
          <p:cNvSpPr txBox="1"/>
          <p:nvPr>
            <p:ph idx="1" type="subTitle"/>
          </p:nvPr>
        </p:nvSpPr>
        <p:spPr>
          <a:xfrm>
            <a:off x="5468725" y="3602345"/>
            <a:ext cx="2873100" cy="546600"/>
          </a:xfrm>
          <a:prstGeom prst="rect">
            <a:avLst/>
          </a:prstGeom>
          <a:noFill/>
          <a:ln>
            <a:noFill/>
          </a:ln>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000"/>
              <a:buFont typeface="Ubuntu"/>
              <a:buNone/>
              <a:defRPr sz="1400">
                <a:solidFill>
                  <a:schemeClr val="dk1"/>
                </a:solidFill>
                <a:latin typeface="Raleway Medium"/>
                <a:ea typeface="Raleway Medium"/>
                <a:cs typeface="Raleway Medium"/>
                <a:sym typeface="Raleway Medium"/>
              </a:defRPr>
            </a:lvl1pPr>
            <a:lvl2pPr lvl="1" rtl="0" algn="r">
              <a:lnSpc>
                <a:spcPct val="100000"/>
              </a:lnSpc>
              <a:spcBef>
                <a:spcPts val="0"/>
              </a:spcBef>
              <a:spcAft>
                <a:spcPts val="0"/>
              </a:spcAft>
              <a:buClr>
                <a:srgbClr val="000000"/>
              </a:buClr>
              <a:buSzPts val="1000"/>
              <a:buFont typeface="Ubuntu"/>
              <a:buNone/>
              <a:defRPr sz="1000">
                <a:solidFill>
                  <a:srgbClr val="000000"/>
                </a:solidFill>
                <a:latin typeface="Ubuntu"/>
                <a:ea typeface="Ubuntu"/>
                <a:cs typeface="Ubuntu"/>
                <a:sym typeface="Ubuntu"/>
              </a:defRPr>
            </a:lvl2pPr>
            <a:lvl3pPr lvl="2" rtl="0" algn="r">
              <a:lnSpc>
                <a:spcPct val="100000"/>
              </a:lnSpc>
              <a:spcBef>
                <a:spcPts val="0"/>
              </a:spcBef>
              <a:spcAft>
                <a:spcPts val="0"/>
              </a:spcAft>
              <a:buClr>
                <a:srgbClr val="000000"/>
              </a:buClr>
              <a:buSzPts val="1000"/>
              <a:buFont typeface="Ubuntu"/>
              <a:buNone/>
              <a:defRPr sz="1000">
                <a:solidFill>
                  <a:srgbClr val="000000"/>
                </a:solidFill>
                <a:latin typeface="Ubuntu"/>
                <a:ea typeface="Ubuntu"/>
                <a:cs typeface="Ubuntu"/>
                <a:sym typeface="Ubuntu"/>
              </a:defRPr>
            </a:lvl3pPr>
            <a:lvl4pPr lvl="3" rtl="0" algn="r">
              <a:lnSpc>
                <a:spcPct val="100000"/>
              </a:lnSpc>
              <a:spcBef>
                <a:spcPts val="0"/>
              </a:spcBef>
              <a:spcAft>
                <a:spcPts val="0"/>
              </a:spcAft>
              <a:buClr>
                <a:srgbClr val="000000"/>
              </a:buClr>
              <a:buSzPts val="1000"/>
              <a:buFont typeface="Ubuntu"/>
              <a:buNone/>
              <a:defRPr sz="1000">
                <a:solidFill>
                  <a:srgbClr val="000000"/>
                </a:solidFill>
                <a:latin typeface="Ubuntu"/>
                <a:ea typeface="Ubuntu"/>
                <a:cs typeface="Ubuntu"/>
                <a:sym typeface="Ubuntu"/>
              </a:defRPr>
            </a:lvl4pPr>
            <a:lvl5pPr lvl="4" rtl="0" algn="r">
              <a:lnSpc>
                <a:spcPct val="100000"/>
              </a:lnSpc>
              <a:spcBef>
                <a:spcPts val="0"/>
              </a:spcBef>
              <a:spcAft>
                <a:spcPts val="0"/>
              </a:spcAft>
              <a:buClr>
                <a:srgbClr val="000000"/>
              </a:buClr>
              <a:buSzPts val="1000"/>
              <a:buFont typeface="Ubuntu"/>
              <a:buNone/>
              <a:defRPr sz="1000">
                <a:solidFill>
                  <a:srgbClr val="000000"/>
                </a:solidFill>
                <a:latin typeface="Ubuntu"/>
                <a:ea typeface="Ubuntu"/>
                <a:cs typeface="Ubuntu"/>
                <a:sym typeface="Ubuntu"/>
              </a:defRPr>
            </a:lvl5pPr>
            <a:lvl6pPr lvl="5" rtl="0" algn="r">
              <a:lnSpc>
                <a:spcPct val="100000"/>
              </a:lnSpc>
              <a:spcBef>
                <a:spcPts val="0"/>
              </a:spcBef>
              <a:spcAft>
                <a:spcPts val="0"/>
              </a:spcAft>
              <a:buClr>
                <a:srgbClr val="000000"/>
              </a:buClr>
              <a:buSzPts val="1000"/>
              <a:buFont typeface="Ubuntu"/>
              <a:buNone/>
              <a:defRPr sz="1000">
                <a:solidFill>
                  <a:srgbClr val="000000"/>
                </a:solidFill>
                <a:latin typeface="Ubuntu"/>
                <a:ea typeface="Ubuntu"/>
                <a:cs typeface="Ubuntu"/>
                <a:sym typeface="Ubuntu"/>
              </a:defRPr>
            </a:lvl6pPr>
            <a:lvl7pPr lvl="6" rtl="0" algn="r">
              <a:lnSpc>
                <a:spcPct val="100000"/>
              </a:lnSpc>
              <a:spcBef>
                <a:spcPts val="0"/>
              </a:spcBef>
              <a:spcAft>
                <a:spcPts val="0"/>
              </a:spcAft>
              <a:buClr>
                <a:srgbClr val="000000"/>
              </a:buClr>
              <a:buSzPts val="1000"/>
              <a:buFont typeface="Ubuntu"/>
              <a:buNone/>
              <a:defRPr sz="1000">
                <a:solidFill>
                  <a:srgbClr val="000000"/>
                </a:solidFill>
                <a:latin typeface="Ubuntu"/>
                <a:ea typeface="Ubuntu"/>
                <a:cs typeface="Ubuntu"/>
                <a:sym typeface="Ubuntu"/>
              </a:defRPr>
            </a:lvl7pPr>
            <a:lvl8pPr lvl="7" rtl="0" algn="r">
              <a:lnSpc>
                <a:spcPct val="100000"/>
              </a:lnSpc>
              <a:spcBef>
                <a:spcPts val="0"/>
              </a:spcBef>
              <a:spcAft>
                <a:spcPts val="0"/>
              </a:spcAft>
              <a:buClr>
                <a:srgbClr val="000000"/>
              </a:buClr>
              <a:buSzPts val="1000"/>
              <a:buFont typeface="Ubuntu"/>
              <a:buNone/>
              <a:defRPr sz="1000">
                <a:solidFill>
                  <a:srgbClr val="000000"/>
                </a:solidFill>
                <a:latin typeface="Ubuntu"/>
                <a:ea typeface="Ubuntu"/>
                <a:cs typeface="Ubuntu"/>
                <a:sym typeface="Ubuntu"/>
              </a:defRPr>
            </a:lvl8pPr>
            <a:lvl9pPr lvl="8" rtl="0" algn="r">
              <a:lnSpc>
                <a:spcPct val="100000"/>
              </a:lnSpc>
              <a:spcBef>
                <a:spcPts val="0"/>
              </a:spcBef>
              <a:spcAft>
                <a:spcPts val="0"/>
              </a:spcAft>
              <a:buClr>
                <a:srgbClr val="000000"/>
              </a:buClr>
              <a:buSzPts val="1000"/>
              <a:buFont typeface="Ubuntu"/>
              <a:buNone/>
              <a:defRPr sz="1000">
                <a:solidFill>
                  <a:srgbClr val="000000"/>
                </a:solidFill>
                <a:latin typeface="Ubuntu"/>
                <a:ea typeface="Ubuntu"/>
                <a:cs typeface="Ubuntu"/>
                <a:sym typeface="Ubuntu"/>
              </a:defRPr>
            </a:lvl9pPr>
          </a:lstStyle>
          <a:p/>
        </p:txBody>
      </p:sp>
      <p:sp>
        <p:nvSpPr>
          <p:cNvPr id="827" name="Google Shape;827;p14"/>
          <p:cNvSpPr txBox="1"/>
          <p:nvPr>
            <p:ph hasCustomPrompt="1" idx="2" type="title"/>
          </p:nvPr>
        </p:nvSpPr>
        <p:spPr>
          <a:xfrm>
            <a:off x="6888025" y="1850500"/>
            <a:ext cx="1453800" cy="913500"/>
          </a:xfrm>
          <a:prstGeom prst="rect">
            <a:avLst/>
          </a:prstGeom>
          <a:effectLst>
            <a:outerShdw blurRad="57150" rotWithShape="0" algn="bl" dir="8100000" dist="47625">
              <a:srgbClr val="000000">
                <a:alpha val="67000"/>
              </a:srgbClr>
            </a:outerShdw>
          </a:effectLst>
        </p:spPr>
        <p:txBody>
          <a:bodyPr anchorCtr="0" anchor="t" bIns="91425" lIns="91425" spcFirstLastPara="1" rIns="91425" wrap="square" tIns="91425">
            <a:noAutofit/>
          </a:bodyPr>
          <a:lstStyle>
            <a:lvl1pPr lvl="0" rtl="0" algn="r">
              <a:spcBef>
                <a:spcPts val="0"/>
              </a:spcBef>
              <a:spcAft>
                <a:spcPts val="0"/>
              </a:spcAft>
              <a:buClr>
                <a:srgbClr val="000000"/>
              </a:buClr>
              <a:buSzPts val="4800"/>
              <a:buNone/>
              <a:defRPr sz="5800"/>
            </a:lvl1pPr>
            <a:lvl2pPr lvl="1" rtl="0" algn="r">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rtl="0" algn="r">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rtl="0" algn="r">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rtl="0" algn="r">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rtl="0" algn="r">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rtl="0" algn="r">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rtl="0" algn="r">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rtl="0" algn="r">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828" name="Google Shape;828;p14"/>
          <p:cNvGrpSpPr/>
          <p:nvPr/>
        </p:nvGrpSpPr>
        <p:grpSpPr>
          <a:xfrm flipH="1">
            <a:off x="7404724" y="45900"/>
            <a:ext cx="1882050" cy="1783050"/>
            <a:chOff x="-187100" y="291025"/>
            <a:chExt cx="1882050" cy="1783050"/>
          </a:xfrm>
        </p:grpSpPr>
        <p:grpSp>
          <p:nvGrpSpPr>
            <p:cNvPr id="829" name="Google Shape;829;p14"/>
            <p:cNvGrpSpPr/>
            <p:nvPr/>
          </p:nvGrpSpPr>
          <p:grpSpPr>
            <a:xfrm>
              <a:off x="-187100" y="291025"/>
              <a:ext cx="1882050" cy="1783050"/>
              <a:chOff x="-187100" y="291025"/>
              <a:chExt cx="1882050" cy="1783050"/>
            </a:xfrm>
          </p:grpSpPr>
          <p:sp>
            <p:nvSpPr>
              <p:cNvPr id="830" name="Google Shape;830;p14"/>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831" name="Google Shape;831;p14"/>
              <p:cNvSpPr/>
              <p:nvPr/>
            </p:nvSpPr>
            <p:spPr>
              <a:xfrm>
                <a:off x="1088900" y="8522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14"/>
              <p:cNvSpPr/>
              <p:nvPr/>
            </p:nvSpPr>
            <p:spPr>
              <a:xfrm>
                <a:off x="842575" y="165527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14"/>
              <p:cNvSpPr/>
              <p:nvPr/>
            </p:nvSpPr>
            <p:spPr>
              <a:xfrm>
                <a:off x="59275" y="194597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14"/>
              <p:cNvSpPr/>
              <p:nvPr/>
            </p:nvSpPr>
            <p:spPr>
              <a:xfrm>
                <a:off x="443575" y="51230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14"/>
              <p:cNvSpPr/>
              <p:nvPr/>
            </p:nvSpPr>
            <p:spPr>
              <a:xfrm>
                <a:off x="502675" y="173412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14"/>
              <p:cNvSpPr/>
              <p:nvPr/>
            </p:nvSpPr>
            <p:spPr>
              <a:xfrm>
                <a:off x="1566850" y="171935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7" name="Google Shape;837;p14"/>
            <p:cNvGrpSpPr/>
            <p:nvPr/>
          </p:nvGrpSpPr>
          <p:grpSpPr>
            <a:xfrm>
              <a:off x="-187100" y="291025"/>
              <a:ext cx="1882050" cy="1783050"/>
              <a:chOff x="-187100" y="291025"/>
              <a:chExt cx="1882050" cy="1783050"/>
            </a:xfrm>
          </p:grpSpPr>
          <p:sp>
            <p:nvSpPr>
              <p:cNvPr id="838" name="Google Shape;838;p14"/>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p:spPr>
          </p:sp>
          <p:sp>
            <p:nvSpPr>
              <p:cNvPr id="839" name="Google Shape;839;p14"/>
              <p:cNvSpPr/>
              <p:nvPr/>
            </p:nvSpPr>
            <p:spPr>
              <a:xfrm>
                <a:off x="1088900" y="8522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14"/>
              <p:cNvSpPr/>
              <p:nvPr/>
            </p:nvSpPr>
            <p:spPr>
              <a:xfrm>
                <a:off x="842575" y="165527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14"/>
              <p:cNvSpPr/>
              <p:nvPr/>
            </p:nvSpPr>
            <p:spPr>
              <a:xfrm>
                <a:off x="59275" y="194597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14"/>
              <p:cNvSpPr/>
              <p:nvPr/>
            </p:nvSpPr>
            <p:spPr>
              <a:xfrm>
                <a:off x="443575" y="51230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14"/>
              <p:cNvSpPr/>
              <p:nvPr/>
            </p:nvSpPr>
            <p:spPr>
              <a:xfrm>
                <a:off x="502675" y="173412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14"/>
              <p:cNvSpPr/>
              <p:nvPr/>
            </p:nvSpPr>
            <p:spPr>
              <a:xfrm>
                <a:off x="1566850" y="171935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45" name="Google Shape;845;p14"/>
          <p:cNvGrpSpPr/>
          <p:nvPr/>
        </p:nvGrpSpPr>
        <p:grpSpPr>
          <a:xfrm flipH="1">
            <a:off x="8875099" y="3828000"/>
            <a:ext cx="216300" cy="216300"/>
            <a:chOff x="113450" y="3828000"/>
            <a:chExt cx="216300" cy="216300"/>
          </a:xfrm>
        </p:grpSpPr>
        <p:sp>
          <p:nvSpPr>
            <p:cNvPr id="846" name="Google Shape;846;p14"/>
            <p:cNvSpPr/>
            <p:nvPr/>
          </p:nvSpPr>
          <p:spPr>
            <a:xfrm>
              <a:off x="113450" y="382800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14"/>
            <p:cNvSpPr/>
            <p:nvPr/>
          </p:nvSpPr>
          <p:spPr>
            <a:xfrm>
              <a:off x="113450" y="382800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8" name="Google Shape;848;p14"/>
          <p:cNvGrpSpPr/>
          <p:nvPr/>
        </p:nvGrpSpPr>
        <p:grpSpPr>
          <a:xfrm flipH="1" rot="-9387591">
            <a:off x="4663982" y="-969827"/>
            <a:ext cx="1640160" cy="1823693"/>
            <a:chOff x="901725" y="3399375"/>
            <a:chExt cx="1640125" cy="1823654"/>
          </a:xfrm>
        </p:grpSpPr>
        <p:grpSp>
          <p:nvGrpSpPr>
            <p:cNvPr id="849" name="Google Shape;849;p14"/>
            <p:cNvGrpSpPr/>
            <p:nvPr/>
          </p:nvGrpSpPr>
          <p:grpSpPr>
            <a:xfrm>
              <a:off x="901725" y="3399375"/>
              <a:ext cx="1640125" cy="1823654"/>
              <a:chOff x="901725" y="3399375"/>
              <a:chExt cx="1640125" cy="1823654"/>
            </a:xfrm>
          </p:grpSpPr>
          <p:sp>
            <p:nvSpPr>
              <p:cNvPr id="850" name="Google Shape;850;p14"/>
              <p:cNvSpPr/>
              <p:nvPr/>
            </p:nvSpPr>
            <p:spPr>
              <a:xfrm>
                <a:off x="985519" y="3498679"/>
                <a:ext cx="1468175" cy="1724350"/>
              </a:xfrm>
              <a:custGeom>
                <a:rect b="b" l="l" r="r" t="t"/>
                <a:pathLst>
                  <a:path extrusionOk="0" h="68974" w="58727">
                    <a:moveTo>
                      <a:pt x="157" y="60573"/>
                    </a:moveTo>
                    <a:lnTo>
                      <a:pt x="57544" y="0"/>
                    </a:lnTo>
                    <a:lnTo>
                      <a:pt x="58727" y="68974"/>
                    </a:lnTo>
                    <a:lnTo>
                      <a:pt x="0" y="60697"/>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851" name="Google Shape;851;p14"/>
              <p:cNvSpPr/>
              <p:nvPr/>
            </p:nvSpPr>
            <p:spPr>
              <a:xfrm>
                <a:off x="2325550" y="3399375"/>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14"/>
              <p:cNvSpPr/>
              <p:nvPr/>
            </p:nvSpPr>
            <p:spPr>
              <a:xfrm>
                <a:off x="901725" y="4911875"/>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3" name="Google Shape;853;p14"/>
            <p:cNvGrpSpPr/>
            <p:nvPr/>
          </p:nvGrpSpPr>
          <p:grpSpPr>
            <a:xfrm>
              <a:off x="901725" y="3399375"/>
              <a:ext cx="1640125" cy="1823654"/>
              <a:chOff x="901725" y="3399375"/>
              <a:chExt cx="1640125" cy="1823654"/>
            </a:xfrm>
          </p:grpSpPr>
          <p:sp>
            <p:nvSpPr>
              <p:cNvPr id="854" name="Google Shape;854;p14"/>
              <p:cNvSpPr/>
              <p:nvPr/>
            </p:nvSpPr>
            <p:spPr>
              <a:xfrm>
                <a:off x="982316" y="3498679"/>
                <a:ext cx="1471400" cy="1724350"/>
              </a:xfrm>
              <a:custGeom>
                <a:rect b="b" l="l" r="r" t="t"/>
                <a:pathLst>
                  <a:path extrusionOk="0" h="68974" w="58856">
                    <a:moveTo>
                      <a:pt x="0" y="60696"/>
                    </a:moveTo>
                    <a:lnTo>
                      <a:pt x="57672" y="0"/>
                    </a:lnTo>
                    <a:lnTo>
                      <a:pt x="58856" y="68974"/>
                    </a:lnTo>
                    <a:lnTo>
                      <a:pt x="128" y="60697"/>
                    </a:lnTo>
                  </a:path>
                </a:pathLst>
              </a:custGeom>
              <a:noFill/>
              <a:ln cap="flat" cmpd="sng" w="28575">
                <a:solidFill>
                  <a:schemeClr val="dk1"/>
                </a:solidFill>
                <a:prstDash val="solid"/>
                <a:round/>
                <a:headEnd len="med" w="med" type="none"/>
                <a:tailEnd len="med" w="med" type="none"/>
              </a:ln>
            </p:spPr>
          </p:sp>
          <p:sp>
            <p:nvSpPr>
              <p:cNvPr id="855" name="Google Shape;855;p14"/>
              <p:cNvSpPr/>
              <p:nvPr/>
            </p:nvSpPr>
            <p:spPr>
              <a:xfrm>
                <a:off x="2325550" y="3399375"/>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14"/>
              <p:cNvSpPr/>
              <p:nvPr/>
            </p:nvSpPr>
            <p:spPr>
              <a:xfrm>
                <a:off x="901725" y="4911875"/>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57" name="Google Shape;857;p14"/>
          <p:cNvGrpSpPr/>
          <p:nvPr/>
        </p:nvGrpSpPr>
        <p:grpSpPr>
          <a:xfrm flipH="1">
            <a:off x="387699" y="2790450"/>
            <a:ext cx="216300" cy="216300"/>
            <a:chOff x="8246800" y="2151200"/>
            <a:chExt cx="216300" cy="216300"/>
          </a:xfrm>
        </p:grpSpPr>
        <p:sp>
          <p:nvSpPr>
            <p:cNvPr id="858" name="Google Shape;858;p14"/>
            <p:cNvSpPr/>
            <p:nvPr/>
          </p:nvSpPr>
          <p:spPr>
            <a:xfrm>
              <a:off x="8246800" y="215120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14"/>
            <p:cNvSpPr/>
            <p:nvPr/>
          </p:nvSpPr>
          <p:spPr>
            <a:xfrm>
              <a:off x="8246800" y="215120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0" name="Google Shape;860;p14"/>
          <p:cNvGrpSpPr/>
          <p:nvPr/>
        </p:nvGrpSpPr>
        <p:grpSpPr>
          <a:xfrm rot="506510">
            <a:off x="-332001" y="-392284"/>
            <a:ext cx="4685656" cy="2567148"/>
            <a:chOff x="5103300" y="-193866"/>
            <a:chExt cx="3901750" cy="2137666"/>
          </a:xfrm>
        </p:grpSpPr>
        <p:grpSp>
          <p:nvGrpSpPr>
            <p:cNvPr id="861" name="Google Shape;861;p14"/>
            <p:cNvGrpSpPr/>
            <p:nvPr/>
          </p:nvGrpSpPr>
          <p:grpSpPr>
            <a:xfrm>
              <a:off x="5103300" y="-193866"/>
              <a:ext cx="3901750" cy="2137666"/>
              <a:chOff x="5103300" y="-193866"/>
              <a:chExt cx="3901750" cy="2137666"/>
            </a:xfrm>
          </p:grpSpPr>
          <p:grpSp>
            <p:nvGrpSpPr>
              <p:cNvPr id="862" name="Google Shape;862;p14"/>
              <p:cNvGrpSpPr/>
              <p:nvPr/>
            </p:nvGrpSpPr>
            <p:grpSpPr>
              <a:xfrm>
                <a:off x="5103300" y="-193866"/>
                <a:ext cx="3832975" cy="2026966"/>
                <a:chOff x="5103300" y="-193866"/>
                <a:chExt cx="3832975" cy="2026966"/>
              </a:xfrm>
            </p:grpSpPr>
            <p:sp>
              <p:nvSpPr>
                <p:cNvPr id="863" name="Google Shape;863;p14"/>
                <p:cNvSpPr/>
                <p:nvPr/>
              </p:nvSpPr>
              <p:spPr>
                <a:xfrm>
                  <a:off x="5103300" y="-39050"/>
                  <a:ext cx="3832975" cy="1872150"/>
                </a:xfrm>
                <a:custGeom>
                  <a:rect b="b" l="l" r="r" t="t"/>
                  <a:pathLst>
                    <a:path extrusionOk="0" h="74886" w="153319">
                      <a:moveTo>
                        <a:pt x="0" y="0"/>
                      </a:moveTo>
                      <a:lnTo>
                        <a:pt x="14977" y="11232"/>
                      </a:lnTo>
                      <a:lnTo>
                        <a:pt x="96366" y="47887"/>
                      </a:lnTo>
                      <a:lnTo>
                        <a:pt x="109964" y="63062"/>
                      </a:lnTo>
                      <a:lnTo>
                        <a:pt x="126321" y="74886"/>
                      </a:lnTo>
                      <a:lnTo>
                        <a:pt x="153319" y="72915"/>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864" name="Google Shape;864;p14"/>
                <p:cNvSpPr/>
                <p:nvPr/>
              </p:nvSpPr>
              <p:spPr>
                <a:xfrm>
                  <a:off x="5926050" y="-67150"/>
                  <a:ext cx="1689875" cy="793200"/>
                </a:xfrm>
                <a:custGeom>
                  <a:rect b="b" l="l" r="r" t="t"/>
                  <a:pathLst>
                    <a:path extrusionOk="0" h="31728" w="67595">
                      <a:moveTo>
                        <a:pt x="0" y="0"/>
                      </a:moveTo>
                      <a:lnTo>
                        <a:pt x="38429" y="14189"/>
                      </a:lnTo>
                      <a:lnTo>
                        <a:pt x="67595" y="31728"/>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865" name="Google Shape;865;p14"/>
                <p:cNvSpPr/>
                <p:nvPr/>
              </p:nvSpPr>
              <p:spPr>
                <a:xfrm>
                  <a:off x="7512450" y="-69575"/>
                  <a:ext cx="743950" cy="1221825"/>
                </a:xfrm>
                <a:custGeom>
                  <a:rect b="b" l="l" r="r" t="t"/>
                  <a:pathLst>
                    <a:path extrusionOk="0" h="48873" w="29758">
                      <a:moveTo>
                        <a:pt x="0" y="48873"/>
                      </a:moveTo>
                      <a:lnTo>
                        <a:pt x="3745" y="31728"/>
                      </a:lnTo>
                      <a:lnTo>
                        <a:pt x="29758" y="0"/>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866" name="Google Shape;866;p14"/>
                <p:cNvSpPr/>
                <p:nvPr/>
              </p:nvSpPr>
              <p:spPr>
                <a:xfrm rot="843425">
                  <a:off x="7812999" y="-167612"/>
                  <a:ext cx="261137" cy="364592"/>
                </a:xfrm>
                <a:custGeom>
                  <a:rect b="b" l="l" r="r" t="t"/>
                  <a:pathLst>
                    <a:path extrusionOk="0" h="14583" w="10445">
                      <a:moveTo>
                        <a:pt x="0" y="0"/>
                      </a:moveTo>
                      <a:lnTo>
                        <a:pt x="10445" y="14583"/>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grpSp>
          <p:sp>
            <p:nvSpPr>
              <p:cNvPr id="867" name="Google Shape;867;p14"/>
              <p:cNvSpPr/>
              <p:nvPr/>
            </p:nvSpPr>
            <p:spPr>
              <a:xfrm>
                <a:off x="8788750" y="169300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14"/>
              <p:cNvSpPr/>
              <p:nvPr/>
            </p:nvSpPr>
            <p:spPr>
              <a:xfrm>
                <a:off x="8172900" y="172750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14"/>
              <p:cNvSpPr/>
              <p:nvPr/>
            </p:nvSpPr>
            <p:spPr>
              <a:xfrm>
                <a:off x="7897025" y="9675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14"/>
              <p:cNvSpPr/>
              <p:nvPr/>
            </p:nvSpPr>
            <p:spPr>
              <a:xfrm>
                <a:off x="6758950" y="19035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14"/>
              <p:cNvSpPr/>
              <p:nvPr/>
            </p:nvSpPr>
            <p:spPr>
              <a:xfrm>
                <a:off x="7808150" y="1478550"/>
                <a:ext cx="138000" cy="1380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14"/>
              <p:cNvSpPr/>
              <p:nvPr/>
            </p:nvSpPr>
            <p:spPr>
              <a:xfrm>
                <a:off x="7419125" y="1087025"/>
                <a:ext cx="182100" cy="182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14"/>
              <p:cNvSpPr/>
              <p:nvPr/>
            </p:nvSpPr>
            <p:spPr>
              <a:xfrm>
                <a:off x="7551950" y="655800"/>
                <a:ext cx="138000" cy="1380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14"/>
              <p:cNvSpPr/>
              <p:nvPr/>
            </p:nvSpPr>
            <p:spPr>
              <a:xfrm>
                <a:off x="6473000" y="650850"/>
                <a:ext cx="138000" cy="1380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14"/>
              <p:cNvSpPr/>
              <p:nvPr/>
            </p:nvSpPr>
            <p:spPr>
              <a:xfrm>
                <a:off x="5418675" y="163125"/>
                <a:ext cx="138000" cy="1380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14"/>
              <p:cNvSpPr/>
              <p:nvPr/>
            </p:nvSpPr>
            <p:spPr>
              <a:xfrm rot="283934">
                <a:off x="6596289" y="-122138"/>
                <a:ext cx="261127" cy="364578"/>
              </a:xfrm>
              <a:custGeom>
                <a:rect b="b" l="l" r="r" t="t"/>
                <a:pathLst>
                  <a:path extrusionOk="0" h="14583" w="10445">
                    <a:moveTo>
                      <a:pt x="0" y="0"/>
                    </a:moveTo>
                    <a:lnTo>
                      <a:pt x="10445" y="14583"/>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grpSp>
        <p:grpSp>
          <p:nvGrpSpPr>
            <p:cNvPr id="877" name="Google Shape;877;p14"/>
            <p:cNvGrpSpPr/>
            <p:nvPr/>
          </p:nvGrpSpPr>
          <p:grpSpPr>
            <a:xfrm>
              <a:off x="5103300" y="-193866"/>
              <a:ext cx="3901750" cy="2137666"/>
              <a:chOff x="5103300" y="-193866"/>
              <a:chExt cx="3901750" cy="2137666"/>
            </a:xfrm>
          </p:grpSpPr>
          <p:grpSp>
            <p:nvGrpSpPr>
              <p:cNvPr id="878" name="Google Shape;878;p14"/>
              <p:cNvGrpSpPr/>
              <p:nvPr/>
            </p:nvGrpSpPr>
            <p:grpSpPr>
              <a:xfrm>
                <a:off x="5103300" y="-193866"/>
                <a:ext cx="3832975" cy="2026966"/>
                <a:chOff x="5103300" y="-193866"/>
                <a:chExt cx="3832975" cy="2026966"/>
              </a:xfrm>
            </p:grpSpPr>
            <p:sp>
              <p:nvSpPr>
                <p:cNvPr id="879" name="Google Shape;879;p14"/>
                <p:cNvSpPr/>
                <p:nvPr/>
              </p:nvSpPr>
              <p:spPr>
                <a:xfrm>
                  <a:off x="5103300" y="-39050"/>
                  <a:ext cx="3832975" cy="1872150"/>
                </a:xfrm>
                <a:custGeom>
                  <a:rect b="b" l="l" r="r" t="t"/>
                  <a:pathLst>
                    <a:path extrusionOk="0" h="74886" w="153319">
                      <a:moveTo>
                        <a:pt x="0" y="0"/>
                      </a:moveTo>
                      <a:lnTo>
                        <a:pt x="14977" y="11232"/>
                      </a:lnTo>
                      <a:lnTo>
                        <a:pt x="96366" y="47887"/>
                      </a:lnTo>
                      <a:lnTo>
                        <a:pt x="109964" y="63062"/>
                      </a:lnTo>
                      <a:lnTo>
                        <a:pt x="126321" y="74886"/>
                      </a:lnTo>
                      <a:lnTo>
                        <a:pt x="153319" y="72915"/>
                      </a:lnTo>
                    </a:path>
                  </a:pathLst>
                </a:custGeom>
                <a:noFill/>
                <a:ln cap="flat" cmpd="sng" w="28575">
                  <a:solidFill>
                    <a:schemeClr val="dk1"/>
                  </a:solidFill>
                  <a:prstDash val="solid"/>
                  <a:round/>
                  <a:headEnd len="med" w="med" type="none"/>
                  <a:tailEnd len="med" w="med" type="none"/>
                </a:ln>
              </p:spPr>
            </p:sp>
            <p:sp>
              <p:nvSpPr>
                <p:cNvPr id="880" name="Google Shape;880;p14"/>
                <p:cNvSpPr/>
                <p:nvPr/>
              </p:nvSpPr>
              <p:spPr>
                <a:xfrm>
                  <a:off x="5926050" y="-67150"/>
                  <a:ext cx="1689875" cy="793200"/>
                </a:xfrm>
                <a:custGeom>
                  <a:rect b="b" l="l" r="r" t="t"/>
                  <a:pathLst>
                    <a:path extrusionOk="0" h="31728" w="67595">
                      <a:moveTo>
                        <a:pt x="0" y="0"/>
                      </a:moveTo>
                      <a:lnTo>
                        <a:pt x="38429" y="14189"/>
                      </a:lnTo>
                      <a:lnTo>
                        <a:pt x="67595" y="31728"/>
                      </a:lnTo>
                    </a:path>
                  </a:pathLst>
                </a:custGeom>
                <a:noFill/>
                <a:ln cap="flat" cmpd="sng" w="28575">
                  <a:solidFill>
                    <a:schemeClr val="dk1"/>
                  </a:solidFill>
                  <a:prstDash val="solid"/>
                  <a:round/>
                  <a:headEnd len="med" w="med" type="none"/>
                  <a:tailEnd len="med" w="med" type="none"/>
                </a:ln>
              </p:spPr>
            </p:sp>
            <p:sp>
              <p:nvSpPr>
                <p:cNvPr id="881" name="Google Shape;881;p14"/>
                <p:cNvSpPr/>
                <p:nvPr/>
              </p:nvSpPr>
              <p:spPr>
                <a:xfrm>
                  <a:off x="7512450" y="-69575"/>
                  <a:ext cx="743950" cy="1221825"/>
                </a:xfrm>
                <a:custGeom>
                  <a:rect b="b" l="l" r="r" t="t"/>
                  <a:pathLst>
                    <a:path extrusionOk="0" h="48873" w="29758">
                      <a:moveTo>
                        <a:pt x="0" y="48873"/>
                      </a:moveTo>
                      <a:lnTo>
                        <a:pt x="3745" y="31728"/>
                      </a:lnTo>
                      <a:lnTo>
                        <a:pt x="29758" y="0"/>
                      </a:lnTo>
                    </a:path>
                  </a:pathLst>
                </a:custGeom>
                <a:noFill/>
                <a:ln cap="flat" cmpd="sng" w="28575">
                  <a:solidFill>
                    <a:schemeClr val="dk1"/>
                  </a:solidFill>
                  <a:prstDash val="solid"/>
                  <a:round/>
                  <a:headEnd len="med" w="med" type="none"/>
                  <a:tailEnd len="med" w="med" type="none"/>
                </a:ln>
              </p:spPr>
            </p:sp>
            <p:sp>
              <p:nvSpPr>
                <p:cNvPr id="882" name="Google Shape;882;p14"/>
                <p:cNvSpPr/>
                <p:nvPr/>
              </p:nvSpPr>
              <p:spPr>
                <a:xfrm rot="843425">
                  <a:off x="7812999" y="-167612"/>
                  <a:ext cx="261137" cy="364592"/>
                </a:xfrm>
                <a:custGeom>
                  <a:rect b="b" l="l" r="r" t="t"/>
                  <a:pathLst>
                    <a:path extrusionOk="0" h="14583" w="10445">
                      <a:moveTo>
                        <a:pt x="0" y="0"/>
                      </a:moveTo>
                      <a:lnTo>
                        <a:pt x="10445" y="14583"/>
                      </a:lnTo>
                    </a:path>
                  </a:pathLst>
                </a:custGeom>
                <a:noFill/>
                <a:ln cap="flat" cmpd="sng" w="28575">
                  <a:solidFill>
                    <a:schemeClr val="dk1"/>
                  </a:solidFill>
                  <a:prstDash val="solid"/>
                  <a:round/>
                  <a:headEnd len="med" w="med" type="none"/>
                  <a:tailEnd len="med" w="med" type="none"/>
                </a:ln>
              </p:spPr>
            </p:sp>
          </p:grpSp>
          <p:sp>
            <p:nvSpPr>
              <p:cNvPr id="883" name="Google Shape;883;p14"/>
              <p:cNvSpPr/>
              <p:nvPr/>
            </p:nvSpPr>
            <p:spPr>
              <a:xfrm>
                <a:off x="8788750" y="169300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14"/>
              <p:cNvSpPr/>
              <p:nvPr/>
            </p:nvSpPr>
            <p:spPr>
              <a:xfrm>
                <a:off x="8172900" y="172750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14"/>
              <p:cNvSpPr/>
              <p:nvPr/>
            </p:nvSpPr>
            <p:spPr>
              <a:xfrm>
                <a:off x="7897025" y="967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14"/>
              <p:cNvSpPr/>
              <p:nvPr/>
            </p:nvSpPr>
            <p:spPr>
              <a:xfrm>
                <a:off x="6758950" y="1903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14"/>
              <p:cNvSpPr/>
              <p:nvPr/>
            </p:nvSpPr>
            <p:spPr>
              <a:xfrm>
                <a:off x="7808150" y="1478550"/>
                <a:ext cx="138000" cy="138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14"/>
              <p:cNvSpPr/>
              <p:nvPr/>
            </p:nvSpPr>
            <p:spPr>
              <a:xfrm>
                <a:off x="7419125" y="1087025"/>
                <a:ext cx="182100" cy="182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14"/>
              <p:cNvSpPr/>
              <p:nvPr/>
            </p:nvSpPr>
            <p:spPr>
              <a:xfrm>
                <a:off x="7551950" y="655800"/>
                <a:ext cx="138000" cy="138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14"/>
              <p:cNvSpPr/>
              <p:nvPr/>
            </p:nvSpPr>
            <p:spPr>
              <a:xfrm>
                <a:off x="6473000" y="650850"/>
                <a:ext cx="138000" cy="138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14"/>
              <p:cNvSpPr/>
              <p:nvPr/>
            </p:nvSpPr>
            <p:spPr>
              <a:xfrm>
                <a:off x="5418675" y="163125"/>
                <a:ext cx="138000" cy="138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14"/>
              <p:cNvSpPr/>
              <p:nvPr/>
            </p:nvSpPr>
            <p:spPr>
              <a:xfrm rot="283934">
                <a:off x="6596289" y="-122138"/>
                <a:ext cx="261127" cy="364578"/>
              </a:xfrm>
              <a:custGeom>
                <a:rect b="b" l="l" r="r" t="t"/>
                <a:pathLst>
                  <a:path extrusionOk="0" h="14583" w="10445">
                    <a:moveTo>
                      <a:pt x="0" y="0"/>
                    </a:moveTo>
                    <a:lnTo>
                      <a:pt x="10445" y="14583"/>
                    </a:lnTo>
                  </a:path>
                </a:pathLst>
              </a:custGeom>
              <a:noFill/>
              <a:ln cap="flat" cmpd="sng" w="28575">
                <a:solidFill>
                  <a:schemeClr val="dk1"/>
                </a:solidFill>
                <a:prstDash val="solid"/>
                <a:round/>
                <a:headEnd len="med" w="med" type="none"/>
                <a:tailEnd len="med" w="med" type="none"/>
              </a:ln>
            </p:spPr>
          </p:sp>
        </p:grpSp>
      </p:grpSp>
      <p:grpSp>
        <p:nvGrpSpPr>
          <p:cNvPr id="893" name="Google Shape;893;p14"/>
          <p:cNvGrpSpPr/>
          <p:nvPr/>
        </p:nvGrpSpPr>
        <p:grpSpPr>
          <a:xfrm flipH="1" rot="4499640">
            <a:off x="973133" y="3139326"/>
            <a:ext cx="636128" cy="2821800"/>
            <a:chOff x="7217125" y="3042925"/>
            <a:chExt cx="477825" cy="2119625"/>
          </a:xfrm>
        </p:grpSpPr>
        <p:grpSp>
          <p:nvGrpSpPr>
            <p:cNvPr id="894" name="Google Shape;894;p14"/>
            <p:cNvGrpSpPr/>
            <p:nvPr/>
          </p:nvGrpSpPr>
          <p:grpSpPr>
            <a:xfrm>
              <a:off x="7217125" y="3042925"/>
              <a:ext cx="477825" cy="2119625"/>
              <a:chOff x="7217125" y="3042925"/>
              <a:chExt cx="477825" cy="2119625"/>
            </a:xfrm>
          </p:grpSpPr>
          <p:sp>
            <p:nvSpPr>
              <p:cNvPr id="895" name="Google Shape;895;p14"/>
              <p:cNvSpPr/>
              <p:nvPr/>
            </p:nvSpPr>
            <p:spPr>
              <a:xfrm>
                <a:off x="7307175" y="3122875"/>
                <a:ext cx="320225" cy="2039675"/>
              </a:xfrm>
              <a:custGeom>
                <a:rect b="b" l="l" r="r" t="t"/>
                <a:pathLst>
                  <a:path extrusionOk="0" h="81587" w="12809">
                    <a:moveTo>
                      <a:pt x="1182" y="0"/>
                    </a:moveTo>
                    <a:lnTo>
                      <a:pt x="0" y="22860"/>
                    </a:lnTo>
                    <a:lnTo>
                      <a:pt x="12415" y="64048"/>
                    </a:lnTo>
                    <a:lnTo>
                      <a:pt x="12809" y="81587"/>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896" name="Google Shape;896;p14"/>
              <p:cNvSpPr/>
              <p:nvPr/>
            </p:nvSpPr>
            <p:spPr>
              <a:xfrm>
                <a:off x="7251600" y="30429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14"/>
              <p:cNvSpPr/>
              <p:nvPr/>
            </p:nvSpPr>
            <p:spPr>
              <a:xfrm>
                <a:off x="7217125" y="3609500"/>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14"/>
              <p:cNvSpPr/>
              <p:nvPr/>
            </p:nvSpPr>
            <p:spPr>
              <a:xfrm>
                <a:off x="7517650" y="4594850"/>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9" name="Google Shape;899;p14"/>
            <p:cNvGrpSpPr/>
            <p:nvPr/>
          </p:nvGrpSpPr>
          <p:grpSpPr>
            <a:xfrm>
              <a:off x="7217125" y="3042925"/>
              <a:ext cx="477825" cy="2119625"/>
              <a:chOff x="7217125" y="3042925"/>
              <a:chExt cx="477825" cy="2119625"/>
            </a:xfrm>
          </p:grpSpPr>
          <p:sp>
            <p:nvSpPr>
              <p:cNvPr id="900" name="Google Shape;900;p14"/>
              <p:cNvSpPr/>
              <p:nvPr/>
            </p:nvSpPr>
            <p:spPr>
              <a:xfrm>
                <a:off x="7307175" y="3122875"/>
                <a:ext cx="320225" cy="2039675"/>
              </a:xfrm>
              <a:custGeom>
                <a:rect b="b" l="l" r="r" t="t"/>
                <a:pathLst>
                  <a:path extrusionOk="0" h="81587" w="12809">
                    <a:moveTo>
                      <a:pt x="1182" y="0"/>
                    </a:moveTo>
                    <a:lnTo>
                      <a:pt x="0" y="22860"/>
                    </a:lnTo>
                    <a:lnTo>
                      <a:pt x="12415" y="64048"/>
                    </a:lnTo>
                    <a:lnTo>
                      <a:pt x="12809" y="81587"/>
                    </a:lnTo>
                  </a:path>
                </a:pathLst>
              </a:custGeom>
              <a:noFill/>
              <a:ln cap="flat" cmpd="sng" w="28575">
                <a:solidFill>
                  <a:schemeClr val="dk1"/>
                </a:solidFill>
                <a:prstDash val="solid"/>
                <a:round/>
                <a:headEnd len="med" w="med" type="none"/>
                <a:tailEnd len="med" w="med" type="none"/>
              </a:ln>
            </p:spPr>
          </p:sp>
          <p:sp>
            <p:nvSpPr>
              <p:cNvPr id="901" name="Google Shape;901;p14"/>
              <p:cNvSpPr/>
              <p:nvPr/>
            </p:nvSpPr>
            <p:spPr>
              <a:xfrm>
                <a:off x="7251600" y="30429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14"/>
              <p:cNvSpPr/>
              <p:nvPr/>
            </p:nvSpPr>
            <p:spPr>
              <a:xfrm>
                <a:off x="7217125" y="3609500"/>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14"/>
              <p:cNvSpPr/>
              <p:nvPr/>
            </p:nvSpPr>
            <p:spPr>
              <a:xfrm>
                <a:off x="7517650" y="4594850"/>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904" name="Google Shape;904;p1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CUSTOM_54_1">
    <p:bg>
      <p:bgPr>
        <a:blipFill>
          <a:blip r:embed="rId2">
            <a:alphaModFix/>
          </a:blip>
          <a:stretch>
            <a:fillRect/>
          </a:stretch>
        </a:blipFill>
      </p:bgPr>
    </p:bg>
    <p:spTree>
      <p:nvGrpSpPr>
        <p:cNvPr id="905" name="Shape 905"/>
        <p:cNvGrpSpPr/>
        <p:nvPr/>
      </p:nvGrpSpPr>
      <p:grpSpPr>
        <a:xfrm>
          <a:off x="0" y="0"/>
          <a:ext cx="0" cy="0"/>
          <a:chOff x="0" y="0"/>
          <a:chExt cx="0" cy="0"/>
        </a:xfrm>
      </p:grpSpPr>
      <p:sp>
        <p:nvSpPr>
          <p:cNvPr id="906" name="Google Shape;906;p15"/>
          <p:cNvSpPr txBox="1"/>
          <p:nvPr>
            <p:ph type="ctrTitle"/>
          </p:nvPr>
        </p:nvSpPr>
        <p:spPr>
          <a:xfrm>
            <a:off x="1221750" y="2340900"/>
            <a:ext cx="6700500" cy="913500"/>
          </a:xfrm>
          <a:prstGeom prst="rect">
            <a:avLst/>
          </a:prstGeom>
          <a:effectLst>
            <a:outerShdw blurRad="57150" rotWithShape="0" algn="bl" dir="8100000" dist="47625">
              <a:srgbClr val="000000">
                <a:alpha val="67000"/>
              </a:srgbClr>
            </a:outerShdw>
          </a:effectLst>
        </p:spPr>
        <p:txBody>
          <a:bodyPr anchorCtr="0" anchor="t" bIns="91425" lIns="91425" spcFirstLastPara="1" rIns="91425" wrap="square" tIns="91425">
            <a:noAutofit/>
          </a:bodyPr>
          <a:lstStyle>
            <a:lvl1pPr lvl="0" rtl="0" algn="ctr">
              <a:spcBef>
                <a:spcPts val="0"/>
              </a:spcBef>
              <a:spcAft>
                <a:spcPts val="0"/>
              </a:spcAft>
              <a:buClr>
                <a:srgbClr val="000000"/>
              </a:buClr>
              <a:buSzPts val="1200"/>
              <a:buNone/>
              <a:defRPr sz="3000"/>
            </a:lvl1pPr>
            <a:lvl2pPr lvl="1" rtl="0" algn="ctr">
              <a:spcBef>
                <a:spcPts val="0"/>
              </a:spcBef>
              <a:spcAft>
                <a:spcPts val="0"/>
              </a:spcAft>
              <a:buClr>
                <a:srgbClr val="000000"/>
              </a:buClr>
              <a:buSzPts val="1200"/>
              <a:buNone/>
              <a:defRPr sz="1200">
                <a:solidFill>
                  <a:srgbClr val="000000"/>
                </a:solidFill>
              </a:defRPr>
            </a:lvl2pPr>
            <a:lvl3pPr lvl="2" rtl="0" algn="ctr">
              <a:spcBef>
                <a:spcPts val="0"/>
              </a:spcBef>
              <a:spcAft>
                <a:spcPts val="0"/>
              </a:spcAft>
              <a:buClr>
                <a:srgbClr val="000000"/>
              </a:buClr>
              <a:buSzPts val="1200"/>
              <a:buNone/>
              <a:defRPr sz="1200">
                <a:solidFill>
                  <a:srgbClr val="000000"/>
                </a:solidFill>
              </a:defRPr>
            </a:lvl3pPr>
            <a:lvl4pPr lvl="3" rtl="0" algn="ctr">
              <a:spcBef>
                <a:spcPts val="0"/>
              </a:spcBef>
              <a:spcAft>
                <a:spcPts val="0"/>
              </a:spcAft>
              <a:buClr>
                <a:srgbClr val="000000"/>
              </a:buClr>
              <a:buSzPts val="1200"/>
              <a:buNone/>
              <a:defRPr sz="1200">
                <a:solidFill>
                  <a:srgbClr val="000000"/>
                </a:solidFill>
              </a:defRPr>
            </a:lvl4pPr>
            <a:lvl5pPr lvl="4" rtl="0" algn="ctr">
              <a:spcBef>
                <a:spcPts val="0"/>
              </a:spcBef>
              <a:spcAft>
                <a:spcPts val="0"/>
              </a:spcAft>
              <a:buClr>
                <a:srgbClr val="000000"/>
              </a:buClr>
              <a:buSzPts val="1200"/>
              <a:buNone/>
              <a:defRPr sz="1200">
                <a:solidFill>
                  <a:srgbClr val="000000"/>
                </a:solidFill>
              </a:defRPr>
            </a:lvl5pPr>
            <a:lvl6pPr lvl="5" rtl="0" algn="ctr">
              <a:spcBef>
                <a:spcPts val="0"/>
              </a:spcBef>
              <a:spcAft>
                <a:spcPts val="0"/>
              </a:spcAft>
              <a:buClr>
                <a:srgbClr val="000000"/>
              </a:buClr>
              <a:buSzPts val="1200"/>
              <a:buNone/>
              <a:defRPr sz="1200">
                <a:solidFill>
                  <a:srgbClr val="000000"/>
                </a:solidFill>
              </a:defRPr>
            </a:lvl6pPr>
            <a:lvl7pPr lvl="6" rtl="0" algn="ctr">
              <a:spcBef>
                <a:spcPts val="0"/>
              </a:spcBef>
              <a:spcAft>
                <a:spcPts val="0"/>
              </a:spcAft>
              <a:buClr>
                <a:srgbClr val="000000"/>
              </a:buClr>
              <a:buSzPts val="1200"/>
              <a:buNone/>
              <a:defRPr sz="1200">
                <a:solidFill>
                  <a:srgbClr val="000000"/>
                </a:solidFill>
              </a:defRPr>
            </a:lvl7pPr>
            <a:lvl8pPr lvl="7" rtl="0" algn="ctr">
              <a:spcBef>
                <a:spcPts val="0"/>
              </a:spcBef>
              <a:spcAft>
                <a:spcPts val="0"/>
              </a:spcAft>
              <a:buClr>
                <a:srgbClr val="000000"/>
              </a:buClr>
              <a:buSzPts val="1200"/>
              <a:buNone/>
              <a:defRPr sz="1200">
                <a:solidFill>
                  <a:srgbClr val="000000"/>
                </a:solidFill>
              </a:defRPr>
            </a:lvl8pPr>
            <a:lvl9pPr lvl="8" rtl="0" algn="ctr">
              <a:spcBef>
                <a:spcPts val="0"/>
              </a:spcBef>
              <a:spcAft>
                <a:spcPts val="0"/>
              </a:spcAft>
              <a:buClr>
                <a:srgbClr val="000000"/>
              </a:buClr>
              <a:buSzPts val="1200"/>
              <a:buNone/>
              <a:defRPr sz="1200">
                <a:solidFill>
                  <a:srgbClr val="000000"/>
                </a:solidFill>
              </a:defRPr>
            </a:lvl9pPr>
          </a:lstStyle>
          <a:p/>
        </p:txBody>
      </p:sp>
      <p:sp>
        <p:nvSpPr>
          <p:cNvPr id="907" name="Google Shape;907;p15"/>
          <p:cNvSpPr txBox="1"/>
          <p:nvPr>
            <p:ph idx="1" type="subTitle"/>
          </p:nvPr>
        </p:nvSpPr>
        <p:spPr>
          <a:xfrm>
            <a:off x="2433750" y="3297550"/>
            <a:ext cx="4276500" cy="546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1000"/>
              <a:buFont typeface="Ubuntu"/>
              <a:buNone/>
              <a:defRPr sz="1400">
                <a:solidFill>
                  <a:schemeClr val="dk1"/>
                </a:solidFill>
                <a:latin typeface="Raleway Medium"/>
                <a:ea typeface="Raleway Medium"/>
                <a:cs typeface="Raleway Medium"/>
                <a:sym typeface="Raleway Medium"/>
              </a:defRPr>
            </a:lvl1pPr>
            <a:lvl2pPr lvl="1" rtl="0" algn="ctr">
              <a:lnSpc>
                <a:spcPct val="100000"/>
              </a:lnSpc>
              <a:spcBef>
                <a:spcPts val="0"/>
              </a:spcBef>
              <a:spcAft>
                <a:spcPts val="0"/>
              </a:spcAft>
              <a:buClr>
                <a:srgbClr val="000000"/>
              </a:buClr>
              <a:buSzPts val="1000"/>
              <a:buFont typeface="Ubuntu"/>
              <a:buNone/>
              <a:defRPr sz="1000">
                <a:solidFill>
                  <a:srgbClr val="000000"/>
                </a:solidFill>
                <a:latin typeface="Ubuntu"/>
                <a:ea typeface="Ubuntu"/>
                <a:cs typeface="Ubuntu"/>
                <a:sym typeface="Ubuntu"/>
              </a:defRPr>
            </a:lvl2pPr>
            <a:lvl3pPr lvl="2" rtl="0" algn="ctr">
              <a:lnSpc>
                <a:spcPct val="100000"/>
              </a:lnSpc>
              <a:spcBef>
                <a:spcPts val="0"/>
              </a:spcBef>
              <a:spcAft>
                <a:spcPts val="0"/>
              </a:spcAft>
              <a:buClr>
                <a:srgbClr val="000000"/>
              </a:buClr>
              <a:buSzPts val="1000"/>
              <a:buFont typeface="Ubuntu"/>
              <a:buNone/>
              <a:defRPr sz="1000">
                <a:solidFill>
                  <a:srgbClr val="000000"/>
                </a:solidFill>
                <a:latin typeface="Ubuntu"/>
                <a:ea typeface="Ubuntu"/>
                <a:cs typeface="Ubuntu"/>
                <a:sym typeface="Ubuntu"/>
              </a:defRPr>
            </a:lvl3pPr>
            <a:lvl4pPr lvl="3" rtl="0" algn="ctr">
              <a:lnSpc>
                <a:spcPct val="100000"/>
              </a:lnSpc>
              <a:spcBef>
                <a:spcPts val="0"/>
              </a:spcBef>
              <a:spcAft>
                <a:spcPts val="0"/>
              </a:spcAft>
              <a:buClr>
                <a:srgbClr val="000000"/>
              </a:buClr>
              <a:buSzPts val="1000"/>
              <a:buFont typeface="Ubuntu"/>
              <a:buNone/>
              <a:defRPr sz="1000">
                <a:solidFill>
                  <a:srgbClr val="000000"/>
                </a:solidFill>
                <a:latin typeface="Ubuntu"/>
                <a:ea typeface="Ubuntu"/>
                <a:cs typeface="Ubuntu"/>
                <a:sym typeface="Ubuntu"/>
              </a:defRPr>
            </a:lvl4pPr>
            <a:lvl5pPr lvl="4" rtl="0" algn="ctr">
              <a:lnSpc>
                <a:spcPct val="100000"/>
              </a:lnSpc>
              <a:spcBef>
                <a:spcPts val="0"/>
              </a:spcBef>
              <a:spcAft>
                <a:spcPts val="0"/>
              </a:spcAft>
              <a:buClr>
                <a:srgbClr val="000000"/>
              </a:buClr>
              <a:buSzPts val="1000"/>
              <a:buFont typeface="Ubuntu"/>
              <a:buNone/>
              <a:defRPr sz="1000">
                <a:solidFill>
                  <a:srgbClr val="000000"/>
                </a:solidFill>
                <a:latin typeface="Ubuntu"/>
                <a:ea typeface="Ubuntu"/>
                <a:cs typeface="Ubuntu"/>
                <a:sym typeface="Ubuntu"/>
              </a:defRPr>
            </a:lvl5pPr>
            <a:lvl6pPr lvl="5" rtl="0" algn="ctr">
              <a:lnSpc>
                <a:spcPct val="100000"/>
              </a:lnSpc>
              <a:spcBef>
                <a:spcPts val="0"/>
              </a:spcBef>
              <a:spcAft>
                <a:spcPts val="0"/>
              </a:spcAft>
              <a:buClr>
                <a:srgbClr val="000000"/>
              </a:buClr>
              <a:buSzPts val="1000"/>
              <a:buFont typeface="Ubuntu"/>
              <a:buNone/>
              <a:defRPr sz="1000">
                <a:solidFill>
                  <a:srgbClr val="000000"/>
                </a:solidFill>
                <a:latin typeface="Ubuntu"/>
                <a:ea typeface="Ubuntu"/>
                <a:cs typeface="Ubuntu"/>
                <a:sym typeface="Ubuntu"/>
              </a:defRPr>
            </a:lvl6pPr>
            <a:lvl7pPr lvl="6" rtl="0" algn="ctr">
              <a:lnSpc>
                <a:spcPct val="100000"/>
              </a:lnSpc>
              <a:spcBef>
                <a:spcPts val="0"/>
              </a:spcBef>
              <a:spcAft>
                <a:spcPts val="0"/>
              </a:spcAft>
              <a:buClr>
                <a:srgbClr val="000000"/>
              </a:buClr>
              <a:buSzPts val="1000"/>
              <a:buFont typeface="Ubuntu"/>
              <a:buNone/>
              <a:defRPr sz="1000">
                <a:solidFill>
                  <a:srgbClr val="000000"/>
                </a:solidFill>
                <a:latin typeface="Ubuntu"/>
                <a:ea typeface="Ubuntu"/>
                <a:cs typeface="Ubuntu"/>
                <a:sym typeface="Ubuntu"/>
              </a:defRPr>
            </a:lvl7pPr>
            <a:lvl8pPr lvl="7" rtl="0" algn="ctr">
              <a:lnSpc>
                <a:spcPct val="100000"/>
              </a:lnSpc>
              <a:spcBef>
                <a:spcPts val="0"/>
              </a:spcBef>
              <a:spcAft>
                <a:spcPts val="0"/>
              </a:spcAft>
              <a:buClr>
                <a:srgbClr val="000000"/>
              </a:buClr>
              <a:buSzPts val="1000"/>
              <a:buFont typeface="Ubuntu"/>
              <a:buNone/>
              <a:defRPr sz="1000">
                <a:solidFill>
                  <a:srgbClr val="000000"/>
                </a:solidFill>
                <a:latin typeface="Ubuntu"/>
                <a:ea typeface="Ubuntu"/>
                <a:cs typeface="Ubuntu"/>
                <a:sym typeface="Ubuntu"/>
              </a:defRPr>
            </a:lvl8pPr>
            <a:lvl9pPr lvl="8" rtl="0" algn="ctr">
              <a:lnSpc>
                <a:spcPct val="100000"/>
              </a:lnSpc>
              <a:spcBef>
                <a:spcPts val="0"/>
              </a:spcBef>
              <a:spcAft>
                <a:spcPts val="0"/>
              </a:spcAft>
              <a:buClr>
                <a:srgbClr val="000000"/>
              </a:buClr>
              <a:buSzPts val="1000"/>
              <a:buFont typeface="Ubuntu"/>
              <a:buNone/>
              <a:defRPr sz="1000">
                <a:solidFill>
                  <a:srgbClr val="000000"/>
                </a:solidFill>
                <a:latin typeface="Ubuntu"/>
                <a:ea typeface="Ubuntu"/>
                <a:cs typeface="Ubuntu"/>
                <a:sym typeface="Ubuntu"/>
              </a:defRPr>
            </a:lvl9pPr>
          </a:lstStyle>
          <a:p/>
        </p:txBody>
      </p:sp>
      <p:sp>
        <p:nvSpPr>
          <p:cNvPr id="908" name="Google Shape;908;p15"/>
          <p:cNvSpPr txBox="1"/>
          <p:nvPr>
            <p:ph hasCustomPrompt="1" idx="2" type="title"/>
          </p:nvPr>
        </p:nvSpPr>
        <p:spPr>
          <a:xfrm>
            <a:off x="3845100" y="1545700"/>
            <a:ext cx="1453800" cy="913500"/>
          </a:xfrm>
          <a:prstGeom prst="rect">
            <a:avLst/>
          </a:prstGeom>
          <a:effectLst>
            <a:outerShdw blurRad="57150" rotWithShape="0" algn="bl" dir="8100000" dist="47625">
              <a:srgbClr val="000000">
                <a:alpha val="67000"/>
              </a:srgbClr>
            </a:outerShdw>
          </a:effectLst>
        </p:spPr>
        <p:txBody>
          <a:bodyPr anchorCtr="0" anchor="t" bIns="91425" lIns="91425" spcFirstLastPara="1" rIns="91425" wrap="square" tIns="91425">
            <a:noAutofit/>
          </a:bodyPr>
          <a:lstStyle>
            <a:lvl1pPr lvl="0" rtl="0" algn="ctr">
              <a:spcBef>
                <a:spcPts val="0"/>
              </a:spcBef>
              <a:spcAft>
                <a:spcPts val="0"/>
              </a:spcAft>
              <a:buClr>
                <a:srgbClr val="000000"/>
              </a:buClr>
              <a:buSzPts val="4800"/>
              <a:buNone/>
              <a:defRPr sz="5800"/>
            </a:lvl1pPr>
            <a:lvl2pPr lvl="1" rtl="0" algn="ctr">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909" name="Google Shape;909;p15"/>
          <p:cNvGrpSpPr/>
          <p:nvPr/>
        </p:nvGrpSpPr>
        <p:grpSpPr>
          <a:xfrm flipH="1">
            <a:off x="387699" y="2790450"/>
            <a:ext cx="216300" cy="216300"/>
            <a:chOff x="8246800" y="2151200"/>
            <a:chExt cx="216300" cy="216300"/>
          </a:xfrm>
        </p:grpSpPr>
        <p:sp>
          <p:nvSpPr>
            <p:cNvPr id="910" name="Google Shape;910;p15"/>
            <p:cNvSpPr/>
            <p:nvPr/>
          </p:nvSpPr>
          <p:spPr>
            <a:xfrm>
              <a:off x="8246800" y="215120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15"/>
            <p:cNvSpPr/>
            <p:nvPr/>
          </p:nvSpPr>
          <p:spPr>
            <a:xfrm>
              <a:off x="8246800" y="215120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2" name="Google Shape;912;p15"/>
          <p:cNvGrpSpPr/>
          <p:nvPr/>
        </p:nvGrpSpPr>
        <p:grpSpPr>
          <a:xfrm flipH="1" rot="5975678">
            <a:off x="3913044" y="-989399"/>
            <a:ext cx="636139" cy="2821905"/>
            <a:chOff x="7217125" y="3042925"/>
            <a:chExt cx="477825" cy="2119625"/>
          </a:xfrm>
        </p:grpSpPr>
        <p:grpSp>
          <p:nvGrpSpPr>
            <p:cNvPr id="913" name="Google Shape;913;p15"/>
            <p:cNvGrpSpPr/>
            <p:nvPr/>
          </p:nvGrpSpPr>
          <p:grpSpPr>
            <a:xfrm>
              <a:off x="7217125" y="3042925"/>
              <a:ext cx="477825" cy="2119625"/>
              <a:chOff x="7217125" y="3042925"/>
              <a:chExt cx="477825" cy="2119625"/>
            </a:xfrm>
          </p:grpSpPr>
          <p:sp>
            <p:nvSpPr>
              <p:cNvPr id="914" name="Google Shape;914;p15"/>
              <p:cNvSpPr/>
              <p:nvPr/>
            </p:nvSpPr>
            <p:spPr>
              <a:xfrm>
                <a:off x="7307175" y="3122875"/>
                <a:ext cx="320225" cy="2039675"/>
              </a:xfrm>
              <a:custGeom>
                <a:rect b="b" l="l" r="r" t="t"/>
                <a:pathLst>
                  <a:path extrusionOk="0" h="81587" w="12809">
                    <a:moveTo>
                      <a:pt x="1182" y="0"/>
                    </a:moveTo>
                    <a:lnTo>
                      <a:pt x="0" y="22860"/>
                    </a:lnTo>
                    <a:lnTo>
                      <a:pt x="12415" y="64048"/>
                    </a:lnTo>
                    <a:lnTo>
                      <a:pt x="12809" y="81587"/>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915" name="Google Shape;915;p15"/>
              <p:cNvSpPr/>
              <p:nvPr/>
            </p:nvSpPr>
            <p:spPr>
              <a:xfrm>
                <a:off x="7251600" y="30429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15"/>
              <p:cNvSpPr/>
              <p:nvPr/>
            </p:nvSpPr>
            <p:spPr>
              <a:xfrm>
                <a:off x="7217125" y="3609500"/>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15"/>
              <p:cNvSpPr/>
              <p:nvPr/>
            </p:nvSpPr>
            <p:spPr>
              <a:xfrm>
                <a:off x="7517650" y="4594850"/>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8" name="Google Shape;918;p15"/>
            <p:cNvGrpSpPr/>
            <p:nvPr/>
          </p:nvGrpSpPr>
          <p:grpSpPr>
            <a:xfrm>
              <a:off x="7217125" y="3042925"/>
              <a:ext cx="477825" cy="2119625"/>
              <a:chOff x="7217125" y="3042925"/>
              <a:chExt cx="477825" cy="2119625"/>
            </a:xfrm>
          </p:grpSpPr>
          <p:sp>
            <p:nvSpPr>
              <p:cNvPr id="919" name="Google Shape;919;p15"/>
              <p:cNvSpPr/>
              <p:nvPr/>
            </p:nvSpPr>
            <p:spPr>
              <a:xfrm>
                <a:off x="7307175" y="3122875"/>
                <a:ext cx="320225" cy="2039675"/>
              </a:xfrm>
              <a:custGeom>
                <a:rect b="b" l="l" r="r" t="t"/>
                <a:pathLst>
                  <a:path extrusionOk="0" h="81587" w="12809">
                    <a:moveTo>
                      <a:pt x="1182" y="0"/>
                    </a:moveTo>
                    <a:lnTo>
                      <a:pt x="0" y="22860"/>
                    </a:lnTo>
                    <a:lnTo>
                      <a:pt x="12415" y="64048"/>
                    </a:lnTo>
                    <a:lnTo>
                      <a:pt x="12809" y="81587"/>
                    </a:lnTo>
                  </a:path>
                </a:pathLst>
              </a:custGeom>
              <a:noFill/>
              <a:ln cap="flat" cmpd="sng" w="28575">
                <a:solidFill>
                  <a:schemeClr val="dk1"/>
                </a:solidFill>
                <a:prstDash val="solid"/>
                <a:round/>
                <a:headEnd len="med" w="med" type="none"/>
                <a:tailEnd len="med" w="med" type="none"/>
              </a:ln>
            </p:spPr>
          </p:sp>
          <p:sp>
            <p:nvSpPr>
              <p:cNvPr id="920" name="Google Shape;920;p15"/>
              <p:cNvSpPr/>
              <p:nvPr/>
            </p:nvSpPr>
            <p:spPr>
              <a:xfrm>
                <a:off x="7251600" y="30429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15"/>
              <p:cNvSpPr/>
              <p:nvPr/>
            </p:nvSpPr>
            <p:spPr>
              <a:xfrm>
                <a:off x="7217125" y="3609500"/>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15"/>
              <p:cNvSpPr/>
              <p:nvPr/>
            </p:nvSpPr>
            <p:spPr>
              <a:xfrm>
                <a:off x="7517650" y="4594850"/>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923" name="Google Shape;923;p15"/>
          <p:cNvGrpSpPr/>
          <p:nvPr/>
        </p:nvGrpSpPr>
        <p:grpSpPr>
          <a:xfrm>
            <a:off x="8552250" y="2535475"/>
            <a:ext cx="216300" cy="216300"/>
            <a:chOff x="8246800" y="2151200"/>
            <a:chExt cx="216300" cy="216300"/>
          </a:xfrm>
        </p:grpSpPr>
        <p:sp>
          <p:nvSpPr>
            <p:cNvPr id="924" name="Google Shape;924;p15"/>
            <p:cNvSpPr/>
            <p:nvPr/>
          </p:nvSpPr>
          <p:spPr>
            <a:xfrm>
              <a:off x="8246800" y="215120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15"/>
            <p:cNvSpPr/>
            <p:nvPr/>
          </p:nvSpPr>
          <p:spPr>
            <a:xfrm>
              <a:off x="8246800" y="215120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6" name="Google Shape;926;p15"/>
          <p:cNvGrpSpPr/>
          <p:nvPr/>
        </p:nvGrpSpPr>
        <p:grpSpPr>
          <a:xfrm>
            <a:off x="-248550" y="59600"/>
            <a:ext cx="1882050" cy="1783050"/>
            <a:chOff x="-187100" y="291025"/>
            <a:chExt cx="1882050" cy="1783050"/>
          </a:xfrm>
        </p:grpSpPr>
        <p:grpSp>
          <p:nvGrpSpPr>
            <p:cNvPr id="927" name="Google Shape;927;p15"/>
            <p:cNvGrpSpPr/>
            <p:nvPr/>
          </p:nvGrpSpPr>
          <p:grpSpPr>
            <a:xfrm>
              <a:off x="-187100" y="291025"/>
              <a:ext cx="1882050" cy="1783050"/>
              <a:chOff x="-187100" y="291025"/>
              <a:chExt cx="1882050" cy="1783050"/>
            </a:xfrm>
          </p:grpSpPr>
          <p:sp>
            <p:nvSpPr>
              <p:cNvPr id="928" name="Google Shape;928;p15"/>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929" name="Google Shape;929;p15"/>
              <p:cNvSpPr/>
              <p:nvPr/>
            </p:nvSpPr>
            <p:spPr>
              <a:xfrm>
                <a:off x="1088900" y="8522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15"/>
              <p:cNvSpPr/>
              <p:nvPr/>
            </p:nvSpPr>
            <p:spPr>
              <a:xfrm>
                <a:off x="842575" y="165527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15"/>
              <p:cNvSpPr/>
              <p:nvPr/>
            </p:nvSpPr>
            <p:spPr>
              <a:xfrm>
                <a:off x="59275" y="194597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15"/>
              <p:cNvSpPr/>
              <p:nvPr/>
            </p:nvSpPr>
            <p:spPr>
              <a:xfrm>
                <a:off x="443575" y="51230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15"/>
              <p:cNvSpPr/>
              <p:nvPr/>
            </p:nvSpPr>
            <p:spPr>
              <a:xfrm>
                <a:off x="502675" y="173412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15"/>
              <p:cNvSpPr/>
              <p:nvPr/>
            </p:nvSpPr>
            <p:spPr>
              <a:xfrm>
                <a:off x="1566850" y="171935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5" name="Google Shape;935;p15"/>
            <p:cNvGrpSpPr/>
            <p:nvPr/>
          </p:nvGrpSpPr>
          <p:grpSpPr>
            <a:xfrm>
              <a:off x="-187100" y="291025"/>
              <a:ext cx="1882050" cy="1783050"/>
              <a:chOff x="-187100" y="291025"/>
              <a:chExt cx="1882050" cy="1783050"/>
            </a:xfrm>
          </p:grpSpPr>
          <p:sp>
            <p:nvSpPr>
              <p:cNvPr id="936" name="Google Shape;936;p15"/>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p:spPr>
          </p:sp>
          <p:sp>
            <p:nvSpPr>
              <p:cNvPr id="937" name="Google Shape;937;p15"/>
              <p:cNvSpPr/>
              <p:nvPr/>
            </p:nvSpPr>
            <p:spPr>
              <a:xfrm>
                <a:off x="1088900" y="8522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15"/>
              <p:cNvSpPr/>
              <p:nvPr/>
            </p:nvSpPr>
            <p:spPr>
              <a:xfrm>
                <a:off x="842575" y="165527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15"/>
              <p:cNvSpPr/>
              <p:nvPr/>
            </p:nvSpPr>
            <p:spPr>
              <a:xfrm>
                <a:off x="59275" y="194597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15"/>
              <p:cNvSpPr/>
              <p:nvPr/>
            </p:nvSpPr>
            <p:spPr>
              <a:xfrm>
                <a:off x="443575" y="51230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15"/>
              <p:cNvSpPr/>
              <p:nvPr/>
            </p:nvSpPr>
            <p:spPr>
              <a:xfrm>
                <a:off x="502675" y="173412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15"/>
              <p:cNvSpPr/>
              <p:nvPr/>
            </p:nvSpPr>
            <p:spPr>
              <a:xfrm>
                <a:off x="1566850" y="171935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943" name="Google Shape;943;p15"/>
          <p:cNvGrpSpPr/>
          <p:nvPr/>
        </p:nvGrpSpPr>
        <p:grpSpPr>
          <a:xfrm rot="1908168">
            <a:off x="7044815" y="480577"/>
            <a:ext cx="1882023" cy="1963463"/>
            <a:chOff x="7044213" y="-108050"/>
            <a:chExt cx="2031588" cy="2119500"/>
          </a:xfrm>
        </p:grpSpPr>
        <p:sp>
          <p:nvSpPr>
            <p:cNvPr id="944" name="Google Shape;944;p15"/>
            <p:cNvSpPr/>
            <p:nvPr/>
          </p:nvSpPr>
          <p:spPr>
            <a:xfrm rot="10800000">
              <a:off x="7044213" y="10035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15"/>
            <p:cNvSpPr/>
            <p:nvPr/>
          </p:nvSpPr>
          <p:spPr>
            <a:xfrm rot="10800000">
              <a:off x="7132375" y="-69550"/>
              <a:ext cx="1912825" cy="1981700"/>
            </a:xfrm>
            <a:custGeom>
              <a:rect b="b" l="l" r="r" t="t"/>
              <a:pathLst>
                <a:path extrusionOk="0" h="79268" w="76513">
                  <a:moveTo>
                    <a:pt x="0" y="79268"/>
                  </a:moveTo>
                  <a:lnTo>
                    <a:pt x="75330" y="0"/>
                  </a:lnTo>
                  <a:lnTo>
                    <a:pt x="76513" y="68974"/>
                  </a:lnTo>
                  <a:lnTo>
                    <a:pt x="17786" y="60697"/>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946" name="Google Shape;946;p15"/>
            <p:cNvSpPr/>
            <p:nvPr/>
          </p:nvSpPr>
          <p:spPr>
            <a:xfrm rot="10800000">
              <a:off x="7044213" y="179515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15"/>
            <p:cNvSpPr/>
            <p:nvPr/>
          </p:nvSpPr>
          <p:spPr>
            <a:xfrm rot="10800000">
              <a:off x="8468038" y="28265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15"/>
            <p:cNvSpPr/>
            <p:nvPr/>
          </p:nvSpPr>
          <p:spPr>
            <a:xfrm rot="10800000">
              <a:off x="7132375" y="-108050"/>
              <a:ext cx="1943425" cy="2020200"/>
            </a:xfrm>
            <a:custGeom>
              <a:rect b="b" l="l" r="r" t="t"/>
              <a:pathLst>
                <a:path extrusionOk="0" h="80808" w="77737">
                  <a:moveTo>
                    <a:pt x="0" y="80808"/>
                  </a:moveTo>
                  <a:lnTo>
                    <a:pt x="76554" y="0"/>
                  </a:lnTo>
                  <a:lnTo>
                    <a:pt x="77737" y="68974"/>
                  </a:lnTo>
                  <a:lnTo>
                    <a:pt x="19010" y="60697"/>
                  </a:lnTo>
                </a:path>
              </a:pathLst>
            </a:custGeom>
            <a:noFill/>
            <a:ln cap="flat" cmpd="sng" w="28575">
              <a:solidFill>
                <a:schemeClr val="dk1"/>
              </a:solidFill>
              <a:prstDash val="solid"/>
              <a:round/>
              <a:headEnd len="med" w="med" type="none"/>
              <a:tailEnd len="med" w="med" type="none"/>
            </a:ln>
          </p:spPr>
        </p:sp>
        <p:sp>
          <p:nvSpPr>
            <p:cNvPr id="949" name="Google Shape;949;p15"/>
            <p:cNvSpPr/>
            <p:nvPr/>
          </p:nvSpPr>
          <p:spPr>
            <a:xfrm rot="10800000">
              <a:off x="7044213" y="1003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15"/>
            <p:cNvSpPr/>
            <p:nvPr/>
          </p:nvSpPr>
          <p:spPr>
            <a:xfrm rot="10800000">
              <a:off x="8468038" y="2826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1" name="Google Shape;951;p15"/>
          <p:cNvGrpSpPr/>
          <p:nvPr/>
        </p:nvGrpSpPr>
        <p:grpSpPr>
          <a:xfrm rot="-3462987">
            <a:off x="7981343" y="3512210"/>
            <a:ext cx="477816" cy="2119587"/>
            <a:chOff x="7217125" y="3042925"/>
            <a:chExt cx="477825" cy="2119625"/>
          </a:xfrm>
        </p:grpSpPr>
        <p:grpSp>
          <p:nvGrpSpPr>
            <p:cNvPr id="952" name="Google Shape;952;p15"/>
            <p:cNvGrpSpPr/>
            <p:nvPr/>
          </p:nvGrpSpPr>
          <p:grpSpPr>
            <a:xfrm>
              <a:off x="7217125" y="3042925"/>
              <a:ext cx="477825" cy="2119625"/>
              <a:chOff x="7217125" y="3042925"/>
              <a:chExt cx="477825" cy="2119625"/>
            </a:xfrm>
          </p:grpSpPr>
          <p:sp>
            <p:nvSpPr>
              <p:cNvPr id="953" name="Google Shape;953;p15"/>
              <p:cNvSpPr/>
              <p:nvPr/>
            </p:nvSpPr>
            <p:spPr>
              <a:xfrm>
                <a:off x="7307175" y="3122875"/>
                <a:ext cx="320225" cy="2039675"/>
              </a:xfrm>
              <a:custGeom>
                <a:rect b="b" l="l" r="r" t="t"/>
                <a:pathLst>
                  <a:path extrusionOk="0" h="81587" w="12809">
                    <a:moveTo>
                      <a:pt x="1182" y="0"/>
                    </a:moveTo>
                    <a:lnTo>
                      <a:pt x="0" y="22860"/>
                    </a:lnTo>
                    <a:lnTo>
                      <a:pt x="12415" y="64048"/>
                    </a:lnTo>
                    <a:lnTo>
                      <a:pt x="12809" y="81587"/>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954" name="Google Shape;954;p15"/>
              <p:cNvSpPr/>
              <p:nvPr/>
            </p:nvSpPr>
            <p:spPr>
              <a:xfrm>
                <a:off x="7251600" y="30429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15"/>
              <p:cNvSpPr/>
              <p:nvPr/>
            </p:nvSpPr>
            <p:spPr>
              <a:xfrm>
                <a:off x="7217125" y="3609500"/>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15"/>
              <p:cNvSpPr/>
              <p:nvPr/>
            </p:nvSpPr>
            <p:spPr>
              <a:xfrm>
                <a:off x="7517650" y="4594850"/>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7" name="Google Shape;957;p15"/>
            <p:cNvGrpSpPr/>
            <p:nvPr/>
          </p:nvGrpSpPr>
          <p:grpSpPr>
            <a:xfrm>
              <a:off x="7217125" y="3042925"/>
              <a:ext cx="477825" cy="2119625"/>
              <a:chOff x="7217125" y="3042925"/>
              <a:chExt cx="477825" cy="2119625"/>
            </a:xfrm>
          </p:grpSpPr>
          <p:sp>
            <p:nvSpPr>
              <p:cNvPr id="958" name="Google Shape;958;p15"/>
              <p:cNvSpPr/>
              <p:nvPr/>
            </p:nvSpPr>
            <p:spPr>
              <a:xfrm>
                <a:off x="7307175" y="3122875"/>
                <a:ext cx="320225" cy="2039675"/>
              </a:xfrm>
              <a:custGeom>
                <a:rect b="b" l="l" r="r" t="t"/>
                <a:pathLst>
                  <a:path extrusionOk="0" h="81587" w="12809">
                    <a:moveTo>
                      <a:pt x="1182" y="0"/>
                    </a:moveTo>
                    <a:lnTo>
                      <a:pt x="0" y="22860"/>
                    </a:lnTo>
                    <a:lnTo>
                      <a:pt x="12415" y="64048"/>
                    </a:lnTo>
                    <a:lnTo>
                      <a:pt x="12809" y="81587"/>
                    </a:lnTo>
                  </a:path>
                </a:pathLst>
              </a:custGeom>
              <a:noFill/>
              <a:ln cap="flat" cmpd="sng" w="28575">
                <a:solidFill>
                  <a:schemeClr val="dk1"/>
                </a:solidFill>
                <a:prstDash val="solid"/>
                <a:round/>
                <a:headEnd len="med" w="med" type="none"/>
                <a:tailEnd len="med" w="med" type="none"/>
              </a:ln>
            </p:spPr>
          </p:sp>
          <p:sp>
            <p:nvSpPr>
              <p:cNvPr id="959" name="Google Shape;959;p15"/>
              <p:cNvSpPr/>
              <p:nvPr/>
            </p:nvSpPr>
            <p:spPr>
              <a:xfrm>
                <a:off x="7251600" y="30429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15"/>
              <p:cNvSpPr/>
              <p:nvPr/>
            </p:nvSpPr>
            <p:spPr>
              <a:xfrm>
                <a:off x="7217125" y="3609500"/>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15"/>
              <p:cNvSpPr/>
              <p:nvPr/>
            </p:nvSpPr>
            <p:spPr>
              <a:xfrm>
                <a:off x="7517650" y="4594850"/>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962" name="Google Shape;962;p15"/>
          <p:cNvGrpSpPr/>
          <p:nvPr/>
        </p:nvGrpSpPr>
        <p:grpSpPr>
          <a:xfrm rot="-3730453">
            <a:off x="903170" y="4060121"/>
            <a:ext cx="2295350" cy="2846181"/>
            <a:chOff x="6065825" y="2251050"/>
            <a:chExt cx="2295275" cy="2846088"/>
          </a:xfrm>
        </p:grpSpPr>
        <p:grpSp>
          <p:nvGrpSpPr>
            <p:cNvPr id="963" name="Google Shape;963;p15"/>
            <p:cNvGrpSpPr/>
            <p:nvPr/>
          </p:nvGrpSpPr>
          <p:grpSpPr>
            <a:xfrm>
              <a:off x="6065825" y="2251063"/>
              <a:ext cx="2295275" cy="2846075"/>
              <a:chOff x="1673050" y="1809050"/>
              <a:chExt cx="2295275" cy="2846075"/>
            </a:xfrm>
          </p:grpSpPr>
          <p:sp>
            <p:nvSpPr>
              <p:cNvPr id="964" name="Google Shape;964;p15"/>
              <p:cNvSpPr/>
              <p:nvPr/>
            </p:nvSpPr>
            <p:spPr>
              <a:xfrm>
                <a:off x="1742275" y="1848400"/>
                <a:ext cx="2150725" cy="2735300"/>
              </a:xfrm>
              <a:custGeom>
                <a:rect b="b" l="l" r="r" t="t"/>
                <a:pathLst>
                  <a:path extrusionOk="0" h="109412" w="86029">
                    <a:moveTo>
                      <a:pt x="81004" y="0"/>
                    </a:moveTo>
                    <a:lnTo>
                      <a:pt x="79526" y="16554"/>
                    </a:lnTo>
                    <a:lnTo>
                      <a:pt x="86029" y="45444"/>
                    </a:lnTo>
                    <a:lnTo>
                      <a:pt x="82876" y="73860"/>
                    </a:lnTo>
                    <a:lnTo>
                      <a:pt x="73022" y="86119"/>
                    </a:lnTo>
                    <a:lnTo>
                      <a:pt x="42181" y="78138"/>
                    </a:lnTo>
                    <a:lnTo>
                      <a:pt x="29167" y="70846"/>
                    </a:lnTo>
                    <a:lnTo>
                      <a:pt x="17145" y="65033"/>
                    </a:lnTo>
                    <a:lnTo>
                      <a:pt x="0" y="73309"/>
                    </a:lnTo>
                    <a:lnTo>
                      <a:pt x="32123" y="109412"/>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965" name="Google Shape;965;p15"/>
              <p:cNvSpPr/>
              <p:nvPr/>
            </p:nvSpPr>
            <p:spPr>
              <a:xfrm>
                <a:off x="2174700" y="3286000"/>
                <a:ext cx="9850" cy="192125"/>
              </a:xfrm>
              <a:custGeom>
                <a:rect b="b" l="l" r="r" t="t"/>
                <a:pathLst>
                  <a:path extrusionOk="0" h="7685" w="394">
                    <a:moveTo>
                      <a:pt x="394" y="0"/>
                    </a:moveTo>
                    <a:lnTo>
                      <a:pt x="0" y="7685"/>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966" name="Google Shape;966;p15"/>
              <p:cNvSpPr/>
              <p:nvPr/>
            </p:nvSpPr>
            <p:spPr>
              <a:xfrm>
                <a:off x="3806325" y="29067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15"/>
              <p:cNvSpPr/>
              <p:nvPr/>
            </p:nvSpPr>
            <p:spPr>
              <a:xfrm>
                <a:off x="2407125" y="3557050"/>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15"/>
              <p:cNvSpPr/>
              <p:nvPr/>
            </p:nvSpPr>
            <p:spPr>
              <a:xfrm>
                <a:off x="1673050" y="36161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15"/>
              <p:cNvSpPr/>
              <p:nvPr/>
            </p:nvSpPr>
            <p:spPr>
              <a:xfrm>
                <a:off x="3487225" y="39303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15"/>
              <p:cNvSpPr/>
              <p:nvPr/>
            </p:nvSpPr>
            <p:spPr>
              <a:xfrm>
                <a:off x="3745300" y="36224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15"/>
              <p:cNvSpPr/>
              <p:nvPr/>
            </p:nvSpPr>
            <p:spPr>
              <a:xfrm>
                <a:off x="3668950" y="22130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15"/>
              <p:cNvSpPr/>
              <p:nvPr/>
            </p:nvSpPr>
            <p:spPr>
              <a:xfrm>
                <a:off x="3708350" y="18090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15"/>
              <p:cNvSpPr/>
              <p:nvPr/>
            </p:nvSpPr>
            <p:spPr>
              <a:xfrm>
                <a:off x="2737800" y="37304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15"/>
              <p:cNvSpPr/>
              <p:nvPr/>
            </p:nvSpPr>
            <p:spPr>
              <a:xfrm>
                <a:off x="2119325" y="31958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15"/>
              <p:cNvSpPr/>
              <p:nvPr/>
            </p:nvSpPr>
            <p:spPr>
              <a:xfrm>
                <a:off x="2117050" y="34201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15"/>
              <p:cNvSpPr/>
              <p:nvPr/>
            </p:nvSpPr>
            <p:spPr>
              <a:xfrm>
                <a:off x="2451450" y="44931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15"/>
              <p:cNvSpPr/>
              <p:nvPr/>
            </p:nvSpPr>
            <p:spPr>
              <a:xfrm>
                <a:off x="3181200" y="38635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8" name="Google Shape;978;p15"/>
            <p:cNvGrpSpPr/>
            <p:nvPr/>
          </p:nvGrpSpPr>
          <p:grpSpPr>
            <a:xfrm>
              <a:off x="6065825" y="2251050"/>
              <a:ext cx="2295275" cy="2846075"/>
              <a:chOff x="1673050" y="1809050"/>
              <a:chExt cx="2295275" cy="2846075"/>
            </a:xfrm>
          </p:grpSpPr>
          <p:sp>
            <p:nvSpPr>
              <p:cNvPr id="979" name="Google Shape;979;p15"/>
              <p:cNvSpPr/>
              <p:nvPr/>
            </p:nvSpPr>
            <p:spPr>
              <a:xfrm>
                <a:off x="1742275" y="1848400"/>
                <a:ext cx="2150725" cy="2735300"/>
              </a:xfrm>
              <a:custGeom>
                <a:rect b="b" l="l" r="r" t="t"/>
                <a:pathLst>
                  <a:path extrusionOk="0" h="109412" w="86029">
                    <a:moveTo>
                      <a:pt x="81004" y="0"/>
                    </a:moveTo>
                    <a:lnTo>
                      <a:pt x="79526" y="16554"/>
                    </a:lnTo>
                    <a:lnTo>
                      <a:pt x="86029" y="45444"/>
                    </a:lnTo>
                    <a:lnTo>
                      <a:pt x="82876" y="73860"/>
                    </a:lnTo>
                    <a:lnTo>
                      <a:pt x="73022" y="86119"/>
                    </a:lnTo>
                    <a:lnTo>
                      <a:pt x="42181" y="78138"/>
                    </a:lnTo>
                    <a:lnTo>
                      <a:pt x="29167" y="70846"/>
                    </a:lnTo>
                    <a:lnTo>
                      <a:pt x="17145" y="65033"/>
                    </a:lnTo>
                    <a:lnTo>
                      <a:pt x="0" y="73309"/>
                    </a:lnTo>
                    <a:lnTo>
                      <a:pt x="32123" y="109412"/>
                    </a:lnTo>
                  </a:path>
                </a:pathLst>
              </a:custGeom>
              <a:noFill/>
              <a:ln cap="flat" cmpd="sng" w="28575">
                <a:solidFill>
                  <a:schemeClr val="dk1"/>
                </a:solidFill>
                <a:prstDash val="solid"/>
                <a:round/>
                <a:headEnd len="med" w="med" type="none"/>
                <a:tailEnd len="med" w="med" type="none"/>
              </a:ln>
            </p:spPr>
          </p:sp>
          <p:sp>
            <p:nvSpPr>
              <p:cNvPr id="980" name="Google Shape;980;p15"/>
              <p:cNvSpPr/>
              <p:nvPr/>
            </p:nvSpPr>
            <p:spPr>
              <a:xfrm>
                <a:off x="2174700" y="3286000"/>
                <a:ext cx="9850" cy="192125"/>
              </a:xfrm>
              <a:custGeom>
                <a:rect b="b" l="l" r="r" t="t"/>
                <a:pathLst>
                  <a:path extrusionOk="0" h="7685" w="394">
                    <a:moveTo>
                      <a:pt x="394" y="0"/>
                    </a:moveTo>
                    <a:lnTo>
                      <a:pt x="0" y="7685"/>
                    </a:lnTo>
                  </a:path>
                </a:pathLst>
              </a:custGeom>
              <a:noFill/>
              <a:ln cap="flat" cmpd="sng" w="28575">
                <a:solidFill>
                  <a:schemeClr val="dk1"/>
                </a:solidFill>
                <a:prstDash val="solid"/>
                <a:round/>
                <a:headEnd len="med" w="med" type="none"/>
                <a:tailEnd len="med" w="med" type="none"/>
              </a:ln>
            </p:spPr>
          </p:sp>
          <p:sp>
            <p:nvSpPr>
              <p:cNvPr id="981" name="Google Shape;981;p15"/>
              <p:cNvSpPr/>
              <p:nvPr/>
            </p:nvSpPr>
            <p:spPr>
              <a:xfrm>
                <a:off x="3806325" y="29067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15"/>
              <p:cNvSpPr/>
              <p:nvPr/>
            </p:nvSpPr>
            <p:spPr>
              <a:xfrm>
                <a:off x="2407125" y="3557050"/>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15"/>
              <p:cNvSpPr/>
              <p:nvPr/>
            </p:nvSpPr>
            <p:spPr>
              <a:xfrm>
                <a:off x="1673050" y="36161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15"/>
              <p:cNvSpPr/>
              <p:nvPr/>
            </p:nvSpPr>
            <p:spPr>
              <a:xfrm>
                <a:off x="3487225" y="39303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15"/>
              <p:cNvSpPr/>
              <p:nvPr/>
            </p:nvSpPr>
            <p:spPr>
              <a:xfrm>
                <a:off x="3745300" y="36224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15"/>
              <p:cNvSpPr/>
              <p:nvPr/>
            </p:nvSpPr>
            <p:spPr>
              <a:xfrm>
                <a:off x="3668950" y="22130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15"/>
              <p:cNvSpPr/>
              <p:nvPr/>
            </p:nvSpPr>
            <p:spPr>
              <a:xfrm>
                <a:off x="3708350" y="18090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15"/>
              <p:cNvSpPr/>
              <p:nvPr/>
            </p:nvSpPr>
            <p:spPr>
              <a:xfrm>
                <a:off x="2737800" y="37304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15"/>
              <p:cNvSpPr/>
              <p:nvPr/>
            </p:nvSpPr>
            <p:spPr>
              <a:xfrm>
                <a:off x="2119325" y="31958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15"/>
              <p:cNvSpPr/>
              <p:nvPr/>
            </p:nvSpPr>
            <p:spPr>
              <a:xfrm>
                <a:off x="2117050" y="34201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15"/>
              <p:cNvSpPr/>
              <p:nvPr/>
            </p:nvSpPr>
            <p:spPr>
              <a:xfrm>
                <a:off x="2451450" y="44931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15"/>
              <p:cNvSpPr/>
              <p:nvPr/>
            </p:nvSpPr>
            <p:spPr>
              <a:xfrm>
                <a:off x="3181200" y="38635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993" name="Google Shape;993;p1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CUSTOM_54_1_1">
    <p:bg>
      <p:bgPr>
        <a:blipFill>
          <a:blip r:embed="rId2">
            <a:alphaModFix/>
          </a:blip>
          <a:stretch>
            <a:fillRect/>
          </a:stretch>
        </a:blipFill>
      </p:bgPr>
    </p:bg>
    <p:spTree>
      <p:nvGrpSpPr>
        <p:cNvPr id="994" name="Shape 994"/>
        <p:cNvGrpSpPr/>
        <p:nvPr/>
      </p:nvGrpSpPr>
      <p:grpSpPr>
        <a:xfrm>
          <a:off x="0" y="0"/>
          <a:ext cx="0" cy="0"/>
          <a:chOff x="0" y="0"/>
          <a:chExt cx="0" cy="0"/>
        </a:xfrm>
      </p:grpSpPr>
      <p:sp>
        <p:nvSpPr>
          <p:cNvPr id="995" name="Google Shape;995;p16"/>
          <p:cNvSpPr txBox="1"/>
          <p:nvPr>
            <p:ph type="ctrTitle"/>
          </p:nvPr>
        </p:nvSpPr>
        <p:spPr>
          <a:xfrm>
            <a:off x="3626100" y="1105600"/>
            <a:ext cx="4897200" cy="674400"/>
          </a:xfrm>
          <a:prstGeom prst="rect">
            <a:avLst/>
          </a:prstGeom>
          <a:effectLst>
            <a:outerShdw blurRad="57150" rotWithShape="0" algn="bl" dir="8100000" dist="47625">
              <a:srgbClr val="000000">
                <a:alpha val="67000"/>
              </a:srgbClr>
            </a:outerShdw>
          </a:effectLst>
        </p:spPr>
        <p:txBody>
          <a:bodyPr anchorCtr="0" anchor="t" bIns="91425" lIns="91425" spcFirstLastPara="1" rIns="91425" wrap="square" tIns="91425">
            <a:noAutofit/>
          </a:bodyPr>
          <a:lstStyle>
            <a:lvl1pPr lvl="0" rtl="0">
              <a:spcBef>
                <a:spcPts val="0"/>
              </a:spcBef>
              <a:spcAft>
                <a:spcPts val="0"/>
              </a:spcAft>
              <a:buClr>
                <a:srgbClr val="000000"/>
              </a:buClr>
              <a:buSzPts val="1200"/>
              <a:buNone/>
              <a:defRPr sz="3000"/>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p:txBody>
      </p:sp>
      <p:sp>
        <p:nvSpPr>
          <p:cNvPr id="996" name="Google Shape;996;p16"/>
          <p:cNvSpPr txBox="1"/>
          <p:nvPr>
            <p:ph idx="1" type="subTitle"/>
          </p:nvPr>
        </p:nvSpPr>
        <p:spPr>
          <a:xfrm>
            <a:off x="3626100" y="1644575"/>
            <a:ext cx="4650900" cy="3384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Font typeface="Ubuntu"/>
              <a:buNone/>
              <a:defRPr sz="1400">
                <a:solidFill>
                  <a:schemeClr val="dk1"/>
                </a:solidFill>
                <a:latin typeface="Raleway Medium"/>
                <a:ea typeface="Raleway Medium"/>
                <a:cs typeface="Raleway Medium"/>
                <a:sym typeface="Raleway Medium"/>
              </a:defRPr>
            </a:lvl1pPr>
            <a:lvl2pPr lvl="1" rtl="0">
              <a:lnSpc>
                <a:spcPct val="100000"/>
              </a:lnSpc>
              <a:spcBef>
                <a:spcPts val="0"/>
              </a:spcBef>
              <a:spcAft>
                <a:spcPts val="0"/>
              </a:spcAft>
              <a:buClr>
                <a:srgbClr val="000000"/>
              </a:buClr>
              <a:buSzPts val="1000"/>
              <a:buFont typeface="Ubuntu"/>
              <a:buNone/>
              <a:defRPr sz="1000">
                <a:solidFill>
                  <a:srgbClr val="000000"/>
                </a:solidFill>
                <a:latin typeface="Ubuntu"/>
                <a:ea typeface="Ubuntu"/>
                <a:cs typeface="Ubuntu"/>
                <a:sym typeface="Ubuntu"/>
              </a:defRPr>
            </a:lvl2pPr>
            <a:lvl3pPr lvl="2" rtl="0">
              <a:lnSpc>
                <a:spcPct val="100000"/>
              </a:lnSpc>
              <a:spcBef>
                <a:spcPts val="0"/>
              </a:spcBef>
              <a:spcAft>
                <a:spcPts val="0"/>
              </a:spcAft>
              <a:buClr>
                <a:srgbClr val="000000"/>
              </a:buClr>
              <a:buSzPts val="1000"/>
              <a:buFont typeface="Ubuntu"/>
              <a:buNone/>
              <a:defRPr sz="1000">
                <a:solidFill>
                  <a:srgbClr val="000000"/>
                </a:solidFill>
                <a:latin typeface="Ubuntu"/>
                <a:ea typeface="Ubuntu"/>
                <a:cs typeface="Ubuntu"/>
                <a:sym typeface="Ubuntu"/>
              </a:defRPr>
            </a:lvl3pPr>
            <a:lvl4pPr lvl="3" rtl="0">
              <a:lnSpc>
                <a:spcPct val="100000"/>
              </a:lnSpc>
              <a:spcBef>
                <a:spcPts val="0"/>
              </a:spcBef>
              <a:spcAft>
                <a:spcPts val="0"/>
              </a:spcAft>
              <a:buClr>
                <a:srgbClr val="000000"/>
              </a:buClr>
              <a:buSzPts val="1000"/>
              <a:buFont typeface="Ubuntu"/>
              <a:buNone/>
              <a:defRPr sz="1000">
                <a:solidFill>
                  <a:srgbClr val="000000"/>
                </a:solidFill>
                <a:latin typeface="Ubuntu"/>
                <a:ea typeface="Ubuntu"/>
                <a:cs typeface="Ubuntu"/>
                <a:sym typeface="Ubuntu"/>
              </a:defRPr>
            </a:lvl4pPr>
            <a:lvl5pPr lvl="4" rtl="0">
              <a:lnSpc>
                <a:spcPct val="100000"/>
              </a:lnSpc>
              <a:spcBef>
                <a:spcPts val="0"/>
              </a:spcBef>
              <a:spcAft>
                <a:spcPts val="0"/>
              </a:spcAft>
              <a:buClr>
                <a:srgbClr val="000000"/>
              </a:buClr>
              <a:buSzPts val="1000"/>
              <a:buFont typeface="Ubuntu"/>
              <a:buNone/>
              <a:defRPr sz="1000">
                <a:solidFill>
                  <a:srgbClr val="000000"/>
                </a:solidFill>
                <a:latin typeface="Ubuntu"/>
                <a:ea typeface="Ubuntu"/>
                <a:cs typeface="Ubuntu"/>
                <a:sym typeface="Ubuntu"/>
              </a:defRPr>
            </a:lvl5pPr>
            <a:lvl6pPr lvl="5" rtl="0">
              <a:lnSpc>
                <a:spcPct val="100000"/>
              </a:lnSpc>
              <a:spcBef>
                <a:spcPts val="0"/>
              </a:spcBef>
              <a:spcAft>
                <a:spcPts val="0"/>
              </a:spcAft>
              <a:buClr>
                <a:srgbClr val="000000"/>
              </a:buClr>
              <a:buSzPts val="1000"/>
              <a:buFont typeface="Ubuntu"/>
              <a:buNone/>
              <a:defRPr sz="1000">
                <a:solidFill>
                  <a:srgbClr val="000000"/>
                </a:solidFill>
                <a:latin typeface="Ubuntu"/>
                <a:ea typeface="Ubuntu"/>
                <a:cs typeface="Ubuntu"/>
                <a:sym typeface="Ubuntu"/>
              </a:defRPr>
            </a:lvl6pPr>
            <a:lvl7pPr lvl="6" rtl="0">
              <a:lnSpc>
                <a:spcPct val="100000"/>
              </a:lnSpc>
              <a:spcBef>
                <a:spcPts val="0"/>
              </a:spcBef>
              <a:spcAft>
                <a:spcPts val="0"/>
              </a:spcAft>
              <a:buClr>
                <a:srgbClr val="000000"/>
              </a:buClr>
              <a:buSzPts val="1000"/>
              <a:buFont typeface="Ubuntu"/>
              <a:buNone/>
              <a:defRPr sz="1000">
                <a:solidFill>
                  <a:srgbClr val="000000"/>
                </a:solidFill>
                <a:latin typeface="Ubuntu"/>
                <a:ea typeface="Ubuntu"/>
                <a:cs typeface="Ubuntu"/>
                <a:sym typeface="Ubuntu"/>
              </a:defRPr>
            </a:lvl7pPr>
            <a:lvl8pPr lvl="7" rtl="0">
              <a:lnSpc>
                <a:spcPct val="100000"/>
              </a:lnSpc>
              <a:spcBef>
                <a:spcPts val="0"/>
              </a:spcBef>
              <a:spcAft>
                <a:spcPts val="0"/>
              </a:spcAft>
              <a:buClr>
                <a:srgbClr val="000000"/>
              </a:buClr>
              <a:buSzPts val="1000"/>
              <a:buFont typeface="Ubuntu"/>
              <a:buNone/>
              <a:defRPr sz="1000">
                <a:solidFill>
                  <a:srgbClr val="000000"/>
                </a:solidFill>
                <a:latin typeface="Ubuntu"/>
                <a:ea typeface="Ubuntu"/>
                <a:cs typeface="Ubuntu"/>
                <a:sym typeface="Ubuntu"/>
              </a:defRPr>
            </a:lvl8pPr>
            <a:lvl9pPr lvl="8" rtl="0">
              <a:lnSpc>
                <a:spcPct val="100000"/>
              </a:lnSpc>
              <a:spcBef>
                <a:spcPts val="0"/>
              </a:spcBef>
              <a:spcAft>
                <a:spcPts val="0"/>
              </a:spcAft>
              <a:buClr>
                <a:srgbClr val="000000"/>
              </a:buClr>
              <a:buSzPts val="1000"/>
              <a:buFont typeface="Ubuntu"/>
              <a:buNone/>
              <a:defRPr sz="1000">
                <a:solidFill>
                  <a:srgbClr val="000000"/>
                </a:solidFill>
                <a:latin typeface="Ubuntu"/>
                <a:ea typeface="Ubuntu"/>
                <a:cs typeface="Ubuntu"/>
                <a:sym typeface="Ubuntu"/>
              </a:defRPr>
            </a:lvl9pPr>
          </a:lstStyle>
          <a:p/>
        </p:txBody>
      </p:sp>
      <p:sp>
        <p:nvSpPr>
          <p:cNvPr id="997" name="Google Shape;997;p16"/>
          <p:cNvSpPr txBox="1"/>
          <p:nvPr>
            <p:ph hasCustomPrompt="1" idx="2" type="title"/>
          </p:nvPr>
        </p:nvSpPr>
        <p:spPr>
          <a:xfrm>
            <a:off x="2319400" y="958975"/>
            <a:ext cx="1453800" cy="913500"/>
          </a:xfrm>
          <a:prstGeom prst="rect">
            <a:avLst/>
          </a:prstGeom>
          <a:effectLst>
            <a:outerShdw blurRad="57150" rotWithShape="0" algn="bl" dir="8100000" dist="47625">
              <a:srgbClr val="000000">
                <a:alpha val="67000"/>
              </a:srgbClr>
            </a:outerShdw>
          </a:effectLst>
        </p:spPr>
        <p:txBody>
          <a:bodyPr anchorCtr="0" anchor="t" bIns="91425" lIns="91425" spcFirstLastPara="1" rIns="91425" wrap="square" tIns="91425">
            <a:noAutofit/>
          </a:bodyPr>
          <a:lstStyle>
            <a:lvl1pPr lvl="0" rtl="0" algn="ctr">
              <a:spcBef>
                <a:spcPts val="0"/>
              </a:spcBef>
              <a:spcAft>
                <a:spcPts val="0"/>
              </a:spcAft>
              <a:buClr>
                <a:srgbClr val="000000"/>
              </a:buClr>
              <a:buSzPts val="4800"/>
              <a:buNone/>
              <a:defRPr sz="5800"/>
            </a:lvl1pPr>
            <a:lvl2pPr lvl="1" rtl="0" algn="ctr">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998" name="Google Shape;998;p16"/>
          <p:cNvGrpSpPr/>
          <p:nvPr/>
        </p:nvGrpSpPr>
        <p:grpSpPr>
          <a:xfrm flipH="1" rot="3874209">
            <a:off x="5117501" y="4468654"/>
            <a:ext cx="1152360" cy="874026"/>
            <a:chOff x="7425025" y="-24687"/>
            <a:chExt cx="1152375" cy="874038"/>
          </a:xfrm>
        </p:grpSpPr>
        <p:grpSp>
          <p:nvGrpSpPr>
            <p:cNvPr id="999" name="Google Shape;999;p16"/>
            <p:cNvGrpSpPr/>
            <p:nvPr/>
          </p:nvGrpSpPr>
          <p:grpSpPr>
            <a:xfrm>
              <a:off x="7425025" y="-24675"/>
              <a:ext cx="1152375" cy="874025"/>
              <a:chOff x="7425025" y="-24675"/>
              <a:chExt cx="1152375" cy="874025"/>
            </a:xfrm>
          </p:grpSpPr>
          <p:sp>
            <p:nvSpPr>
              <p:cNvPr id="1000" name="Google Shape;1000;p16"/>
              <p:cNvSpPr/>
              <p:nvPr/>
            </p:nvSpPr>
            <p:spPr>
              <a:xfrm>
                <a:off x="7524950" y="54375"/>
                <a:ext cx="977950" cy="697125"/>
              </a:xfrm>
              <a:custGeom>
                <a:rect b="b" l="l" r="r" t="t"/>
                <a:pathLst>
                  <a:path extrusionOk="0" h="27885" w="39118">
                    <a:moveTo>
                      <a:pt x="0" y="0"/>
                    </a:moveTo>
                    <a:lnTo>
                      <a:pt x="394" y="26998"/>
                    </a:lnTo>
                    <a:lnTo>
                      <a:pt x="30545" y="27885"/>
                    </a:lnTo>
                    <a:lnTo>
                      <a:pt x="39118" y="1478"/>
                    </a:lnTo>
                    <a:close/>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001" name="Google Shape;1001;p16"/>
              <p:cNvSpPr/>
              <p:nvPr/>
            </p:nvSpPr>
            <p:spPr>
              <a:xfrm>
                <a:off x="7425025" y="633050"/>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16"/>
              <p:cNvSpPr/>
              <p:nvPr/>
            </p:nvSpPr>
            <p:spPr>
              <a:xfrm>
                <a:off x="8361100" y="12275"/>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16"/>
              <p:cNvSpPr/>
              <p:nvPr/>
            </p:nvSpPr>
            <p:spPr>
              <a:xfrm>
                <a:off x="7425025" y="-246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16"/>
              <p:cNvSpPr/>
              <p:nvPr/>
            </p:nvSpPr>
            <p:spPr>
              <a:xfrm>
                <a:off x="820792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5" name="Google Shape;1005;p16"/>
            <p:cNvGrpSpPr/>
            <p:nvPr/>
          </p:nvGrpSpPr>
          <p:grpSpPr>
            <a:xfrm>
              <a:off x="7425025" y="-24687"/>
              <a:ext cx="1152375" cy="874025"/>
              <a:chOff x="7425025" y="-24675"/>
              <a:chExt cx="1152375" cy="874025"/>
            </a:xfrm>
          </p:grpSpPr>
          <p:sp>
            <p:nvSpPr>
              <p:cNvPr id="1006" name="Google Shape;1006;p16"/>
              <p:cNvSpPr/>
              <p:nvPr/>
            </p:nvSpPr>
            <p:spPr>
              <a:xfrm>
                <a:off x="7524950" y="54375"/>
                <a:ext cx="977950" cy="697125"/>
              </a:xfrm>
              <a:custGeom>
                <a:rect b="b" l="l" r="r" t="t"/>
                <a:pathLst>
                  <a:path extrusionOk="0" h="27885" w="39118">
                    <a:moveTo>
                      <a:pt x="0" y="0"/>
                    </a:moveTo>
                    <a:lnTo>
                      <a:pt x="394" y="26998"/>
                    </a:lnTo>
                    <a:lnTo>
                      <a:pt x="30545" y="27885"/>
                    </a:lnTo>
                    <a:lnTo>
                      <a:pt x="39118" y="1478"/>
                    </a:lnTo>
                    <a:close/>
                  </a:path>
                </a:pathLst>
              </a:custGeom>
              <a:noFill/>
              <a:ln cap="flat" cmpd="sng" w="28575">
                <a:solidFill>
                  <a:schemeClr val="dk1"/>
                </a:solidFill>
                <a:prstDash val="solid"/>
                <a:round/>
                <a:headEnd len="med" w="med" type="none"/>
                <a:tailEnd len="med" w="med" type="none"/>
              </a:ln>
            </p:spPr>
          </p:sp>
          <p:sp>
            <p:nvSpPr>
              <p:cNvPr id="1007" name="Google Shape;1007;p16"/>
              <p:cNvSpPr/>
              <p:nvPr/>
            </p:nvSpPr>
            <p:spPr>
              <a:xfrm>
                <a:off x="7425025" y="6330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16"/>
              <p:cNvSpPr/>
              <p:nvPr/>
            </p:nvSpPr>
            <p:spPr>
              <a:xfrm>
                <a:off x="8361100" y="12275"/>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16"/>
              <p:cNvSpPr/>
              <p:nvPr/>
            </p:nvSpPr>
            <p:spPr>
              <a:xfrm>
                <a:off x="7425025" y="-246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16"/>
              <p:cNvSpPr/>
              <p:nvPr/>
            </p:nvSpPr>
            <p:spPr>
              <a:xfrm>
                <a:off x="820792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011" name="Google Shape;1011;p16"/>
          <p:cNvGrpSpPr/>
          <p:nvPr/>
        </p:nvGrpSpPr>
        <p:grpSpPr>
          <a:xfrm flipH="1" rot="5400000">
            <a:off x="682671" y="146192"/>
            <a:ext cx="1019148" cy="1556107"/>
            <a:chOff x="2083125" y="752613"/>
            <a:chExt cx="1019250" cy="1556263"/>
          </a:xfrm>
        </p:grpSpPr>
        <p:grpSp>
          <p:nvGrpSpPr>
            <p:cNvPr id="1012" name="Google Shape;1012;p16"/>
            <p:cNvGrpSpPr/>
            <p:nvPr/>
          </p:nvGrpSpPr>
          <p:grpSpPr>
            <a:xfrm>
              <a:off x="2083125" y="752625"/>
              <a:ext cx="1019250" cy="1556250"/>
              <a:chOff x="2083125" y="752625"/>
              <a:chExt cx="1019250" cy="1556250"/>
            </a:xfrm>
          </p:grpSpPr>
          <p:sp>
            <p:nvSpPr>
              <p:cNvPr id="1013" name="Google Shape;1013;p16"/>
              <p:cNvSpPr/>
              <p:nvPr/>
            </p:nvSpPr>
            <p:spPr>
              <a:xfrm>
                <a:off x="2150125" y="875850"/>
                <a:ext cx="884350" cy="1350900"/>
              </a:xfrm>
              <a:custGeom>
                <a:rect b="b" l="l" r="r" t="t"/>
                <a:pathLst>
                  <a:path extrusionOk="0" h="54036" w="35374">
                    <a:moveTo>
                      <a:pt x="0" y="0"/>
                    </a:moveTo>
                    <a:lnTo>
                      <a:pt x="1970" y="14091"/>
                    </a:lnTo>
                    <a:lnTo>
                      <a:pt x="7784" y="29659"/>
                    </a:lnTo>
                    <a:lnTo>
                      <a:pt x="20298" y="39611"/>
                    </a:lnTo>
                    <a:lnTo>
                      <a:pt x="19510" y="48222"/>
                    </a:lnTo>
                    <a:lnTo>
                      <a:pt x="35374" y="54036"/>
                    </a:lnTo>
                    <a:lnTo>
                      <a:pt x="34979" y="42606"/>
                    </a:lnTo>
                    <a:lnTo>
                      <a:pt x="20101" y="39453"/>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014" name="Google Shape;1014;p16"/>
              <p:cNvSpPr/>
              <p:nvPr/>
            </p:nvSpPr>
            <p:spPr>
              <a:xfrm>
                <a:off x="2940375" y="21468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16"/>
              <p:cNvSpPr/>
              <p:nvPr/>
            </p:nvSpPr>
            <p:spPr>
              <a:xfrm>
                <a:off x="2083125" y="7526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16"/>
              <p:cNvSpPr/>
              <p:nvPr/>
            </p:nvSpPr>
            <p:spPr>
              <a:xfrm>
                <a:off x="2265400" y="1540900"/>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16"/>
              <p:cNvSpPr/>
              <p:nvPr/>
            </p:nvSpPr>
            <p:spPr>
              <a:xfrm>
                <a:off x="2590550" y="18039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16"/>
              <p:cNvSpPr/>
              <p:nvPr/>
            </p:nvSpPr>
            <p:spPr>
              <a:xfrm>
                <a:off x="2585625" y="20306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16"/>
              <p:cNvSpPr/>
              <p:nvPr/>
            </p:nvSpPr>
            <p:spPr>
              <a:xfrm>
                <a:off x="2969900" y="18926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16"/>
              <p:cNvSpPr/>
              <p:nvPr/>
            </p:nvSpPr>
            <p:spPr>
              <a:xfrm>
                <a:off x="2142225" y="11585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21" name="Google Shape;1021;p16"/>
            <p:cNvGrpSpPr/>
            <p:nvPr/>
          </p:nvGrpSpPr>
          <p:grpSpPr>
            <a:xfrm>
              <a:off x="2083125" y="752613"/>
              <a:ext cx="1019250" cy="1556250"/>
              <a:chOff x="2083125" y="752625"/>
              <a:chExt cx="1019250" cy="1556250"/>
            </a:xfrm>
          </p:grpSpPr>
          <p:sp>
            <p:nvSpPr>
              <p:cNvPr id="1022" name="Google Shape;1022;p16"/>
              <p:cNvSpPr/>
              <p:nvPr/>
            </p:nvSpPr>
            <p:spPr>
              <a:xfrm>
                <a:off x="2150125" y="875850"/>
                <a:ext cx="884350" cy="1350900"/>
              </a:xfrm>
              <a:custGeom>
                <a:rect b="b" l="l" r="r" t="t"/>
                <a:pathLst>
                  <a:path extrusionOk="0" h="54036" w="35374">
                    <a:moveTo>
                      <a:pt x="0" y="0"/>
                    </a:moveTo>
                    <a:lnTo>
                      <a:pt x="1970" y="14091"/>
                    </a:lnTo>
                    <a:lnTo>
                      <a:pt x="7784" y="29659"/>
                    </a:lnTo>
                    <a:lnTo>
                      <a:pt x="20298" y="39611"/>
                    </a:lnTo>
                    <a:lnTo>
                      <a:pt x="19510" y="48222"/>
                    </a:lnTo>
                    <a:lnTo>
                      <a:pt x="35374" y="54036"/>
                    </a:lnTo>
                    <a:lnTo>
                      <a:pt x="34979" y="42606"/>
                    </a:lnTo>
                    <a:lnTo>
                      <a:pt x="20101" y="39453"/>
                    </a:lnTo>
                  </a:path>
                </a:pathLst>
              </a:custGeom>
              <a:noFill/>
              <a:ln cap="flat" cmpd="sng" w="28575">
                <a:solidFill>
                  <a:schemeClr val="dk1"/>
                </a:solidFill>
                <a:prstDash val="solid"/>
                <a:round/>
                <a:headEnd len="med" w="med" type="none"/>
                <a:tailEnd len="med" w="med" type="none"/>
              </a:ln>
            </p:spPr>
          </p:sp>
          <p:sp>
            <p:nvSpPr>
              <p:cNvPr id="1023" name="Google Shape;1023;p16"/>
              <p:cNvSpPr/>
              <p:nvPr/>
            </p:nvSpPr>
            <p:spPr>
              <a:xfrm>
                <a:off x="2940375" y="21468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16"/>
              <p:cNvSpPr/>
              <p:nvPr/>
            </p:nvSpPr>
            <p:spPr>
              <a:xfrm>
                <a:off x="2083125" y="7526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16"/>
              <p:cNvSpPr/>
              <p:nvPr/>
            </p:nvSpPr>
            <p:spPr>
              <a:xfrm>
                <a:off x="2265400" y="1540900"/>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16"/>
              <p:cNvSpPr/>
              <p:nvPr/>
            </p:nvSpPr>
            <p:spPr>
              <a:xfrm>
                <a:off x="2590550" y="18039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16"/>
              <p:cNvSpPr/>
              <p:nvPr/>
            </p:nvSpPr>
            <p:spPr>
              <a:xfrm>
                <a:off x="2585625" y="20306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16"/>
              <p:cNvSpPr/>
              <p:nvPr/>
            </p:nvSpPr>
            <p:spPr>
              <a:xfrm>
                <a:off x="2969900" y="18926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16"/>
              <p:cNvSpPr/>
              <p:nvPr/>
            </p:nvSpPr>
            <p:spPr>
              <a:xfrm>
                <a:off x="2142225" y="11585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030" name="Google Shape;1030;p16"/>
          <p:cNvGrpSpPr/>
          <p:nvPr/>
        </p:nvGrpSpPr>
        <p:grpSpPr>
          <a:xfrm flipH="1" rot="8760862">
            <a:off x="7560318" y="2938312"/>
            <a:ext cx="2295337" cy="2846164"/>
            <a:chOff x="6065825" y="2251050"/>
            <a:chExt cx="2295275" cy="2846088"/>
          </a:xfrm>
        </p:grpSpPr>
        <p:grpSp>
          <p:nvGrpSpPr>
            <p:cNvPr id="1031" name="Google Shape;1031;p16"/>
            <p:cNvGrpSpPr/>
            <p:nvPr/>
          </p:nvGrpSpPr>
          <p:grpSpPr>
            <a:xfrm>
              <a:off x="6065825" y="2251063"/>
              <a:ext cx="2295275" cy="2846075"/>
              <a:chOff x="1673050" y="1809050"/>
              <a:chExt cx="2295275" cy="2846075"/>
            </a:xfrm>
          </p:grpSpPr>
          <p:sp>
            <p:nvSpPr>
              <p:cNvPr id="1032" name="Google Shape;1032;p16"/>
              <p:cNvSpPr/>
              <p:nvPr/>
            </p:nvSpPr>
            <p:spPr>
              <a:xfrm>
                <a:off x="1742275" y="1848400"/>
                <a:ext cx="2150725" cy="2735300"/>
              </a:xfrm>
              <a:custGeom>
                <a:rect b="b" l="l" r="r" t="t"/>
                <a:pathLst>
                  <a:path extrusionOk="0" h="109412" w="86029">
                    <a:moveTo>
                      <a:pt x="81004" y="0"/>
                    </a:moveTo>
                    <a:lnTo>
                      <a:pt x="79526" y="16554"/>
                    </a:lnTo>
                    <a:lnTo>
                      <a:pt x="86029" y="45444"/>
                    </a:lnTo>
                    <a:lnTo>
                      <a:pt x="82876" y="73860"/>
                    </a:lnTo>
                    <a:lnTo>
                      <a:pt x="73022" y="86119"/>
                    </a:lnTo>
                    <a:lnTo>
                      <a:pt x="42181" y="78138"/>
                    </a:lnTo>
                    <a:lnTo>
                      <a:pt x="29167" y="70846"/>
                    </a:lnTo>
                    <a:lnTo>
                      <a:pt x="17145" y="65033"/>
                    </a:lnTo>
                    <a:lnTo>
                      <a:pt x="0" y="73309"/>
                    </a:lnTo>
                    <a:lnTo>
                      <a:pt x="32123" y="109412"/>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033" name="Google Shape;1033;p16"/>
              <p:cNvSpPr/>
              <p:nvPr/>
            </p:nvSpPr>
            <p:spPr>
              <a:xfrm>
                <a:off x="2174700" y="3286000"/>
                <a:ext cx="9850" cy="192125"/>
              </a:xfrm>
              <a:custGeom>
                <a:rect b="b" l="l" r="r" t="t"/>
                <a:pathLst>
                  <a:path extrusionOk="0" h="7685" w="394">
                    <a:moveTo>
                      <a:pt x="394" y="0"/>
                    </a:moveTo>
                    <a:lnTo>
                      <a:pt x="0" y="7685"/>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034" name="Google Shape;1034;p16"/>
              <p:cNvSpPr/>
              <p:nvPr/>
            </p:nvSpPr>
            <p:spPr>
              <a:xfrm>
                <a:off x="3806325" y="29067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16"/>
              <p:cNvSpPr/>
              <p:nvPr/>
            </p:nvSpPr>
            <p:spPr>
              <a:xfrm>
                <a:off x="2407125" y="3557050"/>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16"/>
              <p:cNvSpPr/>
              <p:nvPr/>
            </p:nvSpPr>
            <p:spPr>
              <a:xfrm>
                <a:off x="1673050" y="36161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16"/>
              <p:cNvSpPr/>
              <p:nvPr/>
            </p:nvSpPr>
            <p:spPr>
              <a:xfrm>
                <a:off x="3487225" y="39303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16"/>
              <p:cNvSpPr/>
              <p:nvPr/>
            </p:nvSpPr>
            <p:spPr>
              <a:xfrm>
                <a:off x="3745300" y="36224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16"/>
              <p:cNvSpPr/>
              <p:nvPr/>
            </p:nvSpPr>
            <p:spPr>
              <a:xfrm>
                <a:off x="3668950" y="22130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16"/>
              <p:cNvSpPr/>
              <p:nvPr/>
            </p:nvSpPr>
            <p:spPr>
              <a:xfrm>
                <a:off x="3708350" y="18090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16"/>
              <p:cNvSpPr/>
              <p:nvPr/>
            </p:nvSpPr>
            <p:spPr>
              <a:xfrm>
                <a:off x="2737800" y="37304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16"/>
              <p:cNvSpPr/>
              <p:nvPr/>
            </p:nvSpPr>
            <p:spPr>
              <a:xfrm>
                <a:off x="2119325" y="31958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16"/>
              <p:cNvSpPr/>
              <p:nvPr/>
            </p:nvSpPr>
            <p:spPr>
              <a:xfrm>
                <a:off x="2117050" y="34201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16"/>
              <p:cNvSpPr/>
              <p:nvPr/>
            </p:nvSpPr>
            <p:spPr>
              <a:xfrm>
                <a:off x="2451450" y="44931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16"/>
              <p:cNvSpPr/>
              <p:nvPr/>
            </p:nvSpPr>
            <p:spPr>
              <a:xfrm>
                <a:off x="3181200" y="38635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46" name="Google Shape;1046;p16"/>
            <p:cNvGrpSpPr/>
            <p:nvPr/>
          </p:nvGrpSpPr>
          <p:grpSpPr>
            <a:xfrm>
              <a:off x="6065825" y="2251050"/>
              <a:ext cx="2295275" cy="2846075"/>
              <a:chOff x="1673050" y="1809050"/>
              <a:chExt cx="2295275" cy="2846075"/>
            </a:xfrm>
          </p:grpSpPr>
          <p:sp>
            <p:nvSpPr>
              <p:cNvPr id="1047" name="Google Shape;1047;p16"/>
              <p:cNvSpPr/>
              <p:nvPr/>
            </p:nvSpPr>
            <p:spPr>
              <a:xfrm>
                <a:off x="1742275" y="1848400"/>
                <a:ext cx="2150725" cy="2735300"/>
              </a:xfrm>
              <a:custGeom>
                <a:rect b="b" l="l" r="r" t="t"/>
                <a:pathLst>
                  <a:path extrusionOk="0" h="109412" w="86029">
                    <a:moveTo>
                      <a:pt x="81004" y="0"/>
                    </a:moveTo>
                    <a:lnTo>
                      <a:pt x="79526" y="16554"/>
                    </a:lnTo>
                    <a:lnTo>
                      <a:pt x="86029" y="45444"/>
                    </a:lnTo>
                    <a:lnTo>
                      <a:pt x="82876" y="73860"/>
                    </a:lnTo>
                    <a:lnTo>
                      <a:pt x="73022" y="86119"/>
                    </a:lnTo>
                    <a:lnTo>
                      <a:pt x="42181" y="78138"/>
                    </a:lnTo>
                    <a:lnTo>
                      <a:pt x="29167" y="70846"/>
                    </a:lnTo>
                    <a:lnTo>
                      <a:pt x="17145" y="65033"/>
                    </a:lnTo>
                    <a:lnTo>
                      <a:pt x="0" y="73309"/>
                    </a:lnTo>
                    <a:lnTo>
                      <a:pt x="32123" y="109412"/>
                    </a:lnTo>
                  </a:path>
                </a:pathLst>
              </a:custGeom>
              <a:noFill/>
              <a:ln cap="flat" cmpd="sng" w="28575">
                <a:solidFill>
                  <a:schemeClr val="dk1"/>
                </a:solidFill>
                <a:prstDash val="solid"/>
                <a:round/>
                <a:headEnd len="med" w="med" type="none"/>
                <a:tailEnd len="med" w="med" type="none"/>
              </a:ln>
            </p:spPr>
          </p:sp>
          <p:sp>
            <p:nvSpPr>
              <p:cNvPr id="1048" name="Google Shape;1048;p16"/>
              <p:cNvSpPr/>
              <p:nvPr/>
            </p:nvSpPr>
            <p:spPr>
              <a:xfrm>
                <a:off x="2174700" y="3286000"/>
                <a:ext cx="9850" cy="192125"/>
              </a:xfrm>
              <a:custGeom>
                <a:rect b="b" l="l" r="r" t="t"/>
                <a:pathLst>
                  <a:path extrusionOk="0" h="7685" w="394">
                    <a:moveTo>
                      <a:pt x="394" y="0"/>
                    </a:moveTo>
                    <a:lnTo>
                      <a:pt x="0" y="7685"/>
                    </a:lnTo>
                  </a:path>
                </a:pathLst>
              </a:custGeom>
              <a:noFill/>
              <a:ln cap="flat" cmpd="sng" w="28575">
                <a:solidFill>
                  <a:schemeClr val="dk1"/>
                </a:solidFill>
                <a:prstDash val="solid"/>
                <a:round/>
                <a:headEnd len="med" w="med" type="none"/>
                <a:tailEnd len="med" w="med" type="none"/>
              </a:ln>
            </p:spPr>
          </p:sp>
          <p:sp>
            <p:nvSpPr>
              <p:cNvPr id="1049" name="Google Shape;1049;p16"/>
              <p:cNvSpPr/>
              <p:nvPr/>
            </p:nvSpPr>
            <p:spPr>
              <a:xfrm>
                <a:off x="3806325" y="29067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16"/>
              <p:cNvSpPr/>
              <p:nvPr/>
            </p:nvSpPr>
            <p:spPr>
              <a:xfrm>
                <a:off x="2407125" y="3557050"/>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16"/>
              <p:cNvSpPr/>
              <p:nvPr/>
            </p:nvSpPr>
            <p:spPr>
              <a:xfrm>
                <a:off x="1673050" y="36161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16"/>
              <p:cNvSpPr/>
              <p:nvPr/>
            </p:nvSpPr>
            <p:spPr>
              <a:xfrm>
                <a:off x="3487225" y="39303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16"/>
              <p:cNvSpPr/>
              <p:nvPr/>
            </p:nvSpPr>
            <p:spPr>
              <a:xfrm>
                <a:off x="3745300" y="36224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16"/>
              <p:cNvSpPr/>
              <p:nvPr/>
            </p:nvSpPr>
            <p:spPr>
              <a:xfrm>
                <a:off x="3668950" y="22130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16"/>
              <p:cNvSpPr/>
              <p:nvPr/>
            </p:nvSpPr>
            <p:spPr>
              <a:xfrm>
                <a:off x="3708350" y="18090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16"/>
              <p:cNvSpPr/>
              <p:nvPr/>
            </p:nvSpPr>
            <p:spPr>
              <a:xfrm>
                <a:off x="2737800" y="37304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16"/>
              <p:cNvSpPr/>
              <p:nvPr/>
            </p:nvSpPr>
            <p:spPr>
              <a:xfrm>
                <a:off x="2119325" y="31958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16"/>
              <p:cNvSpPr/>
              <p:nvPr/>
            </p:nvSpPr>
            <p:spPr>
              <a:xfrm>
                <a:off x="2117050" y="34201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16"/>
              <p:cNvSpPr/>
              <p:nvPr/>
            </p:nvSpPr>
            <p:spPr>
              <a:xfrm>
                <a:off x="2451450" y="44931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16"/>
              <p:cNvSpPr/>
              <p:nvPr/>
            </p:nvSpPr>
            <p:spPr>
              <a:xfrm>
                <a:off x="3181200" y="38635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061" name="Google Shape;1061;p16"/>
          <p:cNvGrpSpPr/>
          <p:nvPr/>
        </p:nvGrpSpPr>
        <p:grpSpPr>
          <a:xfrm flipH="1" rot="9929743">
            <a:off x="493249" y="2808282"/>
            <a:ext cx="3349775" cy="1687003"/>
            <a:chOff x="4097575" y="1776806"/>
            <a:chExt cx="3514700" cy="1770063"/>
          </a:xfrm>
        </p:grpSpPr>
        <p:grpSp>
          <p:nvGrpSpPr>
            <p:cNvPr id="1062" name="Google Shape;1062;p16"/>
            <p:cNvGrpSpPr/>
            <p:nvPr/>
          </p:nvGrpSpPr>
          <p:grpSpPr>
            <a:xfrm>
              <a:off x="4097575" y="1776806"/>
              <a:ext cx="3514700" cy="1770063"/>
              <a:chOff x="4058150" y="1602263"/>
              <a:chExt cx="3514700" cy="1770063"/>
            </a:xfrm>
          </p:grpSpPr>
          <p:sp>
            <p:nvSpPr>
              <p:cNvPr id="1063" name="Google Shape;1063;p16"/>
              <p:cNvSpPr/>
              <p:nvPr/>
            </p:nvSpPr>
            <p:spPr>
              <a:xfrm>
                <a:off x="5532525" y="32517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64" name="Google Shape;1064;p16"/>
              <p:cNvGrpSpPr/>
              <p:nvPr/>
            </p:nvGrpSpPr>
            <p:grpSpPr>
              <a:xfrm>
                <a:off x="4058150" y="1602263"/>
                <a:ext cx="3514700" cy="1709325"/>
                <a:chOff x="5001050" y="1809050"/>
                <a:chExt cx="3514700" cy="1709325"/>
              </a:xfrm>
            </p:grpSpPr>
            <p:sp>
              <p:nvSpPr>
                <p:cNvPr id="1065" name="Google Shape;1065;p16"/>
                <p:cNvSpPr/>
                <p:nvPr/>
              </p:nvSpPr>
              <p:spPr>
                <a:xfrm>
                  <a:off x="5099450" y="1902575"/>
                  <a:ext cx="3171825" cy="857250"/>
                </a:xfrm>
                <a:custGeom>
                  <a:rect b="b" l="l" r="r" t="t"/>
                  <a:pathLst>
                    <a:path extrusionOk="0" h="34290" w="126873">
                      <a:moveTo>
                        <a:pt x="0" y="6667"/>
                      </a:moveTo>
                      <a:lnTo>
                        <a:pt x="21527" y="15240"/>
                      </a:lnTo>
                      <a:lnTo>
                        <a:pt x="45149" y="30099"/>
                      </a:lnTo>
                      <a:lnTo>
                        <a:pt x="74676" y="34290"/>
                      </a:lnTo>
                      <a:lnTo>
                        <a:pt x="118110" y="25146"/>
                      </a:lnTo>
                      <a:lnTo>
                        <a:pt x="126873" y="0"/>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066" name="Google Shape;1066;p16"/>
                <p:cNvSpPr/>
                <p:nvPr/>
              </p:nvSpPr>
              <p:spPr>
                <a:xfrm>
                  <a:off x="5070875" y="2078775"/>
                  <a:ext cx="533400" cy="252425"/>
                </a:xfrm>
                <a:custGeom>
                  <a:rect b="b" l="l" r="r" t="t"/>
                  <a:pathLst>
                    <a:path extrusionOk="0" h="10097" w="21336">
                      <a:moveTo>
                        <a:pt x="1334" y="0"/>
                      </a:moveTo>
                      <a:lnTo>
                        <a:pt x="0" y="10097"/>
                      </a:lnTo>
                      <a:lnTo>
                        <a:pt x="21336" y="7620"/>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067" name="Google Shape;1067;p16"/>
                <p:cNvSpPr/>
                <p:nvPr/>
              </p:nvSpPr>
              <p:spPr>
                <a:xfrm>
                  <a:off x="5070875" y="2078775"/>
                  <a:ext cx="533400" cy="252425"/>
                </a:xfrm>
                <a:custGeom>
                  <a:rect b="b" l="l" r="r" t="t"/>
                  <a:pathLst>
                    <a:path extrusionOk="0" h="10097" w="21336">
                      <a:moveTo>
                        <a:pt x="1334" y="0"/>
                      </a:moveTo>
                      <a:lnTo>
                        <a:pt x="0" y="10097"/>
                      </a:lnTo>
                      <a:lnTo>
                        <a:pt x="21336" y="7620"/>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068" name="Google Shape;1068;p16"/>
                <p:cNvSpPr/>
                <p:nvPr/>
              </p:nvSpPr>
              <p:spPr>
                <a:xfrm>
                  <a:off x="5070875" y="2078775"/>
                  <a:ext cx="533400" cy="252425"/>
                </a:xfrm>
                <a:custGeom>
                  <a:rect b="b" l="l" r="r" t="t"/>
                  <a:pathLst>
                    <a:path extrusionOk="0" h="10097" w="21336">
                      <a:moveTo>
                        <a:pt x="1334" y="0"/>
                      </a:moveTo>
                      <a:lnTo>
                        <a:pt x="0" y="10097"/>
                      </a:lnTo>
                      <a:lnTo>
                        <a:pt x="21336" y="7620"/>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069" name="Google Shape;1069;p16"/>
                <p:cNvSpPr/>
                <p:nvPr/>
              </p:nvSpPr>
              <p:spPr>
                <a:xfrm>
                  <a:off x="5001050" y="22416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16"/>
                <p:cNvSpPr/>
                <p:nvPr/>
              </p:nvSpPr>
              <p:spPr>
                <a:xfrm>
                  <a:off x="5555325" y="22071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16"/>
                <p:cNvSpPr/>
                <p:nvPr/>
              </p:nvSpPr>
              <p:spPr>
                <a:xfrm>
                  <a:off x="6163775" y="2579100"/>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16"/>
                <p:cNvSpPr/>
                <p:nvPr/>
              </p:nvSpPr>
              <p:spPr>
                <a:xfrm>
                  <a:off x="5868600" y="30506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16"/>
                <p:cNvSpPr/>
                <p:nvPr/>
              </p:nvSpPr>
              <p:spPr>
                <a:xfrm>
                  <a:off x="6873225" y="26850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16"/>
                <p:cNvSpPr/>
                <p:nvPr/>
              </p:nvSpPr>
              <p:spPr>
                <a:xfrm>
                  <a:off x="7131875" y="29904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16"/>
                <p:cNvSpPr/>
                <p:nvPr/>
              </p:nvSpPr>
              <p:spPr>
                <a:xfrm>
                  <a:off x="7937400" y="2416525"/>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16"/>
                <p:cNvSpPr/>
                <p:nvPr/>
              </p:nvSpPr>
              <p:spPr>
                <a:xfrm>
                  <a:off x="8153700" y="20306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16"/>
                <p:cNvSpPr/>
                <p:nvPr/>
              </p:nvSpPr>
              <p:spPr>
                <a:xfrm>
                  <a:off x="8207925" y="18090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16"/>
                <p:cNvSpPr/>
                <p:nvPr/>
              </p:nvSpPr>
              <p:spPr>
                <a:xfrm>
                  <a:off x="5931950" y="2513325"/>
                  <a:ext cx="2512650" cy="1005050"/>
                </a:xfrm>
                <a:custGeom>
                  <a:rect b="b" l="l" r="r" t="t"/>
                  <a:pathLst>
                    <a:path extrusionOk="0" h="40202" w="100506">
                      <a:moveTo>
                        <a:pt x="12219" y="6307"/>
                      </a:moveTo>
                      <a:lnTo>
                        <a:pt x="0" y="25225"/>
                      </a:lnTo>
                      <a:lnTo>
                        <a:pt x="24043" y="40202"/>
                      </a:lnTo>
                      <a:lnTo>
                        <a:pt x="51238" y="22072"/>
                      </a:lnTo>
                      <a:lnTo>
                        <a:pt x="83952" y="0"/>
                      </a:lnTo>
                      <a:lnTo>
                        <a:pt x="100506" y="26013"/>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079" name="Google Shape;1079;p16"/>
                <p:cNvSpPr/>
                <p:nvPr/>
              </p:nvSpPr>
              <p:spPr>
                <a:xfrm>
                  <a:off x="8395150" y="31416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16"/>
                <p:cNvSpPr/>
                <p:nvPr/>
              </p:nvSpPr>
              <p:spPr>
                <a:xfrm>
                  <a:off x="5042325" y="20126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081" name="Google Shape;1081;p16"/>
            <p:cNvGrpSpPr/>
            <p:nvPr/>
          </p:nvGrpSpPr>
          <p:grpSpPr>
            <a:xfrm>
              <a:off x="4097575" y="1776806"/>
              <a:ext cx="3514700" cy="1770063"/>
              <a:chOff x="4058150" y="1602263"/>
              <a:chExt cx="3514700" cy="1770063"/>
            </a:xfrm>
          </p:grpSpPr>
          <p:sp>
            <p:nvSpPr>
              <p:cNvPr id="1082" name="Google Shape;1082;p16"/>
              <p:cNvSpPr/>
              <p:nvPr/>
            </p:nvSpPr>
            <p:spPr>
              <a:xfrm>
                <a:off x="5532525" y="32517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83" name="Google Shape;1083;p16"/>
              <p:cNvGrpSpPr/>
              <p:nvPr/>
            </p:nvGrpSpPr>
            <p:grpSpPr>
              <a:xfrm>
                <a:off x="4058150" y="1602263"/>
                <a:ext cx="3514700" cy="1709325"/>
                <a:chOff x="5001050" y="1809050"/>
                <a:chExt cx="3514700" cy="1709325"/>
              </a:xfrm>
            </p:grpSpPr>
            <p:sp>
              <p:nvSpPr>
                <p:cNvPr id="1084" name="Google Shape;1084;p16"/>
                <p:cNvSpPr/>
                <p:nvPr/>
              </p:nvSpPr>
              <p:spPr>
                <a:xfrm>
                  <a:off x="5099450" y="1902575"/>
                  <a:ext cx="3171825" cy="857250"/>
                </a:xfrm>
                <a:custGeom>
                  <a:rect b="b" l="l" r="r" t="t"/>
                  <a:pathLst>
                    <a:path extrusionOk="0" h="34290" w="126873">
                      <a:moveTo>
                        <a:pt x="0" y="6667"/>
                      </a:moveTo>
                      <a:lnTo>
                        <a:pt x="21527" y="15240"/>
                      </a:lnTo>
                      <a:lnTo>
                        <a:pt x="45149" y="30099"/>
                      </a:lnTo>
                      <a:lnTo>
                        <a:pt x="74676" y="34290"/>
                      </a:lnTo>
                      <a:lnTo>
                        <a:pt x="118110" y="25146"/>
                      </a:lnTo>
                      <a:lnTo>
                        <a:pt x="126873" y="0"/>
                      </a:lnTo>
                    </a:path>
                  </a:pathLst>
                </a:custGeom>
                <a:noFill/>
                <a:ln cap="flat" cmpd="sng" w="28575">
                  <a:solidFill>
                    <a:schemeClr val="dk1"/>
                  </a:solidFill>
                  <a:prstDash val="solid"/>
                  <a:round/>
                  <a:headEnd len="med" w="med" type="none"/>
                  <a:tailEnd len="med" w="med" type="none"/>
                </a:ln>
              </p:spPr>
            </p:sp>
            <p:sp>
              <p:nvSpPr>
                <p:cNvPr id="1085" name="Google Shape;1085;p16"/>
                <p:cNvSpPr/>
                <p:nvPr/>
              </p:nvSpPr>
              <p:spPr>
                <a:xfrm>
                  <a:off x="5070875" y="2078775"/>
                  <a:ext cx="533400" cy="252425"/>
                </a:xfrm>
                <a:custGeom>
                  <a:rect b="b" l="l" r="r" t="t"/>
                  <a:pathLst>
                    <a:path extrusionOk="0" h="10097" w="21336">
                      <a:moveTo>
                        <a:pt x="1334" y="0"/>
                      </a:moveTo>
                      <a:lnTo>
                        <a:pt x="0" y="10097"/>
                      </a:lnTo>
                      <a:lnTo>
                        <a:pt x="21336" y="7620"/>
                      </a:lnTo>
                    </a:path>
                  </a:pathLst>
                </a:custGeom>
                <a:noFill/>
                <a:ln cap="flat" cmpd="sng" w="28575">
                  <a:solidFill>
                    <a:schemeClr val="dk1"/>
                  </a:solidFill>
                  <a:prstDash val="solid"/>
                  <a:round/>
                  <a:headEnd len="med" w="med" type="none"/>
                  <a:tailEnd len="med" w="med" type="none"/>
                </a:ln>
              </p:spPr>
            </p:sp>
            <p:sp>
              <p:nvSpPr>
                <p:cNvPr id="1086" name="Google Shape;1086;p16"/>
                <p:cNvSpPr/>
                <p:nvPr/>
              </p:nvSpPr>
              <p:spPr>
                <a:xfrm>
                  <a:off x="5070875" y="2078775"/>
                  <a:ext cx="533400" cy="252425"/>
                </a:xfrm>
                <a:custGeom>
                  <a:rect b="b" l="l" r="r" t="t"/>
                  <a:pathLst>
                    <a:path extrusionOk="0" h="10097" w="21336">
                      <a:moveTo>
                        <a:pt x="1334" y="0"/>
                      </a:moveTo>
                      <a:lnTo>
                        <a:pt x="0" y="10097"/>
                      </a:lnTo>
                      <a:lnTo>
                        <a:pt x="21336" y="7620"/>
                      </a:lnTo>
                    </a:path>
                  </a:pathLst>
                </a:custGeom>
                <a:noFill/>
                <a:ln cap="flat" cmpd="sng" w="28575">
                  <a:solidFill>
                    <a:schemeClr val="dk1"/>
                  </a:solidFill>
                  <a:prstDash val="solid"/>
                  <a:round/>
                  <a:headEnd len="med" w="med" type="none"/>
                  <a:tailEnd len="med" w="med" type="none"/>
                </a:ln>
              </p:spPr>
            </p:sp>
            <p:sp>
              <p:nvSpPr>
                <p:cNvPr id="1087" name="Google Shape;1087;p16"/>
                <p:cNvSpPr/>
                <p:nvPr/>
              </p:nvSpPr>
              <p:spPr>
                <a:xfrm>
                  <a:off x="5070875" y="2078775"/>
                  <a:ext cx="533400" cy="252425"/>
                </a:xfrm>
                <a:custGeom>
                  <a:rect b="b" l="l" r="r" t="t"/>
                  <a:pathLst>
                    <a:path extrusionOk="0" h="10097" w="21336">
                      <a:moveTo>
                        <a:pt x="1334" y="0"/>
                      </a:moveTo>
                      <a:lnTo>
                        <a:pt x="0" y="10097"/>
                      </a:lnTo>
                      <a:lnTo>
                        <a:pt x="21336" y="7620"/>
                      </a:lnTo>
                    </a:path>
                  </a:pathLst>
                </a:custGeom>
                <a:noFill/>
                <a:ln cap="flat" cmpd="sng" w="28575">
                  <a:solidFill>
                    <a:schemeClr val="dk1"/>
                  </a:solidFill>
                  <a:prstDash val="solid"/>
                  <a:round/>
                  <a:headEnd len="med" w="med" type="none"/>
                  <a:tailEnd len="med" w="med" type="none"/>
                </a:ln>
              </p:spPr>
            </p:sp>
            <p:sp>
              <p:nvSpPr>
                <p:cNvPr id="1088" name="Google Shape;1088;p16"/>
                <p:cNvSpPr/>
                <p:nvPr/>
              </p:nvSpPr>
              <p:spPr>
                <a:xfrm>
                  <a:off x="5001050" y="22416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16"/>
                <p:cNvSpPr/>
                <p:nvPr/>
              </p:nvSpPr>
              <p:spPr>
                <a:xfrm>
                  <a:off x="5555325" y="22071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16"/>
                <p:cNvSpPr/>
                <p:nvPr/>
              </p:nvSpPr>
              <p:spPr>
                <a:xfrm>
                  <a:off x="6163775" y="2579100"/>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16"/>
                <p:cNvSpPr/>
                <p:nvPr/>
              </p:nvSpPr>
              <p:spPr>
                <a:xfrm>
                  <a:off x="5868600" y="30506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16"/>
                <p:cNvSpPr/>
                <p:nvPr/>
              </p:nvSpPr>
              <p:spPr>
                <a:xfrm>
                  <a:off x="6873225" y="26850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16"/>
                <p:cNvSpPr/>
                <p:nvPr/>
              </p:nvSpPr>
              <p:spPr>
                <a:xfrm>
                  <a:off x="7131875" y="29904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16"/>
                <p:cNvSpPr/>
                <p:nvPr/>
              </p:nvSpPr>
              <p:spPr>
                <a:xfrm>
                  <a:off x="7937400" y="2416525"/>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16"/>
                <p:cNvSpPr/>
                <p:nvPr/>
              </p:nvSpPr>
              <p:spPr>
                <a:xfrm>
                  <a:off x="8153700" y="20306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16"/>
                <p:cNvSpPr/>
                <p:nvPr/>
              </p:nvSpPr>
              <p:spPr>
                <a:xfrm>
                  <a:off x="8207925" y="18090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16"/>
                <p:cNvSpPr/>
                <p:nvPr/>
              </p:nvSpPr>
              <p:spPr>
                <a:xfrm>
                  <a:off x="5931950" y="2513325"/>
                  <a:ext cx="2512650" cy="1005050"/>
                </a:xfrm>
                <a:custGeom>
                  <a:rect b="b" l="l" r="r" t="t"/>
                  <a:pathLst>
                    <a:path extrusionOk="0" h="40202" w="100506">
                      <a:moveTo>
                        <a:pt x="12219" y="6307"/>
                      </a:moveTo>
                      <a:lnTo>
                        <a:pt x="0" y="25225"/>
                      </a:lnTo>
                      <a:lnTo>
                        <a:pt x="24043" y="40202"/>
                      </a:lnTo>
                      <a:lnTo>
                        <a:pt x="51238" y="22072"/>
                      </a:lnTo>
                      <a:lnTo>
                        <a:pt x="83952" y="0"/>
                      </a:lnTo>
                      <a:lnTo>
                        <a:pt x="100506" y="26013"/>
                      </a:lnTo>
                    </a:path>
                  </a:pathLst>
                </a:custGeom>
                <a:noFill/>
                <a:ln cap="flat" cmpd="sng" w="28575">
                  <a:solidFill>
                    <a:schemeClr val="dk1"/>
                  </a:solidFill>
                  <a:prstDash val="solid"/>
                  <a:round/>
                  <a:headEnd len="med" w="med" type="none"/>
                  <a:tailEnd len="med" w="med" type="none"/>
                </a:ln>
              </p:spPr>
            </p:sp>
            <p:sp>
              <p:nvSpPr>
                <p:cNvPr id="1098" name="Google Shape;1098;p16"/>
                <p:cNvSpPr/>
                <p:nvPr/>
              </p:nvSpPr>
              <p:spPr>
                <a:xfrm>
                  <a:off x="8395150" y="31416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16"/>
                <p:cNvSpPr/>
                <p:nvPr/>
              </p:nvSpPr>
              <p:spPr>
                <a:xfrm>
                  <a:off x="5042325" y="20126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1100" name="Google Shape;1100;p16"/>
          <p:cNvGrpSpPr/>
          <p:nvPr/>
        </p:nvGrpSpPr>
        <p:grpSpPr>
          <a:xfrm flipH="1" rot="-5400000">
            <a:off x="6611178" y="-1849344"/>
            <a:ext cx="2295275" cy="2846088"/>
            <a:chOff x="6065825" y="2251050"/>
            <a:chExt cx="2295275" cy="2846088"/>
          </a:xfrm>
        </p:grpSpPr>
        <p:grpSp>
          <p:nvGrpSpPr>
            <p:cNvPr id="1101" name="Google Shape;1101;p16"/>
            <p:cNvGrpSpPr/>
            <p:nvPr/>
          </p:nvGrpSpPr>
          <p:grpSpPr>
            <a:xfrm>
              <a:off x="6065825" y="2251063"/>
              <a:ext cx="2295275" cy="2846075"/>
              <a:chOff x="1673050" y="1809050"/>
              <a:chExt cx="2295275" cy="2846075"/>
            </a:xfrm>
          </p:grpSpPr>
          <p:sp>
            <p:nvSpPr>
              <p:cNvPr id="1102" name="Google Shape;1102;p16"/>
              <p:cNvSpPr/>
              <p:nvPr/>
            </p:nvSpPr>
            <p:spPr>
              <a:xfrm>
                <a:off x="1742275" y="1848400"/>
                <a:ext cx="2150725" cy="2735300"/>
              </a:xfrm>
              <a:custGeom>
                <a:rect b="b" l="l" r="r" t="t"/>
                <a:pathLst>
                  <a:path extrusionOk="0" h="109412" w="86029">
                    <a:moveTo>
                      <a:pt x="81004" y="0"/>
                    </a:moveTo>
                    <a:lnTo>
                      <a:pt x="79526" y="16554"/>
                    </a:lnTo>
                    <a:lnTo>
                      <a:pt x="86029" y="45444"/>
                    </a:lnTo>
                    <a:lnTo>
                      <a:pt x="82876" y="73860"/>
                    </a:lnTo>
                    <a:lnTo>
                      <a:pt x="73022" y="86119"/>
                    </a:lnTo>
                    <a:lnTo>
                      <a:pt x="42181" y="78138"/>
                    </a:lnTo>
                    <a:lnTo>
                      <a:pt x="29167" y="70846"/>
                    </a:lnTo>
                    <a:lnTo>
                      <a:pt x="17145" y="65033"/>
                    </a:lnTo>
                    <a:lnTo>
                      <a:pt x="0" y="73309"/>
                    </a:lnTo>
                    <a:lnTo>
                      <a:pt x="32123" y="109412"/>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103" name="Google Shape;1103;p16"/>
              <p:cNvSpPr/>
              <p:nvPr/>
            </p:nvSpPr>
            <p:spPr>
              <a:xfrm>
                <a:off x="2174700" y="3286000"/>
                <a:ext cx="9850" cy="192125"/>
              </a:xfrm>
              <a:custGeom>
                <a:rect b="b" l="l" r="r" t="t"/>
                <a:pathLst>
                  <a:path extrusionOk="0" h="7685" w="394">
                    <a:moveTo>
                      <a:pt x="394" y="0"/>
                    </a:moveTo>
                    <a:lnTo>
                      <a:pt x="0" y="7685"/>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104" name="Google Shape;1104;p16"/>
              <p:cNvSpPr/>
              <p:nvPr/>
            </p:nvSpPr>
            <p:spPr>
              <a:xfrm>
                <a:off x="3806325" y="29067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16"/>
              <p:cNvSpPr/>
              <p:nvPr/>
            </p:nvSpPr>
            <p:spPr>
              <a:xfrm>
                <a:off x="2407125" y="3557050"/>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16"/>
              <p:cNvSpPr/>
              <p:nvPr/>
            </p:nvSpPr>
            <p:spPr>
              <a:xfrm>
                <a:off x="1673050" y="36161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16"/>
              <p:cNvSpPr/>
              <p:nvPr/>
            </p:nvSpPr>
            <p:spPr>
              <a:xfrm>
                <a:off x="3487225" y="39303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16"/>
              <p:cNvSpPr/>
              <p:nvPr/>
            </p:nvSpPr>
            <p:spPr>
              <a:xfrm>
                <a:off x="3745300" y="36224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16"/>
              <p:cNvSpPr/>
              <p:nvPr/>
            </p:nvSpPr>
            <p:spPr>
              <a:xfrm>
                <a:off x="3668950" y="22130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16"/>
              <p:cNvSpPr/>
              <p:nvPr/>
            </p:nvSpPr>
            <p:spPr>
              <a:xfrm>
                <a:off x="3708350" y="18090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16"/>
              <p:cNvSpPr/>
              <p:nvPr/>
            </p:nvSpPr>
            <p:spPr>
              <a:xfrm>
                <a:off x="2737800" y="37304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16"/>
              <p:cNvSpPr/>
              <p:nvPr/>
            </p:nvSpPr>
            <p:spPr>
              <a:xfrm>
                <a:off x="2119325" y="31958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16"/>
              <p:cNvSpPr/>
              <p:nvPr/>
            </p:nvSpPr>
            <p:spPr>
              <a:xfrm>
                <a:off x="2117050" y="34201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16"/>
              <p:cNvSpPr/>
              <p:nvPr/>
            </p:nvSpPr>
            <p:spPr>
              <a:xfrm>
                <a:off x="2451450" y="44931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16"/>
              <p:cNvSpPr/>
              <p:nvPr/>
            </p:nvSpPr>
            <p:spPr>
              <a:xfrm>
                <a:off x="3181200" y="38635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16" name="Google Shape;1116;p16"/>
            <p:cNvGrpSpPr/>
            <p:nvPr/>
          </p:nvGrpSpPr>
          <p:grpSpPr>
            <a:xfrm>
              <a:off x="6065825" y="2251050"/>
              <a:ext cx="2295275" cy="2846075"/>
              <a:chOff x="1673050" y="1809050"/>
              <a:chExt cx="2295275" cy="2846075"/>
            </a:xfrm>
          </p:grpSpPr>
          <p:sp>
            <p:nvSpPr>
              <p:cNvPr id="1117" name="Google Shape;1117;p16"/>
              <p:cNvSpPr/>
              <p:nvPr/>
            </p:nvSpPr>
            <p:spPr>
              <a:xfrm>
                <a:off x="1742275" y="1848400"/>
                <a:ext cx="2150725" cy="2735300"/>
              </a:xfrm>
              <a:custGeom>
                <a:rect b="b" l="l" r="r" t="t"/>
                <a:pathLst>
                  <a:path extrusionOk="0" h="109412" w="86029">
                    <a:moveTo>
                      <a:pt x="81004" y="0"/>
                    </a:moveTo>
                    <a:lnTo>
                      <a:pt x="79526" y="16554"/>
                    </a:lnTo>
                    <a:lnTo>
                      <a:pt x="86029" y="45444"/>
                    </a:lnTo>
                    <a:lnTo>
                      <a:pt x="82876" y="73860"/>
                    </a:lnTo>
                    <a:lnTo>
                      <a:pt x="73022" y="86119"/>
                    </a:lnTo>
                    <a:lnTo>
                      <a:pt x="42181" y="78138"/>
                    </a:lnTo>
                    <a:lnTo>
                      <a:pt x="29167" y="70846"/>
                    </a:lnTo>
                    <a:lnTo>
                      <a:pt x="17145" y="65033"/>
                    </a:lnTo>
                    <a:lnTo>
                      <a:pt x="0" y="73309"/>
                    </a:lnTo>
                    <a:lnTo>
                      <a:pt x="32123" y="109412"/>
                    </a:lnTo>
                  </a:path>
                </a:pathLst>
              </a:custGeom>
              <a:noFill/>
              <a:ln cap="flat" cmpd="sng" w="28575">
                <a:solidFill>
                  <a:schemeClr val="dk1"/>
                </a:solidFill>
                <a:prstDash val="solid"/>
                <a:round/>
                <a:headEnd len="med" w="med" type="none"/>
                <a:tailEnd len="med" w="med" type="none"/>
              </a:ln>
            </p:spPr>
          </p:sp>
          <p:sp>
            <p:nvSpPr>
              <p:cNvPr id="1118" name="Google Shape;1118;p16"/>
              <p:cNvSpPr/>
              <p:nvPr/>
            </p:nvSpPr>
            <p:spPr>
              <a:xfrm>
                <a:off x="2174700" y="3286000"/>
                <a:ext cx="9850" cy="192125"/>
              </a:xfrm>
              <a:custGeom>
                <a:rect b="b" l="l" r="r" t="t"/>
                <a:pathLst>
                  <a:path extrusionOk="0" h="7685" w="394">
                    <a:moveTo>
                      <a:pt x="394" y="0"/>
                    </a:moveTo>
                    <a:lnTo>
                      <a:pt x="0" y="7685"/>
                    </a:lnTo>
                  </a:path>
                </a:pathLst>
              </a:custGeom>
              <a:noFill/>
              <a:ln cap="flat" cmpd="sng" w="28575">
                <a:solidFill>
                  <a:schemeClr val="dk1"/>
                </a:solidFill>
                <a:prstDash val="solid"/>
                <a:round/>
                <a:headEnd len="med" w="med" type="none"/>
                <a:tailEnd len="med" w="med" type="none"/>
              </a:ln>
            </p:spPr>
          </p:sp>
          <p:sp>
            <p:nvSpPr>
              <p:cNvPr id="1119" name="Google Shape;1119;p16"/>
              <p:cNvSpPr/>
              <p:nvPr/>
            </p:nvSpPr>
            <p:spPr>
              <a:xfrm>
                <a:off x="3806325" y="29067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16"/>
              <p:cNvSpPr/>
              <p:nvPr/>
            </p:nvSpPr>
            <p:spPr>
              <a:xfrm>
                <a:off x="2407125" y="3557050"/>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16"/>
              <p:cNvSpPr/>
              <p:nvPr/>
            </p:nvSpPr>
            <p:spPr>
              <a:xfrm>
                <a:off x="1673050" y="36161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16"/>
              <p:cNvSpPr/>
              <p:nvPr/>
            </p:nvSpPr>
            <p:spPr>
              <a:xfrm>
                <a:off x="3487225" y="39303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16"/>
              <p:cNvSpPr/>
              <p:nvPr/>
            </p:nvSpPr>
            <p:spPr>
              <a:xfrm>
                <a:off x="3745300" y="36224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16"/>
              <p:cNvSpPr/>
              <p:nvPr/>
            </p:nvSpPr>
            <p:spPr>
              <a:xfrm>
                <a:off x="3668950" y="22130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16"/>
              <p:cNvSpPr/>
              <p:nvPr/>
            </p:nvSpPr>
            <p:spPr>
              <a:xfrm>
                <a:off x="3708350" y="18090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16"/>
              <p:cNvSpPr/>
              <p:nvPr/>
            </p:nvSpPr>
            <p:spPr>
              <a:xfrm>
                <a:off x="2737800" y="37304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16"/>
              <p:cNvSpPr/>
              <p:nvPr/>
            </p:nvSpPr>
            <p:spPr>
              <a:xfrm>
                <a:off x="2119325" y="31958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16"/>
              <p:cNvSpPr/>
              <p:nvPr/>
            </p:nvSpPr>
            <p:spPr>
              <a:xfrm>
                <a:off x="2117050" y="34201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16"/>
              <p:cNvSpPr/>
              <p:nvPr/>
            </p:nvSpPr>
            <p:spPr>
              <a:xfrm>
                <a:off x="2451450" y="44931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16"/>
              <p:cNvSpPr/>
              <p:nvPr/>
            </p:nvSpPr>
            <p:spPr>
              <a:xfrm>
                <a:off x="3181200" y="38635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131" name="Google Shape;1131;p1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7">
    <p:bg>
      <p:bgPr>
        <a:blipFill>
          <a:blip r:embed="rId2">
            <a:alphaModFix/>
          </a:blip>
          <a:stretch>
            <a:fillRect/>
          </a:stretch>
        </a:blipFill>
      </p:bgPr>
    </p:bg>
    <p:spTree>
      <p:nvGrpSpPr>
        <p:cNvPr id="1132" name="Shape 1132"/>
        <p:cNvGrpSpPr/>
        <p:nvPr/>
      </p:nvGrpSpPr>
      <p:grpSpPr>
        <a:xfrm>
          <a:off x="0" y="0"/>
          <a:ext cx="0" cy="0"/>
          <a:chOff x="0" y="0"/>
          <a:chExt cx="0" cy="0"/>
        </a:xfrm>
      </p:grpSpPr>
      <p:sp>
        <p:nvSpPr>
          <p:cNvPr id="1133" name="Google Shape;1133;p17"/>
          <p:cNvSpPr txBox="1"/>
          <p:nvPr>
            <p:ph idx="1" type="subTitle"/>
          </p:nvPr>
        </p:nvSpPr>
        <p:spPr>
          <a:xfrm flipH="1">
            <a:off x="2021100" y="2046425"/>
            <a:ext cx="5101800" cy="11109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None/>
              <a:defRPr sz="1800">
                <a:solidFill>
                  <a:schemeClr val="dk1"/>
                </a:solidFill>
                <a:latin typeface="Raleway Medium"/>
                <a:ea typeface="Raleway Medium"/>
                <a:cs typeface="Raleway Medium"/>
                <a:sym typeface="Raleway Medium"/>
              </a:defRPr>
            </a:lvl1pPr>
            <a:lvl2pPr lvl="1" rtl="0" algn="ctr">
              <a:lnSpc>
                <a:spcPct val="100000"/>
              </a:lnSpc>
              <a:spcBef>
                <a:spcPts val="0"/>
              </a:spcBef>
              <a:spcAft>
                <a:spcPts val="0"/>
              </a:spcAft>
              <a:buNone/>
              <a:defRPr sz="1800">
                <a:solidFill>
                  <a:schemeClr val="dk1"/>
                </a:solidFill>
                <a:latin typeface="Raleway"/>
                <a:ea typeface="Raleway"/>
                <a:cs typeface="Raleway"/>
                <a:sym typeface="Raleway"/>
              </a:defRPr>
            </a:lvl2pPr>
            <a:lvl3pPr lvl="2" rtl="0" algn="ctr">
              <a:lnSpc>
                <a:spcPct val="100000"/>
              </a:lnSpc>
              <a:spcBef>
                <a:spcPts val="0"/>
              </a:spcBef>
              <a:spcAft>
                <a:spcPts val="0"/>
              </a:spcAft>
              <a:buNone/>
              <a:defRPr sz="1800">
                <a:solidFill>
                  <a:schemeClr val="dk1"/>
                </a:solidFill>
                <a:latin typeface="Raleway"/>
                <a:ea typeface="Raleway"/>
                <a:cs typeface="Raleway"/>
                <a:sym typeface="Raleway"/>
              </a:defRPr>
            </a:lvl3pPr>
            <a:lvl4pPr lvl="3" rtl="0" algn="ctr">
              <a:lnSpc>
                <a:spcPct val="100000"/>
              </a:lnSpc>
              <a:spcBef>
                <a:spcPts val="0"/>
              </a:spcBef>
              <a:spcAft>
                <a:spcPts val="0"/>
              </a:spcAft>
              <a:buNone/>
              <a:defRPr sz="1800">
                <a:solidFill>
                  <a:schemeClr val="dk1"/>
                </a:solidFill>
                <a:latin typeface="Raleway"/>
                <a:ea typeface="Raleway"/>
                <a:cs typeface="Raleway"/>
                <a:sym typeface="Raleway"/>
              </a:defRPr>
            </a:lvl4pPr>
            <a:lvl5pPr lvl="4" rtl="0" algn="ctr">
              <a:lnSpc>
                <a:spcPct val="100000"/>
              </a:lnSpc>
              <a:spcBef>
                <a:spcPts val="0"/>
              </a:spcBef>
              <a:spcAft>
                <a:spcPts val="0"/>
              </a:spcAft>
              <a:buNone/>
              <a:defRPr sz="1800">
                <a:solidFill>
                  <a:schemeClr val="dk1"/>
                </a:solidFill>
                <a:latin typeface="Raleway"/>
                <a:ea typeface="Raleway"/>
                <a:cs typeface="Raleway"/>
                <a:sym typeface="Raleway"/>
              </a:defRPr>
            </a:lvl5pPr>
            <a:lvl6pPr lvl="5" rtl="0" algn="ctr">
              <a:lnSpc>
                <a:spcPct val="100000"/>
              </a:lnSpc>
              <a:spcBef>
                <a:spcPts val="0"/>
              </a:spcBef>
              <a:spcAft>
                <a:spcPts val="0"/>
              </a:spcAft>
              <a:buNone/>
              <a:defRPr sz="1800">
                <a:solidFill>
                  <a:schemeClr val="dk1"/>
                </a:solidFill>
                <a:latin typeface="Raleway"/>
                <a:ea typeface="Raleway"/>
                <a:cs typeface="Raleway"/>
                <a:sym typeface="Raleway"/>
              </a:defRPr>
            </a:lvl6pPr>
            <a:lvl7pPr lvl="6" rtl="0" algn="ctr">
              <a:lnSpc>
                <a:spcPct val="100000"/>
              </a:lnSpc>
              <a:spcBef>
                <a:spcPts val="0"/>
              </a:spcBef>
              <a:spcAft>
                <a:spcPts val="0"/>
              </a:spcAft>
              <a:buNone/>
              <a:defRPr sz="1800">
                <a:solidFill>
                  <a:schemeClr val="dk1"/>
                </a:solidFill>
                <a:latin typeface="Raleway"/>
                <a:ea typeface="Raleway"/>
                <a:cs typeface="Raleway"/>
                <a:sym typeface="Raleway"/>
              </a:defRPr>
            </a:lvl7pPr>
            <a:lvl8pPr lvl="7" rtl="0" algn="ctr">
              <a:lnSpc>
                <a:spcPct val="100000"/>
              </a:lnSpc>
              <a:spcBef>
                <a:spcPts val="0"/>
              </a:spcBef>
              <a:spcAft>
                <a:spcPts val="0"/>
              </a:spcAft>
              <a:buNone/>
              <a:defRPr sz="1800">
                <a:solidFill>
                  <a:schemeClr val="dk1"/>
                </a:solidFill>
                <a:latin typeface="Raleway"/>
                <a:ea typeface="Raleway"/>
                <a:cs typeface="Raleway"/>
                <a:sym typeface="Raleway"/>
              </a:defRPr>
            </a:lvl8pPr>
            <a:lvl9pPr lvl="8" rtl="0" algn="ctr">
              <a:lnSpc>
                <a:spcPct val="100000"/>
              </a:lnSpc>
              <a:spcBef>
                <a:spcPts val="0"/>
              </a:spcBef>
              <a:spcAft>
                <a:spcPts val="0"/>
              </a:spcAft>
              <a:buNone/>
              <a:defRPr sz="1800">
                <a:solidFill>
                  <a:schemeClr val="dk1"/>
                </a:solidFill>
                <a:latin typeface="Raleway"/>
                <a:ea typeface="Raleway"/>
                <a:cs typeface="Raleway"/>
                <a:sym typeface="Raleway"/>
              </a:defRPr>
            </a:lvl9pPr>
          </a:lstStyle>
          <a:p/>
        </p:txBody>
      </p:sp>
      <p:sp>
        <p:nvSpPr>
          <p:cNvPr id="1134" name="Google Shape;1134;p17"/>
          <p:cNvSpPr txBox="1"/>
          <p:nvPr>
            <p:ph idx="2" type="subTitle"/>
          </p:nvPr>
        </p:nvSpPr>
        <p:spPr>
          <a:xfrm flipH="1">
            <a:off x="3001050" y="3003475"/>
            <a:ext cx="3141900" cy="4608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lvl1pPr lvl="0" rtl="0" algn="ctr">
              <a:lnSpc>
                <a:spcPct val="100000"/>
              </a:lnSpc>
              <a:spcBef>
                <a:spcPts val="0"/>
              </a:spcBef>
              <a:spcAft>
                <a:spcPts val="0"/>
              </a:spcAft>
              <a:buNone/>
              <a:defRPr b="1" sz="1900">
                <a:solidFill>
                  <a:schemeClr val="dk1"/>
                </a:solidFill>
                <a:latin typeface="Raleway"/>
                <a:ea typeface="Raleway"/>
                <a:cs typeface="Raleway"/>
                <a:sym typeface="Raleway"/>
              </a:defRPr>
            </a:lvl1pPr>
            <a:lvl2pPr lvl="1" rtl="0" algn="ctr">
              <a:lnSpc>
                <a:spcPct val="100000"/>
              </a:lnSpc>
              <a:spcBef>
                <a:spcPts val="0"/>
              </a:spcBef>
              <a:spcAft>
                <a:spcPts val="0"/>
              </a:spcAft>
              <a:buNone/>
              <a:defRPr b="1" sz="1900">
                <a:solidFill>
                  <a:schemeClr val="dk1"/>
                </a:solidFill>
                <a:latin typeface="Raleway"/>
                <a:ea typeface="Raleway"/>
                <a:cs typeface="Raleway"/>
                <a:sym typeface="Raleway"/>
              </a:defRPr>
            </a:lvl2pPr>
            <a:lvl3pPr lvl="2" rtl="0" algn="ctr">
              <a:lnSpc>
                <a:spcPct val="100000"/>
              </a:lnSpc>
              <a:spcBef>
                <a:spcPts val="0"/>
              </a:spcBef>
              <a:spcAft>
                <a:spcPts val="0"/>
              </a:spcAft>
              <a:buNone/>
              <a:defRPr b="1" sz="1900">
                <a:solidFill>
                  <a:schemeClr val="dk1"/>
                </a:solidFill>
                <a:latin typeface="Raleway"/>
                <a:ea typeface="Raleway"/>
                <a:cs typeface="Raleway"/>
                <a:sym typeface="Raleway"/>
              </a:defRPr>
            </a:lvl3pPr>
            <a:lvl4pPr lvl="3" rtl="0" algn="ctr">
              <a:lnSpc>
                <a:spcPct val="100000"/>
              </a:lnSpc>
              <a:spcBef>
                <a:spcPts val="0"/>
              </a:spcBef>
              <a:spcAft>
                <a:spcPts val="0"/>
              </a:spcAft>
              <a:buNone/>
              <a:defRPr b="1" sz="1900">
                <a:solidFill>
                  <a:schemeClr val="dk1"/>
                </a:solidFill>
                <a:latin typeface="Raleway"/>
                <a:ea typeface="Raleway"/>
                <a:cs typeface="Raleway"/>
                <a:sym typeface="Raleway"/>
              </a:defRPr>
            </a:lvl4pPr>
            <a:lvl5pPr lvl="4" rtl="0" algn="ctr">
              <a:lnSpc>
                <a:spcPct val="100000"/>
              </a:lnSpc>
              <a:spcBef>
                <a:spcPts val="0"/>
              </a:spcBef>
              <a:spcAft>
                <a:spcPts val="0"/>
              </a:spcAft>
              <a:buNone/>
              <a:defRPr b="1" sz="1900">
                <a:solidFill>
                  <a:schemeClr val="dk1"/>
                </a:solidFill>
                <a:latin typeface="Raleway"/>
                <a:ea typeface="Raleway"/>
                <a:cs typeface="Raleway"/>
                <a:sym typeface="Raleway"/>
              </a:defRPr>
            </a:lvl5pPr>
            <a:lvl6pPr lvl="5" rtl="0" algn="ctr">
              <a:lnSpc>
                <a:spcPct val="100000"/>
              </a:lnSpc>
              <a:spcBef>
                <a:spcPts val="0"/>
              </a:spcBef>
              <a:spcAft>
                <a:spcPts val="0"/>
              </a:spcAft>
              <a:buNone/>
              <a:defRPr b="1" sz="1900">
                <a:solidFill>
                  <a:schemeClr val="dk1"/>
                </a:solidFill>
                <a:latin typeface="Raleway"/>
                <a:ea typeface="Raleway"/>
                <a:cs typeface="Raleway"/>
                <a:sym typeface="Raleway"/>
              </a:defRPr>
            </a:lvl6pPr>
            <a:lvl7pPr lvl="6" rtl="0" algn="ctr">
              <a:lnSpc>
                <a:spcPct val="100000"/>
              </a:lnSpc>
              <a:spcBef>
                <a:spcPts val="0"/>
              </a:spcBef>
              <a:spcAft>
                <a:spcPts val="0"/>
              </a:spcAft>
              <a:buNone/>
              <a:defRPr b="1" sz="1900">
                <a:solidFill>
                  <a:schemeClr val="dk1"/>
                </a:solidFill>
                <a:latin typeface="Raleway"/>
                <a:ea typeface="Raleway"/>
                <a:cs typeface="Raleway"/>
                <a:sym typeface="Raleway"/>
              </a:defRPr>
            </a:lvl7pPr>
            <a:lvl8pPr lvl="7" rtl="0" algn="ctr">
              <a:lnSpc>
                <a:spcPct val="100000"/>
              </a:lnSpc>
              <a:spcBef>
                <a:spcPts val="0"/>
              </a:spcBef>
              <a:spcAft>
                <a:spcPts val="0"/>
              </a:spcAft>
              <a:buNone/>
              <a:defRPr b="1" sz="1900">
                <a:solidFill>
                  <a:schemeClr val="dk1"/>
                </a:solidFill>
                <a:latin typeface="Raleway"/>
                <a:ea typeface="Raleway"/>
                <a:cs typeface="Raleway"/>
                <a:sym typeface="Raleway"/>
              </a:defRPr>
            </a:lvl8pPr>
            <a:lvl9pPr lvl="8" rtl="0" algn="ctr">
              <a:lnSpc>
                <a:spcPct val="100000"/>
              </a:lnSpc>
              <a:spcBef>
                <a:spcPts val="0"/>
              </a:spcBef>
              <a:spcAft>
                <a:spcPts val="0"/>
              </a:spcAft>
              <a:buNone/>
              <a:defRPr b="1" sz="1900">
                <a:solidFill>
                  <a:schemeClr val="dk1"/>
                </a:solidFill>
                <a:latin typeface="Raleway"/>
                <a:ea typeface="Raleway"/>
                <a:cs typeface="Raleway"/>
                <a:sym typeface="Raleway"/>
              </a:defRPr>
            </a:lvl9pPr>
          </a:lstStyle>
          <a:p/>
        </p:txBody>
      </p:sp>
      <p:grpSp>
        <p:nvGrpSpPr>
          <p:cNvPr id="1135" name="Google Shape;1135;p17"/>
          <p:cNvGrpSpPr/>
          <p:nvPr/>
        </p:nvGrpSpPr>
        <p:grpSpPr>
          <a:xfrm flipH="1">
            <a:off x="6891600" y="-193875"/>
            <a:ext cx="1882050" cy="1783050"/>
            <a:chOff x="-187100" y="291025"/>
            <a:chExt cx="1882050" cy="1783050"/>
          </a:xfrm>
        </p:grpSpPr>
        <p:grpSp>
          <p:nvGrpSpPr>
            <p:cNvPr id="1136" name="Google Shape;1136;p17"/>
            <p:cNvGrpSpPr/>
            <p:nvPr/>
          </p:nvGrpSpPr>
          <p:grpSpPr>
            <a:xfrm>
              <a:off x="-187100" y="291025"/>
              <a:ext cx="1882050" cy="1783050"/>
              <a:chOff x="-187100" y="291025"/>
              <a:chExt cx="1882050" cy="1783050"/>
            </a:xfrm>
          </p:grpSpPr>
          <p:sp>
            <p:nvSpPr>
              <p:cNvPr id="1137" name="Google Shape;1137;p17"/>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1138" name="Google Shape;1138;p17"/>
              <p:cNvSpPr/>
              <p:nvPr/>
            </p:nvSpPr>
            <p:spPr>
              <a:xfrm>
                <a:off x="1088900" y="8522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17"/>
              <p:cNvSpPr/>
              <p:nvPr/>
            </p:nvSpPr>
            <p:spPr>
              <a:xfrm>
                <a:off x="842575" y="165527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17"/>
              <p:cNvSpPr/>
              <p:nvPr/>
            </p:nvSpPr>
            <p:spPr>
              <a:xfrm>
                <a:off x="59275" y="194597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17"/>
              <p:cNvSpPr/>
              <p:nvPr/>
            </p:nvSpPr>
            <p:spPr>
              <a:xfrm>
                <a:off x="443575" y="51230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17"/>
              <p:cNvSpPr/>
              <p:nvPr/>
            </p:nvSpPr>
            <p:spPr>
              <a:xfrm>
                <a:off x="502675" y="173412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17"/>
              <p:cNvSpPr/>
              <p:nvPr/>
            </p:nvSpPr>
            <p:spPr>
              <a:xfrm>
                <a:off x="1566850" y="171935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44" name="Google Shape;1144;p17"/>
            <p:cNvGrpSpPr/>
            <p:nvPr/>
          </p:nvGrpSpPr>
          <p:grpSpPr>
            <a:xfrm>
              <a:off x="-187100" y="291025"/>
              <a:ext cx="1882050" cy="1783050"/>
              <a:chOff x="-187100" y="291025"/>
              <a:chExt cx="1882050" cy="1783050"/>
            </a:xfrm>
          </p:grpSpPr>
          <p:sp>
            <p:nvSpPr>
              <p:cNvPr id="1145" name="Google Shape;1145;p17"/>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p:spPr>
          </p:sp>
          <p:sp>
            <p:nvSpPr>
              <p:cNvPr id="1146" name="Google Shape;1146;p17"/>
              <p:cNvSpPr/>
              <p:nvPr/>
            </p:nvSpPr>
            <p:spPr>
              <a:xfrm>
                <a:off x="1088900" y="8522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17"/>
              <p:cNvSpPr/>
              <p:nvPr/>
            </p:nvSpPr>
            <p:spPr>
              <a:xfrm>
                <a:off x="842575" y="165527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17"/>
              <p:cNvSpPr/>
              <p:nvPr/>
            </p:nvSpPr>
            <p:spPr>
              <a:xfrm>
                <a:off x="59275" y="194597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17"/>
              <p:cNvSpPr/>
              <p:nvPr/>
            </p:nvSpPr>
            <p:spPr>
              <a:xfrm>
                <a:off x="443575" y="51230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17"/>
              <p:cNvSpPr/>
              <p:nvPr/>
            </p:nvSpPr>
            <p:spPr>
              <a:xfrm>
                <a:off x="502675" y="173412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17"/>
              <p:cNvSpPr/>
              <p:nvPr/>
            </p:nvSpPr>
            <p:spPr>
              <a:xfrm>
                <a:off x="1566850" y="171935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152" name="Google Shape;1152;p17"/>
          <p:cNvGrpSpPr/>
          <p:nvPr/>
        </p:nvGrpSpPr>
        <p:grpSpPr>
          <a:xfrm flipH="1">
            <a:off x="7122900" y="3399375"/>
            <a:ext cx="1645000" cy="1823650"/>
            <a:chOff x="896850" y="3399375"/>
            <a:chExt cx="1645000" cy="1823650"/>
          </a:xfrm>
        </p:grpSpPr>
        <p:grpSp>
          <p:nvGrpSpPr>
            <p:cNvPr id="1153" name="Google Shape;1153;p17"/>
            <p:cNvGrpSpPr/>
            <p:nvPr/>
          </p:nvGrpSpPr>
          <p:grpSpPr>
            <a:xfrm>
              <a:off x="896850" y="3399375"/>
              <a:ext cx="1645000" cy="1823650"/>
              <a:chOff x="896850" y="3399375"/>
              <a:chExt cx="1645000" cy="1823650"/>
            </a:xfrm>
          </p:grpSpPr>
          <p:sp>
            <p:nvSpPr>
              <p:cNvPr id="1154" name="Google Shape;1154;p17"/>
              <p:cNvSpPr/>
              <p:nvPr/>
            </p:nvSpPr>
            <p:spPr>
              <a:xfrm>
                <a:off x="896850" y="3498675"/>
                <a:ext cx="1556850" cy="1724350"/>
              </a:xfrm>
              <a:custGeom>
                <a:rect b="b" l="l" r="r" t="t"/>
                <a:pathLst>
                  <a:path extrusionOk="0" h="68974" w="62274">
                    <a:moveTo>
                      <a:pt x="0" y="66215"/>
                    </a:moveTo>
                    <a:lnTo>
                      <a:pt x="61091" y="0"/>
                    </a:lnTo>
                    <a:lnTo>
                      <a:pt x="62274" y="68974"/>
                    </a:lnTo>
                    <a:lnTo>
                      <a:pt x="3547" y="60697"/>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1155" name="Google Shape;1155;p17"/>
              <p:cNvSpPr/>
              <p:nvPr/>
            </p:nvSpPr>
            <p:spPr>
              <a:xfrm>
                <a:off x="2325550" y="3399375"/>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17"/>
              <p:cNvSpPr/>
              <p:nvPr/>
            </p:nvSpPr>
            <p:spPr>
              <a:xfrm>
                <a:off x="901725" y="4911875"/>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57" name="Google Shape;1157;p17"/>
            <p:cNvGrpSpPr/>
            <p:nvPr/>
          </p:nvGrpSpPr>
          <p:grpSpPr>
            <a:xfrm>
              <a:off x="896850" y="3399375"/>
              <a:ext cx="1645000" cy="1823650"/>
              <a:chOff x="896850" y="3399375"/>
              <a:chExt cx="1645000" cy="1823650"/>
            </a:xfrm>
          </p:grpSpPr>
          <p:sp>
            <p:nvSpPr>
              <p:cNvPr id="1158" name="Google Shape;1158;p17"/>
              <p:cNvSpPr/>
              <p:nvPr/>
            </p:nvSpPr>
            <p:spPr>
              <a:xfrm>
                <a:off x="896850" y="3498675"/>
                <a:ext cx="1556850" cy="1724350"/>
              </a:xfrm>
              <a:custGeom>
                <a:rect b="b" l="l" r="r" t="t"/>
                <a:pathLst>
                  <a:path extrusionOk="0" h="68974" w="62274">
                    <a:moveTo>
                      <a:pt x="0" y="66215"/>
                    </a:moveTo>
                    <a:lnTo>
                      <a:pt x="61091" y="0"/>
                    </a:lnTo>
                    <a:lnTo>
                      <a:pt x="62274" y="68974"/>
                    </a:lnTo>
                    <a:lnTo>
                      <a:pt x="3547" y="60697"/>
                    </a:lnTo>
                  </a:path>
                </a:pathLst>
              </a:custGeom>
              <a:noFill/>
              <a:ln cap="flat" cmpd="sng" w="28575">
                <a:solidFill>
                  <a:schemeClr val="dk1"/>
                </a:solidFill>
                <a:prstDash val="solid"/>
                <a:round/>
                <a:headEnd len="med" w="med" type="none"/>
                <a:tailEnd len="med" w="med" type="none"/>
              </a:ln>
            </p:spPr>
          </p:sp>
          <p:sp>
            <p:nvSpPr>
              <p:cNvPr id="1159" name="Google Shape;1159;p17"/>
              <p:cNvSpPr/>
              <p:nvPr/>
            </p:nvSpPr>
            <p:spPr>
              <a:xfrm>
                <a:off x="2325550" y="3399375"/>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17"/>
              <p:cNvSpPr/>
              <p:nvPr/>
            </p:nvSpPr>
            <p:spPr>
              <a:xfrm>
                <a:off x="901725" y="4911875"/>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161" name="Google Shape;1161;p17"/>
          <p:cNvGrpSpPr/>
          <p:nvPr/>
        </p:nvGrpSpPr>
        <p:grpSpPr>
          <a:xfrm flipH="1" rot="5400000">
            <a:off x="610625" y="3407525"/>
            <a:ext cx="477825" cy="2119625"/>
            <a:chOff x="7217125" y="3042925"/>
            <a:chExt cx="477825" cy="2119625"/>
          </a:xfrm>
        </p:grpSpPr>
        <p:grpSp>
          <p:nvGrpSpPr>
            <p:cNvPr id="1162" name="Google Shape;1162;p17"/>
            <p:cNvGrpSpPr/>
            <p:nvPr/>
          </p:nvGrpSpPr>
          <p:grpSpPr>
            <a:xfrm>
              <a:off x="7217125" y="3042925"/>
              <a:ext cx="477825" cy="2119625"/>
              <a:chOff x="7217125" y="3042925"/>
              <a:chExt cx="477825" cy="2119625"/>
            </a:xfrm>
          </p:grpSpPr>
          <p:sp>
            <p:nvSpPr>
              <p:cNvPr id="1163" name="Google Shape;1163;p17"/>
              <p:cNvSpPr/>
              <p:nvPr/>
            </p:nvSpPr>
            <p:spPr>
              <a:xfrm>
                <a:off x="7307175" y="3122875"/>
                <a:ext cx="320225" cy="2039675"/>
              </a:xfrm>
              <a:custGeom>
                <a:rect b="b" l="l" r="r" t="t"/>
                <a:pathLst>
                  <a:path extrusionOk="0" h="81587" w="12809">
                    <a:moveTo>
                      <a:pt x="1182" y="0"/>
                    </a:moveTo>
                    <a:lnTo>
                      <a:pt x="0" y="22860"/>
                    </a:lnTo>
                    <a:lnTo>
                      <a:pt x="12415" y="64048"/>
                    </a:lnTo>
                    <a:lnTo>
                      <a:pt x="12809" y="81587"/>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1164" name="Google Shape;1164;p17"/>
              <p:cNvSpPr/>
              <p:nvPr/>
            </p:nvSpPr>
            <p:spPr>
              <a:xfrm>
                <a:off x="7251600" y="30429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17"/>
              <p:cNvSpPr/>
              <p:nvPr/>
            </p:nvSpPr>
            <p:spPr>
              <a:xfrm>
                <a:off x="7217125" y="3609500"/>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17"/>
              <p:cNvSpPr/>
              <p:nvPr/>
            </p:nvSpPr>
            <p:spPr>
              <a:xfrm>
                <a:off x="7517650" y="4594850"/>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67" name="Google Shape;1167;p17"/>
            <p:cNvGrpSpPr/>
            <p:nvPr/>
          </p:nvGrpSpPr>
          <p:grpSpPr>
            <a:xfrm>
              <a:off x="7217125" y="3042925"/>
              <a:ext cx="477825" cy="2119625"/>
              <a:chOff x="7217125" y="3042925"/>
              <a:chExt cx="477825" cy="2119625"/>
            </a:xfrm>
          </p:grpSpPr>
          <p:sp>
            <p:nvSpPr>
              <p:cNvPr id="1168" name="Google Shape;1168;p17"/>
              <p:cNvSpPr/>
              <p:nvPr/>
            </p:nvSpPr>
            <p:spPr>
              <a:xfrm>
                <a:off x="7307175" y="3122875"/>
                <a:ext cx="320225" cy="2039675"/>
              </a:xfrm>
              <a:custGeom>
                <a:rect b="b" l="l" r="r" t="t"/>
                <a:pathLst>
                  <a:path extrusionOk="0" h="81587" w="12809">
                    <a:moveTo>
                      <a:pt x="1182" y="0"/>
                    </a:moveTo>
                    <a:lnTo>
                      <a:pt x="0" y="22860"/>
                    </a:lnTo>
                    <a:lnTo>
                      <a:pt x="12415" y="64048"/>
                    </a:lnTo>
                    <a:lnTo>
                      <a:pt x="12809" y="81587"/>
                    </a:lnTo>
                  </a:path>
                </a:pathLst>
              </a:custGeom>
              <a:noFill/>
              <a:ln cap="flat" cmpd="sng" w="28575">
                <a:solidFill>
                  <a:schemeClr val="dk1"/>
                </a:solidFill>
                <a:prstDash val="solid"/>
                <a:round/>
                <a:headEnd len="med" w="med" type="none"/>
                <a:tailEnd len="med" w="med" type="none"/>
              </a:ln>
            </p:spPr>
          </p:sp>
          <p:sp>
            <p:nvSpPr>
              <p:cNvPr id="1169" name="Google Shape;1169;p17"/>
              <p:cNvSpPr/>
              <p:nvPr/>
            </p:nvSpPr>
            <p:spPr>
              <a:xfrm>
                <a:off x="7251600" y="30429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17"/>
              <p:cNvSpPr/>
              <p:nvPr/>
            </p:nvSpPr>
            <p:spPr>
              <a:xfrm>
                <a:off x="7217125" y="3609500"/>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17"/>
              <p:cNvSpPr/>
              <p:nvPr/>
            </p:nvSpPr>
            <p:spPr>
              <a:xfrm>
                <a:off x="7517650" y="4594850"/>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172" name="Google Shape;1172;p17"/>
          <p:cNvGrpSpPr/>
          <p:nvPr/>
        </p:nvGrpSpPr>
        <p:grpSpPr>
          <a:xfrm flipH="1">
            <a:off x="282400" y="3399375"/>
            <a:ext cx="216300" cy="216300"/>
            <a:chOff x="8246800" y="2151200"/>
            <a:chExt cx="216300" cy="216300"/>
          </a:xfrm>
        </p:grpSpPr>
        <p:sp>
          <p:nvSpPr>
            <p:cNvPr id="1173" name="Google Shape;1173;p17"/>
            <p:cNvSpPr/>
            <p:nvPr/>
          </p:nvSpPr>
          <p:spPr>
            <a:xfrm>
              <a:off x="8246800" y="215120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17"/>
            <p:cNvSpPr/>
            <p:nvPr/>
          </p:nvSpPr>
          <p:spPr>
            <a:xfrm>
              <a:off x="8246800" y="215120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75" name="Google Shape;1175;p17"/>
          <p:cNvGrpSpPr/>
          <p:nvPr/>
        </p:nvGrpSpPr>
        <p:grpSpPr>
          <a:xfrm flipH="1">
            <a:off x="498700" y="-193866"/>
            <a:ext cx="3901750" cy="2137666"/>
            <a:chOff x="5103300" y="-193866"/>
            <a:chExt cx="3901750" cy="2137666"/>
          </a:xfrm>
        </p:grpSpPr>
        <p:grpSp>
          <p:nvGrpSpPr>
            <p:cNvPr id="1176" name="Google Shape;1176;p17"/>
            <p:cNvGrpSpPr/>
            <p:nvPr/>
          </p:nvGrpSpPr>
          <p:grpSpPr>
            <a:xfrm>
              <a:off x="5103300" y="-193866"/>
              <a:ext cx="3901750" cy="2137666"/>
              <a:chOff x="5103300" y="-193866"/>
              <a:chExt cx="3901750" cy="2137666"/>
            </a:xfrm>
          </p:grpSpPr>
          <p:grpSp>
            <p:nvGrpSpPr>
              <p:cNvPr id="1177" name="Google Shape;1177;p17"/>
              <p:cNvGrpSpPr/>
              <p:nvPr/>
            </p:nvGrpSpPr>
            <p:grpSpPr>
              <a:xfrm>
                <a:off x="5103300" y="-193866"/>
                <a:ext cx="3832975" cy="2026966"/>
                <a:chOff x="5103300" y="-193866"/>
                <a:chExt cx="3832975" cy="2026966"/>
              </a:xfrm>
            </p:grpSpPr>
            <p:sp>
              <p:nvSpPr>
                <p:cNvPr id="1178" name="Google Shape;1178;p17"/>
                <p:cNvSpPr/>
                <p:nvPr/>
              </p:nvSpPr>
              <p:spPr>
                <a:xfrm>
                  <a:off x="5103300" y="-39050"/>
                  <a:ext cx="3832975" cy="1872150"/>
                </a:xfrm>
                <a:custGeom>
                  <a:rect b="b" l="l" r="r" t="t"/>
                  <a:pathLst>
                    <a:path extrusionOk="0" h="74886" w="153319">
                      <a:moveTo>
                        <a:pt x="0" y="0"/>
                      </a:moveTo>
                      <a:lnTo>
                        <a:pt x="14977" y="11232"/>
                      </a:lnTo>
                      <a:lnTo>
                        <a:pt x="96366" y="47887"/>
                      </a:lnTo>
                      <a:lnTo>
                        <a:pt x="109964" y="63062"/>
                      </a:lnTo>
                      <a:lnTo>
                        <a:pt x="126321" y="74886"/>
                      </a:lnTo>
                      <a:lnTo>
                        <a:pt x="153319" y="72915"/>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1179" name="Google Shape;1179;p17"/>
                <p:cNvSpPr/>
                <p:nvPr/>
              </p:nvSpPr>
              <p:spPr>
                <a:xfrm>
                  <a:off x="5926050" y="-67150"/>
                  <a:ext cx="1689875" cy="793200"/>
                </a:xfrm>
                <a:custGeom>
                  <a:rect b="b" l="l" r="r" t="t"/>
                  <a:pathLst>
                    <a:path extrusionOk="0" h="31728" w="67595">
                      <a:moveTo>
                        <a:pt x="0" y="0"/>
                      </a:moveTo>
                      <a:lnTo>
                        <a:pt x="38429" y="14189"/>
                      </a:lnTo>
                      <a:lnTo>
                        <a:pt x="67595" y="31728"/>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1180" name="Google Shape;1180;p17"/>
                <p:cNvSpPr/>
                <p:nvPr/>
              </p:nvSpPr>
              <p:spPr>
                <a:xfrm>
                  <a:off x="7512450" y="-69575"/>
                  <a:ext cx="743950" cy="1221825"/>
                </a:xfrm>
                <a:custGeom>
                  <a:rect b="b" l="l" r="r" t="t"/>
                  <a:pathLst>
                    <a:path extrusionOk="0" h="48873" w="29758">
                      <a:moveTo>
                        <a:pt x="0" y="48873"/>
                      </a:moveTo>
                      <a:lnTo>
                        <a:pt x="3745" y="31728"/>
                      </a:lnTo>
                      <a:lnTo>
                        <a:pt x="29758" y="0"/>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1181" name="Google Shape;1181;p17"/>
                <p:cNvSpPr/>
                <p:nvPr/>
              </p:nvSpPr>
              <p:spPr>
                <a:xfrm rot="843425">
                  <a:off x="7812999" y="-167612"/>
                  <a:ext cx="261137" cy="364592"/>
                </a:xfrm>
                <a:custGeom>
                  <a:rect b="b" l="l" r="r" t="t"/>
                  <a:pathLst>
                    <a:path extrusionOk="0" h="14583" w="10445">
                      <a:moveTo>
                        <a:pt x="0" y="0"/>
                      </a:moveTo>
                      <a:lnTo>
                        <a:pt x="10445" y="14583"/>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grpSp>
          <p:sp>
            <p:nvSpPr>
              <p:cNvPr id="1182" name="Google Shape;1182;p17"/>
              <p:cNvSpPr/>
              <p:nvPr/>
            </p:nvSpPr>
            <p:spPr>
              <a:xfrm>
                <a:off x="8788750" y="169300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17"/>
              <p:cNvSpPr/>
              <p:nvPr/>
            </p:nvSpPr>
            <p:spPr>
              <a:xfrm>
                <a:off x="8172900" y="172750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17"/>
              <p:cNvSpPr/>
              <p:nvPr/>
            </p:nvSpPr>
            <p:spPr>
              <a:xfrm>
                <a:off x="7897025" y="9675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17"/>
              <p:cNvSpPr/>
              <p:nvPr/>
            </p:nvSpPr>
            <p:spPr>
              <a:xfrm>
                <a:off x="6758950" y="19035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17"/>
              <p:cNvSpPr/>
              <p:nvPr/>
            </p:nvSpPr>
            <p:spPr>
              <a:xfrm>
                <a:off x="7808150" y="1478550"/>
                <a:ext cx="138000" cy="1380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17"/>
              <p:cNvSpPr/>
              <p:nvPr/>
            </p:nvSpPr>
            <p:spPr>
              <a:xfrm>
                <a:off x="7419125" y="1087025"/>
                <a:ext cx="182100" cy="182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17"/>
              <p:cNvSpPr/>
              <p:nvPr/>
            </p:nvSpPr>
            <p:spPr>
              <a:xfrm>
                <a:off x="7551950" y="655800"/>
                <a:ext cx="138000" cy="1380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17"/>
              <p:cNvSpPr/>
              <p:nvPr/>
            </p:nvSpPr>
            <p:spPr>
              <a:xfrm>
                <a:off x="6473000" y="650850"/>
                <a:ext cx="138000" cy="1380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17"/>
              <p:cNvSpPr/>
              <p:nvPr/>
            </p:nvSpPr>
            <p:spPr>
              <a:xfrm>
                <a:off x="5418675" y="163125"/>
                <a:ext cx="138000" cy="1380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17"/>
              <p:cNvSpPr/>
              <p:nvPr/>
            </p:nvSpPr>
            <p:spPr>
              <a:xfrm rot="283934">
                <a:off x="6596289" y="-122138"/>
                <a:ext cx="261127" cy="364578"/>
              </a:xfrm>
              <a:custGeom>
                <a:rect b="b" l="l" r="r" t="t"/>
                <a:pathLst>
                  <a:path extrusionOk="0" h="14583" w="10445">
                    <a:moveTo>
                      <a:pt x="0" y="0"/>
                    </a:moveTo>
                    <a:lnTo>
                      <a:pt x="10445" y="14583"/>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grpSp>
        <p:grpSp>
          <p:nvGrpSpPr>
            <p:cNvPr id="1192" name="Google Shape;1192;p17"/>
            <p:cNvGrpSpPr/>
            <p:nvPr/>
          </p:nvGrpSpPr>
          <p:grpSpPr>
            <a:xfrm>
              <a:off x="5103300" y="-193866"/>
              <a:ext cx="3901750" cy="2137666"/>
              <a:chOff x="5103300" y="-193866"/>
              <a:chExt cx="3901750" cy="2137666"/>
            </a:xfrm>
          </p:grpSpPr>
          <p:grpSp>
            <p:nvGrpSpPr>
              <p:cNvPr id="1193" name="Google Shape;1193;p17"/>
              <p:cNvGrpSpPr/>
              <p:nvPr/>
            </p:nvGrpSpPr>
            <p:grpSpPr>
              <a:xfrm>
                <a:off x="5103300" y="-193866"/>
                <a:ext cx="3832975" cy="2026966"/>
                <a:chOff x="5103300" y="-193866"/>
                <a:chExt cx="3832975" cy="2026966"/>
              </a:xfrm>
            </p:grpSpPr>
            <p:sp>
              <p:nvSpPr>
                <p:cNvPr id="1194" name="Google Shape;1194;p17"/>
                <p:cNvSpPr/>
                <p:nvPr/>
              </p:nvSpPr>
              <p:spPr>
                <a:xfrm>
                  <a:off x="5103300" y="-39050"/>
                  <a:ext cx="3832975" cy="1872150"/>
                </a:xfrm>
                <a:custGeom>
                  <a:rect b="b" l="l" r="r" t="t"/>
                  <a:pathLst>
                    <a:path extrusionOk="0" h="74886" w="153319">
                      <a:moveTo>
                        <a:pt x="0" y="0"/>
                      </a:moveTo>
                      <a:lnTo>
                        <a:pt x="14977" y="11232"/>
                      </a:lnTo>
                      <a:lnTo>
                        <a:pt x="96366" y="47887"/>
                      </a:lnTo>
                      <a:lnTo>
                        <a:pt x="109964" y="63062"/>
                      </a:lnTo>
                      <a:lnTo>
                        <a:pt x="126321" y="74886"/>
                      </a:lnTo>
                      <a:lnTo>
                        <a:pt x="153319" y="72915"/>
                      </a:lnTo>
                    </a:path>
                  </a:pathLst>
                </a:custGeom>
                <a:noFill/>
                <a:ln cap="flat" cmpd="sng" w="28575">
                  <a:solidFill>
                    <a:schemeClr val="dk1"/>
                  </a:solidFill>
                  <a:prstDash val="solid"/>
                  <a:round/>
                  <a:headEnd len="med" w="med" type="none"/>
                  <a:tailEnd len="med" w="med" type="none"/>
                </a:ln>
              </p:spPr>
            </p:sp>
            <p:sp>
              <p:nvSpPr>
                <p:cNvPr id="1195" name="Google Shape;1195;p17"/>
                <p:cNvSpPr/>
                <p:nvPr/>
              </p:nvSpPr>
              <p:spPr>
                <a:xfrm>
                  <a:off x="5926050" y="-67150"/>
                  <a:ext cx="1689875" cy="793200"/>
                </a:xfrm>
                <a:custGeom>
                  <a:rect b="b" l="l" r="r" t="t"/>
                  <a:pathLst>
                    <a:path extrusionOk="0" h="31728" w="67595">
                      <a:moveTo>
                        <a:pt x="0" y="0"/>
                      </a:moveTo>
                      <a:lnTo>
                        <a:pt x="38429" y="14189"/>
                      </a:lnTo>
                      <a:lnTo>
                        <a:pt x="67595" y="31728"/>
                      </a:lnTo>
                    </a:path>
                  </a:pathLst>
                </a:custGeom>
                <a:noFill/>
                <a:ln cap="flat" cmpd="sng" w="28575">
                  <a:solidFill>
                    <a:schemeClr val="dk1"/>
                  </a:solidFill>
                  <a:prstDash val="solid"/>
                  <a:round/>
                  <a:headEnd len="med" w="med" type="none"/>
                  <a:tailEnd len="med" w="med" type="none"/>
                </a:ln>
              </p:spPr>
            </p:sp>
            <p:sp>
              <p:nvSpPr>
                <p:cNvPr id="1196" name="Google Shape;1196;p17"/>
                <p:cNvSpPr/>
                <p:nvPr/>
              </p:nvSpPr>
              <p:spPr>
                <a:xfrm>
                  <a:off x="7512450" y="-69575"/>
                  <a:ext cx="743950" cy="1221825"/>
                </a:xfrm>
                <a:custGeom>
                  <a:rect b="b" l="l" r="r" t="t"/>
                  <a:pathLst>
                    <a:path extrusionOk="0" h="48873" w="29758">
                      <a:moveTo>
                        <a:pt x="0" y="48873"/>
                      </a:moveTo>
                      <a:lnTo>
                        <a:pt x="3745" y="31728"/>
                      </a:lnTo>
                      <a:lnTo>
                        <a:pt x="29758" y="0"/>
                      </a:lnTo>
                    </a:path>
                  </a:pathLst>
                </a:custGeom>
                <a:noFill/>
                <a:ln cap="flat" cmpd="sng" w="28575">
                  <a:solidFill>
                    <a:schemeClr val="dk1"/>
                  </a:solidFill>
                  <a:prstDash val="solid"/>
                  <a:round/>
                  <a:headEnd len="med" w="med" type="none"/>
                  <a:tailEnd len="med" w="med" type="none"/>
                </a:ln>
              </p:spPr>
            </p:sp>
            <p:sp>
              <p:nvSpPr>
                <p:cNvPr id="1197" name="Google Shape;1197;p17"/>
                <p:cNvSpPr/>
                <p:nvPr/>
              </p:nvSpPr>
              <p:spPr>
                <a:xfrm rot="843425">
                  <a:off x="7812999" y="-167612"/>
                  <a:ext cx="261137" cy="364592"/>
                </a:xfrm>
                <a:custGeom>
                  <a:rect b="b" l="l" r="r" t="t"/>
                  <a:pathLst>
                    <a:path extrusionOk="0" h="14583" w="10445">
                      <a:moveTo>
                        <a:pt x="0" y="0"/>
                      </a:moveTo>
                      <a:lnTo>
                        <a:pt x="10445" y="14583"/>
                      </a:lnTo>
                    </a:path>
                  </a:pathLst>
                </a:custGeom>
                <a:noFill/>
                <a:ln cap="flat" cmpd="sng" w="28575">
                  <a:solidFill>
                    <a:schemeClr val="dk1"/>
                  </a:solidFill>
                  <a:prstDash val="solid"/>
                  <a:round/>
                  <a:headEnd len="med" w="med" type="none"/>
                  <a:tailEnd len="med" w="med" type="none"/>
                </a:ln>
              </p:spPr>
            </p:sp>
          </p:grpSp>
          <p:sp>
            <p:nvSpPr>
              <p:cNvPr id="1198" name="Google Shape;1198;p17"/>
              <p:cNvSpPr/>
              <p:nvPr/>
            </p:nvSpPr>
            <p:spPr>
              <a:xfrm>
                <a:off x="8788750" y="169300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17"/>
              <p:cNvSpPr/>
              <p:nvPr/>
            </p:nvSpPr>
            <p:spPr>
              <a:xfrm>
                <a:off x="8172900" y="172750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17"/>
              <p:cNvSpPr/>
              <p:nvPr/>
            </p:nvSpPr>
            <p:spPr>
              <a:xfrm>
                <a:off x="7897025" y="967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17"/>
              <p:cNvSpPr/>
              <p:nvPr/>
            </p:nvSpPr>
            <p:spPr>
              <a:xfrm>
                <a:off x="6758950" y="1903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17"/>
              <p:cNvSpPr/>
              <p:nvPr/>
            </p:nvSpPr>
            <p:spPr>
              <a:xfrm>
                <a:off x="7808150" y="1478550"/>
                <a:ext cx="138000" cy="138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17"/>
              <p:cNvSpPr/>
              <p:nvPr/>
            </p:nvSpPr>
            <p:spPr>
              <a:xfrm>
                <a:off x="7419125" y="1087025"/>
                <a:ext cx="182100" cy="182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17"/>
              <p:cNvSpPr/>
              <p:nvPr/>
            </p:nvSpPr>
            <p:spPr>
              <a:xfrm>
                <a:off x="7551950" y="655800"/>
                <a:ext cx="138000" cy="138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17"/>
              <p:cNvSpPr/>
              <p:nvPr/>
            </p:nvSpPr>
            <p:spPr>
              <a:xfrm>
                <a:off x="6473000" y="650850"/>
                <a:ext cx="138000" cy="138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17"/>
              <p:cNvSpPr/>
              <p:nvPr/>
            </p:nvSpPr>
            <p:spPr>
              <a:xfrm>
                <a:off x="5418675" y="163125"/>
                <a:ext cx="138000" cy="138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17"/>
              <p:cNvSpPr/>
              <p:nvPr/>
            </p:nvSpPr>
            <p:spPr>
              <a:xfrm rot="283934">
                <a:off x="6596289" y="-122138"/>
                <a:ext cx="261127" cy="364578"/>
              </a:xfrm>
              <a:custGeom>
                <a:rect b="b" l="l" r="r" t="t"/>
                <a:pathLst>
                  <a:path extrusionOk="0" h="14583" w="10445">
                    <a:moveTo>
                      <a:pt x="0" y="0"/>
                    </a:moveTo>
                    <a:lnTo>
                      <a:pt x="10445" y="14583"/>
                    </a:lnTo>
                  </a:path>
                </a:pathLst>
              </a:custGeom>
              <a:noFill/>
              <a:ln cap="flat" cmpd="sng" w="28575">
                <a:solidFill>
                  <a:schemeClr val="dk1"/>
                </a:solidFill>
                <a:prstDash val="solid"/>
                <a:round/>
                <a:headEnd len="med" w="med" type="none"/>
                <a:tailEnd len="med" w="med" type="none"/>
              </a:ln>
            </p:spPr>
          </p:sp>
        </p:grpSp>
      </p:grpSp>
      <p:sp>
        <p:nvSpPr>
          <p:cNvPr id="1208" name="Google Shape;1208;p1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
  <p:cSld name="CUSTOM_1_1">
    <p:bg>
      <p:bgPr>
        <a:blipFill>
          <a:blip r:embed="rId2">
            <a:alphaModFix/>
          </a:blip>
          <a:stretch>
            <a:fillRect/>
          </a:stretch>
        </a:blipFill>
      </p:bgPr>
    </p:bg>
    <p:spTree>
      <p:nvGrpSpPr>
        <p:cNvPr id="1209" name="Shape 1209"/>
        <p:cNvGrpSpPr/>
        <p:nvPr/>
      </p:nvGrpSpPr>
      <p:grpSpPr>
        <a:xfrm>
          <a:off x="0" y="0"/>
          <a:ext cx="0" cy="0"/>
          <a:chOff x="0" y="0"/>
          <a:chExt cx="0" cy="0"/>
        </a:xfrm>
      </p:grpSpPr>
      <p:sp>
        <p:nvSpPr>
          <p:cNvPr id="1210" name="Google Shape;1210;p18"/>
          <p:cNvSpPr txBox="1"/>
          <p:nvPr>
            <p:ph type="ctrTitle"/>
          </p:nvPr>
        </p:nvSpPr>
        <p:spPr>
          <a:xfrm>
            <a:off x="674501" y="2589600"/>
            <a:ext cx="2302500" cy="3864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1211" name="Google Shape;1211;p18"/>
          <p:cNvSpPr txBox="1"/>
          <p:nvPr>
            <p:ph idx="1" type="subTitle"/>
          </p:nvPr>
        </p:nvSpPr>
        <p:spPr>
          <a:xfrm>
            <a:off x="674501" y="2997303"/>
            <a:ext cx="2302500" cy="7602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000"/>
              <a:buFont typeface="Raleway Medium"/>
              <a:buNone/>
              <a:defRPr sz="1400">
                <a:solidFill>
                  <a:schemeClr val="dk1"/>
                </a:solidFill>
                <a:latin typeface="Raleway Medium"/>
                <a:ea typeface="Raleway Medium"/>
                <a:cs typeface="Raleway Medium"/>
                <a:sym typeface="Raleway Medium"/>
              </a:defRPr>
            </a:lvl1pPr>
            <a:lvl2pPr lvl="1"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2pPr>
            <a:lvl3pPr lvl="2"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3pPr>
            <a:lvl4pPr lvl="3"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4pPr>
            <a:lvl5pPr lvl="4"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5pPr>
            <a:lvl6pPr lvl="5"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6pPr>
            <a:lvl7pPr lvl="6"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7pPr>
            <a:lvl8pPr lvl="7"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8pPr>
            <a:lvl9pPr lvl="8"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9pPr>
          </a:lstStyle>
          <a:p/>
        </p:txBody>
      </p:sp>
      <p:sp>
        <p:nvSpPr>
          <p:cNvPr id="1212" name="Google Shape;1212;p18"/>
          <p:cNvSpPr txBox="1"/>
          <p:nvPr>
            <p:ph idx="2" type="ctrTitle"/>
          </p:nvPr>
        </p:nvSpPr>
        <p:spPr>
          <a:xfrm>
            <a:off x="3420738" y="2589600"/>
            <a:ext cx="2302500" cy="3864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1213" name="Google Shape;1213;p18"/>
          <p:cNvSpPr txBox="1"/>
          <p:nvPr>
            <p:ph idx="3" type="subTitle"/>
          </p:nvPr>
        </p:nvSpPr>
        <p:spPr>
          <a:xfrm>
            <a:off x="3420738" y="2997303"/>
            <a:ext cx="2302500" cy="7602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000"/>
              <a:buFont typeface="Raleway Medium"/>
              <a:buNone/>
              <a:defRPr sz="1400">
                <a:solidFill>
                  <a:schemeClr val="dk1"/>
                </a:solidFill>
                <a:latin typeface="Raleway Medium"/>
                <a:ea typeface="Raleway Medium"/>
                <a:cs typeface="Raleway Medium"/>
                <a:sym typeface="Raleway Medium"/>
              </a:defRPr>
            </a:lvl1pPr>
            <a:lvl2pPr lvl="1"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2pPr>
            <a:lvl3pPr lvl="2"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3pPr>
            <a:lvl4pPr lvl="3"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4pPr>
            <a:lvl5pPr lvl="4"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5pPr>
            <a:lvl6pPr lvl="5"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6pPr>
            <a:lvl7pPr lvl="6"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7pPr>
            <a:lvl8pPr lvl="7"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8pPr>
            <a:lvl9pPr lvl="8"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9pPr>
          </a:lstStyle>
          <a:p/>
        </p:txBody>
      </p:sp>
      <p:sp>
        <p:nvSpPr>
          <p:cNvPr id="1214" name="Google Shape;1214;p18"/>
          <p:cNvSpPr txBox="1"/>
          <p:nvPr>
            <p:ph idx="4" type="ctrTitle"/>
          </p:nvPr>
        </p:nvSpPr>
        <p:spPr>
          <a:xfrm>
            <a:off x="6166953" y="2589600"/>
            <a:ext cx="2302500" cy="3864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1215" name="Google Shape;1215;p18"/>
          <p:cNvSpPr txBox="1"/>
          <p:nvPr>
            <p:ph idx="5" type="subTitle"/>
          </p:nvPr>
        </p:nvSpPr>
        <p:spPr>
          <a:xfrm>
            <a:off x="6166953" y="2997303"/>
            <a:ext cx="2302500" cy="7602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000"/>
              <a:buFont typeface="Raleway Medium"/>
              <a:buNone/>
              <a:defRPr sz="1400">
                <a:solidFill>
                  <a:schemeClr val="dk1"/>
                </a:solidFill>
                <a:latin typeface="Raleway Medium"/>
                <a:ea typeface="Raleway Medium"/>
                <a:cs typeface="Raleway Medium"/>
                <a:sym typeface="Raleway Medium"/>
              </a:defRPr>
            </a:lvl1pPr>
            <a:lvl2pPr lvl="1"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2pPr>
            <a:lvl3pPr lvl="2"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3pPr>
            <a:lvl4pPr lvl="3"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4pPr>
            <a:lvl5pPr lvl="4"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5pPr>
            <a:lvl6pPr lvl="5"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6pPr>
            <a:lvl7pPr lvl="6"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7pPr>
            <a:lvl8pPr lvl="7"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8pPr>
            <a:lvl9pPr lvl="8"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9pPr>
          </a:lstStyle>
          <a:p/>
        </p:txBody>
      </p:sp>
      <p:sp>
        <p:nvSpPr>
          <p:cNvPr id="1216" name="Google Shape;1216;p18"/>
          <p:cNvSpPr txBox="1"/>
          <p:nvPr>
            <p:ph idx="6" type="ctrTitle"/>
          </p:nvPr>
        </p:nvSpPr>
        <p:spPr>
          <a:xfrm>
            <a:off x="851625" y="540650"/>
            <a:ext cx="7525500" cy="573300"/>
          </a:xfrm>
          <a:prstGeom prst="rect">
            <a:avLst/>
          </a:prstGeom>
          <a:effectLst>
            <a:outerShdw blurRad="28575" rotWithShape="0" algn="bl" dir="9480000" dist="28575">
              <a:srgbClr val="000000">
                <a:alpha val="74000"/>
              </a:srgbClr>
            </a:outerShdw>
          </a:effectLst>
        </p:spPr>
        <p:txBody>
          <a:bodyPr anchorCtr="0" anchor="t" bIns="91425" lIns="91425" spcFirstLastPara="1" rIns="91425" wrap="square" tIns="91425">
            <a:noAutofit/>
          </a:bodyPr>
          <a:lstStyle>
            <a:lvl1pPr lvl="0" rtl="0">
              <a:spcBef>
                <a:spcPts val="0"/>
              </a:spcBef>
              <a:spcAft>
                <a:spcPts val="0"/>
              </a:spcAft>
              <a:buClr>
                <a:schemeClr val="lt2"/>
              </a:buClr>
              <a:buSzPts val="2500"/>
              <a:buNone/>
              <a:defRPr sz="3000"/>
            </a:lvl1pPr>
            <a:lvl2pPr lvl="1" rtl="0" algn="ctr">
              <a:spcBef>
                <a:spcPts val="0"/>
              </a:spcBef>
              <a:spcAft>
                <a:spcPts val="0"/>
              </a:spcAft>
              <a:buClr>
                <a:schemeClr val="lt2"/>
              </a:buClr>
              <a:buSzPts val="2500"/>
              <a:buNone/>
              <a:defRPr sz="2500">
                <a:solidFill>
                  <a:schemeClr val="lt2"/>
                </a:solidFill>
              </a:defRPr>
            </a:lvl2pPr>
            <a:lvl3pPr lvl="2" rtl="0" algn="ctr">
              <a:spcBef>
                <a:spcPts val="0"/>
              </a:spcBef>
              <a:spcAft>
                <a:spcPts val="0"/>
              </a:spcAft>
              <a:buClr>
                <a:schemeClr val="lt2"/>
              </a:buClr>
              <a:buSzPts val="2500"/>
              <a:buNone/>
              <a:defRPr sz="2500">
                <a:solidFill>
                  <a:schemeClr val="lt2"/>
                </a:solidFill>
              </a:defRPr>
            </a:lvl3pPr>
            <a:lvl4pPr lvl="3" rtl="0" algn="ctr">
              <a:spcBef>
                <a:spcPts val="0"/>
              </a:spcBef>
              <a:spcAft>
                <a:spcPts val="0"/>
              </a:spcAft>
              <a:buClr>
                <a:schemeClr val="lt2"/>
              </a:buClr>
              <a:buSzPts val="2500"/>
              <a:buNone/>
              <a:defRPr sz="2500">
                <a:solidFill>
                  <a:schemeClr val="lt2"/>
                </a:solidFill>
              </a:defRPr>
            </a:lvl4pPr>
            <a:lvl5pPr lvl="4" rtl="0" algn="ctr">
              <a:spcBef>
                <a:spcPts val="0"/>
              </a:spcBef>
              <a:spcAft>
                <a:spcPts val="0"/>
              </a:spcAft>
              <a:buClr>
                <a:schemeClr val="lt2"/>
              </a:buClr>
              <a:buSzPts val="2500"/>
              <a:buNone/>
              <a:defRPr sz="2500">
                <a:solidFill>
                  <a:schemeClr val="lt2"/>
                </a:solidFill>
              </a:defRPr>
            </a:lvl5pPr>
            <a:lvl6pPr lvl="5" rtl="0" algn="ctr">
              <a:spcBef>
                <a:spcPts val="0"/>
              </a:spcBef>
              <a:spcAft>
                <a:spcPts val="0"/>
              </a:spcAft>
              <a:buClr>
                <a:schemeClr val="lt2"/>
              </a:buClr>
              <a:buSzPts val="2500"/>
              <a:buNone/>
              <a:defRPr sz="2500">
                <a:solidFill>
                  <a:schemeClr val="lt2"/>
                </a:solidFill>
              </a:defRPr>
            </a:lvl6pPr>
            <a:lvl7pPr lvl="6" rtl="0" algn="ctr">
              <a:spcBef>
                <a:spcPts val="0"/>
              </a:spcBef>
              <a:spcAft>
                <a:spcPts val="0"/>
              </a:spcAft>
              <a:buClr>
                <a:schemeClr val="lt2"/>
              </a:buClr>
              <a:buSzPts val="2500"/>
              <a:buNone/>
              <a:defRPr sz="2500">
                <a:solidFill>
                  <a:schemeClr val="lt2"/>
                </a:solidFill>
              </a:defRPr>
            </a:lvl7pPr>
            <a:lvl8pPr lvl="7" rtl="0" algn="ctr">
              <a:spcBef>
                <a:spcPts val="0"/>
              </a:spcBef>
              <a:spcAft>
                <a:spcPts val="0"/>
              </a:spcAft>
              <a:buClr>
                <a:schemeClr val="lt2"/>
              </a:buClr>
              <a:buSzPts val="2500"/>
              <a:buNone/>
              <a:defRPr sz="2500">
                <a:solidFill>
                  <a:schemeClr val="lt2"/>
                </a:solidFill>
              </a:defRPr>
            </a:lvl8pPr>
            <a:lvl9pPr lvl="8" rtl="0" algn="ctr">
              <a:spcBef>
                <a:spcPts val="0"/>
              </a:spcBef>
              <a:spcAft>
                <a:spcPts val="0"/>
              </a:spcAft>
              <a:buClr>
                <a:schemeClr val="lt2"/>
              </a:buClr>
              <a:buSzPts val="2500"/>
              <a:buNone/>
              <a:defRPr sz="2500">
                <a:solidFill>
                  <a:schemeClr val="lt2"/>
                </a:solidFill>
              </a:defRPr>
            </a:lvl9pPr>
          </a:lstStyle>
          <a:p/>
        </p:txBody>
      </p:sp>
      <p:grpSp>
        <p:nvGrpSpPr>
          <p:cNvPr id="1217" name="Google Shape;1217;p18"/>
          <p:cNvGrpSpPr/>
          <p:nvPr/>
        </p:nvGrpSpPr>
        <p:grpSpPr>
          <a:xfrm flipH="1">
            <a:off x="4407975" y="4572000"/>
            <a:ext cx="216300" cy="216300"/>
            <a:chOff x="113450" y="3828000"/>
            <a:chExt cx="216300" cy="216300"/>
          </a:xfrm>
        </p:grpSpPr>
        <p:sp>
          <p:nvSpPr>
            <p:cNvPr id="1218" name="Google Shape;1218;p18"/>
            <p:cNvSpPr/>
            <p:nvPr/>
          </p:nvSpPr>
          <p:spPr>
            <a:xfrm>
              <a:off x="113450" y="382800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18"/>
            <p:cNvSpPr/>
            <p:nvPr/>
          </p:nvSpPr>
          <p:spPr>
            <a:xfrm>
              <a:off x="113450" y="382800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20" name="Google Shape;1220;p18"/>
          <p:cNvGrpSpPr/>
          <p:nvPr/>
        </p:nvGrpSpPr>
        <p:grpSpPr>
          <a:xfrm flipH="1" rot="5400000">
            <a:off x="610625" y="3407525"/>
            <a:ext cx="477825" cy="2119625"/>
            <a:chOff x="7217125" y="3042925"/>
            <a:chExt cx="477825" cy="2119625"/>
          </a:xfrm>
        </p:grpSpPr>
        <p:grpSp>
          <p:nvGrpSpPr>
            <p:cNvPr id="1221" name="Google Shape;1221;p18"/>
            <p:cNvGrpSpPr/>
            <p:nvPr/>
          </p:nvGrpSpPr>
          <p:grpSpPr>
            <a:xfrm>
              <a:off x="7217125" y="3042925"/>
              <a:ext cx="477825" cy="2119625"/>
              <a:chOff x="7217125" y="3042925"/>
              <a:chExt cx="477825" cy="2119625"/>
            </a:xfrm>
          </p:grpSpPr>
          <p:sp>
            <p:nvSpPr>
              <p:cNvPr id="1222" name="Google Shape;1222;p18"/>
              <p:cNvSpPr/>
              <p:nvPr/>
            </p:nvSpPr>
            <p:spPr>
              <a:xfrm>
                <a:off x="7307175" y="3122875"/>
                <a:ext cx="320225" cy="2039675"/>
              </a:xfrm>
              <a:custGeom>
                <a:rect b="b" l="l" r="r" t="t"/>
                <a:pathLst>
                  <a:path extrusionOk="0" h="81587" w="12809">
                    <a:moveTo>
                      <a:pt x="1182" y="0"/>
                    </a:moveTo>
                    <a:lnTo>
                      <a:pt x="0" y="22860"/>
                    </a:lnTo>
                    <a:lnTo>
                      <a:pt x="12415" y="64048"/>
                    </a:lnTo>
                    <a:lnTo>
                      <a:pt x="12809" y="81587"/>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1223" name="Google Shape;1223;p18"/>
              <p:cNvSpPr/>
              <p:nvPr/>
            </p:nvSpPr>
            <p:spPr>
              <a:xfrm>
                <a:off x="7251600" y="30429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18"/>
              <p:cNvSpPr/>
              <p:nvPr/>
            </p:nvSpPr>
            <p:spPr>
              <a:xfrm>
                <a:off x="7217125" y="3609500"/>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18"/>
              <p:cNvSpPr/>
              <p:nvPr/>
            </p:nvSpPr>
            <p:spPr>
              <a:xfrm>
                <a:off x="7517650" y="4594850"/>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26" name="Google Shape;1226;p18"/>
            <p:cNvGrpSpPr/>
            <p:nvPr/>
          </p:nvGrpSpPr>
          <p:grpSpPr>
            <a:xfrm>
              <a:off x="7217125" y="3042925"/>
              <a:ext cx="477825" cy="2119625"/>
              <a:chOff x="7217125" y="3042925"/>
              <a:chExt cx="477825" cy="2119625"/>
            </a:xfrm>
          </p:grpSpPr>
          <p:sp>
            <p:nvSpPr>
              <p:cNvPr id="1227" name="Google Shape;1227;p18"/>
              <p:cNvSpPr/>
              <p:nvPr/>
            </p:nvSpPr>
            <p:spPr>
              <a:xfrm>
                <a:off x="7307175" y="3122875"/>
                <a:ext cx="320225" cy="2039675"/>
              </a:xfrm>
              <a:custGeom>
                <a:rect b="b" l="l" r="r" t="t"/>
                <a:pathLst>
                  <a:path extrusionOk="0" h="81587" w="12809">
                    <a:moveTo>
                      <a:pt x="1182" y="0"/>
                    </a:moveTo>
                    <a:lnTo>
                      <a:pt x="0" y="22860"/>
                    </a:lnTo>
                    <a:lnTo>
                      <a:pt x="12415" y="64048"/>
                    </a:lnTo>
                    <a:lnTo>
                      <a:pt x="12809" y="81587"/>
                    </a:lnTo>
                  </a:path>
                </a:pathLst>
              </a:custGeom>
              <a:noFill/>
              <a:ln cap="flat" cmpd="sng" w="28575">
                <a:solidFill>
                  <a:schemeClr val="dk1"/>
                </a:solidFill>
                <a:prstDash val="solid"/>
                <a:round/>
                <a:headEnd len="med" w="med" type="none"/>
                <a:tailEnd len="med" w="med" type="none"/>
              </a:ln>
            </p:spPr>
          </p:sp>
          <p:sp>
            <p:nvSpPr>
              <p:cNvPr id="1228" name="Google Shape;1228;p18"/>
              <p:cNvSpPr/>
              <p:nvPr/>
            </p:nvSpPr>
            <p:spPr>
              <a:xfrm>
                <a:off x="7251600" y="30429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18"/>
              <p:cNvSpPr/>
              <p:nvPr/>
            </p:nvSpPr>
            <p:spPr>
              <a:xfrm>
                <a:off x="7217125" y="3609500"/>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18"/>
              <p:cNvSpPr/>
              <p:nvPr/>
            </p:nvSpPr>
            <p:spPr>
              <a:xfrm>
                <a:off x="7517650" y="4594850"/>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231" name="Google Shape;1231;p18"/>
          <p:cNvGrpSpPr/>
          <p:nvPr/>
        </p:nvGrpSpPr>
        <p:grpSpPr>
          <a:xfrm flipH="1">
            <a:off x="6113285" y="-384978"/>
            <a:ext cx="2853350" cy="1563276"/>
            <a:chOff x="5103300" y="-193866"/>
            <a:chExt cx="3901750" cy="2137666"/>
          </a:xfrm>
        </p:grpSpPr>
        <p:grpSp>
          <p:nvGrpSpPr>
            <p:cNvPr id="1232" name="Google Shape;1232;p18"/>
            <p:cNvGrpSpPr/>
            <p:nvPr/>
          </p:nvGrpSpPr>
          <p:grpSpPr>
            <a:xfrm>
              <a:off x="5103300" y="-193866"/>
              <a:ext cx="3901750" cy="2137666"/>
              <a:chOff x="5103300" y="-193866"/>
              <a:chExt cx="3901750" cy="2137666"/>
            </a:xfrm>
          </p:grpSpPr>
          <p:grpSp>
            <p:nvGrpSpPr>
              <p:cNvPr id="1233" name="Google Shape;1233;p18"/>
              <p:cNvGrpSpPr/>
              <p:nvPr/>
            </p:nvGrpSpPr>
            <p:grpSpPr>
              <a:xfrm>
                <a:off x="5103300" y="-193866"/>
                <a:ext cx="3832975" cy="2026966"/>
                <a:chOff x="5103300" y="-193866"/>
                <a:chExt cx="3832975" cy="2026966"/>
              </a:xfrm>
            </p:grpSpPr>
            <p:sp>
              <p:nvSpPr>
                <p:cNvPr id="1234" name="Google Shape;1234;p18"/>
                <p:cNvSpPr/>
                <p:nvPr/>
              </p:nvSpPr>
              <p:spPr>
                <a:xfrm>
                  <a:off x="5103300" y="-39050"/>
                  <a:ext cx="3832975" cy="1872150"/>
                </a:xfrm>
                <a:custGeom>
                  <a:rect b="b" l="l" r="r" t="t"/>
                  <a:pathLst>
                    <a:path extrusionOk="0" h="74886" w="153319">
                      <a:moveTo>
                        <a:pt x="0" y="0"/>
                      </a:moveTo>
                      <a:lnTo>
                        <a:pt x="14977" y="11232"/>
                      </a:lnTo>
                      <a:lnTo>
                        <a:pt x="96366" y="47887"/>
                      </a:lnTo>
                      <a:lnTo>
                        <a:pt x="109964" y="63062"/>
                      </a:lnTo>
                      <a:lnTo>
                        <a:pt x="126321" y="74886"/>
                      </a:lnTo>
                      <a:lnTo>
                        <a:pt x="153319" y="72915"/>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1235" name="Google Shape;1235;p18"/>
                <p:cNvSpPr/>
                <p:nvPr/>
              </p:nvSpPr>
              <p:spPr>
                <a:xfrm>
                  <a:off x="5926050" y="-67150"/>
                  <a:ext cx="1689875" cy="793200"/>
                </a:xfrm>
                <a:custGeom>
                  <a:rect b="b" l="l" r="r" t="t"/>
                  <a:pathLst>
                    <a:path extrusionOk="0" h="31728" w="67595">
                      <a:moveTo>
                        <a:pt x="0" y="0"/>
                      </a:moveTo>
                      <a:lnTo>
                        <a:pt x="38429" y="14189"/>
                      </a:lnTo>
                      <a:lnTo>
                        <a:pt x="67595" y="31728"/>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1236" name="Google Shape;1236;p18"/>
                <p:cNvSpPr/>
                <p:nvPr/>
              </p:nvSpPr>
              <p:spPr>
                <a:xfrm>
                  <a:off x="7512450" y="-69575"/>
                  <a:ext cx="743950" cy="1221825"/>
                </a:xfrm>
                <a:custGeom>
                  <a:rect b="b" l="l" r="r" t="t"/>
                  <a:pathLst>
                    <a:path extrusionOk="0" h="48873" w="29758">
                      <a:moveTo>
                        <a:pt x="0" y="48873"/>
                      </a:moveTo>
                      <a:lnTo>
                        <a:pt x="3745" y="31728"/>
                      </a:lnTo>
                      <a:lnTo>
                        <a:pt x="29758" y="0"/>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1237" name="Google Shape;1237;p18"/>
                <p:cNvSpPr/>
                <p:nvPr/>
              </p:nvSpPr>
              <p:spPr>
                <a:xfrm rot="843425">
                  <a:off x="7812999" y="-167612"/>
                  <a:ext cx="261137" cy="364592"/>
                </a:xfrm>
                <a:custGeom>
                  <a:rect b="b" l="l" r="r" t="t"/>
                  <a:pathLst>
                    <a:path extrusionOk="0" h="14583" w="10445">
                      <a:moveTo>
                        <a:pt x="0" y="0"/>
                      </a:moveTo>
                      <a:lnTo>
                        <a:pt x="10445" y="14583"/>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grpSp>
          <p:sp>
            <p:nvSpPr>
              <p:cNvPr id="1238" name="Google Shape;1238;p18"/>
              <p:cNvSpPr/>
              <p:nvPr/>
            </p:nvSpPr>
            <p:spPr>
              <a:xfrm>
                <a:off x="8788750" y="169300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18"/>
              <p:cNvSpPr/>
              <p:nvPr/>
            </p:nvSpPr>
            <p:spPr>
              <a:xfrm>
                <a:off x="8172900" y="172750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18"/>
              <p:cNvSpPr/>
              <p:nvPr/>
            </p:nvSpPr>
            <p:spPr>
              <a:xfrm>
                <a:off x="7897025" y="9675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18"/>
              <p:cNvSpPr/>
              <p:nvPr/>
            </p:nvSpPr>
            <p:spPr>
              <a:xfrm>
                <a:off x="6758950" y="19035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18"/>
              <p:cNvSpPr/>
              <p:nvPr/>
            </p:nvSpPr>
            <p:spPr>
              <a:xfrm>
                <a:off x="7808150" y="1478550"/>
                <a:ext cx="138000" cy="1380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18"/>
              <p:cNvSpPr/>
              <p:nvPr/>
            </p:nvSpPr>
            <p:spPr>
              <a:xfrm>
                <a:off x="7419125" y="1087025"/>
                <a:ext cx="182100" cy="182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18"/>
              <p:cNvSpPr/>
              <p:nvPr/>
            </p:nvSpPr>
            <p:spPr>
              <a:xfrm>
                <a:off x="7551950" y="655800"/>
                <a:ext cx="138000" cy="1380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18"/>
              <p:cNvSpPr/>
              <p:nvPr/>
            </p:nvSpPr>
            <p:spPr>
              <a:xfrm>
                <a:off x="6473000" y="650850"/>
                <a:ext cx="138000" cy="1380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18"/>
              <p:cNvSpPr/>
              <p:nvPr/>
            </p:nvSpPr>
            <p:spPr>
              <a:xfrm>
                <a:off x="5418675" y="163125"/>
                <a:ext cx="138000" cy="1380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18"/>
              <p:cNvSpPr/>
              <p:nvPr/>
            </p:nvSpPr>
            <p:spPr>
              <a:xfrm rot="283934">
                <a:off x="6596289" y="-122138"/>
                <a:ext cx="261127" cy="364578"/>
              </a:xfrm>
              <a:custGeom>
                <a:rect b="b" l="l" r="r" t="t"/>
                <a:pathLst>
                  <a:path extrusionOk="0" h="14583" w="10445">
                    <a:moveTo>
                      <a:pt x="0" y="0"/>
                    </a:moveTo>
                    <a:lnTo>
                      <a:pt x="10445" y="14583"/>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grpSp>
        <p:grpSp>
          <p:nvGrpSpPr>
            <p:cNvPr id="1248" name="Google Shape;1248;p18"/>
            <p:cNvGrpSpPr/>
            <p:nvPr/>
          </p:nvGrpSpPr>
          <p:grpSpPr>
            <a:xfrm>
              <a:off x="5103300" y="-193866"/>
              <a:ext cx="3901750" cy="2137666"/>
              <a:chOff x="5103300" y="-193866"/>
              <a:chExt cx="3901750" cy="2137666"/>
            </a:xfrm>
          </p:grpSpPr>
          <p:grpSp>
            <p:nvGrpSpPr>
              <p:cNvPr id="1249" name="Google Shape;1249;p18"/>
              <p:cNvGrpSpPr/>
              <p:nvPr/>
            </p:nvGrpSpPr>
            <p:grpSpPr>
              <a:xfrm>
                <a:off x="5103300" y="-193866"/>
                <a:ext cx="3832975" cy="2026966"/>
                <a:chOff x="5103300" y="-193866"/>
                <a:chExt cx="3832975" cy="2026966"/>
              </a:xfrm>
            </p:grpSpPr>
            <p:sp>
              <p:nvSpPr>
                <p:cNvPr id="1250" name="Google Shape;1250;p18"/>
                <p:cNvSpPr/>
                <p:nvPr/>
              </p:nvSpPr>
              <p:spPr>
                <a:xfrm>
                  <a:off x="5103300" y="-39050"/>
                  <a:ext cx="3832975" cy="1872150"/>
                </a:xfrm>
                <a:custGeom>
                  <a:rect b="b" l="l" r="r" t="t"/>
                  <a:pathLst>
                    <a:path extrusionOk="0" h="74886" w="153319">
                      <a:moveTo>
                        <a:pt x="0" y="0"/>
                      </a:moveTo>
                      <a:lnTo>
                        <a:pt x="14977" y="11232"/>
                      </a:lnTo>
                      <a:lnTo>
                        <a:pt x="96366" y="47887"/>
                      </a:lnTo>
                      <a:lnTo>
                        <a:pt x="109964" y="63062"/>
                      </a:lnTo>
                      <a:lnTo>
                        <a:pt x="126321" y="74886"/>
                      </a:lnTo>
                      <a:lnTo>
                        <a:pt x="153319" y="72915"/>
                      </a:lnTo>
                    </a:path>
                  </a:pathLst>
                </a:custGeom>
                <a:noFill/>
                <a:ln cap="flat" cmpd="sng" w="28575">
                  <a:solidFill>
                    <a:schemeClr val="dk1"/>
                  </a:solidFill>
                  <a:prstDash val="solid"/>
                  <a:round/>
                  <a:headEnd len="med" w="med" type="none"/>
                  <a:tailEnd len="med" w="med" type="none"/>
                </a:ln>
              </p:spPr>
            </p:sp>
            <p:sp>
              <p:nvSpPr>
                <p:cNvPr id="1251" name="Google Shape;1251;p18"/>
                <p:cNvSpPr/>
                <p:nvPr/>
              </p:nvSpPr>
              <p:spPr>
                <a:xfrm>
                  <a:off x="5926050" y="-67150"/>
                  <a:ext cx="1689875" cy="793200"/>
                </a:xfrm>
                <a:custGeom>
                  <a:rect b="b" l="l" r="r" t="t"/>
                  <a:pathLst>
                    <a:path extrusionOk="0" h="31728" w="67595">
                      <a:moveTo>
                        <a:pt x="0" y="0"/>
                      </a:moveTo>
                      <a:lnTo>
                        <a:pt x="38429" y="14189"/>
                      </a:lnTo>
                      <a:lnTo>
                        <a:pt x="67595" y="31728"/>
                      </a:lnTo>
                    </a:path>
                  </a:pathLst>
                </a:custGeom>
                <a:noFill/>
                <a:ln cap="flat" cmpd="sng" w="28575">
                  <a:solidFill>
                    <a:schemeClr val="dk1"/>
                  </a:solidFill>
                  <a:prstDash val="solid"/>
                  <a:round/>
                  <a:headEnd len="med" w="med" type="none"/>
                  <a:tailEnd len="med" w="med" type="none"/>
                </a:ln>
              </p:spPr>
            </p:sp>
            <p:sp>
              <p:nvSpPr>
                <p:cNvPr id="1252" name="Google Shape;1252;p18"/>
                <p:cNvSpPr/>
                <p:nvPr/>
              </p:nvSpPr>
              <p:spPr>
                <a:xfrm>
                  <a:off x="7512450" y="-69575"/>
                  <a:ext cx="743950" cy="1221825"/>
                </a:xfrm>
                <a:custGeom>
                  <a:rect b="b" l="l" r="r" t="t"/>
                  <a:pathLst>
                    <a:path extrusionOk="0" h="48873" w="29758">
                      <a:moveTo>
                        <a:pt x="0" y="48873"/>
                      </a:moveTo>
                      <a:lnTo>
                        <a:pt x="3745" y="31728"/>
                      </a:lnTo>
                      <a:lnTo>
                        <a:pt x="29758" y="0"/>
                      </a:lnTo>
                    </a:path>
                  </a:pathLst>
                </a:custGeom>
                <a:noFill/>
                <a:ln cap="flat" cmpd="sng" w="28575">
                  <a:solidFill>
                    <a:schemeClr val="dk1"/>
                  </a:solidFill>
                  <a:prstDash val="solid"/>
                  <a:round/>
                  <a:headEnd len="med" w="med" type="none"/>
                  <a:tailEnd len="med" w="med" type="none"/>
                </a:ln>
              </p:spPr>
            </p:sp>
            <p:sp>
              <p:nvSpPr>
                <p:cNvPr id="1253" name="Google Shape;1253;p18"/>
                <p:cNvSpPr/>
                <p:nvPr/>
              </p:nvSpPr>
              <p:spPr>
                <a:xfrm rot="843425">
                  <a:off x="7812999" y="-167612"/>
                  <a:ext cx="261137" cy="364592"/>
                </a:xfrm>
                <a:custGeom>
                  <a:rect b="b" l="l" r="r" t="t"/>
                  <a:pathLst>
                    <a:path extrusionOk="0" h="14583" w="10445">
                      <a:moveTo>
                        <a:pt x="0" y="0"/>
                      </a:moveTo>
                      <a:lnTo>
                        <a:pt x="10445" y="14583"/>
                      </a:lnTo>
                    </a:path>
                  </a:pathLst>
                </a:custGeom>
                <a:noFill/>
                <a:ln cap="flat" cmpd="sng" w="28575">
                  <a:solidFill>
                    <a:schemeClr val="dk1"/>
                  </a:solidFill>
                  <a:prstDash val="solid"/>
                  <a:round/>
                  <a:headEnd len="med" w="med" type="none"/>
                  <a:tailEnd len="med" w="med" type="none"/>
                </a:ln>
              </p:spPr>
            </p:sp>
          </p:grpSp>
          <p:sp>
            <p:nvSpPr>
              <p:cNvPr id="1254" name="Google Shape;1254;p18"/>
              <p:cNvSpPr/>
              <p:nvPr/>
            </p:nvSpPr>
            <p:spPr>
              <a:xfrm>
                <a:off x="8788750" y="169300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18"/>
              <p:cNvSpPr/>
              <p:nvPr/>
            </p:nvSpPr>
            <p:spPr>
              <a:xfrm>
                <a:off x="8172900" y="172750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18"/>
              <p:cNvSpPr/>
              <p:nvPr/>
            </p:nvSpPr>
            <p:spPr>
              <a:xfrm>
                <a:off x="7897025" y="967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18"/>
              <p:cNvSpPr/>
              <p:nvPr/>
            </p:nvSpPr>
            <p:spPr>
              <a:xfrm>
                <a:off x="6758950" y="1903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18"/>
              <p:cNvSpPr/>
              <p:nvPr/>
            </p:nvSpPr>
            <p:spPr>
              <a:xfrm>
                <a:off x="7808150" y="1478550"/>
                <a:ext cx="138000" cy="138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18"/>
              <p:cNvSpPr/>
              <p:nvPr/>
            </p:nvSpPr>
            <p:spPr>
              <a:xfrm>
                <a:off x="7419125" y="1087025"/>
                <a:ext cx="182100" cy="182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18"/>
              <p:cNvSpPr/>
              <p:nvPr/>
            </p:nvSpPr>
            <p:spPr>
              <a:xfrm>
                <a:off x="7551950" y="655800"/>
                <a:ext cx="138000" cy="138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18"/>
              <p:cNvSpPr/>
              <p:nvPr/>
            </p:nvSpPr>
            <p:spPr>
              <a:xfrm>
                <a:off x="6473000" y="650850"/>
                <a:ext cx="138000" cy="138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18"/>
              <p:cNvSpPr/>
              <p:nvPr/>
            </p:nvSpPr>
            <p:spPr>
              <a:xfrm>
                <a:off x="5418675" y="163125"/>
                <a:ext cx="138000" cy="138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18"/>
              <p:cNvSpPr/>
              <p:nvPr/>
            </p:nvSpPr>
            <p:spPr>
              <a:xfrm rot="283934">
                <a:off x="6596289" y="-122138"/>
                <a:ext cx="261127" cy="364578"/>
              </a:xfrm>
              <a:custGeom>
                <a:rect b="b" l="l" r="r" t="t"/>
                <a:pathLst>
                  <a:path extrusionOk="0" h="14583" w="10445">
                    <a:moveTo>
                      <a:pt x="0" y="0"/>
                    </a:moveTo>
                    <a:lnTo>
                      <a:pt x="10445" y="14583"/>
                    </a:lnTo>
                  </a:path>
                </a:pathLst>
              </a:custGeom>
              <a:noFill/>
              <a:ln cap="flat" cmpd="sng" w="28575">
                <a:solidFill>
                  <a:schemeClr val="dk1"/>
                </a:solidFill>
                <a:prstDash val="solid"/>
                <a:round/>
                <a:headEnd len="med" w="med" type="none"/>
                <a:tailEnd len="med" w="med" type="none"/>
              </a:ln>
            </p:spPr>
          </p:sp>
        </p:grpSp>
      </p:grpSp>
      <p:grpSp>
        <p:nvGrpSpPr>
          <p:cNvPr id="1264" name="Google Shape;1264;p18"/>
          <p:cNvGrpSpPr/>
          <p:nvPr/>
        </p:nvGrpSpPr>
        <p:grpSpPr>
          <a:xfrm>
            <a:off x="6747550" y="2968088"/>
            <a:ext cx="2295275" cy="2846088"/>
            <a:chOff x="6065825" y="2251050"/>
            <a:chExt cx="2295275" cy="2846088"/>
          </a:xfrm>
        </p:grpSpPr>
        <p:grpSp>
          <p:nvGrpSpPr>
            <p:cNvPr id="1265" name="Google Shape;1265;p18"/>
            <p:cNvGrpSpPr/>
            <p:nvPr/>
          </p:nvGrpSpPr>
          <p:grpSpPr>
            <a:xfrm>
              <a:off x="6065825" y="2251063"/>
              <a:ext cx="2295275" cy="2846075"/>
              <a:chOff x="1673050" y="1809050"/>
              <a:chExt cx="2295275" cy="2846075"/>
            </a:xfrm>
          </p:grpSpPr>
          <p:sp>
            <p:nvSpPr>
              <p:cNvPr id="1266" name="Google Shape;1266;p18"/>
              <p:cNvSpPr/>
              <p:nvPr/>
            </p:nvSpPr>
            <p:spPr>
              <a:xfrm>
                <a:off x="1742275" y="1848400"/>
                <a:ext cx="2150725" cy="2735300"/>
              </a:xfrm>
              <a:custGeom>
                <a:rect b="b" l="l" r="r" t="t"/>
                <a:pathLst>
                  <a:path extrusionOk="0" h="109412" w="86029">
                    <a:moveTo>
                      <a:pt x="81004" y="0"/>
                    </a:moveTo>
                    <a:lnTo>
                      <a:pt x="79526" y="16554"/>
                    </a:lnTo>
                    <a:lnTo>
                      <a:pt x="86029" y="45444"/>
                    </a:lnTo>
                    <a:lnTo>
                      <a:pt x="82876" y="73860"/>
                    </a:lnTo>
                    <a:lnTo>
                      <a:pt x="73022" y="86119"/>
                    </a:lnTo>
                    <a:lnTo>
                      <a:pt x="42181" y="78138"/>
                    </a:lnTo>
                    <a:lnTo>
                      <a:pt x="29167" y="70846"/>
                    </a:lnTo>
                    <a:lnTo>
                      <a:pt x="17145" y="65033"/>
                    </a:lnTo>
                    <a:lnTo>
                      <a:pt x="0" y="73309"/>
                    </a:lnTo>
                    <a:lnTo>
                      <a:pt x="32123" y="109412"/>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267" name="Google Shape;1267;p18"/>
              <p:cNvSpPr/>
              <p:nvPr/>
            </p:nvSpPr>
            <p:spPr>
              <a:xfrm>
                <a:off x="2174700" y="3286000"/>
                <a:ext cx="9850" cy="192125"/>
              </a:xfrm>
              <a:custGeom>
                <a:rect b="b" l="l" r="r" t="t"/>
                <a:pathLst>
                  <a:path extrusionOk="0" h="7685" w="394">
                    <a:moveTo>
                      <a:pt x="394" y="0"/>
                    </a:moveTo>
                    <a:lnTo>
                      <a:pt x="0" y="7685"/>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268" name="Google Shape;1268;p18"/>
              <p:cNvSpPr/>
              <p:nvPr/>
            </p:nvSpPr>
            <p:spPr>
              <a:xfrm>
                <a:off x="3806325" y="29067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18"/>
              <p:cNvSpPr/>
              <p:nvPr/>
            </p:nvSpPr>
            <p:spPr>
              <a:xfrm>
                <a:off x="2407125" y="3557050"/>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18"/>
              <p:cNvSpPr/>
              <p:nvPr/>
            </p:nvSpPr>
            <p:spPr>
              <a:xfrm>
                <a:off x="1673050" y="36161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18"/>
              <p:cNvSpPr/>
              <p:nvPr/>
            </p:nvSpPr>
            <p:spPr>
              <a:xfrm>
                <a:off x="3487225" y="39303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18"/>
              <p:cNvSpPr/>
              <p:nvPr/>
            </p:nvSpPr>
            <p:spPr>
              <a:xfrm>
                <a:off x="3745300" y="36224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18"/>
              <p:cNvSpPr/>
              <p:nvPr/>
            </p:nvSpPr>
            <p:spPr>
              <a:xfrm>
                <a:off x="3668950" y="22130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18"/>
              <p:cNvSpPr/>
              <p:nvPr/>
            </p:nvSpPr>
            <p:spPr>
              <a:xfrm>
                <a:off x="3708350" y="18090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18"/>
              <p:cNvSpPr/>
              <p:nvPr/>
            </p:nvSpPr>
            <p:spPr>
              <a:xfrm>
                <a:off x="2737800" y="37304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18"/>
              <p:cNvSpPr/>
              <p:nvPr/>
            </p:nvSpPr>
            <p:spPr>
              <a:xfrm>
                <a:off x="2119325" y="31958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18"/>
              <p:cNvSpPr/>
              <p:nvPr/>
            </p:nvSpPr>
            <p:spPr>
              <a:xfrm>
                <a:off x="2117050" y="34201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18"/>
              <p:cNvSpPr/>
              <p:nvPr/>
            </p:nvSpPr>
            <p:spPr>
              <a:xfrm>
                <a:off x="2451450" y="44931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18"/>
              <p:cNvSpPr/>
              <p:nvPr/>
            </p:nvSpPr>
            <p:spPr>
              <a:xfrm>
                <a:off x="3181200" y="38635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80" name="Google Shape;1280;p18"/>
            <p:cNvGrpSpPr/>
            <p:nvPr/>
          </p:nvGrpSpPr>
          <p:grpSpPr>
            <a:xfrm>
              <a:off x="6065825" y="2251050"/>
              <a:ext cx="2295275" cy="2846075"/>
              <a:chOff x="1673050" y="1809050"/>
              <a:chExt cx="2295275" cy="2846075"/>
            </a:xfrm>
          </p:grpSpPr>
          <p:sp>
            <p:nvSpPr>
              <p:cNvPr id="1281" name="Google Shape;1281;p18"/>
              <p:cNvSpPr/>
              <p:nvPr/>
            </p:nvSpPr>
            <p:spPr>
              <a:xfrm>
                <a:off x="1742275" y="1848400"/>
                <a:ext cx="2150725" cy="2735300"/>
              </a:xfrm>
              <a:custGeom>
                <a:rect b="b" l="l" r="r" t="t"/>
                <a:pathLst>
                  <a:path extrusionOk="0" h="109412" w="86029">
                    <a:moveTo>
                      <a:pt x="81004" y="0"/>
                    </a:moveTo>
                    <a:lnTo>
                      <a:pt x="79526" y="16554"/>
                    </a:lnTo>
                    <a:lnTo>
                      <a:pt x="86029" y="45444"/>
                    </a:lnTo>
                    <a:lnTo>
                      <a:pt x="82876" y="73860"/>
                    </a:lnTo>
                    <a:lnTo>
                      <a:pt x="73022" y="86119"/>
                    </a:lnTo>
                    <a:lnTo>
                      <a:pt x="42181" y="78138"/>
                    </a:lnTo>
                    <a:lnTo>
                      <a:pt x="29167" y="70846"/>
                    </a:lnTo>
                    <a:lnTo>
                      <a:pt x="17145" y="65033"/>
                    </a:lnTo>
                    <a:lnTo>
                      <a:pt x="0" y="73309"/>
                    </a:lnTo>
                    <a:lnTo>
                      <a:pt x="32123" y="109412"/>
                    </a:lnTo>
                  </a:path>
                </a:pathLst>
              </a:custGeom>
              <a:noFill/>
              <a:ln cap="flat" cmpd="sng" w="28575">
                <a:solidFill>
                  <a:schemeClr val="dk1"/>
                </a:solidFill>
                <a:prstDash val="solid"/>
                <a:round/>
                <a:headEnd len="med" w="med" type="none"/>
                <a:tailEnd len="med" w="med" type="none"/>
              </a:ln>
            </p:spPr>
          </p:sp>
          <p:sp>
            <p:nvSpPr>
              <p:cNvPr id="1282" name="Google Shape;1282;p18"/>
              <p:cNvSpPr/>
              <p:nvPr/>
            </p:nvSpPr>
            <p:spPr>
              <a:xfrm>
                <a:off x="2174700" y="3286000"/>
                <a:ext cx="9850" cy="192125"/>
              </a:xfrm>
              <a:custGeom>
                <a:rect b="b" l="l" r="r" t="t"/>
                <a:pathLst>
                  <a:path extrusionOk="0" h="7685" w="394">
                    <a:moveTo>
                      <a:pt x="394" y="0"/>
                    </a:moveTo>
                    <a:lnTo>
                      <a:pt x="0" y="7685"/>
                    </a:lnTo>
                  </a:path>
                </a:pathLst>
              </a:custGeom>
              <a:noFill/>
              <a:ln cap="flat" cmpd="sng" w="28575">
                <a:solidFill>
                  <a:schemeClr val="dk1"/>
                </a:solidFill>
                <a:prstDash val="solid"/>
                <a:round/>
                <a:headEnd len="med" w="med" type="none"/>
                <a:tailEnd len="med" w="med" type="none"/>
              </a:ln>
            </p:spPr>
          </p:sp>
          <p:sp>
            <p:nvSpPr>
              <p:cNvPr id="1283" name="Google Shape;1283;p18"/>
              <p:cNvSpPr/>
              <p:nvPr/>
            </p:nvSpPr>
            <p:spPr>
              <a:xfrm>
                <a:off x="3806325" y="29067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18"/>
              <p:cNvSpPr/>
              <p:nvPr/>
            </p:nvSpPr>
            <p:spPr>
              <a:xfrm>
                <a:off x="2407125" y="3557050"/>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18"/>
              <p:cNvSpPr/>
              <p:nvPr/>
            </p:nvSpPr>
            <p:spPr>
              <a:xfrm>
                <a:off x="1673050" y="36161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18"/>
              <p:cNvSpPr/>
              <p:nvPr/>
            </p:nvSpPr>
            <p:spPr>
              <a:xfrm>
                <a:off x="3487225" y="39303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18"/>
              <p:cNvSpPr/>
              <p:nvPr/>
            </p:nvSpPr>
            <p:spPr>
              <a:xfrm>
                <a:off x="3745300" y="36224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18"/>
              <p:cNvSpPr/>
              <p:nvPr/>
            </p:nvSpPr>
            <p:spPr>
              <a:xfrm>
                <a:off x="3668950" y="22130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18"/>
              <p:cNvSpPr/>
              <p:nvPr/>
            </p:nvSpPr>
            <p:spPr>
              <a:xfrm>
                <a:off x="3708350" y="18090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18"/>
              <p:cNvSpPr/>
              <p:nvPr/>
            </p:nvSpPr>
            <p:spPr>
              <a:xfrm>
                <a:off x="2737800" y="37304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18"/>
              <p:cNvSpPr/>
              <p:nvPr/>
            </p:nvSpPr>
            <p:spPr>
              <a:xfrm>
                <a:off x="2119325" y="31958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18"/>
              <p:cNvSpPr/>
              <p:nvPr/>
            </p:nvSpPr>
            <p:spPr>
              <a:xfrm>
                <a:off x="2117050" y="34201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18"/>
              <p:cNvSpPr/>
              <p:nvPr/>
            </p:nvSpPr>
            <p:spPr>
              <a:xfrm>
                <a:off x="2451450" y="44931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18"/>
              <p:cNvSpPr/>
              <p:nvPr/>
            </p:nvSpPr>
            <p:spPr>
              <a:xfrm>
                <a:off x="3181200" y="38635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295" name="Google Shape;1295;p18"/>
          <p:cNvGrpSpPr/>
          <p:nvPr/>
        </p:nvGrpSpPr>
        <p:grpSpPr>
          <a:xfrm flipH="1">
            <a:off x="239975" y="216775"/>
            <a:ext cx="216300" cy="216300"/>
            <a:chOff x="113450" y="3828000"/>
            <a:chExt cx="216300" cy="216300"/>
          </a:xfrm>
        </p:grpSpPr>
        <p:sp>
          <p:nvSpPr>
            <p:cNvPr id="1296" name="Google Shape;1296;p18"/>
            <p:cNvSpPr/>
            <p:nvPr/>
          </p:nvSpPr>
          <p:spPr>
            <a:xfrm>
              <a:off x="113450" y="382800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18"/>
            <p:cNvSpPr/>
            <p:nvPr/>
          </p:nvSpPr>
          <p:spPr>
            <a:xfrm>
              <a:off x="113450" y="382800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98" name="Google Shape;1298;p1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1_1_2">
    <p:bg>
      <p:bgPr>
        <a:blipFill>
          <a:blip r:embed="rId2">
            <a:alphaModFix/>
          </a:blip>
          <a:stretch>
            <a:fillRect/>
          </a:stretch>
        </a:blipFill>
      </p:bgPr>
    </p:bg>
    <p:spTree>
      <p:nvGrpSpPr>
        <p:cNvPr id="1299" name="Shape 1299"/>
        <p:cNvGrpSpPr/>
        <p:nvPr/>
      </p:nvGrpSpPr>
      <p:grpSpPr>
        <a:xfrm>
          <a:off x="0" y="0"/>
          <a:ext cx="0" cy="0"/>
          <a:chOff x="0" y="0"/>
          <a:chExt cx="0" cy="0"/>
        </a:xfrm>
      </p:grpSpPr>
      <p:sp>
        <p:nvSpPr>
          <p:cNvPr id="1300" name="Google Shape;1300;p19"/>
          <p:cNvSpPr txBox="1"/>
          <p:nvPr>
            <p:ph type="ctrTitle"/>
          </p:nvPr>
        </p:nvSpPr>
        <p:spPr>
          <a:xfrm>
            <a:off x="2187997" y="1692625"/>
            <a:ext cx="2302500" cy="3864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301" name="Google Shape;1301;p19"/>
          <p:cNvSpPr txBox="1"/>
          <p:nvPr>
            <p:ph idx="1" type="subTitle"/>
          </p:nvPr>
        </p:nvSpPr>
        <p:spPr>
          <a:xfrm>
            <a:off x="2187996" y="2100325"/>
            <a:ext cx="2035800" cy="7602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000"/>
              <a:buFont typeface="Raleway Medium"/>
              <a:buNone/>
              <a:defRPr sz="1400">
                <a:solidFill>
                  <a:schemeClr val="dk1"/>
                </a:solidFill>
                <a:latin typeface="Raleway Medium"/>
                <a:ea typeface="Raleway Medium"/>
                <a:cs typeface="Raleway Medium"/>
                <a:sym typeface="Raleway Medium"/>
              </a:defRPr>
            </a:lvl1pPr>
            <a:lvl2pPr lvl="1"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2pPr>
            <a:lvl3pPr lvl="2"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3pPr>
            <a:lvl4pPr lvl="3"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4pPr>
            <a:lvl5pPr lvl="4"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5pPr>
            <a:lvl6pPr lvl="5"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6pPr>
            <a:lvl7pPr lvl="6"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7pPr>
            <a:lvl8pPr lvl="7"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8pPr>
            <a:lvl9pPr lvl="8"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9pPr>
          </a:lstStyle>
          <a:p/>
        </p:txBody>
      </p:sp>
      <p:sp>
        <p:nvSpPr>
          <p:cNvPr id="1302" name="Google Shape;1302;p19"/>
          <p:cNvSpPr txBox="1"/>
          <p:nvPr>
            <p:ph idx="2" type="ctrTitle"/>
          </p:nvPr>
        </p:nvSpPr>
        <p:spPr>
          <a:xfrm>
            <a:off x="5924845" y="1692625"/>
            <a:ext cx="2035800" cy="3864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303" name="Google Shape;1303;p19"/>
          <p:cNvSpPr txBox="1"/>
          <p:nvPr>
            <p:ph idx="3" type="subTitle"/>
          </p:nvPr>
        </p:nvSpPr>
        <p:spPr>
          <a:xfrm>
            <a:off x="5924845" y="2100328"/>
            <a:ext cx="2035800" cy="7602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000"/>
              <a:buFont typeface="Raleway Medium"/>
              <a:buNone/>
              <a:defRPr sz="1400">
                <a:solidFill>
                  <a:schemeClr val="dk1"/>
                </a:solidFill>
                <a:latin typeface="Raleway Medium"/>
                <a:ea typeface="Raleway Medium"/>
                <a:cs typeface="Raleway Medium"/>
                <a:sym typeface="Raleway Medium"/>
              </a:defRPr>
            </a:lvl1pPr>
            <a:lvl2pPr lvl="1"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2pPr>
            <a:lvl3pPr lvl="2"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3pPr>
            <a:lvl4pPr lvl="3"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4pPr>
            <a:lvl5pPr lvl="4"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5pPr>
            <a:lvl6pPr lvl="5"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6pPr>
            <a:lvl7pPr lvl="6"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7pPr>
            <a:lvl8pPr lvl="7"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8pPr>
            <a:lvl9pPr lvl="8"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9pPr>
          </a:lstStyle>
          <a:p/>
        </p:txBody>
      </p:sp>
      <p:sp>
        <p:nvSpPr>
          <p:cNvPr id="1304" name="Google Shape;1304;p19"/>
          <p:cNvSpPr txBox="1"/>
          <p:nvPr>
            <p:ph idx="4" type="ctrTitle"/>
          </p:nvPr>
        </p:nvSpPr>
        <p:spPr>
          <a:xfrm>
            <a:off x="851625" y="540650"/>
            <a:ext cx="7525500" cy="573300"/>
          </a:xfrm>
          <a:prstGeom prst="rect">
            <a:avLst/>
          </a:prstGeom>
          <a:effectLst>
            <a:outerShdw blurRad="28575" rotWithShape="0" algn="bl" dir="9480000" dist="28575">
              <a:srgbClr val="000000">
                <a:alpha val="74000"/>
              </a:srgbClr>
            </a:outerShdw>
          </a:effectLst>
        </p:spPr>
        <p:txBody>
          <a:bodyPr anchorCtr="0" anchor="t" bIns="91425" lIns="91425" spcFirstLastPara="1" rIns="91425" wrap="square" tIns="91425">
            <a:noAutofit/>
          </a:bodyPr>
          <a:lstStyle>
            <a:lvl1pPr lvl="0" rtl="0">
              <a:spcBef>
                <a:spcPts val="0"/>
              </a:spcBef>
              <a:spcAft>
                <a:spcPts val="0"/>
              </a:spcAft>
              <a:buClr>
                <a:schemeClr val="lt2"/>
              </a:buClr>
              <a:buSzPts val="2500"/>
              <a:buNone/>
              <a:defRPr sz="3000"/>
            </a:lvl1pPr>
            <a:lvl2pPr lvl="1" rtl="0" algn="ctr">
              <a:spcBef>
                <a:spcPts val="0"/>
              </a:spcBef>
              <a:spcAft>
                <a:spcPts val="0"/>
              </a:spcAft>
              <a:buClr>
                <a:schemeClr val="lt2"/>
              </a:buClr>
              <a:buSzPts val="2500"/>
              <a:buNone/>
              <a:defRPr sz="2500">
                <a:solidFill>
                  <a:schemeClr val="lt2"/>
                </a:solidFill>
              </a:defRPr>
            </a:lvl2pPr>
            <a:lvl3pPr lvl="2" rtl="0" algn="ctr">
              <a:spcBef>
                <a:spcPts val="0"/>
              </a:spcBef>
              <a:spcAft>
                <a:spcPts val="0"/>
              </a:spcAft>
              <a:buClr>
                <a:schemeClr val="lt2"/>
              </a:buClr>
              <a:buSzPts val="2500"/>
              <a:buNone/>
              <a:defRPr sz="2500">
                <a:solidFill>
                  <a:schemeClr val="lt2"/>
                </a:solidFill>
              </a:defRPr>
            </a:lvl3pPr>
            <a:lvl4pPr lvl="3" rtl="0" algn="ctr">
              <a:spcBef>
                <a:spcPts val="0"/>
              </a:spcBef>
              <a:spcAft>
                <a:spcPts val="0"/>
              </a:spcAft>
              <a:buClr>
                <a:schemeClr val="lt2"/>
              </a:buClr>
              <a:buSzPts val="2500"/>
              <a:buNone/>
              <a:defRPr sz="2500">
                <a:solidFill>
                  <a:schemeClr val="lt2"/>
                </a:solidFill>
              </a:defRPr>
            </a:lvl4pPr>
            <a:lvl5pPr lvl="4" rtl="0" algn="ctr">
              <a:spcBef>
                <a:spcPts val="0"/>
              </a:spcBef>
              <a:spcAft>
                <a:spcPts val="0"/>
              </a:spcAft>
              <a:buClr>
                <a:schemeClr val="lt2"/>
              </a:buClr>
              <a:buSzPts val="2500"/>
              <a:buNone/>
              <a:defRPr sz="2500">
                <a:solidFill>
                  <a:schemeClr val="lt2"/>
                </a:solidFill>
              </a:defRPr>
            </a:lvl5pPr>
            <a:lvl6pPr lvl="5" rtl="0" algn="ctr">
              <a:spcBef>
                <a:spcPts val="0"/>
              </a:spcBef>
              <a:spcAft>
                <a:spcPts val="0"/>
              </a:spcAft>
              <a:buClr>
                <a:schemeClr val="lt2"/>
              </a:buClr>
              <a:buSzPts val="2500"/>
              <a:buNone/>
              <a:defRPr sz="2500">
                <a:solidFill>
                  <a:schemeClr val="lt2"/>
                </a:solidFill>
              </a:defRPr>
            </a:lvl6pPr>
            <a:lvl7pPr lvl="6" rtl="0" algn="ctr">
              <a:spcBef>
                <a:spcPts val="0"/>
              </a:spcBef>
              <a:spcAft>
                <a:spcPts val="0"/>
              </a:spcAft>
              <a:buClr>
                <a:schemeClr val="lt2"/>
              </a:buClr>
              <a:buSzPts val="2500"/>
              <a:buNone/>
              <a:defRPr sz="2500">
                <a:solidFill>
                  <a:schemeClr val="lt2"/>
                </a:solidFill>
              </a:defRPr>
            </a:lvl7pPr>
            <a:lvl8pPr lvl="7" rtl="0" algn="ctr">
              <a:spcBef>
                <a:spcPts val="0"/>
              </a:spcBef>
              <a:spcAft>
                <a:spcPts val="0"/>
              </a:spcAft>
              <a:buClr>
                <a:schemeClr val="lt2"/>
              </a:buClr>
              <a:buSzPts val="2500"/>
              <a:buNone/>
              <a:defRPr sz="2500">
                <a:solidFill>
                  <a:schemeClr val="lt2"/>
                </a:solidFill>
              </a:defRPr>
            </a:lvl8pPr>
            <a:lvl9pPr lvl="8" rtl="0" algn="ctr">
              <a:spcBef>
                <a:spcPts val="0"/>
              </a:spcBef>
              <a:spcAft>
                <a:spcPts val="0"/>
              </a:spcAft>
              <a:buClr>
                <a:schemeClr val="lt2"/>
              </a:buClr>
              <a:buSzPts val="2500"/>
              <a:buNone/>
              <a:defRPr sz="2500">
                <a:solidFill>
                  <a:schemeClr val="lt2"/>
                </a:solidFill>
              </a:defRPr>
            </a:lvl9pPr>
          </a:lstStyle>
          <a:p/>
        </p:txBody>
      </p:sp>
      <p:sp>
        <p:nvSpPr>
          <p:cNvPr id="1305" name="Google Shape;1305;p19"/>
          <p:cNvSpPr txBox="1"/>
          <p:nvPr>
            <p:ph idx="5" type="ctrTitle"/>
          </p:nvPr>
        </p:nvSpPr>
        <p:spPr>
          <a:xfrm>
            <a:off x="2187996" y="3068222"/>
            <a:ext cx="2035800" cy="3864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306" name="Google Shape;1306;p19"/>
          <p:cNvSpPr txBox="1"/>
          <p:nvPr>
            <p:ph idx="6" type="subTitle"/>
          </p:nvPr>
        </p:nvSpPr>
        <p:spPr>
          <a:xfrm>
            <a:off x="2187996" y="3475925"/>
            <a:ext cx="2035800" cy="7602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000"/>
              <a:buFont typeface="Raleway Medium"/>
              <a:buNone/>
              <a:defRPr sz="1400">
                <a:solidFill>
                  <a:schemeClr val="dk1"/>
                </a:solidFill>
                <a:latin typeface="Raleway Medium"/>
                <a:ea typeface="Raleway Medium"/>
                <a:cs typeface="Raleway Medium"/>
                <a:sym typeface="Raleway Medium"/>
              </a:defRPr>
            </a:lvl1pPr>
            <a:lvl2pPr lvl="1"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2pPr>
            <a:lvl3pPr lvl="2"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3pPr>
            <a:lvl4pPr lvl="3"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4pPr>
            <a:lvl5pPr lvl="4"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5pPr>
            <a:lvl6pPr lvl="5"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6pPr>
            <a:lvl7pPr lvl="6"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7pPr>
            <a:lvl8pPr lvl="7"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8pPr>
            <a:lvl9pPr lvl="8"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9pPr>
          </a:lstStyle>
          <a:p/>
        </p:txBody>
      </p:sp>
      <p:sp>
        <p:nvSpPr>
          <p:cNvPr id="1307" name="Google Shape;1307;p19"/>
          <p:cNvSpPr txBox="1"/>
          <p:nvPr>
            <p:ph idx="7" type="ctrTitle"/>
          </p:nvPr>
        </p:nvSpPr>
        <p:spPr>
          <a:xfrm>
            <a:off x="5924845" y="3068223"/>
            <a:ext cx="2035800" cy="3864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308" name="Google Shape;1308;p19"/>
          <p:cNvSpPr txBox="1"/>
          <p:nvPr>
            <p:ph idx="8" type="subTitle"/>
          </p:nvPr>
        </p:nvSpPr>
        <p:spPr>
          <a:xfrm>
            <a:off x="5924845" y="3475926"/>
            <a:ext cx="2035800" cy="7602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000"/>
              <a:buFont typeface="Raleway Medium"/>
              <a:buNone/>
              <a:defRPr sz="1400">
                <a:solidFill>
                  <a:schemeClr val="dk1"/>
                </a:solidFill>
                <a:latin typeface="Raleway Medium"/>
                <a:ea typeface="Raleway Medium"/>
                <a:cs typeface="Raleway Medium"/>
                <a:sym typeface="Raleway Medium"/>
              </a:defRPr>
            </a:lvl1pPr>
            <a:lvl2pPr lvl="1"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2pPr>
            <a:lvl3pPr lvl="2"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3pPr>
            <a:lvl4pPr lvl="3"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4pPr>
            <a:lvl5pPr lvl="4"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5pPr>
            <a:lvl6pPr lvl="5"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6pPr>
            <a:lvl7pPr lvl="6"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7pPr>
            <a:lvl8pPr lvl="7"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8pPr>
            <a:lvl9pPr lvl="8" rtl="0">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9pPr>
          </a:lstStyle>
          <a:p/>
        </p:txBody>
      </p:sp>
      <p:grpSp>
        <p:nvGrpSpPr>
          <p:cNvPr id="1309" name="Google Shape;1309;p19"/>
          <p:cNvGrpSpPr/>
          <p:nvPr/>
        </p:nvGrpSpPr>
        <p:grpSpPr>
          <a:xfrm>
            <a:off x="5130875" y="4865038"/>
            <a:ext cx="162000" cy="162013"/>
            <a:chOff x="5424775" y="4064488"/>
            <a:chExt cx="162000" cy="162013"/>
          </a:xfrm>
        </p:grpSpPr>
        <p:sp>
          <p:nvSpPr>
            <p:cNvPr id="1310" name="Google Shape;1310;p19"/>
            <p:cNvSpPr/>
            <p:nvPr/>
          </p:nvSpPr>
          <p:spPr>
            <a:xfrm>
              <a:off x="5424775" y="4064500"/>
              <a:ext cx="162000" cy="162000"/>
            </a:xfrm>
            <a:prstGeom prst="ellipse">
              <a:avLst/>
            </a:prstGeom>
            <a:solidFill>
              <a:schemeClr val="dk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19"/>
            <p:cNvSpPr/>
            <p:nvPr/>
          </p:nvSpPr>
          <p:spPr>
            <a:xfrm>
              <a:off x="5424775" y="4064488"/>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12" name="Google Shape;1312;p19"/>
          <p:cNvGrpSpPr/>
          <p:nvPr/>
        </p:nvGrpSpPr>
        <p:grpSpPr>
          <a:xfrm rot="3462222">
            <a:off x="-348909" y="4339154"/>
            <a:ext cx="1152380" cy="874041"/>
            <a:chOff x="7425025" y="-24687"/>
            <a:chExt cx="1152375" cy="874038"/>
          </a:xfrm>
        </p:grpSpPr>
        <p:grpSp>
          <p:nvGrpSpPr>
            <p:cNvPr id="1313" name="Google Shape;1313;p19"/>
            <p:cNvGrpSpPr/>
            <p:nvPr/>
          </p:nvGrpSpPr>
          <p:grpSpPr>
            <a:xfrm>
              <a:off x="7425025" y="-24675"/>
              <a:ext cx="1152375" cy="874025"/>
              <a:chOff x="7425025" y="-24675"/>
              <a:chExt cx="1152375" cy="874025"/>
            </a:xfrm>
          </p:grpSpPr>
          <p:sp>
            <p:nvSpPr>
              <p:cNvPr id="1314" name="Google Shape;1314;p19"/>
              <p:cNvSpPr/>
              <p:nvPr/>
            </p:nvSpPr>
            <p:spPr>
              <a:xfrm>
                <a:off x="7524950" y="54375"/>
                <a:ext cx="977950" cy="697125"/>
              </a:xfrm>
              <a:custGeom>
                <a:rect b="b" l="l" r="r" t="t"/>
                <a:pathLst>
                  <a:path extrusionOk="0" h="27885" w="39118">
                    <a:moveTo>
                      <a:pt x="0" y="0"/>
                    </a:moveTo>
                    <a:lnTo>
                      <a:pt x="394" y="26998"/>
                    </a:lnTo>
                    <a:lnTo>
                      <a:pt x="30545" y="27885"/>
                    </a:lnTo>
                    <a:lnTo>
                      <a:pt x="39118" y="1478"/>
                    </a:lnTo>
                    <a:close/>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315" name="Google Shape;1315;p19"/>
              <p:cNvSpPr/>
              <p:nvPr/>
            </p:nvSpPr>
            <p:spPr>
              <a:xfrm>
                <a:off x="7425025" y="633050"/>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19"/>
              <p:cNvSpPr/>
              <p:nvPr/>
            </p:nvSpPr>
            <p:spPr>
              <a:xfrm>
                <a:off x="8361100" y="12275"/>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19"/>
              <p:cNvSpPr/>
              <p:nvPr/>
            </p:nvSpPr>
            <p:spPr>
              <a:xfrm>
                <a:off x="7425025" y="-246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19"/>
              <p:cNvSpPr/>
              <p:nvPr/>
            </p:nvSpPr>
            <p:spPr>
              <a:xfrm>
                <a:off x="820792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19" name="Google Shape;1319;p19"/>
            <p:cNvGrpSpPr/>
            <p:nvPr/>
          </p:nvGrpSpPr>
          <p:grpSpPr>
            <a:xfrm>
              <a:off x="7425025" y="-24687"/>
              <a:ext cx="1152375" cy="874025"/>
              <a:chOff x="7425025" y="-24675"/>
              <a:chExt cx="1152375" cy="874025"/>
            </a:xfrm>
          </p:grpSpPr>
          <p:sp>
            <p:nvSpPr>
              <p:cNvPr id="1320" name="Google Shape;1320;p19"/>
              <p:cNvSpPr/>
              <p:nvPr/>
            </p:nvSpPr>
            <p:spPr>
              <a:xfrm>
                <a:off x="7524950" y="54375"/>
                <a:ext cx="977950" cy="697125"/>
              </a:xfrm>
              <a:custGeom>
                <a:rect b="b" l="l" r="r" t="t"/>
                <a:pathLst>
                  <a:path extrusionOk="0" h="27885" w="39118">
                    <a:moveTo>
                      <a:pt x="0" y="0"/>
                    </a:moveTo>
                    <a:lnTo>
                      <a:pt x="394" y="26998"/>
                    </a:lnTo>
                    <a:lnTo>
                      <a:pt x="30545" y="27885"/>
                    </a:lnTo>
                    <a:lnTo>
                      <a:pt x="39118" y="1478"/>
                    </a:lnTo>
                    <a:close/>
                  </a:path>
                </a:pathLst>
              </a:custGeom>
              <a:noFill/>
              <a:ln cap="flat" cmpd="sng" w="28575">
                <a:solidFill>
                  <a:schemeClr val="dk1"/>
                </a:solidFill>
                <a:prstDash val="solid"/>
                <a:round/>
                <a:headEnd len="med" w="med" type="none"/>
                <a:tailEnd len="med" w="med" type="none"/>
              </a:ln>
            </p:spPr>
          </p:sp>
          <p:sp>
            <p:nvSpPr>
              <p:cNvPr id="1321" name="Google Shape;1321;p19"/>
              <p:cNvSpPr/>
              <p:nvPr/>
            </p:nvSpPr>
            <p:spPr>
              <a:xfrm>
                <a:off x="7425025" y="6330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19"/>
              <p:cNvSpPr/>
              <p:nvPr/>
            </p:nvSpPr>
            <p:spPr>
              <a:xfrm>
                <a:off x="8361100" y="12275"/>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19"/>
              <p:cNvSpPr/>
              <p:nvPr/>
            </p:nvSpPr>
            <p:spPr>
              <a:xfrm>
                <a:off x="7425025" y="-246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19"/>
              <p:cNvSpPr/>
              <p:nvPr/>
            </p:nvSpPr>
            <p:spPr>
              <a:xfrm>
                <a:off x="820792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325" name="Google Shape;1325;p19"/>
          <p:cNvGrpSpPr/>
          <p:nvPr/>
        </p:nvGrpSpPr>
        <p:grpSpPr>
          <a:xfrm rot="-6998025">
            <a:off x="7358967" y="-114906"/>
            <a:ext cx="1797673" cy="2229072"/>
            <a:chOff x="6065825" y="2251050"/>
            <a:chExt cx="2295275" cy="2846088"/>
          </a:xfrm>
        </p:grpSpPr>
        <p:grpSp>
          <p:nvGrpSpPr>
            <p:cNvPr id="1326" name="Google Shape;1326;p19"/>
            <p:cNvGrpSpPr/>
            <p:nvPr/>
          </p:nvGrpSpPr>
          <p:grpSpPr>
            <a:xfrm>
              <a:off x="6065825" y="2251063"/>
              <a:ext cx="2295275" cy="2846075"/>
              <a:chOff x="1673050" y="1809050"/>
              <a:chExt cx="2295275" cy="2846075"/>
            </a:xfrm>
          </p:grpSpPr>
          <p:sp>
            <p:nvSpPr>
              <p:cNvPr id="1327" name="Google Shape;1327;p19"/>
              <p:cNvSpPr/>
              <p:nvPr/>
            </p:nvSpPr>
            <p:spPr>
              <a:xfrm>
                <a:off x="1742275" y="1848400"/>
                <a:ext cx="2150725" cy="2735300"/>
              </a:xfrm>
              <a:custGeom>
                <a:rect b="b" l="l" r="r" t="t"/>
                <a:pathLst>
                  <a:path extrusionOk="0" h="109412" w="86029">
                    <a:moveTo>
                      <a:pt x="81004" y="0"/>
                    </a:moveTo>
                    <a:lnTo>
                      <a:pt x="79526" y="16554"/>
                    </a:lnTo>
                    <a:lnTo>
                      <a:pt x="86029" y="45444"/>
                    </a:lnTo>
                    <a:lnTo>
                      <a:pt x="82876" y="73860"/>
                    </a:lnTo>
                    <a:lnTo>
                      <a:pt x="73022" y="86119"/>
                    </a:lnTo>
                    <a:lnTo>
                      <a:pt x="42181" y="78138"/>
                    </a:lnTo>
                    <a:lnTo>
                      <a:pt x="29167" y="70846"/>
                    </a:lnTo>
                    <a:lnTo>
                      <a:pt x="17145" y="65033"/>
                    </a:lnTo>
                    <a:lnTo>
                      <a:pt x="0" y="73309"/>
                    </a:lnTo>
                    <a:lnTo>
                      <a:pt x="32123" y="109412"/>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328" name="Google Shape;1328;p19"/>
              <p:cNvSpPr/>
              <p:nvPr/>
            </p:nvSpPr>
            <p:spPr>
              <a:xfrm>
                <a:off x="2174700" y="3286000"/>
                <a:ext cx="9850" cy="192125"/>
              </a:xfrm>
              <a:custGeom>
                <a:rect b="b" l="l" r="r" t="t"/>
                <a:pathLst>
                  <a:path extrusionOk="0" h="7685" w="394">
                    <a:moveTo>
                      <a:pt x="394" y="0"/>
                    </a:moveTo>
                    <a:lnTo>
                      <a:pt x="0" y="7685"/>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329" name="Google Shape;1329;p19"/>
              <p:cNvSpPr/>
              <p:nvPr/>
            </p:nvSpPr>
            <p:spPr>
              <a:xfrm>
                <a:off x="3806325" y="29067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19"/>
              <p:cNvSpPr/>
              <p:nvPr/>
            </p:nvSpPr>
            <p:spPr>
              <a:xfrm>
                <a:off x="2407125" y="3557050"/>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19"/>
              <p:cNvSpPr/>
              <p:nvPr/>
            </p:nvSpPr>
            <p:spPr>
              <a:xfrm>
                <a:off x="1673050" y="36161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19"/>
              <p:cNvSpPr/>
              <p:nvPr/>
            </p:nvSpPr>
            <p:spPr>
              <a:xfrm>
                <a:off x="3487225" y="39303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19"/>
              <p:cNvSpPr/>
              <p:nvPr/>
            </p:nvSpPr>
            <p:spPr>
              <a:xfrm>
                <a:off x="3745300" y="36224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19"/>
              <p:cNvSpPr/>
              <p:nvPr/>
            </p:nvSpPr>
            <p:spPr>
              <a:xfrm>
                <a:off x="3668950" y="22130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19"/>
              <p:cNvSpPr/>
              <p:nvPr/>
            </p:nvSpPr>
            <p:spPr>
              <a:xfrm>
                <a:off x="3708350" y="18090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19"/>
              <p:cNvSpPr/>
              <p:nvPr/>
            </p:nvSpPr>
            <p:spPr>
              <a:xfrm>
                <a:off x="2737800" y="37304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19"/>
              <p:cNvSpPr/>
              <p:nvPr/>
            </p:nvSpPr>
            <p:spPr>
              <a:xfrm>
                <a:off x="2119325" y="31958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19"/>
              <p:cNvSpPr/>
              <p:nvPr/>
            </p:nvSpPr>
            <p:spPr>
              <a:xfrm>
                <a:off x="2117050" y="34201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19"/>
              <p:cNvSpPr/>
              <p:nvPr/>
            </p:nvSpPr>
            <p:spPr>
              <a:xfrm>
                <a:off x="2451450" y="44931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19"/>
              <p:cNvSpPr/>
              <p:nvPr/>
            </p:nvSpPr>
            <p:spPr>
              <a:xfrm>
                <a:off x="3181200" y="38635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41" name="Google Shape;1341;p19"/>
            <p:cNvGrpSpPr/>
            <p:nvPr/>
          </p:nvGrpSpPr>
          <p:grpSpPr>
            <a:xfrm>
              <a:off x="6065825" y="2251050"/>
              <a:ext cx="2295275" cy="2846075"/>
              <a:chOff x="1673050" y="1809050"/>
              <a:chExt cx="2295275" cy="2846075"/>
            </a:xfrm>
          </p:grpSpPr>
          <p:sp>
            <p:nvSpPr>
              <p:cNvPr id="1342" name="Google Shape;1342;p19"/>
              <p:cNvSpPr/>
              <p:nvPr/>
            </p:nvSpPr>
            <p:spPr>
              <a:xfrm>
                <a:off x="1742275" y="1848400"/>
                <a:ext cx="2150725" cy="2735300"/>
              </a:xfrm>
              <a:custGeom>
                <a:rect b="b" l="l" r="r" t="t"/>
                <a:pathLst>
                  <a:path extrusionOk="0" h="109412" w="86029">
                    <a:moveTo>
                      <a:pt x="81004" y="0"/>
                    </a:moveTo>
                    <a:lnTo>
                      <a:pt x="79526" y="16554"/>
                    </a:lnTo>
                    <a:lnTo>
                      <a:pt x="86029" y="45444"/>
                    </a:lnTo>
                    <a:lnTo>
                      <a:pt x="82876" y="73860"/>
                    </a:lnTo>
                    <a:lnTo>
                      <a:pt x="73022" y="86119"/>
                    </a:lnTo>
                    <a:lnTo>
                      <a:pt x="42181" y="78138"/>
                    </a:lnTo>
                    <a:lnTo>
                      <a:pt x="29167" y="70846"/>
                    </a:lnTo>
                    <a:lnTo>
                      <a:pt x="17145" y="65033"/>
                    </a:lnTo>
                    <a:lnTo>
                      <a:pt x="0" y="73309"/>
                    </a:lnTo>
                    <a:lnTo>
                      <a:pt x="32123" y="109412"/>
                    </a:lnTo>
                  </a:path>
                </a:pathLst>
              </a:custGeom>
              <a:noFill/>
              <a:ln cap="flat" cmpd="sng" w="28575">
                <a:solidFill>
                  <a:schemeClr val="dk1"/>
                </a:solidFill>
                <a:prstDash val="solid"/>
                <a:round/>
                <a:headEnd len="med" w="med" type="none"/>
                <a:tailEnd len="med" w="med" type="none"/>
              </a:ln>
            </p:spPr>
          </p:sp>
          <p:sp>
            <p:nvSpPr>
              <p:cNvPr id="1343" name="Google Shape;1343;p19"/>
              <p:cNvSpPr/>
              <p:nvPr/>
            </p:nvSpPr>
            <p:spPr>
              <a:xfrm>
                <a:off x="2174700" y="3286000"/>
                <a:ext cx="9850" cy="192125"/>
              </a:xfrm>
              <a:custGeom>
                <a:rect b="b" l="l" r="r" t="t"/>
                <a:pathLst>
                  <a:path extrusionOk="0" h="7685" w="394">
                    <a:moveTo>
                      <a:pt x="394" y="0"/>
                    </a:moveTo>
                    <a:lnTo>
                      <a:pt x="0" y="7685"/>
                    </a:lnTo>
                  </a:path>
                </a:pathLst>
              </a:custGeom>
              <a:noFill/>
              <a:ln cap="flat" cmpd="sng" w="28575">
                <a:solidFill>
                  <a:schemeClr val="dk1"/>
                </a:solidFill>
                <a:prstDash val="solid"/>
                <a:round/>
                <a:headEnd len="med" w="med" type="none"/>
                <a:tailEnd len="med" w="med" type="none"/>
              </a:ln>
            </p:spPr>
          </p:sp>
          <p:sp>
            <p:nvSpPr>
              <p:cNvPr id="1344" name="Google Shape;1344;p19"/>
              <p:cNvSpPr/>
              <p:nvPr/>
            </p:nvSpPr>
            <p:spPr>
              <a:xfrm>
                <a:off x="3806325" y="29067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19"/>
              <p:cNvSpPr/>
              <p:nvPr/>
            </p:nvSpPr>
            <p:spPr>
              <a:xfrm>
                <a:off x="2407125" y="3557050"/>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19"/>
              <p:cNvSpPr/>
              <p:nvPr/>
            </p:nvSpPr>
            <p:spPr>
              <a:xfrm>
                <a:off x="1673050" y="36161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19"/>
              <p:cNvSpPr/>
              <p:nvPr/>
            </p:nvSpPr>
            <p:spPr>
              <a:xfrm>
                <a:off x="3487225" y="39303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19"/>
              <p:cNvSpPr/>
              <p:nvPr/>
            </p:nvSpPr>
            <p:spPr>
              <a:xfrm>
                <a:off x="3745300" y="36224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19"/>
              <p:cNvSpPr/>
              <p:nvPr/>
            </p:nvSpPr>
            <p:spPr>
              <a:xfrm>
                <a:off x="3668950" y="22130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19"/>
              <p:cNvSpPr/>
              <p:nvPr/>
            </p:nvSpPr>
            <p:spPr>
              <a:xfrm>
                <a:off x="3708350" y="18090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19"/>
              <p:cNvSpPr/>
              <p:nvPr/>
            </p:nvSpPr>
            <p:spPr>
              <a:xfrm>
                <a:off x="2737800" y="37304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19"/>
              <p:cNvSpPr/>
              <p:nvPr/>
            </p:nvSpPr>
            <p:spPr>
              <a:xfrm>
                <a:off x="2119325" y="31958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19"/>
              <p:cNvSpPr/>
              <p:nvPr/>
            </p:nvSpPr>
            <p:spPr>
              <a:xfrm>
                <a:off x="2117050" y="34201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19"/>
              <p:cNvSpPr/>
              <p:nvPr/>
            </p:nvSpPr>
            <p:spPr>
              <a:xfrm>
                <a:off x="2451450" y="44931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19"/>
              <p:cNvSpPr/>
              <p:nvPr/>
            </p:nvSpPr>
            <p:spPr>
              <a:xfrm>
                <a:off x="3181200" y="38635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356" name="Google Shape;1356;p19"/>
          <p:cNvGrpSpPr/>
          <p:nvPr/>
        </p:nvGrpSpPr>
        <p:grpSpPr>
          <a:xfrm rot="4188325">
            <a:off x="-210391" y="-1114"/>
            <a:ext cx="1525608" cy="1085208"/>
            <a:chOff x="3536500" y="69738"/>
            <a:chExt cx="1525650" cy="1085238"/>
          </a:xfrm>
        </p:grpSpPr>
        <p:grpSp>
          <p:nvGrpSpPr>
            <p:cNvPr id="1357" name="Google Shape;1357;p19"/>
            <p:cNvGrpSpPr/>
            <p:nvPr/>
          </p:nvGrpSpPr>
          <p:grpSpPr>
            <a:xfrm>
              <a:off x="3536500" y="69750"/>
              <a:ext cx="1525650" cy="1085225"/>
              <a:chOff x="3536500" y="69750"/>
              <a:chExt cx="1525650" cy="1085225"/>
            </a:xfrm>
          </p:grpSpPr>
          <p:sp>
            <p:nvSpPr>
              <p:cNvPr id="1358" name="Google Shape;1358;p19"/>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359" name="Google Shape;1359;p19"/>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360" name="Google Shape;1360;p19"/>
              <p:cNvSpPr/>
              <p:nvPr/>
            </p:nvSpPr>
            <p:spPr>
              <a:xfrm>
                <a:off x="4837150" y="929975"/>
                <a:ext cx="225000" cy="225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19"/>
              <p:cNvSpPr/>
              <p:nvPr/>
            </p:nvSpPr>
            <p:spPr>
              <a:xfrm>
                <a:off x="4403600" y="9299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19"/>
              <p:cNvSpPr/>
              <p:nvPr/>
            </p:nvSpPr>
            <p:spPr>
              <a:xfrm>
                <a:off x="3896150" y="4225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19"/>
              <p:cNvSpPr/>
              <p:nvPr/>
            </p:nvSpPr>
            <p:spPr>
              <a:xfrm>
                <a:off x="414247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19"/>
              <p:cNvSpPr/>
              <p:nvPr/>
            </p:nvSpPr>
            <p:spPr>
              <a:xfrm>
                <a:off x="3536500" y="2175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19"/>
              <p:cNvSpPr/>
              <p:nvPr/>
            </p:nvSpPr>
            <p:spPr>
              <a:xfrm>
                <a:off x="3982375" y="697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66" name="Google Shape;1366;p19"/>
            <p:cNvGrpSpPr/>
            <p:nvPr/>
          </p:nvGrpSpPr>
          <p:grpSpPr>
            <a:xfrm>
              <a:off x="3536500" y="69738"/>
              <a:ext cx="1525650" cy="1085225"/>
              <a:chOff x="3536500" y="69750"/>
              <a:chExt cx="1525650" cy="1085225"/>
            </a:xfrm>
          </p:grpSpPr>
          <p:sp>
            <p:nvSpPr>
              <p:cNvPr id="1367" name="Google Shape;1367;p19"/>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p:spPr>
          </p:sp>
          <p:sp>
            <p:nvSpPr>
              <p:cNvPr id="1368" name="Google Shape;1368;p19"/>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p:spPr>
          </p:sp>
          <p:sp>
            <p:nvSpPr>
              <p:cNvPr id="1369" name="Google Shape;1369;p19"/>
              <p:cNvSpPr/>
              <p:nvPr/>
            </p:nvSpPr>
            <p:spPr>
              <a:xfrm>
                <a:off x="4837150" y="929975"/>
                <a:ext cx="225000" cy="225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19"/>
              <p:cNvSpPr/>
              <p:nvPr/>
            </p:nvSpPr>
            <p:spPr>
              <a:xfrm>
                <a:off x="4403600" y="9299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19"/>
              <p:cNvSpPr/>
              <p:nvPr/>
            </p:nvSpPr>
            <p:spPr>
              <a:xfrm>
                <a:off x="3896150" y="4225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19"/>
              <p:cNvSpPr/>
              <p:nvPr/>
            </p:nvSpPr>
            <p:spPr>
              <a:xfrm>
                <a:off x="414247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19"/>
              <p:cNvSpPr/>
              <p:nvPr/>
            </p:nvSpPr>
            <p:spPr>
              <a:xfrm>
                <a:off x="3536500" y="2175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19"/>
              <p:cNvSpPr/>
              <p:nvPr/>
            </p:nvSpPr>
            <p:spPr>
              <a:xfrm>
                <a:off x="3982375" y="697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375" name="Google Shape;1375;p19"/>
          <p:cNvGrpSpPr/>
          <p:nvPr/>
        </p:nvGrpSpPr>
        <p:grpSpPr>
          <a:xfrm>
            <a:off x="3205625" y="98963"/>
            <a:ext cx="162000" cy="162013"/>
            <a:chOff x="5424775" y="4064488"/>
            <a:chExt cx="162000" cy="162013"/>
          </a:xfrm>
        </p:grpSpPr>
        <p:sp>
          <p:nvSpPr>
            <p:cNvPr id="1376" name="Google Shape;1376;p19"/>
            <p:cNvSpPr/>
            <p:nvPr/>
          </p:nvSpPr>
          <p:spPr>
            <a:xfrm>
              <a:off x="5424775" y="4064500"/>
              <a:ext cx="162000" cy="162000"/>
            </a:xfrm>
            <a:prstGeom prst="ellipse">
              <a:avLst/>
            </a:prstGeom>
            <a:solidFill>
              <a:schemeClr val="dk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19"/>
            <p:cNvSpPr/>
            <p:nvPr/>
          </p:nvSpPr>
          <p:spPr>
            <a:xfrm>
              <a:off x="5424775" y="4064488"/>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78" name="Google Shape;1378;p19"/>
          <p:cNvGrpSpPr/>
          <p:nvPr/>
        </p:nvGrpSpPr>
        <p:grpSpPr>
          <a:xfrm flipH="1" rot="852224">
            <a:off x="8447032" y="3686959"/>
            <a:ext cx="1483424" cy="1405392"/>
            <a:chOff x="-187100" y="291025"/>
            <a:chExt cx="1882050" cy="1783050"/>
          </a:xfrm>
        </p:grpSpPr>
        <p:grpSp>
          <p:nvGrpSpPr>
            <p:cNvPr id="1379" name="Google Shape;1379;p19"/>
            <p:cNvGrpSpPr/>
            <p:nvPr/>
          </p:nvGrpSpPr>
          <p:grpSpPr>
            <a:xfrm>
              <a:off x="-187100" y="291025"/>
              <a:ext cx="1882050" cy="1783050"/>
              <a:chOff x="-187100" y="291025"/>
              <a:chExt cx="1882050" cy="1783050"/>
            </a:xfrm>
          </p:grpSpPr>
          <p:sp>
            <p:nvSpPr>
              <p:cNvPr id="1380" name="Google Shape;1380;p19"/>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1381" name="Google Shape;1381;p19"/>
              <p:cNvSpPr/>
              <p:nvPr/>
            </p:nvSpPr>
            <p:spPr>
              <a:xfrm>
                <a:off x="1088900" y="8522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19"/>
              <p:cNvSpPr/>
              <p:nvPr/>
            </p:nvSpPr>
            <p:spPr>
              <a:xfrm>
                <a:off x="842575" y="165527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19"/>
              <p:cNvSpPr/>
              <p:nvPr/>
            </p:nvSpPr>
            <p:spPr>
              <a:xfrm>
                <a:off x="59275" y="194597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19"/>
              <p:cNvSpPr/>
              <p:nvPr/>
            </p:nvSpPr>
            <p:spPr>
              <a:xfrm>
                <a:off x="443575" y="51230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19"/>
              <p:cNvSpPr/>
              <p:nvPr/>
            </p:nvSpPr>
            <p:spPr>
              <a:xfrm>
                <a:off x="502675" y="173412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19"/>
              <p:cNvSpPr/>
              <p:nvPr/>
            </p:nvSpPr>
            <p:spPr>
              <a:xfrm>
                <a:off x="1566850" y="171935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87" name="Google Shape;1387;p19"/>
            <p:cNvGrpSpPr/>
            <p:nvPr/>
          </p:nvGrpSpPr>
          <p:grpSpPr>
            <a:xfrm>
              <a:off x="-187100" y="291025"/>
              <a:ext cx="1882050" cy="1783050"/>
              <a:chOff x="-187100" y="291025"/>
              <a:chExt cx="1882050" cy="1783050"/>
            </a:xfrm>
          </p:grpSpPr>
          <p:sp>
            <p:nvSpPr>
              <p:cNvPr id="1388" name="Google Shape;1388;p19"/>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p:spPr>
          </p:sp>
          <p:sp>
            <p:nvSpPr>
              <p:cNvPr id="1389" name="Google Shape;1389;p19"/>
              <p:cNvSpPr/>
              <p:nvPr/>
            </p:nvSpPr>
            <p:spPr>
              <a:xfrm>
                <a:off x="1088900" y="8522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19"/>
              <p:cNvSpPr/>
              <p:nvPr/>
            </p:nvSpPr>
            <p:spPr>
              <a:xfrm>
                <a:off x="842575" y="165527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19"/>
              <p:cNvSpPr/>
              <p:nvPr/>
            </p:nvSpPr>
            <p:spPr>
              <a:xfrm>
                <a:off x="59275" y="194597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19"/>
              <p:cNvSpPr/>
              <p:nvPr/>
            </p:nvSpPr>
            <p:spPr>
              <a:xfrm>
                <a:off x="443575" y="51230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19"/>
              <p:cNvSpPr/>
              <p:nvPr/>
            </p:nvSpPr>
            <p:spPr>
              <a:xfrm>
                <a:off x="502675" y="173412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19"/>
              <p:cNvSpPr/>
              <p:nvPr/>
            </p:nvSpPr>
            <p:spPr>
              <a:xfrm>
                <a:off x="1566850" y="171935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395" name="Google Shape;1395;p1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0">
    <p:bg>
      <p:bgPr>
        <a:blipFill>
          <a:blip r:embed="rId2">
            <a:alphaModFix/>
          </a:blip>
          <a:stretch>
            <a:fillRect/>
          </a:stretch>
        </a:blipFill>
      </p:bgPr>
    </p:bg>
    <p:spTree>
      <p:nvGrpSpPr>
        <p:cNvPr id="1396" name="Shape 1396"/>
        <p:cNvGrpSpPr/>
        <p:nvPr/>
      </p:nvGrpSpPr>
      <p:grpSpPr>
        <a:xfrm>
          <a:off x="0" y="0"/>
          <a:ext cx="0" cy="0"/>
          <a:chOff x="0" y="0"/>
          <a:chExt cx="0" cy="0"/>
        </a:xfrm>
      </p:grpSpPr>
      <p:sp>
        <p:nvSpPr>
          <p:cNvPr id="1397" name="Google Shape;1397;p20"/>
          <p:cNvSpPr txBox="1"/>
          <p:nvPr>
            <p:ph type="ctrTitle"/>
          </p:nvPr>
        </p:nvSpPr>
        <p:spPr>
          <a:xfrm flipH="1">
            <a:off x="890325" y="1417625"/>
            <a:ext cx="2913300" cy="522300"/>
          </a:xfrm>
          <a:prstGeom prst="rect">
            <a:avLst/>
          </a:prstGeom>
          <a:ln>
            <a:noFill/>
          </a:ln>
          <a:effectLst>
            <a:outerShdw blurRad="28575" rotWithShape="0" algn="bl" dir="9000000" dist="38100">
              <a:srgbClr val="000000">
                <a:alpha val="56000"/>
              </a:srgbClr>
            </a:outerShdw>
          </a:effectLst>
        </p:spPr>
        <p:txBody>
          <a:bodyPr anchorCtr="0" anchor="b" bIns="91425" lIns="91425" spcFirstLastPara="1" rIns="91425" wrap="square" tIns="91425">
            <a:noAutofit/>
          </a:bodyPr>
          <a:lstStyle>
            <a:lvl1pPr lvl="0" rtl="0">
              <a:spcBef>
                <a:spcPts val="0"/>
              </a:spcBef>
              <a:spcAft>
                <a:spcPts val="0"/>
              </a:spcAft>
              <a:buSzPts val="1800"/>
              <a:buNone/>
              <a:defRPr sz="25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398" name="Google Shape;1398;p20"/>
          <p:cNvSpPr txBox="1"/>
          <p:nvPr>
            <p:ph idx="1" type="subTitle"/>
          </p:nvPr>
        </p:nvSpPr>
        <p:spPr>
          <a:xfrm flipH="1">
            <a:off x="890375" y="1897075"/>
            <a:ext cx="3410400" cy="20922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000"/>
              <a:buFont typeface="Raleway Medium"/>
              <a:buNone/>
              <a:defRPr sz="1400">
                <a:solidFill>
                  <a:schemeClr val="dk1"/>
                </a:solidFill>
                <a:latin typeface="Raleway Medium"/>
                <a:ea typeface="Raleway Medium"/>
                <a:cs typeface="Raleway Medium"/>
                <a:sym typeface="Raleway Medium"/>
              </a:defRPr>
            </a:lvl1pPr>
            <a:lvl2pPr lvl="1" rtl="0">
              <a:lnSpc>
                <a:spcPct val="100000"/>
              </a:lnSpc>
              <a:spcBef>
                <a:spcPts val="0"/>
              </a:spcBef>
              <a:spcAft>
                <a:spcPts val="0"/>
              </a:spcAft>
              <a:buClr>
                <a:schemeClr val="dk1"/>
              </a:buClr>
              <a:buSzPts val="1000"/>
              <a:buFont typeface="Ubuntu"/>
              <a:buNone/>
              <a:defRPr sz="1000">
                <a:solidFill>
                  <a:schemeClr val="dk1"/>
                </a:solidFill>
                <a:latin typeface="Ubuntu"/>
                <a:ea typeface="Ubuntu"/>
                <a:cs typeface="Ubuntu"/>
                <a:sym typeface="Ubuntu"/>
              </a:defRPr>
            </a:lvl2pPr>
            <a:lvl3pPr lvl="2" rtl="0">
              <a:lnSpc>
                <a:spcPct val="100000"/>
              </a:lnSpc>
              <a:spcBef>
                <a:spcPts val="0"/>
              </a:spcBef>
              <a:spcAft>
                <a:spcPts val="0"/>
              </a:spcAft>
              <a:buClr>
                <a:schemeClr val="dk1"/>
              </a:buClr>
              <a:buSzPts val="1000"/>
              <a:buFont typeface="Ubuntu"/>
              <a:buNone/>
              <a:defRPr sz="1000">
                <a:solidFill>
                  <a:schemeClr val="dk1"/>
                </a:solidFill>
                <a:latin typeface="Ubuntu"/>
                <a:ea typeface="Ubuntu"/>
                <a:cs typeface="Ubuntu"/>
                <a:sym typeface="Ubuntu"/>
              </a:defRPr>
            </a:lvl3pPr>
            <a:lvl4pPr lvl="3" rtl="0">
              <a:lnSpc>
                <a:spcPct val="100000"/>
              </a:lnSpc>
              <a:spcBef>
                <a:spcPts val="0"/>
              </a:spcBef>
              <a:spcAft>
                <a:spcPts val="0"/>
              </a:spcAft>
              <a:buClr>
                <a:schemeClr val="dk1"/>
              </a:buClr>
              <a:buSzPts val="1000"/>
              <a:buFont typeface="Ubuntu"/>
              <a:buNone/>
              <a:defRPr sz="1000">
                <a:solidFill>
                  <a:schemeClr val="dk1"/>
                </a:solidFill>
                <a:latin typeface="Ubuntu"/>
                <a:ea typeface="Ubuntu"/>
                <a:cs typeface="Ubuntu"/>
                <a:sym typeface="Ubuntu"/>
              </a:defRPr>
            </a:lvl4pPr>
            <a:lvl5pPr lvl="4" rtl="0">
              <a:lnSpc>
                <a:spcPct val="100000"/>
              </a:lnSpc>
              <a:spcBef>
                <a:spcPts val="0"/>
              </a:spcBef>
              <a:spcAft>
                <a:spcPts val="0"/>
              </a:spcAft>
              <a:buClr>
                <a:schemeClr val="dk1"/>
              </a:buClr>
              <a:buSzPts val="1000"/>
              <a:buFont typeface="Ubuntu"/>
              <a:buNone/>
              <a:defRPr sz="1000">
                <a:solidFill>
                  <a:schemeClr val="dk1"/>
                </a:solidFill>
                <a:latin typeface="Ubuntu"/>
                <a:ea typeface="Ubuntu"/>
                <a:cs typeface="Ubuntu"/>
                <a:sym typeface="Ubuntu"/>
              </a:defRPr>
            </a:lvl5pPr>
            <a:lvl6pPr lvl="5" rtl="0">
              <a:lnSpc>
                <a:spcPct val="100000"/>
              </a:lnSpc>
              <a:spcBef>
                <a:spcPts val="0"/>
              </a:spcBef>
              <a:spcAft>
                <a:spcPts val="0"/>
              </a:spcAft>
              <a:buClr>
                <a:schemeClr val="dk1"/>
              </a:buClr>
              <a:buSzPts val="1000"/>
              <a:buFont typeface="Ubuntu"/>
              <a:buNone/>
              <a:defRPr sz="1000">
                <a:solidFill>
                  <a:schemeClr val="dk1"/>
                </a:solidFill>
                <a:latin typeface="Ubuntu"/>
                <a:ea typeface="Ubuntu"/>
                <a:cs typeface="Ubuntu"/>
                <a:sym typeface="Ubuntu"/>
              </a:defRPr>
            </a:lvl6pPr>
            <a:lvl7pPr lvl="6" rtl="0">
              <a:lnSpc>
                <a:spcPct val="100000"/>
              </a:lnSpc>
              <a:spcBef>
                <a:spcPts val="0"/>
              </a:spcBef>
              <a:spcAft>
                <a:spcPts val="0"/>
              </a:spcAft>
              <a:buClr>
                <a:schemeClr val="dk1"/>
              </a:buClr>
              <a:buSzPts val="1000"/>
              <a:buFont typeface="Ubuntu"/>
              <a:buNone/>
              <a:defRPr sz="1000">
                <a:solidFill>
                  <a:schemeClr val="dk1"/>
                </a:solidFill>
                <a:latin typeface="Ubuntu"/>
                <a:ea typeface="Ubuntu"/>
                <a:cs typeface="Ubuntu"/>
                <a:sym typeface="Ubuntu"/>
              </a:defRPr>
            </a:lvl7pPr>
            <a:lvl8pPr lvl="7" rtl="0">
              <a:lnSpc>
                <a:spcPct val="100000"/>
              </a:lnSpc>
              <a:spcBef>
                <a:spcPts val="0"/>
              </a:spcBef>
              <a:spcAft>
                <a:spcPts val="0"/>
              </a:spcAft>
              <a:buClr>
                <a:schemeClr val="dk1"/>
              </a:buClr>
              <a:buSzPts val="1000"/>
              <a:buFont typeface="Ubuntu"/>
              <a:buNone/>
              <a:defRPr sz="1000">
                <a:solidFill>
                  <a:schemeClr val="dk1"/>
                </a:solidFill>
                <a:latin typeface="Ubuntu"/>
                <a:ea typeface="Ubuntu"/>
                <a:cs typeface="Ubuntu"/>
                <a:sym typeface="Ubuntu"/>
              </a:defRPr>
            </a:lvl8pPr>
            <a:lvl9pPr lvl="8" rtl="0">
              <a:lnSpc>
                <a:spcPct val="100000"/>
              </a:lnSpc>
              <a:spcBef>
                <a:spcPts val="0"/>
              </a:spcBef>
              <a:spcAft>
                <a:spcPts val="0"/>
              </a:spcAft>
              <a:buClr>
                <a:schemeClr val="dk1"/>
              </a:buClr>
              <a:buSzPts val="1000"/>
              <a:buFont typeface="Ubuntu"/>
              <a:buNone/>
              <a:defRPr sz="1000">
                <a:solidFill>
                  <a:schemeClr val="dk1"/>
                </a:solidFill>
                <a:latin typeface="Ubuntu"/>
                <a:ea typeface="Ubuntu"/>
                <a:cs typeface="Ubuntu"/>
                <a:sym typeface="Ubuntu"/>
              </a:defRPr>
            </a:lvl9pPr>
          </a:lstStyle>
          <a:p/>
        </p:txBody>
      </p:sp>
      <p:grpSp>
        <p:nvGrpSpPr>
          <p:cNvPr id="1399" name="Google Shape;1399;p20"/>
          <p:cNvGrpSpPr/>
          <p:nvPr/>
        </p:nvGrpSpPr>
        <p:grpSpPr>
          <a:xfrm>
            <a:off x="8804050" y="3586963"/>
            <a:ext cx="162000" cy="162013"/>
            <a:chOff x="5424775" y="4064488"/>
            <a:chExt cx="162000" cy="162013"/>
          </a:xfrm>
        </p:grpSpPr>
        <p:sp>
          <p:nvSpPr>
            <p:cNvPr id="1400" name="Google Shape;1400;p20"/>
            <p:cNvSpPr/>
            <p:nvPr/>
          </p:nvSpPr>
          <p:spPr>
            <a:xfrm>
              <a:off x="5424775" y="4064500"/>
              <a:ext cx="162000" cy="162000"/>
            </a:xfrm>
            <a:prstGeom prst="ellipse">
              <a:avLst/>
            </a:prstGeom>
            <a:solidFill>
              <a:schemeClr val="dk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20"/>
            <p:cNvSpPr/>
            <p:nvPr/>
          </p:nvSpPr>
          <p:spPr>
            <a:xfrm>
              <a:off x="5424775" y="4064488"/>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02" name="Google Shape;1402;p20"/>
          <p:cNvGrpSpPr/>
          <p:nvPr/>
        </p:nvGrpSpPr>
        <p:grpSpPr>
          <a:xfrm rot="-4286293">
            <a:off x="7197553" y="3745182"/>
            <a:ext cx="1019163" cy="1556130"/>
            <a:chOff x="2083125" y="752613"/>
            <a:chExt cx="1019250" cy="1556263"/>
          </a:xfrm>
        </p:grpSpPr>
        <p:grpSp>
          <p:nvGrpSpPr>
            <p:cNvPr id="1403" name="Google Shape;1403;p20"/>
            <p:cNvGrpSpPr/>
            <p:nvPr/>
          </p:nvGrpSpPr>
          <p:grpSpPr>
            <a:xfrm>
              <a:off x="2083125" y="752625"/>
              <a:ext cx="1019250" cy="1556250"/>
              <a:chOff x="2083125" y="752625"/>
              <a:chExt cx="1019250" cy="1556250"/>
            </a:xfrm>
          </p:grpSpPr>
          <p:sp>
            <p:nvSpPr>
              <p:cNvPr id="1404" name="Google Shape;1404;p20"/>
              <p:cNvSpPr/>
              <p:nvPr/>
            </p:nvSpPr>
            <p:spPr>
              <a:xfrm>
                <a:off x="2150125" y="875850"/>
                <a:ext cx="884350" cy="1350900"/>
              </a:xfrm>
              <a:custGeom>
                <a:rect b="b" l="l" r="r" t="t"/>
                <a:pathLst>
                  <a:path extrusionOk="0" h="54036" w="35374">
                    <a:moveTo>
                      <a:pt x="0" y="0"/>
                    </a:moveTo>
                    <a:lnTo>
                      <a:pt x="1970" y="14091"/>
                    </a:lnTo>
                    <a:lnTo>
                      <a:pt x="7784" y="29659"/>
                    </a:lnTo>
                    <a:lnTo>
                      <a:pt x="20298" y="39611"/>
                    </a:lnTo>
                    <a:lnTo>
                      <a:pt x="19510" y="48222"/>
                    </a:lnTo>
                    <a:lnTo>
                      <a:pt x="35374" y="54036"/>
                    </a:lnTo>
                    <a:lnTo>
                      <a:pt x="34979" y="42606"/>
                    </a:lnTo>
                    <a:lnTo>
                      <a:pt x="20101" y="39453"/>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405" name="Google Shape;1405;p20"/>
              <p:cNvSpPr/>
              <p:nvPr/>
            </p:nvSpPr>
            <p:spPr>
              <a:xfrm>
                <a:off x="2940375" y="21468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20"/>
              <p:cNvSpPr/>
              <p:nvPr/>
            </p:nvSpPr>
            <p:spPr>
              <a:xfrm>
                <a:off x="2083125" y="7526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20"/>
              <p:cNvSpPr/>
              <p:nvPr/>
            </p:nvSpPr>
            <p:spPr>
              <a:xfrm>
                <a:off x="2265400" y="1540900"/>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20"/>
              <p:cNvSpPr/>
              <p:nvPr/>
            </p:nvSpPr>
            <p:spPr>
              <a:xfrm>
                <a:off x="2590550" y="18039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20"/>
              <p:cNvSpPr/>
              <p:nvPr/>
            </p:nvSpPr>
            <p:spPr>
              <a:xfrm>
                <a:off x="2585625" y="20306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20"/>
              <p:cNvSpPr/>
              <p:nvPr/>
            </p:nvSpPr>
            <p:spPr>
              <a:xfrm>
                <a:off x="2969900" y="18926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20"/>
              <p:cNvSpPr/>
              <p:nvPr/>
            </p:nvSpPr>
            <p:spPr>
              <a:xfrm>
                <a:off x="2142225" y="11585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12" name="Google Shape;1412;p20"/>
            <p:cNvGrpSpPr/>
            <p:nvPr/>
          </p:nvGrpSpPr>
          <p:grpSpPr>
            <a:xfrm>
              <a:off x="2083125" y="752613"/>
              <a:ext cx="1019250" cy="1556250"/>
              <a:chOff x="2083125" y="752625"/>
              <a:chExt cx="1019250" cy="1556250"/>
            </a:xfrm>
          </p:grpSpPr>
          <p:sp>
            <p:nvSpPr>
              <p:cNvPr id="1413" name="Google Shape;1413;p20"/>
              <p:cNvSpPr/>
              <p:nvPr/>
            </p:nvSpPr>
            <p:spPr>
              <a:xfrm>
                <a:off x="2150125" y="875850"/>
                <a:ext cx="884350" cy="1350900"/>
              </a:xfrm>
              <a:custGeom>
                <a:rect b="b" l="l" r="r" t="t"/>
                <a:pathLst>
                  <a:path extrusionOk="0" h="54036" w="35374">
                    <a:moveTo>
                      <a:pt x="0" y="0"/>
                    </a:moveTo>
                    <a:lnTo>
                      <a:pt x="1970" y="14091"/>
                    </a:lnTo>
                    <a:lnTo>
                      <a:pt x="7784" y="29659"/>
                    </a:lnTo>
                    <a:lnTo>
                      <a:pt x="20298" y="39611"/>
                    </a:lnTo>
                    <a:lnTo>
                      <a:pt x="19510" y="48222"/>
                    </a:lnTo>
                    <a:lnTo>
                      <a:pt x="35374" y="54036"/>
                    </a:lnTo>
                    <a:lnTo>
                      <a:pt x="34979" y="42606"/>
                    </a:lnTo>
                    <a:lnTo>
                      <a:pt x="20101" y="39453"/>
                    </a:lnTo>
                  </a:path>
                </a:pathLst>
              </a:custGeom>
              <a:noFill/>
              <a:ln cap="flat" cmpd="sng" w="28575">
                <a:solidFill>
                  <a:schemeClr val="dk1"/>
                </a:solidFill>
                <a:prstDash val="solid"/>
                <a:round/>
                <a:headEnd len="med" w="med" type="none"/>
                <a:tailEnd len="med" w="med" type="none"/>
              </a:ln>
            </p:spPr>
          </p:sp>
          <p:sp>
            <p:nvSpPr>
              <p:cNvPr id="1414" name="Google Shape;1414;p20"/>
              <p:cNvSpPr/>
              <p:nvPr/>
            </p:nvSpPr>
            <p:spPr>
              <a:xfrm>
                <a:off x="2940375" y="21468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20"/>
              <p:cNvSpPr/>
              <p:nvPr/>
            </p:nvSpPr>
            <p:spPr>
              <a:xfrm>
                <a:off x="2083125" y="7526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20"/>
              <p:cNvSpPr/>
              <p:nvPr/>
            </p:nvSpPr>
            <p:spPr>
              <a:xfrm>
                <a:off x="2265400" y="1540900"/>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20"/>
              <p:cNvSpPr/>
              <p:nvPr/>
            </p:nvSpPr>
            <p:spPr>
              <a:xfrm>
                <a:off x="2590550" y="18039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20"/>
              <p:cNvSpPr/>
              <p:nvPr/>
            </p:nvSpPr>
            <p:spPr>
              <a:xfrm>
                <a:off x="2585625" y="20306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20"/>
              <p:cNvSpPr/>
              <p:nvPr/>
            </p:nvSpPr>
            <p:spPr>
              <a:xfrm>
                <a:off x="2969900" y="18926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20"/>
              <p:cNvSpPr/>
              <p:nvPr/>
            </p:nvSpPr>
            <p:spPr>
              <a:xfrm>
                <a:off x="2142225" y="11585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421" name="Google Shape;1421;p20"/>
          <p:cNvGrpSpPr/>
          <p:nvPr/>
        </p:nvGrpSpPr>
        <p:grpSpPr>
          <a:xfrm rot="-2049531">
            <a:off x="561690" y="135905"/>
            <a:ext cx="1525679" cy="1085258"/>
            <a:chOff x="3536500" y="69738"/>
            <a:chExt cx="1525650" cy="1085238"/>
          </a:xfrm>
        </p:grpSpPr>
        <p:grpSp>
          <p:nvGrpSpPr>
            <p:cNvPr id="1422" name="Google Shape;1422;p20"/>
            <p:cNvGrpSpPr/>
            <p:nvPr/>
          </p:nvGrpSpPr>
          <p:grpSpPr>
            <a:xfrm>
              <a:off x="3536500" y="69750"/>
              <a:ext cx="1525650" cy="1085225"/>
              <a:chOff x="3536500" y="69750"/>
              <a:chExt cx="1525650" cy="1085225"/>
            </a:xfrm>
          </p:grpSpPr>
          <p:sp>
            <p:nvSpPr>
              <p:cNvPr id="1423" name="Google Shape;1423;p20"/>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424" name="Google Shape;1424;p20"/>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425" name="Google Shape;1425;p20"/>
              <p:cNvSpPr/>
              <p:nvPr/>
            </p:nvSpPr>
            <p:spPr>
              <a:xfrm>
                <a:off x="4837150" y="929975"/>
                <a:ext cx="225000" cy="225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20"/>
              <p:cNvSpPr/>
              <p:nvPr/>
            </p:nvSpPr>
            <p:spPr>
              <a:xfrm>
                <a:off x="4403600" y="9299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7" name="Google Shape;1427;p20"/>
              <p:cNvSpPr/>
              <p:nvPr/>
            </p:nvSpPr>
            <p:spPr>
              <a:xfrm>
                <a:off x="3896150" y="4225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20"/>
              <p:cNvSpPr/>
              <p:nvPr/>
            </p:nvSpPr>
            <p:spPr>
              <a:xfrm>
                <a:off x="414247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20"/>
              <p:cNvSpPr/>
              <p:nvPr/>
            </p:nvSpPr>
            <p:spPr>
              <a:xfrm>
                <a:off x="3536500" y="2175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20"/>
              <p:cNvSpPr/>
              <p:nvPr/>
            </p:nvSpPr>
            <p:spPr>
              <a:xfrm>
                <a:off x="3982375" y="697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31" name="Google Shape;1431;p20"/>
            <p:cNvGrpSpPr/>
            <p:nvPr/>
          </p:nvGrpSpPr>
          <p:grpSpPr>
            <a:xfrm>
              <a:off x="3536500" y="69738"/>
              <a:ext cx="1525650" cy="1085225"/>
              <a:chOff x="3536500" y="69750"/>
              <a:chExt cx="1525650" cy="1085225"/>
            </a:xfrm>
          </p:grpSpPr>
          <p:sp>
            <p:nvSpPr>
              <p:cNvPr id="1432" name="Google Shape;1432;p20"/>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p:spPr>
          </p:sp>
          <p:sp>
            <p:nvSpPr>
              <p:cNvPr id="1433" name="Google Shape;1433;p20"/>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p:spPr>
          </p:sp>
          <p:sp>
            <p:nvSpPr>
              <p:cNvPr id="1434" name="Google Shape;1434;p20"/>
              <p:cNvSpPr/>
              <p:nvPr/>
            </p:nvSpPr>
            <p:spPr>
              <a:xfrm>
                <a:off x="4837150" y="929975"/>
                <a:ext cx="225000" cy="225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20"/>
              <p:cNvSpPr/>
              <p:nvPr/>
            </p:nvSpPr>
            <p:spPr>
              <a:xfrm>
                <a:off x="4403600" y="9299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20"/>
              <p:cNvSpPr/>
              <p:nvPr/>
            </p:nvSpPr>
            <p:spPr>
              <a:xfrm>
                <a:off x="3896150" y="4225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20"/>
              <p:cNvSpPr/>
              <p:nvPr/>
            </p:nvSpPr>
            <p:spPr>
              <a:xfrm>
                <a:off x="414247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20"/>
              <p:cNvSpPr/>
              <p:nvPr/>
            </p:nvSpPr>
            <p:spPr>
              <a:xfrm>
                <a:off x="3536500" y="2175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p20"/>
              <p:cNvSpPr/>
              <p:nvPr/>
            </p:nvSpPr>
            <p:spPr>
              <a:xfrm>
                <a:off x="3982375" y="697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440" name="Google Shape;1440;p20"/>
          <p:cNvGrpSpPr/>
          <p:nvPr/>
        </p:nvGrpSpPr>
        <p:grpSpPr>
          <a:xfrm rot="870257">
            <a:off x="7762737" y="392588"/>
            <a:ext cx="3349775" cy="1687003"/>
            <a:chOff x="4097575" y="1776806"/>
            <a:chExt cx="3514700" cy="1770063"/>
          </a:xfrm>
        </p:grpSpPr>
        <p:grpSp>
          <p:nvGrpSpPr>
            <p:cNvPr id="1441" name="Google Shape;1441;p20"/>
            <p:cNvGrpSpPr/>
            <p:nvPr/>
          </p:nvGrpSpPr>
          <p:grpSpPr>
            <a:xfrm>
              <a:off x="4097575" y="1776806"/>
              <a:ext cx="3514700" cy="1770063"/>
              <a:chOff x="4058150" y="1602263"/>
              <a:chExt cx="3514700" cy="1770063"/>
            </a:xfrm>
          </p:grpSpPr>
          <p:sp>
            <p:nvSpPr>
              <p:cNvPr id="1442" name="Google Shape;1442;p20"/>
              <p:cNvSpPr/>
              <p:nvPr/>
            </p:nvSpPr>
            <p:spPr>
              <a:xfrm>
                <a:off x="5532525" y="32517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43" name="Google Shape;1443;p20"/>
              <p:cNvGrpSpPr/>
              <p:nvPr/>
            </p:nvGrpSpPr>
            <p:grpSpPr>
              <a:xfrm>
                <a:off x="4058150" y="1602263"/>
                <a:ext cx="3514700" cy="1709325"/>
                <a:chOff x="5001050" y="1809050"/>
                <a:chExt cx="3514700" cy="1709325"/>
              </a:xfrm>
            </p:grpSpPr>
            <p:sp>
              <p:nvSpPr>
                <p:cNvPr id="1444" name="Google Shape;1444;p20"/>
                <p:cNvSpPr/>
                <p:nvPr/>
              </p:nvSpPr>
              <p:spPr>
                <a:xfrm>
                  <a:off x="5099450" y="1902575"/>
                  <a:ext cx="3171825" cy="857250"/>
                </a:xfrm>
                <a:custGeom>
                  <a:rect b="b" l="l" r="r" t="t"/>
                  <a:pathLst>
                    <a:path extrusionOk="0" h="34290" w="126873">
                      <a:moveTo>
                        <a:pt x="0" y="6667"/>
                      </a:moveTo>
                      <a:lnTo>
                        <a:pt x="21527" y="15240"/>
                      </a:lnTo>
                      <a:lnTo>
                        <a:pt x="45149" y="30099"/>
                      </a:lnTo>
                      <a:lnTo>
                        <a:pt x="74676" y="34290"/>
                      </a:lnTo>
                      <a:lnTo>
                        <a:pt x="118110" y="25146"/>
                      </a:lnTo>
                      <a:lnTo>
                        <a:pt x="126873" y="0"/>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445" name="Google Shape;1445;p20"/>
                <p:cNvSpPr/>
                <p:nvPr/>
              </p:nvSpPr>
              <p:spPr>
                <a:xfrm>
                  <a:off x="5070875" y="2078775"/>
                  <a:ext cx="533400" cy="252425"/>
                </a:xfrm>
                <a:custGeom>
                  <a:rect b="b" l="l" r="r" t="t"/>
                  <a:pathLst>
                    <a:path extrusionOk="0" h="10097" w="21336">
                      <a:moveTo>
                        <a:pt x="1334" y="0"/>
                      </a:moveTo>
                      <a:lnTo>
                        <a:pt x="0" y="10097"/>
                      </a:lnTo>
                      <a:lnTo>
                        <a:pt x="21336" y="7620"/>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446" name="Google Shape;1446;p20"/>
                <p:cNvSpPr/>
                <p:nvPr/>
              </p:nvSpPr>
              <p:spPr>
                <a:xfrm>
                  <a:off x="5070875" y="2078775"/>
                  <a:ext cx="533400" cy="252425"/>
                </a:xfrm>
                <a:custGeom>
                  <a:rect b="b" l="l" r="r" t="t"/>
                  <a:pathLst>
                    <a:path extrusionOk="0" h="10097" w="21336">
                      <a:moveTo>
                        <a:pt x="1334" y="0"/>
                      </a:moveTo>
                      <a:lnTo>
                        <a:pt x="0" y="10097"/>
                      </a:lnTo>
                      <a:lnTo>
                        <a:pt x="21336" y="7620"/>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447" name="Google Shape;1447;p20"/>
                <p:cNvSpPr/>
                <p:nvPr/>
              </p:nvSpPr>
              <p:spPr>
                <a:xfrm>
                  <a:off x="5070875" y="2078775"/>
                  <a:ext cx="533400" cy="252425"/>
                </a:xfrm>
                <a:custGeom>
                  <a:rect b="b" l="l" r="r" t="t"/>
                  <a:pathLst>
                    <a:path extrusionOk="0" h="10097" w="21336">
                      <a:moveTo>
                        <a:pt x="1334" y="0"/>
                      </a:moveTo>
                      <a:lnTo>
                        <a:pt x="0" y="10097"/>
                      </a:lnTo>
                      <a:lnTo>
                        <a:pt x="21336" y="7620"/>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448" name="Google Shape;1448;p20"/>
                <p:cNvSpPr/>
                <p:nvPr/>
              </p:nvSpPr>
              <p:spPr>
                <a:xfrm>
                  <a:off x="5001050" y="22416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20"/>
                <p:cNvSpPr/>
                <p:nvPr/>
              </p:nvSpPr>
              <p:spPr>
                <a:xfrm>
                  <a:off x="5555325" y="22071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20"/>
                <p:cNvSpPr/>
                <p:nvPr/>
              </p:nvSpPr>
              <p:spPr>
                <a:xfrm>
                  <a:off x="6163775" y="2579100"/>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20"/>
                <p:cNvSpPr/>
                <p:nvPr/>
              </p:nvSpPr>
              <p:spPr>
                <a:xfrm>
                  <a:off x="5868600" y="30506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20"/>
                <p:cNvSpPr/>
                <p:nvPr/>
              </p:nvSpPr>
              <p:spPr>
                <a:xfrm>
                  <a:off x="6873225" y="26850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20"/>
                <p:cNvSpPr/>
                <p:nvPr/>
              </p:nvSpPr>
              <p:spPr>
                <a:xfrm>
                  <a:off x="7131875" y="29904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20"/>
                <p:cNvSpPr/>
                <p:nvPr/>
              </p:nvSpPr>
              <p:spPr>
                <a:xfrm>
                  <a:off x="7937400" y="2416525"/>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20"/>
                <p:cNvSpPr/>
                <p:nvPr/>
              </p:nvSpPr>
              <p:spPr>
                <a:xfrm>
                  <a:off x="8153700" y="20306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20"/>
                <p:cNvSpPr/>
                <p:nvPr/>
              </p:nvSpPr>
              <p:spPr>
                <a:xfrm>
                  <a:off x="8207925" y="18090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20"/>
                <p:cNvSpPr/>
                <p:nvPr/>
              </p:nvSpPr>
              <p:spPr>
                <a:xfrm>
                  <a:off x="5931950" y="2513325"/>
                  <a:ext cx="2512650" cy="1005050"/>
                </a:xfrm>
                <a:custGeom>
                  <a:rect b="b" l="l" r="r" t="t"/>
                  <a:pathLst>
                    <a:path extrusionOk="0" h="40202" w="100506">
                      <a:moveTo>
                        <a:pt x="12219" y="6307"/>
                      </a:moveTo>
                      <a:lnTo>
                        <a:pt x="0" y="25225"/>
                      </a:lnTo>
                      <a:lnTo>
                        <a:pt x="24043" y="40202"/>
                      </a:lnTo>
                      <a:lnTo>
                        <a:pt x="51238" y="22072"/>
                      </a:lnTo>
                      <a:lnTo>
                        <a:pt x="83952" y="0"/>
                      </a:lnTo>
                      <a:lnTo>
                        <a:pt x="100506" y="26013"/>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458" name="Google Shape;1458;p20"/>
                <p:cNvSpPr/>
                <p:nvPr/>
              </p:nvSpPr>
              <p:spPr>
                <a:xfrm>
                  <a:off x="8395150" y="31416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20"/>
                <p:cNvSpPr/>
                <p:nvPr/>
              </p:nvSpPr>
              <p:spPr>
                <a:xfrm>
                  <a:off x="5042325" y="20126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460" name="Google Shape;1460;p20"/>
            <p:cNvGrpSpPr/>
            <p:nvPr/>
          </p:nvGrpSpPr>
          <p:grpSpPr>
            <a:xfrm>
              <a:off x="4097575" y="1776806"/>
              <a:ext cx="3514700" cy="1770063"/>
              <a:chOff x="4058150" y="1602263"/>
              <a:chExt cx="3514700" cy="1770063"/>
            </a:xfrm>
          </p:grpSpPr>
          <p:sp>
            <p:nvSpPr>
              <p:cNvPr id="1461" name="Google Shape;1461;p20"/>
              <p:cNvSpPr/>
              <p:nvPr/>
            </p:nvSpPr>
            <p:spPr>
              <a:xfrm>
                <a:off x="5532525" y="32517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62" name="Google Shape;1462;p20"/>
              <p:cNvGrpSpPr/>
              <p:nvPr/>
            </p:nvGrpSpPr>
            <p:grpSpPr>
              <a:xfrm>
                <a:off x="4058150" y="1602263"/>
                <a:ext cx="3514700" cy="1709325"/>
                <a:chOff x="5001050" y="1809050"/>
                <a:chExt cx="3514700" cy="1709325"/>
              </a:xfrm>
            </p:grpSpPr>
            <p:sp>
              <p:nvSpPr>
                <p:cNvPr id="1463" name="Google Shape;1463;p20"/>
                <p:cNvSpPr/>
                <p:nvPr/>
              </p:nvSpPr>
              <p:spPr>
                <a:xfrm>
                  <a:off x="5099450" y="1902575"/>
                  <a:ext cx="3171825" cy="857250"/>
                </a:xfrm>
                <a:custGeom>
                  <a:rect b="b" l="l" r="r" t="t"/>
                  <a:pathLst>
                    <a:path extrusionOk="0" h="34290" w="126873">
                      <a:moveTo>
                        <a:pt x="0" y="6667"/>
                      </a:moveTo>
                      <a:lnTo>
                        <a:pt x="21527" y="15240"/>
                      </a:lnTo>
                      <a:lnTo>
                        <a:pt x="45149" y="30099"/>
                      </a:lnTo>
                      <a:lnTo>
                        <a:pt x="74676" y="34290"/>
                      </a:lnTo>
                      <a:lnTo>
                        <a:pt x="118110" y="25146"/>
                      </a:lnTo>
                      <a:lnTo>
                        <a:pt x="126873" y="0"/>
                      </a:lnTo>
                    </a:path>
                  </a:pathLst>
                </a:custGeom>
                <a:noFill/>
                <a:ln cap="flat" cmpd="sng" w="28575">
                  <a:solidFill>
                    <a:schemeClr val="dk1"/>
                  </a:solidFill>
                  <a:prstDash val="solid"/>
                  <a:round/>
                  <a:headEnd len="med" w="med" type="none"/>
                  <a:tailEnd len="med" w="med" type="none"/>
                </a:ln>
              </p:spPr>
            </p:sp>
            <p:sp>
              <p:nvSpPr>
                <p:cNvPr id="1464" name="Google Shape;1464;p20"/>
                <p:cNvSpPr/>
                <p:nvPr/>
              </p:nvSpPr>
              <p:spPr>
                <a:xfrm>
                  <a:off x="5070875" y="2078775"/>
                  <a:ext cx="533400" cy="252425"/>
                </a:xfrm>
                <a:custGeom>
                  <a:rect b="b" l="l" r="r" t="t"/>
                  <a:pathLst>
                    <a:path extrusionOk="0" h="10097" w="21336">
                      <a:moveTo>
                        <a:pt x="1334" y="0"/>
                      </a:moveTo>
                      <a:lnTo>
                        <a:pt x="0" y="10097"/>
                      </a:lnTo>
                      <a:lnTo>
                        <a:pt x="21336" y="7620"/>
                      </a:lnTo>
                    </a:path>
                  </a:pathLst>
                </a:custGeom>
                <a:noFill/>
                <a:ln cap="flat" cmpd="sng" w="28575">
                  <a:solidFill>
                    <a:schemeClr val="dk1"/>
                  </a:solidFill>
                  <a:prstDash val="solid"/>
                  <a:round/>
                  <a:headEnd len="med" w="med" type="none"/>
                  <a:tailEnd len="med" w="med" type="none"/>
                </a:ln>
              </p:spPr>
            </p:sp>
            <p:sp>
              <p:nvSpPr>
                <p:cNvPr id="1465" name="Google Shape;1465;p20"/>
                <p:cNvSpPr/>
                <p:nvPr/>
              </p:nvSpPr>
              <p:spPr>
                <a:xfrm>
                  <a:off x="5070875" y="2078775"/>
                  <a:ext cx="533400" cy="252425"/>
                </a:xfrm>
                <a:custGeom>
                  <a:rect b="b" l="l" r="r" t="t"/>
                  <a:pathLst>
                    <a:path extrusionOk="0" h="10097" w="21336">
                      <a:moveTo>
                        <a:pt x="1334" y="0"/>
                      </a:moveTo>
                      <a:lnTo>
                        <a:pt x="0" y="10097"/>
                      </a:lnTo>
                      <a:lnTo>
                        <a:pt x="21336" y="7620"/>
                      </a:lnTo>
                    </a:path>
                  </a:pathLst>
                </a:custGeom>
                <a:noFill/>
                <a:ln cap="flat" cmpd="sng" w="28575">
                  <a:solidFill>
                    <a:schemeClr val="dk1"/>
                  </a:solidFill>
                  <a:prstDash val="solid"/>
                  <a:round/>
                  <a:headEnd len="med" w="med" type="none"/>
                  <a:tailEnd len="med" w="med" type="none"/>
                </a:ln>
              </p:spPr>
            </p:sp>
            <p:sp>
              <p:nvSpPr>
                <p:cNvPr id="1466" name="Google Shape;1466;p20"/>
                <p:cNvSpPr/>
                <p:nvPr/>
              </p:nvSpPr>
              <p:spPr>
                <a:xfrm>
                  <a:off x="5070875" y="2078775"/>
                  <a:ext cx="533400" cy="252425"/>
                </a:xfrm>
                <a:custGeom>
                  <a:rect b="b" l="l" r="r" t="t"/>
                  <a:pathLst>
                    <a:path extrusionOk="0" h="10097" w="21336">
                      <a:moveTo>
                        <a:pt x="1334" y="0"/>
                      </a:moveTo>
                      <a:lnTo>
                        <a:pt x="0" y="10097"/>
                      </a:lnTo>
                      <a:lnTo>
                        <a:pt x="21336" y="7620"/>
                      </a:lnTo>
                    </a:path>
                  </a:pathLst>
                </a:custGeom>
                <a:noFill/>
                <a:ln cap="flat" cmpd="sng" w="28575">
                  <a:solidFill>
                    <a:schemeClr val="dk1"/>
                  </a:solidFill>
                  <a:prstDash val="solid"/>
                  <a:round/>
                  <a:headEnd len="med" w="med" type="none"/>
                  <a:tailEnd len="med" w="med" type="none"/>
                </a:ln>
              </p:spPr>
            </p:sp>
            <p:sp>
              <p:nvSpPr>
                <p:cNvPr id="1467" name="Google Shape;1467;p20"/>
                <p:cNvSpPr/>
                <p:nvPr/>
              </p:nvSpPr>
              <p:spPr>
                <a:xfrm>
                  <a:off x="5001050" y="22416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20"/>
                <p:cNvSpPr/>
                <p:nvPr/>
              </p:nvSpPr>
              <p:spPr>
                <a:xfrm>
                  <a:off x="5555325" y="22071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20"/>
                <p:cNvSpPr/>
                <p:nvPr/>
              </p:nvSpPr>
              <p:spPr>
                <a:xfrm>
                  <a:off x="6163775" y="2579100"/>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20"/>
                <p:cNvSpPr/>
                <p:nvPr/>
              </p:nvSpPr>
              <p:spPr>
                <a:xfrm>
                  <a:off x="5868600" y="30506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20"/>
                <p:cNvSpPr/>
                <p:nvPr/>
              </p:nvSpPr>
              <p:spPr>
                <a:xfrm>
                  <a:off x="6873225" y="26850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20"/>
                <p:cNvSpPr/>
                <p:nvPr/>
              </p:nvSpPr>
              <p:spPr>
                <a:xfrm>
                  <a:off x="7131875" y="29904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20"/>
                <p:cNvSpPr/>
                <p:nvPr/>
              </p:nvSpPr>
              <p:spPr>
                <a:xfrm>
                  <a:off x="7937400" y="2416525"/>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20"/>
                <p:cNvSpPr/>
                <p:nvPr/>
              </p:nvSpPr>
              <p:spPr>
                <a:xfrm>
                  <a:off x="8153700" y="20306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20"/>
                <p:cNvSpPr/>
                <p:nvPr/>
              </p:nvSpPr>
              <p:spPr>
                <a:xfrm>
                  <a:off x="8207925" y="18090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20"/>
                <p:cNvSpPr/>
                <p:nvPr/>
              </p:nvSpPr>
              <p:spPr>
                <a:xfrm>
                  <a:off x="5931950" y="2513325"/>
                  <a:ext cx="2512650" cy="1005050"/>
                </a:xfrm>
                <a:custGeom>
                  <a:rect b="b" l="l" r="r" t="t"/>
                  <a:pathLst>
                    <a:path extrusionOk="0" h="40202" w="100506">
                      <a:moveTo>
                        <a:pt x="12219" y="6307"/>
                      </a:moveTo>
                      <a:lnTo>
                        <a:pt x="0" y="25225"/>
                      </a:lnTo>
                      <a:lnTo>
                        <a:pt x="24043" y="40202"/>
                      </a:lnTo>
                      <a:lnTo>
                        <a:pt x="51238" y="22072"/>
                      </a:lnTo>
                      <a:lnTo>
                        <a:pt x="83952" y="0"/>
                      </a:lnTo>
                      <a:lnTo>
                        <a:pt x="100506" y="26013"/>
                      </a:lnTo>
                    </a:path>
                  </a:pathLst>
                </a:custGeom>
                <a:noFill/>
                <a:ln cap="flat" cmpd="sng" w="28575">
                  <a:solidFill>
                    <a:schemeClr val="dk1"/>
                  </a:solidFill>
                  <a:prstDash val="solid"/>
                  <a:round/>
                  <a:headEnd len="med" w="med" type="none"/>
                  <a:tailEnd len="med" w="med" type="none"/>
                </a:ln>
              </p:spPr>
            </p:sp>
            <p:sp>
              <p:nvSpPr>
                <p:cNvPr id="1477" name="Google Shape;1477;p20"/>
                <p:cNvSpPr/>
                <p:nvPr/>
              </p:nvSpPr>
              <p:spPr>
                <a:xfrm>
                  <a:off x="8395150" y="31416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20"/>
                <p:cNvSpPr/>
                <p:nvPr/>
              </p:nvSpPr>
              <p:spPr>
                <a:xfrm>
                  <a:off x="5042325" y="20126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1479" name="Google Shape;1479;p20"/>
          <p:cNvGrpSpPr/>
          <p:nvPr/>
        </p:nvGrpSpPr>
        <p:grpSpPr>
          <a:xfrm flipH="1">
            <a:off x="176888" y="3258150"/>
            <a:ext cx="2295275" cy="2846088"/>
            <a:chOff x="6065825" y="2251050"/>
            <a:chExt cx="2295275" cy="2846088"/>
          </a:xfrm>
        </p:grpSpPr>
        <p:grpSp>
          <p:nvGrpSpPr>
            <p:cNvPr id="1480" name="Google Shape;1480;p20"/>
            <p:cNvGrpSpPr/>
            <p:nvPr/>
          </p:nvGrpSpPr>
          <p:grpSpPr>
            <a:xfrm>
              <a:off x="6065825" y="2251063"/>
              <a:ext cx="2295275" cy="2846075"/>
              <a:chOff x="1673050" y="1809050"/>
              <a:chExt cx="2295275" cy="2846075"/>
            </a:xfrm>
          </p:grpSpPr>
          <p:sp>
            <p:nvSpPr>
              <p:cNvPr id="1481" name="Google Shape;1481;p20"/>
              <p:cNvSpPr/>
              <p:nvPr/>
            </p:nvSpPr>
            <p:spPr>
              <a:xfrm>
                <a:off x="1742275" y="1848400"/>
                <a:ext cx="2150725" cy="2735300"/>
              </a:xfrm>
              <a:custGeom>
                <a:rect b="b" l="l" r="r" t="t"/>
                <a:pathLst>
                  <a:path extrusionOk="0" h="109412" w="86029">
                    <a:moveTo>
                      <a:pt x="81004" y="0"/>
                    </a:moveTo>
                    <a:lnTo>
                      <a:pt x="79526" y="16554"/>
                    </a:lnTo>
                    <a:lnTo>
                      <a:pt x="86029" y="45444"/>
                    </a:lnTo>
                    <a:lnTo>
                      <a:pt x="82876" y="73860"/>
                    </a:lnTo>
                    <a:lnTo>
                      <a:pt x="73022" y="86119"/>
                    </a:lnTo>
                    <a:lnTo>
                      <a:pt x="42181" y="78138"/>
                    </a:lnTo>
                    <a:lnTo>
                      <a:pt x="29167" y="70846"/>
                    </a:lnTo>
                    <a:lnTo>
                      <a:pt x="17145" y="65033"/>
                    </a:lnTo>
                    <a:lnTo>
                      <a:pt x="0" y="73309"/>
                    </a:lnTo>
                    <a:lnTo>
                      <a:pt x="32123" y="109412"/>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482" name="Google Shape;1482;p20"/>
              <p:cNvSpPr/>
              <p:nvPr/>
            </p:nvSpPr>
            <p:spPr>
              <a:xfrm>
                <a:off x="2174700" y="3286000"/>
                <a:ext cx="9850" cy="192125"/>
              </a:xfrm>
              <a:custGeom>
                <a:rect b="b" l="l" r="r" t="t"/>
                <a:pathLst>
                  <a:path extrusionOk="0" h="7685" w="394">
                    <a:moveTo>
                      <a:pt x="394" y="0"/>
                    </a:moveTo>
                    <a:lnTo>
                      <a:pt x="0" y="7685"/>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483" name="Google Shape;1483;p20"/>
              <p:cNvSpPr/>
              <p:nvPr/>
            </p:nvSpPr>
            <p:spPr>
              <a:xfrm>
                <a:off x="3806325" y="29067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20"/>
              <p:cNvSpPr/>
              <p:nvPr/>
            </p:nvSpPr>
            <p:spPr>
              <a:xfrm>
                <a:off x="2407125" y="3557050"/>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20"/>
              <p:cNvSpPr/>
              <p:nvPr/>
            </p:nvSpPr>
            <p:spPr>
              <a:xfrm>
                <a:off x="1673050" y="36161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20"/>
              <p:cNvSpPr/>
              <p:nvPr/>
            </p:nvSpPr>
            <p:spPr>
              <a:xfrm>
                <a:off x="3487225" y="39303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20"/>
              <p:cNvSpPr/>
              <p:nvPr/>
            </p:nvSpPr>
            <p:spPr>
              <a:xfrm>
                <a:off x="3745300" y="36224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20"/>
              <p:cNvSpPr/>
              <p:nvPr/>
            </p:nvSpPr>
            <p:spPr>
              <a:xfrm>
                <a:off x="3668950" y="22130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20"/>
              <p:cNvSpPr/>
              <p:nvPr/>
            </p:nvSpPr>
            <p:spPr>
              <a:xfrm>
                <a:off x="3708350" y="18090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20"/>
              <p:cNvSpPr/>
              <p:nvPr/>
            </p:nvSpPr>
            <p:spPr>
              <a:xfrm>
                <a:off x="2737800" y="37304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20"/>
              <p:cNvSpPr/>
              <p:nvPr/>
            </p:nvSpPr>
            <p:spPr>
              <a:xfrm>
                <a:off x="2119325" y="31958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20"/>
              <p:cNvSpPr/>
              <p:nvPr/>
            </p:nvSpPr>
            <p:spPr>
              <a:xfrm>
                <a:off x="2117050" y="34201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20"/>
              <p:cNvSpPr/>
              <p:nvPr/>
            </p:nvSpPr>
            <p:spPr>
              <a:xfrm>
                <a:off x="2451450" y="44931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20"/>
              <p:cNvSpPr/>
              <p:nvPr/>
            </p:nvSpPr>
            <p:spPr>
              <a:xfrm>
                <a:off x="3181200" y="38635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95" name="Google Shape;1495;p20"/>
            <p:cNvGrpSpPr/>
            <p:nvPr/>
          </p:nvGrpSpPr>
          <p:grpSpPr>
            <a:xfrm>
              <a:off x="6065825" y="2251050"/>
              <a:ext cx="2295275" cy="2846075"/>
              <a:chOff x="1673050" y="1809050"/>
              <a:chExt cx="2295275" cy="2846075"/>
            </a:xfrm>
          </p:grpSpPr>
          <p:sp>
            <p:nvSpPr>
              <p:cNvPr id="1496" name="Google Shape;1496;p20"/>
              <p:cNvSpPr/>
              <p:nvPr/>
            </p:nvSpPr>
            <p:spPr>
              <a:xfrm>
                <a:off x="1742275" y="1848400"/>
                <a:ext cx="2150725" cy="2735300"/>
              </a:xfrm>
              <a:custGeom>
                <a:rect b="b" l="l" r="r" t="t"/>
                <a:pathLst>
                  <a:path extrusionOk="0" h="109412" w="86029">
                    <a:moveTo>
                      <a:pt x="81004" y="0"/>
                    </a:moveTo>
                    <a:lnTo>
                      <a:pt x="79526" y="16554"/>
                    </a:lnTo>
                    <a:lnTo>
                      <a:pt x="86029" y="45444"/>
                    </a:lnTo>
                    <a:lnTo>
                      <a:pt x="82876" y="73860"/>
                    </a:lnTo>
                    <a:lnTo>
                      <a:pt x="73022" y="86119"/>
                    </a:lnTo>
                    <a:lnTo>
                      <a:pt x="42181" y="78138"/>
                    </a:lnTo>
                    <a:lnTo>
                      <a:pt x="29167" y="70846"/>
                    </a:lnTo>
                    <a:lnTo>
                      <a:pt x="17145" y="65033"/>
                    </a:lnTo>
                    <a:lnTo>
                      <a:pt x="0" y="73309"/>
                    </a:lnTo>
                    <a:lnTo>
                      <a:pt x="32123" y="109412"/>
                    </a:lnTo>
                  </a:path>
                </a:pathLst>
              </a:custGeom>
              <a:noFill/>
              <a:ln cap="flat" cmpd="sng" w="28575">
                <a:solidFill>
                  <a:schemeClr val="dk1"/>
                </a:solidFill>
                <a:prstDash val="solid"/>
                <a:round/>
                <a:headEnd len="med" w="med" type="none"/>
                <a:tailEnd len="med" w="med" type="none"/>
              </a:ln>
            </p:spPr>
          </p:sp>
          <p:sp>
            <p:nvSpPr>
              <p:cNvPr id="1497" name="Google Shape;1497;p20"/>
              <p:cNvSpPr/>
              <p:nvPr/>
            </p:nvSpPr>
            <p:spPr>
              <a:xfrm>
                <a:off x="2174700" y="3286000"/>
                <a:ext cx="9850" cy="192125"/>
              </a:xfrm>
              <a:custGeom>
                <a:rect b="b" l="l" r="r" t="t"/>
                <a:pathLst>
                  <a:path extrusionOk="0" h="7685" w="394">
                    <a:moveTo>
                      <a:pt x="394" y="0"/>
                    </a:moveTo>
                    <a:lnTo>
                      <a:pt x="0" y="7685"/>
                    </a:lnTo>
                  </a:path>
                </a:pathLst>
              </a:custGeom>
              <a:noFill/>
              <a:ln cap="flat" cmpd="sng" w="28575">
                <a:solidFill>
                  <a:schemeClr val="dk1"/>
                </a:solidFill>
                <a:prstDash val="solid"/>
                <a:round/>
                <a:headEnd len="med" w="med" type="none"/>
                <a:tailEnd len="med" w="med" type="none"/>
              </a:ln>
            </p:spPr>
          </p:sp>
          <p:sp>
            <p:nvSpPr>
              <p:cNvPr id="1498" name="Google Shape;1498;p20"/>
              <p:cNvSpPr/>
              <p:nvPr/>
            </p:nvSpPr>
            <p:spPr>
              <a:xfrm>
                <a:off x="3806325" y="29067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20"/>
              <p:cNvSpPr/>
              <p:nvPr/>
            </p:nvSpPr>
            <p:spPr>
              <a:xfrm>
                <a:off x="2407125" y="3557050"/>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20"/>
              <p:cNvSpPr/>
              <p:nvPr/>
            </p:nvSpPr>
            <p:spPr>
              <a:xfrm>
                <a:off x="1673050" y="36161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20"/>
              <p:cNvSpPr/>
              <p:nvPr/>
            </p:nvSpPr>
            <p:spPr>
              <a:xfrm>
                <a:off x="3487225" y="39303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20"/>
              <p:cNvSpPr/>
              <p:nvPr/>
            </p:nvSpPr>
            <p:spPr>
              <a:xfrm>
                <a:off x="3745300" y="36224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20"/>
              <p:cNvSpPr/>
              <p:nvPr/>
            </p:nvSpPr>
            <p:spPr>
              <a:xfrm>
                <a:off x="3668950" y="22130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20"/>
              <p:cNvSpPr/>
              <p:nvPr/>
            </p:nvSpPr>
            <p:spPr>
              <a:xfrm>
                <a:off x="3708350" y="18090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20"/>
              <p:cNvSpPr/>
              <p:nvPr/>
            </p:nvSpPr>
            <p:spPr>
              <a:xfrm>
                <a:off x="2737800" y="37304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20"/>
              <p:cNvSpPr/>
              <p:nvPr/>
            </p:nvSpPr>
            <p:spPr>
              <a:xfrm>
                <a:off x="2119325" y="31958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20"/>
              <p:cNvSpPr/>
              <p:nvPr/>
            </p:nvSpPr>
            <p:spPr>
              <a:xfrm>
                <a:off x="2117050" y="34201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20"/>
              <p:cNvSpPr/>
              <p:nvPr/>
            </p:nvSpPr>
            <p:spPr>
              <a:xfrm>
                <a:off x="2451450" y="44931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20"/>
              <p:cNvSpPr/>
              <p:nvPr/>
            </p:nvSpPr>
            <p:spPr>
              <a:xfrm>
                <a:off x="3181200" y="38635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510" name="Google Shape;1510;p20"/>
          <p:cNvGrpSpPr/>
          <p:nvPr/>
        </p:nvGrpSpPr>
        <p:grpSpPr>
          <a:xfrm>
            <a:off x="4212350" y="4674963"/>
            <a:ext cx="162000" cy="162013"/>
            <a:chOff x="5424775" y="4064488"/>
            <a:chExt cx="162000" cy="162013"/>
          </a:xfrm>
        </p:grpSpPr>
        <p:sp>
          <p:nvSpPr>
            <p:cNvPr id="1511" name="Google Shape;1511;p20"/>
            <p:cNvSpPr/>
            <p:nvPr/>
          </p:nvSpPr>
          <p:spPr>
            <a:xfrm>
              <a:off x="5424775" y="4064500"/>
              <a:ext cx="162000" cy="162000"/>
            </a:xfrm>
            <a:prstGeom prst="ellipse">
              <a:avLst/>
            </a:prstGeom>
            <a:solidFill>
              <a:schemeClr val="dk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20"/>
            <p:cNvSpPr/>
            <p:nvPr/>
          </p:nvSpPr>
          <p:spPr>
            <a:xfrm>
              <a:off x="5424775" y="4064488"/>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13" name="Google Shape;1513;p2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blipFill>
          <a:blip r:embed="rId2">
            <a:alphaModFix/>
          </a:blip>
          <a:stretch>
            <a:fillRect/>
          </a:stretch>
        </a:blipFill>
      </p:bgPr>
    </p:bg>
    <p:spTree>
      <p:nvGrpSpPr>
        <p:cNvPr id="89" name="Shape 89"/>
        <p:cNvGrpSpPr/>
        <p:nvPr/>
      </p:nvGrpSpPr>
      <p:grpSpPr>
        <a:xfrm>
          <a:off x="0" y="0"/>
          <a:ext cx="0" cy="0"/>
          <a:chOff x="0" y="0"/>
          <a:chExt cx="0" cy="0"/>
        </a:xfrm>
      </p:grpSpPr>
      <p:sp>
        <p:nvSpPr>
          <p:cNvPr id="90" name="Google Shape;90;p3"/>
          <p:cNvSpPr txBox="1"/>
          <p:nvPr>
            <p:ph type="ctrTitle"/>
          </p:nvPr>
        </p:nvSpPr>
        <p:spPr>
          <a:xfrm>
            <a:off x="790225" y="2645700"/>
            <a:ext cx="3665400" cy="913500"/>
          </a:xfrm>
          <a:prstGeom prst="rect">
            <a:avLst/>
          </a:prstGeom>
          <a:effectLst>
            <a:outerShdw blurRad="57150" rotWithShape="0" algn="bl" dir="8100000" dist="47625">
              <a:srgbClr val="000000">
                <a:alpha val="67000"/>
              </a:srgbClr>
            </a:outerShdw>
          </a:effectLst>
        </p:spPr>
        <p:txBody>
          <a:bodyPr anchorCtr="0" anchor="t" bIns="91425" lIns="91425" spcFirstLastPara="1" rIns="91425" wrap="square" tIns="91425">
            <a:noAutofit/>
          </a:bodyPr>
          <a:lstStyle>
            <a:lvl1pPr lvl="0" rtl="0">
              <a:spcBef>
                <a:spcPts val="0"/>
              </a:spcBef>
              <a:spcAft>
                <a:spcPts val="0"/>
              </a:spcAft>
              <a:buClr>
                <a:srgbClr val="000000"/>
              </a:buClr>
              <a:buSzPts val="1200"/>
              <a:buNone/>
              <a:defRPr sz="3000"/>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p:txBody>
      </p:sp>
      <p:sp>
        <p:nvSpPr>
          <p:cNvPr id="91" name="Google Shape;91;p3"/>
          <p:cNvSpPr txBox="1"/>
          <p:nvPr>
            <p:ph idx="1" type="subTitle"/>
          </p:nvPr>
        </p:nvSpPr>
        <p:spPr>
          <a:xfrm>
            <a:off x="790225" y="3602345"/>
            <a:ext cx="2873100" cy="5466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Font typeface="Ubuntu"/>
              <a:buNone/>
              <a:defRPr sz="1400">
                <a:solidFill>
                  <a:schemeClr val="dk1"/>
                </a:solidFill>
                <a:latin typeface="Raleway Medium"/>
                <a:ea typeface="Raleway Medium"/>
                <a:cs typeface="Raleway Medium"/>
                <a:sym typeface="Raleway Medium"/>
              </a:defRPr>
            </a:lvl1pPr>
            <a:lvl2pPr lvl="1" rtl="0">
              <a:lnSpc>
                <a:spcPct val="100000"/>
              </a:lnSpc>
              <a:spcBef>
                <a:spcPts val="0"/>
              </a:spcBef>
              <a:spcAft>
                <a:spcPts val="0"/>
              </a:spcAft>
              <a:buClr>
                <a:srgbClr val="000000"/>
              </a:buClr>
              <a:buSzPts val="1000"/>
              <a:buFont typeface="Ubuntu"/>
              <a:buNone/>
              <a:defRPr sz="1000">
                <a:solidFill>
                  <a:srgbClr val="000000"/>
                </a:solidFill>
                <a:latin typeface="Ubuntu"/>
                <a:ea typeface="Ubuntu"/>
                <a:cs typeface="Ubuntu"/>
                <a:sym typeface="Ubuntu"/>
              </a:defRPr>
            </a:lvl2pPr>
            <a:lvl3pPr lvl="2" rtl="0">
              <a:lnSpc>
                <a:spcPct val="100000"/>
              </a:lnSpc>
              <a:spcBef>
                <a:spcPts val="0"/>
              </a:spcBef>
              <a:spcAft>
                <a:spcPts val="0"/>
              </a:spcAft>
              <a:buClr>
                <a:srgbClr val="000000"/>
              </a:buClr>
              <a:buSzPts val="1000"/>
              <a:buFont typeface="Ubuntu"/>
              <a:buNone/>
              <a:defRPr sz="1000">
                <a:solidFill>
                  <a:srgbClr val="000000"/>
                </a:solidFill>
                <a:latin typeface="Ubuntu"/>
                <a:ea typeface="Ubuntu"/>
                <a:cs typeface="Ubuntu"/>
                <a:sym typeface="Ubuntu"/>
              </a:defRPr>
            </a:lvl3pPr>
            <a:lvl4pPr lvl="3" rtl="0">
              <a:lnSpc>
                <a:spcPct val="100000"/>
              </a:lnSpc>
              <a:spcBef>
                <a:spcPts val="0"/>
              </a:spcBef>
              <a:spcAft>
                <a:spcPts val="0"/>
              </a:spcAft>
              <a:buClr>
                <a:srgbClr val="000000"/>
              </a:buClr>
              <a:buSzPts val="1000"/>
              <a:buFont typeface="Ubuntu"/>
              <a:buNone/>
              <a:defRPr sz="1000">
                <a:solidFill>
                  <a:srgbClr val="000000"/>
                </a:solidFill>
                <a:latin typeface="Ubuntu"/>
                <a:ea typeface="Ubuntu"/>
                <a:cs typeface="Ubuntu"/>
                <a:sym typeface="Ubuntu"/>
              </a:defRPr>
            </a:lvl4pPr>
            <a:lvl5pPr lvl="4" rtl="0">
              <a:lnSpc>
                <a:spcPct val="100000"/>
              </a:lnSpc>
              <a:spcBef>
                <a:spcPts val="0"/>
              </a:spcBef>
              <a:spcAft>
                <a:spcPts val="0"/>
              </a:spcAft>
              <a:buClr>
                <a:srgbClr val="000000"/>
              </a:buClr>
              <a:buSzPts val="1000"/>
              <a:buFont typeface="Ubuntu"/>
              <a:buNone/>
              <a:defRPr sz="1000">
                <a:solidFill>
                  <a:srgbClr val="000000"/>
                </a:solidFill>
                <a:latin typeface="Ubuntu"/>
                <a:ea typeface="Ubuntu"/>
                <a:cs typeface="Ubuntu"/>
                <a:sym typeface="Ubuntu"/>
              </a:defRPr>
            </a:lvl5pPr>
            <a:lvl6pPr lvl="5" rtl="0">
              <a:lnSpc>
                <a:spcPct val="100000"/>
              </a:lnSpc>
              <a:spcBef>
                <a:spcPts val="0"/>
              </a:spcBef>
              <a:spcAft>
                <a:spcPts val="0"/>
              </a:spcAft>
              <a:buClr>
                <a:srgbClr val="000000"/>
              </a:buClr>
              <a:buSzPts val="1000"/>
              <a:buFont typeface="Ubuntu"/>
              <a:buNone/>
              <a:defRPr sz="1000">
                <a:solidFill>
                  <a:srgbClr val="000000"/>
                </a:solidFill>
                <a:latin typeface="Ubuntu"/>
                <a:ea typeface="Ubuntu"/>
                <a:cs typeface="Ubuntu"/>
                <a:sym typeface="Ubuntu"/>
              </a:defRPr>
            </a:lvl6pPr>
            <a:lvl7pPr lvl="6" rtl="0">
              <a:lnSpc>
                <a:spcPct val="100000"/>
              </a:lnSpc>
              <a:spcBef>
                <a:spcPts val="0"/>
              </a:spcBef>
              <a:spcAft>
                <a:spcPts val="0"/>
              </a:spcAft>
              <a:buClr>
                <a:srgbClr val="000000"/>
              </a:buClr>
              <a:buSzPts val="1000"/>
              <a:buFont typeface="Ubuntu"/>
              <a:buNone/>
              <a:defRPr sz="1000">
                <a:solidFill>
                  <a:srgbClr val="000000"/>
                </a:solidFill>
                <a:latin typeface="Ubuntu"/>
                <a:ea typeface="Ubuntu"/>
                <a:cs typeface="Ubuntu"/>
                <a:sym typeface="Ubuntu"/>
              </a:defRPr>
            </a:lvl7pPr>
            <a:lvl8pPr lvl="7" rtl="0">
              <a:lnSpc>
                <a:spcPct val="100000"/>
              </a:lnSpc>
              <a:spcBef>
                <a:spcPts val="0"/>
              </a:spcBef>
              <a:spcAft>
                <a:spcPts val="0"/>
              </a:spcAft>
              <a:buClr>
                <a:srgbClr val="000000"/>
              </a:buClr>
              <a:buSzPts val="1000"/>
              <a:buFont typeface="Ubuntu"/>
              <a:buNone/>
              <a:defRPr sz="1000">
                <a:solidFill>
                  <a:srgbClr val="000000"/>
                </a:solidFill>
                <a:latin typeface="Ubuntu"/>
                <a:ea typeface="Ubuntu"/>
                <a:cs typeface="Ubuntu"/>
                <a:sym typeface="Ubuntu"/>
              </a:defRPr>
            </a:lvl8pPr>
            <a:lvl9pPr lvl="8" rtl="0">
              <a:lnSpc>
                <a:spcPct val="100000"/>
              </a:lnSpc>
              <a:spcBef>
                <a:spcPts val="0"/>
              </a:spcBef>
              <a:spcAft>
                <a:spcPts val="0"/>
              </a:spcAft>
              <a:buClr>
                <a:srgbClr val="000000"/>
              </a:buClr>
              <a:buSzPts val="1000"/>
              <a:buFont typeface="Ubuntu"/>
              <a:buNone/>
              <a:defRPr sz="1000">
                <a:solidFill>
                  <a:srgbClr val="000000"/>
                </a:solidFill>
                <a:latin typeface="Ubuntu"/>
                <a:ea typeface="Ubuntu"/>
                <a:cs typeface="Ubuntu"/>
                <a:sym typeface="Ubuntu"/>
              </a:defRPr>
            </a:lvl9pPr>
          </a:lstStyle>
          <a:p/>
        </p:txBody>
      </p:sp>
      <p:sp>
        <p:nvSpPr>
          <p:cNvPr id="92" name="Google Shape;92;p3"/>
          <p:cNvSpPr txBox="1"/>
          <p:nvPr>
            <p:ph hasCustomPrompt="1" idx="2" type="title"/>
          </p:nvPr>
        </p:nvSpPr>
        <p:spPr>
          <a:xfrm>
            <a:off x="790225" y="1850500"/>
            <a:ext cx="1453800" cy="913500"/>
          </a:xfrm>
          <a:prstGeom prst="rect">
            <a:avLst/>
          </a:prstGeom>
          <a:effectLst>
            <a:outerShdw blurRad="57150" rotWithShape="0" algn="bl" dir="8100000" dist="47625">
              <a:srgbClr val="000000">
                <a:alpha val="67000"/>
              </a:srgbClr>
            </a:outerShdw>
          </a:effectLst>
        </p:spPr>
        <p:txBody>
          <a:bodyPr anchorCtr="0" anchor="t" bIns="91425" lIns="91425" spcFirstLastPara="1" rIns="91425" wrap="square" tIns="91425">
            <a:noAutofit/>
          </a:bodyPr>
          <a:lstStyle>
            <a:lvl1pPr lvl="0" rtl="0">
              <a:spcBef>
                <a:spcPts val="0"/>
              </a:spcBef>
              <a:spcAft>
                <a:spcPts val="0"/>
              </a:spcAft>
              <a:buClr>
                <a:srgbClr val="000000"/>
              </a:buClr>
              <a:buSzPts val="4800"/>
              <a:buNone/>
              <a:defRPr sz="5800"/>
            </a:lvl1pPr>
            <a:lvl2pPr lvl="1"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93" name="Google Shape;93;p3"/>
          <p:cNvGrpSpPr/>
          <p:nvPr/>
        </p:nvGrpSpPr>
        <p:grpSpPr>
          <a:xfrm>
            <a:off x="8656225" y="1965263"/>
            <a:ext cx="162000" cy="162013"/>
            <a:chOff x="5424775" y="4064488"/>
            <a:chExt cx="162000" cy="162013"/>
          </a:xfrm>
        </p:grpSpPr>
        <p:sp>
          <p:nvSpPr>
            <p:cNvPr id="94" name="Google Shape;94;p3"/>
            <p:cNvSpPr/>
            <p:nvPr/>
          </p:nvSpPr>
          <p:spPr>
            <a:xfrm>
              <a:off x="5424775" y="4064500"/>
              <a:ext cx="162000" cy="162000"/>
            </a:xfrm>
            <a:prstGeom prst="ellipse">
              <a:avLst/>
            </a:prstGeom>
            <a:solidFill>
              <a:schemeClr val="dk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3"/>
            <p:cNvSpPr/>
            <p:nvPr/>
          </p:nvSpPr>
          <p:spPr>
            <a:xfrm>
              <a:off x="5424775" y="4064488"/>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6" name="Google Shape;96;p3"/>
          <p:cNvGrpSpPr/>
          <p:nvPr/>
        </p:nvGrpSpPr>
        <p:grpSpPr>
          <a:xfrm>
            <a:off x="7622100" y="-302537"/>
            <a:ext cx="1152375" cy="874038"/>
            <a:chOff x="7425025" y="-24687"/>
            <a:chExt cx="1152375" cy="874038"/>
          </a:xfrm>
        </p:grpSpPr>
        <p:grpSp>
          <p:nvGrpSpPr>
            <p:cNvPr id="97" name="Google Shape;97;p3"/>
            <p:cNvGrpSpPr/>
            <p:nvPr/>
          </p:nvGrpSpPr>
          <p:grpSpPr>
            <a:xfrm>
              <a:off x="7425025" y="-24675"/>
              <a:ext cx="1152375" cy="874025"/>
              <a:chOff x="7425025" y="-24675"/>
              <a:chExt cx="1152375" cy="874025"/>
            </a:xfrm>
          </p:grpSpPr>
          <p:sp>
            <p:nvSpPr>
              <p:cNvPr id="98" name="Google Shape;98;p3"/>
              <p:cNvSpPr/>
              <p:nvPr/>
            </p:nvSpPr>
            <p:spPr>
              <a:xfrm>
                <a:off x="7524950" y="54375"/>
                <a:ext cx="977950" cy="697125"/>
              </a:xfrm>
              <a:custGeom>
                <a:rect b="b" l="l" r="r" t="t"/>
                <a:pathLst>
                  <a:path extrusionOk="0" h="27885" w="39118">
                    <a:moveTo>
                      <a:pt x="0" y="0"/>
                    </a:moveTo>
                    <a:lnTo>
                      <a:pt x="394" y="26998"/>
                    </a:lnTo>
                    <a:lnTo>
                      <a:pt x="30545" y="27885"/>
                    </a:lnTo>
                    <a:lnTo>
                      <a:pt x="39118" y="1478"/>
                    </a:lnTo>
                    <a:close/>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99" name="Google Shape;99;p3"/>
              <p:cNvSpPr/>
              <p:nvPr/>
            </p:nvSpPr>
            <p:spPr>
              <a:xfrm>
                <a:off x="7425025" y="633050"/>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3"/>
              <p:cNvSpPr/>
              <p:nvPr/>
            </p:nvSpPr>
            <p:spPr>
              <a:xfrm>
                <a:off x="8361100" y="12275"/>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3"/>
              <p:cNvSpPr/>
              <p:nvPr/>
            </p:nvSpPr>
            <p:spPr>
              <a:xfrm>
                <a:off x="7425025" y="-246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3"/>
              <p:cNvSpPr/>
              <p:nvPr/>
            </p:nvSpPr>
            <p:spPr>
              <a:xfrm>
                <a:off x="820792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3" name="Google Shape;103;p3"/>
            <p:cNvGrpSpPr/>
            <p:nvPr/>
          </p:nvGrpSpPr>
          <p:grpSpPr>
            <a:xfrm>
              <a:off x="7425025" y="-24687"/>
              <a:ext cx="1152375" cy="874025"/>
              <a:chOff x="7425025" y="-24675"/>
              <a:chExt cx="1152375" cy="874025"/>
            </a:xfrm>
          </p:grpSpPr>
          <p:sp>
            <p:nvSpPr>
              <p:cNvPr id="104" name="Google Shape;104;p3"/>
              <p:cNvSpPr/>
              <p:nvPr/>
            </p:nvSpPr>
            <p:spPr>
              <a:xfrm>
                <a:off x="7524950" y="54375"/>
                <a:ext cx="977950" cy="697125"/>
              </a:xfrm>
              <a:custGeom>
                <a:rect b="b" l="l" r="r" t="t"/>
                <a:pathLst>
                  <a:path extrusionOk="0" h="27885" w="39118">
                    <a:moveTo>
                      <a:pt x="0" y="0"/>
                    </a:moveTo>
                    <a:lnTo>
                      <a:pt x="394" y="26998"/>
                    </a:lnTo>
                    <a:lnTo>
                      <a:pt x="30545" y="27885"/>
                    </a:lnTo>
                    <a:lnTo>
                      <a:pt x="39118" y="1478"/>
                    </a:lnTo>
                    <a:close/>
                  </a:path>
                </a:pathLst>
              </a:custGeom>
              <a:noFill/>
              <a:ln cap="flat" cmpd="sng" w="28575">
                <a:solidFill>
                  <a:schemeClr val="dk1"/>
                </a:solidFill>
                <a:prstDash val="solid"/>
                <a:round/>
                <a:headEnd len="med" w="med" type="none"/>
                <a:tailEnd len="med" w="med" type="none"/>
              </a:ln>
            </p:spPr>
          </p:sp>
          <p:sp>
            <p:nvSpPr>
              <p:cNvPr id="105" name="Google Shape;105;p3"/>
              <p:cNvSpPr/>
              <p:nvPr/>
            </p:nvSpPr>
            <p:spPr>
              <a:xfrm>
                <a:off x="7425025" y="6330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3"/>
              <p:cNvSpPr/>
              <p:nvPr/>
            </p:nvSpPr>
            <p:spPr>
              <a:xfrm>
                <a:off x="8361100" y="12275"/>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3"/>
              <p:cNvSpPr/>
              <p:nvPr/>
            </p:nvSpPr>
            <p:spPr>
              <a:xfrm>
                <a:off x="7425025" y="-246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3"/>
              <p:cNvSpPr/>
              <p:nvPr/>
            </p:nvSpPr>
            <p:spPr>
              <a:xfrm>
                <a:off x="820792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09" name="Google Shape;109;p3"/>
          <p:cNvGrpSpPr/>
          <p:nvPr/>
        </p:nvGrpSpPr>
        <p:grpSpPr>
          <a:xfrm rot="-1600053">
            <a:off x="517036" y="3692815"/>
            <a:ext cx="1019221" cy="1556218"/>
            <a:chOff x="2083125" y="752613"/>
            <a:chExt cx="1019250" cy="1556263"/>
          </a:xfrm>
        </p:grpSpPr>
        <p:grpSp>
          <p:nvGrpSpPr>
            <p:cNvPr id="110" name="Google Shape;110;p3"/>
            <p:cNvGrpSpPr/>
            <p:nvPr/>
          </p:nvGrpSpPr>
          <p:grpSpPr>
            <a:xfrm>
              <a:off x="2083125" y="752625"/>
              <a:ext cx="1019250" cy="1556250"/>
              <a:chOff x="2083125" y="752625"/>
              <a:chExt cx="1019250" cy="1556250"/>
            </a:xfrm>
          </p:grpSpPr>
          <p:sp>
            <p:nvSpPr>
              <p:cNvPr id="111" name="Google Shape;111;p3"/>
              <p:cNvSpPr/>
              <p:nvPr/>
            </p:nvSpPr>
            <p:spPr>
              <a:xfrm>
                <a:off x="2150125" y="875850"/>
                <a:ext cx="884350" cy="1350900"/>
              </a:xfrm>
              <a:custGeom>
                <a:rect b="b" l="l" r="r" t="t"/>
                <a:pathLst>
                  <a:path extrusionOk="0" h="54036" w="35374">
                    <a:moveTo>
                      <a:pt x="0" y="0"/>
                    </a:moveTo>
                    <a:lnTo>
                      <a:pt x="1970" y="14091"/>
                    </a:lnTo>
                    <a:lnTo>
                      <a:pt x="7784" y="29659"/>
                    </a:lnTo>
                    <a:lnTo>
                      <a:pt x="20298" y="39611"/>
                    </a:lnTo>
                    <a:lnTo>
                      <a:pt x="19510" y="48222"/>
                    </a:lnTo>
                    <a:lnTo>
                      <a:pt x="35374" y="54036"/>
                    </a:lnTo>
                    <a:lnTo>
                      <a:pt x="34979" y="42606"/>
                    </a:lnTo>
                    <a:lnTo>
                      <a:pt x="20101" y="39453"/>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12" name="Google Shape;112;p3"/>
              <p:cNvSpPr/>
              <p:nvPr/>
            </p:nvSpPr>
            <p:spPr>
              <a:xfrm>
                <a:off x="2940375" y="21468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3"/>
              <p:cNvSpPr/>
              <p:nvPr/>
            </p:nvSpPr>
            <p:spPr>
              <a:xfrm>
                <a:off x="2083125" y="7526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3"/>
              <p:cNvSpPr/>
              <p:nvPr/>
            </p:nvSpPr>
            <p:spPr>
              <a:xfrm>
                <a:off x="2265400" y="1540900"/>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3"/>
              <p:cNvSpPr/>
              <p:nvPr/>
            </p:nvSpPr>
            <p:spPr>
              <a:xfrm>
                <a:off x="2590550" y="18039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3"/>
              <p:cNvSpPr/>
              <p:nvPr/>
            </p:nvSpPr>
            <p:spPr>
              <a:xfrm>
                <a:off x="2585625" y="20306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3"/>
              <p:cNvSpPr/>
              <p:nvPr/>
            </p:nvSpPr>
            <p:spPr>
              <a:xfrm>
                <a:off x="2969900" y="18926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3"/>
              <p:cNvSpPr/>
              <p:nvPr/>
            </p:nvSpPr>
            <p:spPr>
              <a:xfrm>
                <a:off x="2142225" y="11585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9" name="Google Shape;119;p3"/>
            <p:cNvGrpSpPr/>
            <p:nvPr/>
          </p:nvGrpSpPr>
          <p:grpSpPr>
            <a:xfrm>
              <a:off x="2083125" y="752613"/>
              <a:ext cx="1019250" cy="1556250"/>
              <a:chOff x="2083125" y="752625"/>
              <a:chExt cx="1019250" cy="1556250"/>
            </a:xfrm>
          </p:grpSpPr>
          <p:sp>
            <p:nvSpPr>
              <p:cNvPr id="120" name="Google Shape;120;p3"/>
              <p:cNvSpPr/>
              <p:nvPr/>
            </p:nvSpPr>
            <p:spPr>
              <a:xfrm>
                <a:off x="2150125" y="875850"/>
                <a:ext cx="884350" cy="1350900"/>
              </a:xfrm>
              <a:custGeom>
                <a:rect b="b" l="l" r="r" t="t"/>
                <a:pathLst>
                  <a:path extrusionOk="0" h="54036" w="35374">
                    <a:moveTo>
                      <a:pt x="0" y="0"/>
                    </a:moveTo>
                    <a:lnTo>
                      <a:pt x="1970" y="14091"/>
                    </a:lnTo>
                    <a:lnTo>
                      <a:pt x="7784" y="29659"/>
                    </a:lnTo>
                    <a:lnTo>
                      <a:pt x="20298" y="39611"/>
                    </a:lnTo>
                    <a:lnTo>
                      <a:pt x="19510" y="48222"/>
                    </a:lnTo>
                    <a:lnTo>
                      <a:pt x="35374" y="54036"/>
                    </a:lnTo>
                    <a:lnTo>
                      <a:pt x="34979" y="42606"/>
                    </a:lnTo>
                    <a:lnTo>
                      <a:pt x="20101" y="39453"/>
                    </a:lnTo>
                  </a:path>
                </a:pathLst>
              </a:custGeom>
              <a:noFill/>
              <a:ln cap="flat" cmpd="sng" w="28575">
                <a:solidFill>
                  <a:schemeClr val="dk1"/>
                </a:solidFill>
                <a:prstDash val="solid"/>
                <a:round/>
                <a:headEnd len="med" w="med" type="none"/>
                <a:tailEnd len="med" w="med" type="none"/>
              </a:ln>
            </p:spPr>
          </p:sp>
          <p:sp>
            <p:nvSpPr>
              <p:cNvPr id="121" name="Google Shape;121;p3"/>
              <p:cNvSpPr/>
              <p:nvPr/>
            </p:nvSpPr>
            <p:spPr>
              <a:xfrm>
                <a:off x="2940375" y="21468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3"/>
              <p:cNvSpPr/>
              <p:nvPr/>
            </p:nvSpPr>
            <p:spPr>
              <a:xfrm>
                <a:off x="2083125" y="7526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3"/>
              <p:cNvSpPr/>
              <p:nvPr/>
            </p:nvSpPr>
            <p:spPr>
              <a:xfrm>
                <a:off x="2265400" y="1540900"/>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3"/>
              <p:cNvSpPr/>
              <p:nvPr/>
            </p:nvSpPr>
            <p:spPr>
              <a:xfrm>
                <a:off x="2590550" y="18039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3"/>
              <p:cNvSpPr/>
              <p:nvPr/>
            </p:nvSpPr>
            <p:spPr>
              <a:xfrm>
                <a:off x="2585625" y="20306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3"/>
              <p:cNvSpPr/>
              <p:nvPr/>
            </p:nvSpPr>
            <p:spPr>
              <a:xfrm>
                <a:off x="2969900" y="18926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3"/>
              <p:cNvSpPr/>
              <p:nvPr/>
            </p:nvSpPr>
            <p:spPr>
              <a:xfrm>
                <a:off x="2142225" y="11585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28" name="Google Shape;128;p3"/>
          <p:cNvGrpSpPr/>
          <p:nvPr/>
        </p:nvGrpSpPr>
        <p:grpSpPr>
          <a:xfrm>
            <a:off x="5129750" y="1965275"/>
            <a:ext cx="2295275" cy="2846088"/>
            <a:chOff x="6065825" y="2251050"/>
            <a:chExt cx="2295275" cy="2846088"/>
          </a:xfrm>
        </p:grpSpPr>
        <p:grpSp>
          <p:nvGrpSpPr>
            <p:cNvPr id="129" name="Google Shape;129;p3"/>
            <p:cNvGrpSpPr/>
            <p:nvPr/>
          </p:nvGrpSpPr>
          <p:grpSpPr>
            <a:xfrm>
              <a:off x="6065825" y="2251063"/>
              <a:ext cx="2295275" cy="2846075"/>
              <a:chOff x="1673050" y="1809050"/>
              <a:chExt cx="2295275" cy="2846075"/>
            </a:xfrm>
          </p:grpSpPr>
          <p:sp>
            <p:nvSpPr>
              <p:cNvPr id="130" name="Google Shape;130;p3"/>
              <p:cNvSpPr/>
              <p:nvPr/>
            </p:nvSpPr>
            <p:spPr>
              <a:xfrm>
                <a:off x="1742275" y="1848400"/>
                <a:ext cx="2150725" cy="2735300"/>
              </a:xfrm>
              <a:custGeom>
                <a:rect b="b" l="l" r="r" t="t"/>
                <a:pathLst>
                  <a:path extrusionOk="0" h="109412" w="86029">
                    <a:moveTo>
                      <a:pt x="81004" y="0"/>
                    </a:moveTo>
                    <a:lnTo>
                      <a:pt x="79526" y="16554"/>
                    </a:lnTo>
                    <a:lnTo>
                      <a:pt x="86029" y="45444"/>
                    </a:lnTo>
                    <a:lnTo>
                      <a:pt x="82876" y="73860"/>
                    </a:lnTo>
                    <a:lnTo>
                      <a:pt x="73022" y="86119"/>
                    </a:lnTo>
                    <a:lnTo>
                      <a:pt x="42181" y="78138"/>
                    </a:lnTo>
                    <a:lnTo>
                      <a:pt x="29167" y="70846"/>
                    </a:lnTo>
                    <a:lnTo>
                      <a:pt x="17145" y="65033"/>
                    </a:lnTo>
                    <a:lnTo>
                      <a:pt x="0" y="73309"/>
                    </a:lnTo>
                    <a:lnTo>
                      <a:pt x="32123" y="109412"/>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31" name="Google Shape;131;p3"/>
              <p:cNvSpPr/>
              <p:nvPr/>
            </p:nvSpPr>
            <p:spPr>
              <a:xfrm>
                <a:off x="2174700" y="3286000"/>
                <a:ext cx="9850" cy="192125"/>
              </a:xfrm>
              <a:custGeom>
                <a:rect b="b" l="l" r="r" t="t"/>
                <a:pathLst>
                  <a:path extrusionOk="0" h="7685" w="394">
                    <a:moveTo>
                      <a:pt x="394" y="0"/>
                    </a:moveTo>
                    <a:lnTo>
                      <a:pt x="0" y="7685"/>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32" name="Google Shape;132;p3"/>
              <p:cNvSpPr/>
              <p:nvPr/>
            </p:nvSpPr>
            <p:spPr>
              <a:xfrm>
                <a:off x="3806325" y="29067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3"/>
              <p:cNvSpPr/>
              <p:nvPr/>
            </p:nvSpPr>
            <p:spPr>
              <a:xfrm>
                <a:off x="2407125" y="3557050"/>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3"/>
              <p:cNvSpPr/>
              <p:nvPr/>
            </p:nvSpPr>
            <p:spPr>
              <a:xfrm>
                <a:off x="1673050" y="36161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3"/>
              <p:cNvSpPr/>
              <p:nvPr/>
            </p:nvSpPr>
            <p:spPr>
              <a:xfrm>
                <a:off x="3487225" y="39303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3"/>
              <p:cNvSpPr/>
              <p:nvPr/>
            </p:nvSpPr>
            <p:spPr>
              <a:xfrm>
                <a:off x="3745300" y="36224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3"/>
              <p:cNvSpPr/>
              <p:nvPr/>
            </p:nvSpPr>
            <p:spPr>
              <a:xfrm>
                <a:off x="3668950" y="22130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3"/>
              <p:cNvSpPr/>
              <p:nvPr/>
            </p:nvSpPr>
            <p:spPr>
              <a:xfrm>
                <a:off x="3708350" y="18090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3"/>
              <p:cNvSpPr/>
              <p:nvPr/>
            </p:nvSpPr>
            <p:spPr>
              <a:xfrm>
                <a:off x="2737800" y="37304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3"/>
              <p:cNvSpPr/>
              <p:nvPr/>
            </p:nvSpPr>
            <p:spPr>
              <a:xfrm>
                <a:off x="2119325" y="31958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3"/>
              <p:cNvSpPr/>
              <p:nvPr/>
            </p:nvSpPr>
            <p:spPr>
              <a:xfrm>
                <a:off x="2117050" y="34201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3"/>
              <p:cNvSpPr/>
              <p:nvPr/>
            </p:nvSpPr>
            <p:spPr>
              <a:xfrm>
                <a:off x="2451450" y="44931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3"/>
              <p:cNvSpPr/>
              <p:nvPr/>
            </p:nvSpPr>
            <p:spPr>
              <a:xfrm>
                <a:off x="3181200" y="38635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4" name="Google Shape;144;p3"/>
            <p:cNvGrpSpPr/>
            <p:nvPr/>
          </p:nvGrpSpPr>
          <p:grpSpPr>
            <a:xfrm>
              <a:off x="6065825" y="2251050"/>
              <a:ext cx="2295275" cy="2846075"/>
              <a:chOff x="1673050" y="1809050"/>
              <a:chExt cx="2295275" cy="2846075"/>
            </a:xfrm>
          </p:grpSpPr>
          <p:sp>
            <p:nvSpPr>
              <p:cNvPr id="145" name="Google Shape;145;p3"/>
              <p:cNvSpPr/>
              <p:nvPr/>
            </p:nvSpPr>
            <p:spPr>
              <a:xfrm>
                <a:off x="1742275" y="1848400"/>
                <a:ext cx="2150725" cy="2735300"/>
              </a:xfrm>
              <a:custGeom>
                <a:rect b="b" l="l" r="r" t="t"/>
                <a:pathLst>
                  <a:path extrusionOk="0" h="109412" w="86029">
                    <a:moveTo>
                      <a:pt x="81004" y="0"/>
                    </a:moveTo>
                    <a:lnTo>
                      <a:pt x="79526" y="16554"/>
                    </a:lnTo>
                    <a:lnTo>
                      <a:pt x="86029" y="45444"/>
                    </a:lnTo>
                    <a:lnTo>
                      <a:pt x="82876" y="73860"/>
                    </a:lnTo>
                    <a:lnTo>
                      <a:pt x="73022" y="86119"/>
                    </a:lnTo>
                    <a:lnTo>
                      <a:pt x="42181" y="78138"/>
                    </a:lnTo>
                    <a:lnTo>
                      <a:pt x="29167" y="70846"/>
                    </a:lnTo>
                    <a:lnTo>
                      <a:pt x="17145" y="65033"/>
                    </a:lnTo>
                    <a:lnTo>
                      <a:pt x="0" y="73309"/>
                    </a:lnTo>
                    <a:lnTo>
                      <a:pt x="32123" y="109412"/>
                    </a:lnTo>
                  </a:path>
                </a:pathLst>
              </a:custGeom>
              <a:noFill/>
              <a:ln cap="flat" cmpd="sng" w="28575">
                <a:solidFill>
                  <a:schemeClr val="dk1"/>
                </a:solidFill>
                <a:prstDash val="solid"/>
                <a:round/>
                <a:headEnd len="med" w="med" type="none"/>
                <a:tailEnd len="med" w="med" type="none"/>
              </a:ln>
            </p:spPr>
          </p:sp>
          <p:sp>
            <p:nvSpPr>
              <p:cNvPr id="146" name="Google Shape;146;p3"/>
              <p:cNvSpPr/>
              <p:nvPr/>
            </p:nvSpPr>
            <p:spPr>
              <a:xfrm>
                <a:off x="2174700" y="3286000"/>
                <a:ext cx="9850" cy="192125"/>
              </a:xfrm>
              <a:custGeom>
                <a:rect b="b" l="l" r="r" t="t"/>
                <a:pathLst>
                  <a:path extrusionOk="0" h="7685" w="394">
                    <a:moveTo>
                      <a:pt x="394" y="0"/>
                    </a:moveTo>
                    <a:lnTo>
                      <a:pt x="0" y="7685"/>
                    </a:lnTo>
                  </a:path>
                </a:pathLst>
              </a:custGeom>
              <a:noFill/>
              <a:ln cap="flat" cmpd="sng" w="28575">
                <a:solidFill>
                  <a:schemeClr val="dk1"/>
                </a:solidFill>
                <a:prstDash val="solid"/>
                <a:round/>
                <a:headEnd len="med" w="med" type="none"/>
                <a:tailEnd len="med" w="med" type="none"/>
              </a:ln>
            </p:spPr>
          </p:sp>
          <p:sp>
            <p:nvSpPr>
              <p:cNvPr id="147" name="Google Shape;147;p3"/>
              <p:cNvSpPr/>
              <p:nvPr/>
            </p:nvSpPr>
            <p:spPr>
              <a:xfrm>
                <a:off x="3806325" y="29067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3"/>
              <p:cNvSpPr/>
              <p:nvPr/>
            </p:nvSpPr>
            <p:spPr>
              <a:xfrm>
                <a:off x="2407125" y="3557050"/>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3"/>
              <p:cNvSpPr/>
              <p:nvPr/>
            </p:nvSpPr>
            <p:spPr>
              <a:xfrm>
                <a:off x="1673050" y="36161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3"/>
              <p:cNvSpPr/>
              <p:nvPr/>
            </p:nvSpPr>
            <p:spPr>
              <a:xfrm>
                <a:off x="3487225" y="39303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3"/>
              <p:cNvSpPr/>
              <p:nvPr/>
            </p:nvSpPr>
            <p:spPr>
              <a:xfrm>
                <a:off x="3745300" y="36224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3"/>
              <p:cNvSpPr/>
              <p:nvPr/>
            </p:nvSpPr>
            <p:spPr>
              <a:xfrm>
                <a:off x="3668950" y="22130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3"/>
              <p:cNvSpPr/>
              <p:nvPr/>
            </p:nvSpPr>
            <p:spPr>
              <a:xfrm>
                <a:off x="3708350" y="18090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3"/>
              <p:cNvSpPr/>
              <p:nvPr/>
            </p:nvSpPr>
            <p:spPr>
              <a:xfrm>
                <a:off x="2737800" y="37304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3"/>
              <p:cNvSpPr/>
              <p:nvPr/>
            </p:nvSpPr>
            <p:spPr>
              <a:xfrm>
                <a:off x="2119325" y="31958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3"/>
              <p:cNvSpPr/>
              <p:nvPr/>
            </p:nvSpPr>
            <p:spPr>
              <a:xfrm>
                <a:off x="2117050" y="34201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3"/>
              <p:cNvSpPr/>
              <p:nvPr/>
            </p:nvSpPr>
            <p:spPr>
              <a:xfrm>
                <a:off x="2451450" y="44931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3"/>
              <p:cNvSpPr/>
              <p:nvPr/>
            </p:nvSpPr>
            <p:spPr>
              <a:xfrm>
                <a:off x="3181200" y="38635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59" name="Google Shape;159;p3"/>
          <p:cNvGrpSpPr/>
          <p:nvPr/>
        </p:nvGrpSpPr>
        <p:grpSpPr>
          <a:xfrm>
            <a:off x="5054700" y="-130287"/>
            <a:ext cx="1525650" cy="1085238"/>
            <a:chOff x="3536500" y="69738"/>
            <a:chExt cx="1525650" cy="1085238"/>
          </a:xfrm>
        </p:grpSpPr>
        <p:grpSp>
          <p:nvGrpSpPr>
            <p:cNvPr id="160" name="Google Shape;160;p3"/>
            <p:cNvGrpSpPr/>
            <p:nvPr/>
          </p:nvGrpSpPr>
          <p:grpSpPr>
            <a:xfrm>
              <a:off x="3536500" y="69750"/>
              <a:ext cx="1525650" cy="1085225"/>
              <a:chOff x="3536500" y="69750"/>
              <a:chExt cx="1525650" cy="1085225"/>
            </a:xfrm>
          </p:grpSpPr>
          <p:sp>
            <p:nvSpPr>
              <p:cNvPr id="161" name="Google Shape;161;p3"/>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62" name="Google Shape;162;p3"/>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63" name="Google Shape;163;p3"/>
              <p:cNvSpPr/>
              <p:nvPr/>
            </p:nvSpPr>
            <p:spPr>
              <a:xfrm>
                <a:off x="4837150" y="929975"/>
                <a:ext cx="225000" cy="225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3"/>
              <p:cNvSpPr/>
              <p:nvPr/>
            </p:nvSpPr>
            <p:spPr>
              <a:xfrm>
                <a:off x="4403600" y="9299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3"/>
              <p:cNvSpPr/>
              <p:nvPr/>
            </p:nvSpPr>
            <p:spPr>
              <a:xfrm>
                <a:off x="3896150" y="4225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3"/>
              <p:cNvSpPr/>
              <p:nvPr/>
            </p:nvSpPr>
            <p:spPr>
              <a:xfrm>
                <a:off x="414247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3"/>
              <p:cNvSpPr/>
              <p:nvPr/>
            </p:nvSpPr>
            <p:spPr>
              <a:xfrm>
                <a:off x="3536500" y="2175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3"/>
              <p:cNvSpPr/>
              <p:nvPr/>
            </p:nvSpPr>
            <p:spPr>
              <a:xfrm>
                <a:off x="3982375" y="697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9" name="Google Shape;169;p3"/>
            <p:cNvGrpSpPr/>
            <p:nvPr/>
          </p:nvGrpSpPr>
          <p:grpSpPr>
            <a:xfrm>
              <a:off x="3536500" y="69738"/>
              <a:ext cx="1525650" cy="1085225"/>
              <a:chOff x="3536500" y="69750"/>
              <a:chExt cx="1525650" cy="1085225"/>
            </a:xfrm>
          </p:grpSpPr>
          <p:sp>
            <p:nvSpPr>
              <p:cNvPr id="170" name="Google Shape;170;p3"/>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p:spPr>
          </p:sp>
          <p:sp>
            <p:nvSpPr>
              <p:cNvPr id="171" name="Google Shape;171;p3"/>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p:spPr>
          </p:sp>
          <p:sp>
            <p:nvSpPr>
              <p:cNvPr id="172" name="Google Shape;172;p3"/>
              <p:cNvSpPr/>
              <p:nvPr/>
            </p:nvSpPr>
            <p:spPr>
              <a:xfrm>
                <a:off x="4837150" y="929975"/>
                <a:ext cx="225000" cy="225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3"/>
              <p:cNvSpPr/>
              <p:nvPr/>
            </p:nvSpPr>
            <p:spPr>
              <a:xfrm>
                <a:off x="4403600" y="9299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3"/>
              <p:cNvSpPr/>
              <p:nvPr/>
            </p:nvSpPr>
            <p:spPr>
              <a:xfrm>
                <a:off x="3896150" y="4225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3"/>
              <p:cNvSpPr/>
              <p:nvPr/>
            </p:nvSpPr>
            <p:spPr>
              <a:xfrm>
                <a:off x="414247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3"/>
              <p:cNvSpPr/>
              <p:nvPr/>
            </p:nvSpPr>
            <p:spPr>
              <a:xfrm>
                <a:off x="3536500" y="2175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3"/>
              <p:cNvSpPr/>
              <p:nvPr/>
            </p:nvSpPr>
            <p:spPr>
              <a:xfrm>
                <a:off x="3982375" y="697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78" name="Google Shape;178;p3"/>
          <p:cNvGrpSpPr/>
          <p:nvPr/>
        </p:nvGrpSpPr>
        <p:grpSpPr>
          <a:xfrm rot="870257">
            <a:off x="390899" y="47688"/>
            <a:ext cx="3349775" cy="1687003"/>
            <a:chOff x="4097575" y="1776806"/>
            <a:chExt cx="3514700" cy="1770063"/>
          </a:xfrm>
        </p:grpSpPr>
        <p:grpSp>
          <p:nvGrpSpPr>
            <p:cNvPr id="179" name="Google Shape;179;p3"/>
            <p:cNvGrpSpPr/>
            <p:nvPr/>
          </p:nvGrpSpPr>
          <p:grpSpPr>
            <a:xfrm>
              <a:off x="4097575" y="1776806"/>
              <a:ext cx="3514700" cy="1770063"/>
              <a:chOff x="4058150" y="1602263"/>
              <a:chExt cx="3514700" cy="1770063"/>
            </a:xfrm>
          </p:grpSpPr>
          <p:sp>
            <p:nvSpPr>
              <p:cNvPr id="180" name="Google Shape;180;p3"/>
              <p:cNvSpPr/>
              <p:nvPr/>
            </p:nvSpPr>
            <p:spPr>
              <a:xfrm>
                <a:off x="5532525" y="32517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1" name="Google Shape;181;p3"/>
              <p:cNvGrpSpPr/>
              <p:nvPr/>
            </p:nvGrpSpPr>
            <p:grpSpPr>
              <a:xfrm>
                <a:off x="4058150" y="1602263"/>
                <a:ext cx="3514700" cy="1709325"/>
                <a:chOff x="5001050" y="1809050"/>
                <a:chExt cx="3514700" cy="1709325"/>
              </a:xfrm>
            </p:grpSpPr>
            <p:sp>
              <p:nvSpPr>
                <p:cNvPr id="182" name="Google Shape;182;p3"/>
                <p:cNvSpPr/>
                <p:nvPr/>
              </p:nvSpPr>
              <p:spPr>
                <a:xfrm>
                  <a:off x="5099450" y="1902575"/>
                  <a:ext cx="3171825" cy="857250"/>
                </a:xfrm>
                <a:custGeom>
                  <a:rect b="b" l="l" r="r" t="t"/>
                  <a:pathLst>
                    <a:path extrusionOk="0" h="34290" w="126873">
                      <a:moveTo>
                        <a:pt x="0" y="6667"/>
                      </a:moveTo>
                      <a:lnTo>
                        <a:pt x="21527" y="15240"/>
                      </a:lnTo>
                      <a:lnTo>
                        <a:pt x="45149" y="30099"/>
                      </a:lnTo>
                      <a:lnTo>
                        <a:pt x="74676" y="34290"/>
                      </a:lnTo>
                      <a:lnTo>
                        <a:pt x="118110" y="25146"/>
                      </a:lnTo>
                      <a:lnTo>
                        <a:pt x="126873" y="0"/>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83" name="Google Shape;183;p3"/>
                <p:cNvSpPr/>
                <p:nvPr/>
              </p:nvSpPr>
              <p:spPr>
                <a:xfrm>
                  <a:off x="5070875" y="2078775"/>
                  <a:ext cx="533400" cy="252425"/>
                </a:xfrm>
                <a:custGeom>
                  <a:rect b="b" l="l" r="r" t="t"/>
                  <a:pathLst>
                    <a:path extrusionOk="0" h="10097" w="21336">
                      <a:moveTo>
                        <a:pt x="1334" y="0"/>
                      </a:moveTo>
                      <a:lnTo>
                        <a:pt x="0" y="10097"/>
                      </a:lnTo>
                      <a:lnTo>
                        <a:pt x="21336" y="7620"/>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84" name="Google Shape;184;p3"/>
                <p:cNvSpPr/>
                <p:nvPr/>
              </p:nvSpPr>
              <p:spPr>
                <a:xfrm>
                  <a:off x="5070875" y="2078775"/>
                  <a:ext cx="533400" cy="252425"/>
                </a:xfrm>
                <a:custGeom>
                  <a:rect b="b" l="l" r="r" t="t"/>
                  <a:pathLst>
                    <a:path extrusionOk="0" h="10097" w="21336">
                      <a:moveTo>
                        <a:pt x="1334" y="0"/>
                      </a:moveTo>
                      <a:lnTo>
                        <a:pt x="0" y="10097"/>
                      </a:lnTo>
                      <a:lnTo>
                        <a:pt x="21336" y="7620"/>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85" name="Google Shape;185;p3"/>
                <p:cNvSpPr/>
                <p:nvPr/>
              </p:nvSpPr>
              <p:spPr>
                <a:xfrm>
                  <a:off x="5070875" y="2078775"/>
                  <a:ext cx="533400" cy="252425"/>
                </a:xfrm>
                <a:custGeom>
                  <a:rect b="b" l="l" r="r" t="t"/>
                  <a:pathLst>
                    <a:path extrusionOk="0" h="10097" w="21336">
                      <a:moveTo>
                        <a:pt x="1334" y="0"/>
                      </a:moveTo>
                      <a:lnTo>
                        <a:pt x="0" y="10097"/>
                      </a:lnTo>
                      <a:lnTo>
                        <a:pt x="21336" y="7620"/>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86" name="Google Shape;186;p3"/>
                <p:cNvSpPr/>
                <p:nvPr/>
              </p:nvSpPr>
              <p:spPr>
                <a:xfrm>
                  <a:off x="5001050" y="22416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3"/>
                <p:cNvSpPr/>
                <p:nvPr/>
              </p:nvSpPr>
              <p:spPr>
                <a:xfrm>
                  <a:off x="5555325" y="22071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3"/>
                <p:cNvSpPr/>
                <p:nvPr/>
              </p:nvSpPr>
              <p:spPr>
                <a:xfrm>
                  <a:off x="6163775" y="2579100"/>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3"/>
                <p:cNvSpPr/>
                <p:nvPr/>
              </p:nvSpPr>
              <p:spPr>
                <a:xfrm>
                  <a:off x="5868600" y="30506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3"/>
                <p:cNvSpPr/>
                <p:nvPr/>
              </p:nvSpPr>
              <p:spPr>
                <a:xfrm>
                  <a:off x="6873225" y="26850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3"/>
                <p:cNvSpPr/>
                <p:nvPr/>
              </p:nvSpPr>
              <p:spPr>
                <a:xfrm>
                  <a:off x="7131875" y="29904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3"/>
                <p:cNvSpPr/>
                <p:nvPr/>
              </p:nvSpPr>
              <p:spPr>
                <a:xfrm>
                  <a:off x="7937400" y="2416525"/>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3"/>
                <p:cNvSpPr/>
                <p:nvPr/>
              </p:nvSpPr>
              <p:spPr>
                <a:xfrm>
                  <a:off x="8153700" y="20306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3"/>
                <p:cNvSpPr/>
                <p:nvPr/>
              </p:nvSpPr>
              <p:spPr>
                <a:xfrm>
                  <a:off x="8207925" y="18090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3"/>
                <p:cNvSpPr/>
                <p:nvPr/>
              </p:nvSpPr>
              <p:spPr>
                <a:xfrm>
                  <a:off x="5931950" y="2513325"/>
                  <a:ext cx="2512650" cy="1005050"/>
                </a:xfrm>
                <a:custGeom>
                  <a:rect b="b" l="l" r="r" t="t"/>
                  <a:pathLst>
                    <a:path extrusionOk="0" h="40202" w="100506">
                      <a:moveTo>
                        <a:pt x="12219" y="6307"/>
                      </a:moveTo>
                      <a:lnTo>
                        <a:pt x="0" y="25225"/>
                      </a:lnTo>
                      <a:lnTo>
                        <a:pt x="24043" y="40202"/>
                      </a:lnTo>
                      <a:lnTo>
                        <a:pt x="51238" y="22072"/>
                      </a:lnTo>
                      <a:lnTo>
                        <a:pt x="83952" y="0"/>
                      </a:lnTo>
                      <a:lnTo>
                        <a:pt x="100506" y="26013"/>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96" name="Google Shape;196;p3"/>
                <p:cNvSpPr/>
                <p:nvPr/>
              </p:nvSpPr>
              <p:spPr>
                <a:xfrm>
                  <a:off x="8395150" y="31416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3"/>
                <p:cNvSpPr/>
                <p:nvPr/>
              </p:nvSpPr>
              <p:spPr>
                <a:xfrm>
                  <a:off x="5042325" y="20126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98" name="Google Shape;198;p3"/>
            <p:cNvGrpSpPr/>
            <p:nvPr/>
          </p:nvGrpSpPr>
          <p:grpSpPr>
            <a:xfrm>
              <a:off x="4097575" y="1776806"/>
              <a:ext cx="3514700" cy="1770063"/>
              <a:chOff x="4058150" y="1602263"/>
              <a:chExt cx="3514700" cy="1770063"/>
            </a:xfrm>
          </p:grpSpPr>
          <p:sp>
            <p:nvSpPr>
              <p:cNvPr id="199" name="Google Shape;199;p3"/>
              <p:cNvSpPr/>
              <p:nvPr/>
            </p:nvSpPr>
            <p:spPr>
              <a:xfrm>
                <a:off x="5532525" y="32517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0" name="Google Shape;200;p3"/>
              <p:cNvGrpSpPr/>
              <p:nvPr/>
            </p:nvGrpSpPr>
            <p:grpSpPr>
              <a:xfrm>
                <a:off x="4058150" y="1602263"/>
                <a:ext cx="3514700" cy="1709325"/>
                <a:chOff x="5001050" y="1809050"/>
                <a:chExt cx="3514700" cy="1709325"/>
              </a:xfrm>
            </p:grpSpPr>
            <p:sp>
              <p:nvSpPr>
                <p:cNvPr id="201" name="Google Shape;201;p3"/>
                <p:cNvSpPr/>
                <p:nvPr/>
              </p:nvSpPr>
              <p:spPr>
                <a:xfrm>
                  <a:off x="5099450" y="1902575"/>
                  <a:ext cx="3171825" cy="857250"/>
                </a:xfrm>
                <a:custGeom>
                  <a:rect b="b" l="l" r="r" t="t"/>
                  <a:pathLst>
                    <a:path extrusionOk="0" h="34290" w="126873">
                      <a:moveTo>
                        <a:pt x="0" y="6667"/>
                      </a:moveTo>
                      <a:lnTo>
                        <a:pt x="21527" y="15240"/>
                      </a:lnTo>
                      <a:lnTo>
                        <a:pt x="45149" y="30099"/>
                      </a:lnTo>
                      <a:lnTo>
                        <a:pt x="74676" y="34290"/>
                      </a:lnTo>
                      <a:lnTo>
                        <a:pt x="118110" y="25146"/>
                      </a:lnTo>
                      <a:lnTo>
                        <a:pt x="126873" y="0"/>
                      </a:lnTo>
                    </a:path>
                  </a:pathLst>
                </a:custGeom>
                <a:noFill/>
                <a:ln cap="flat" cmpd="sng" w="28575">
                  <a:solidFill>
                    <a:schemeClr val="dk1"/>
                  </a:solidFill>
                  <a:prstDash val="solid"/>
                  <a:round/>
                  <a:headEnd len="med" w="med" type="none"/>
                  <a:tailEnd len="med" w="med" type="none"/>
                </a:ln>
              </p:spPr>
            </p:sp>
            <p:sp>
              <p:nvSpPr>
                <p:cNvPr id="202" name="Google Shape;202;p3"/>
                <p:cNvSpPr/>
                <p:nvPr/>
              </p:nvSpPr>
              <p:spPr>
                <a:xfrm>
                  <a:off x="5070875" y="2078775"/>
                  <a:ext cx="533400" cy="252425"/>
                </a:xfrm>
                <a:custGeom>
                  <a:rect b="b" l="l" r="r" t="t"/>
                  <a:pathLst>
                    <a:path extrusionOk="0" h="10097" w="21336">
                      <a:moveTo>
                        <a:pt x="1334" y="0"/>
                      </a:moveTo>
                      <a:lnTo>
                        <a:pt x="0" y="10097"/>
                      </a:lnTo>
                      <a:lnTo>
                        <a:pt x="21336" y="7620"/>
                      </a:lnTo>
                    </a:path>
                  </a:pathLst>
                </a:custGeom>
                <a:noFill/>
                <a:ln cap="flat" cmpd="sng" w="28575">
                  <a:solidFill>
                    <a:schemeClr val="dk1"/>
                  </a:solidFill>
                  <a:prstDash val="solid"/>
                  <a:round/>
                  <a:headEnd len="med" w="med" type="none"/>
                  <a:tailEnd len="med" w="med" type="none"/>
                </a:ln>
              </p:spPr>
            </p:sp>
            <p:sp>
              <p:nvSpPr>
                <p:cNvPr id="203" name="Google Shape;203;p3"/>
                <p:cNvSpPr/>
                <p:nvPr/>
              </p:nvSpPr>
              <p:spPr>
                <a:xfrm>
                  <a:off x="5070875" y="2078775"/>
                  <a:ext cx="533400" cy="252425"/>
                </a:xfrm>
                <a:custGeom>
                  <a:rect b="b" l="l" r="r" t="t"/>
                  <a:pathLst>
                    <a:path extrusionOk="0" h="10097" w="21336">
                      <a:moveTo>
                        <a:pt x="1334" y="0"/>
                      </a:moveTo>
                      <a:lnTo>
                        <a:pt x="0" y="10097"/>
                      </a:lnTo>
                      <a:lnTo>
                        <a:pt x="21336" y="7620"/>
                      </a:lnTo>
                    </a:path>
                  </a:pathLst>
                </a:custGeom>
                <a:noFill/>
                <a:ln cap="flat" cmpd="sng" w="28575">
                  <a:solidFill>
                    <a:schemeClr val="dk1"/>
                  </a:solidFill>
                  <a:prstDash val="solid"/>
                  <a:round/>
                  <a:headEnd len="med" w="med" type="none"/>
                  <a:tailEnd len="med" w="med" type="none"/>
                </a:ln>
              </p:spPr>
            </p:sp>
            <p:sp>
              <p:nvSpPr>
                <p:cNvPr id="204" name="Google Shape;204;p3"/>
                <p:cNvSpPr/>
                <p:nvPr/>
              </p:nvSpPr>
              <p:spPr>
                <a:xfrm>
                  <a:off x="5070875" y="2078775"/>
                  <a:ext cx="533400" cy="252425"/>
                </a:xfrm>
                <a:custGeom>
                  <a:rect b="b" l="l" r="r" t="t"/>
                  <a:pathLst>
                    <a:path extrusionOk="0" h="10097" w="21336">
                      <a:moveTo>
                        <a:pt x="1334" y="0"/>
                      </a:moveTo>
                      <a:lnTo>
                        <a:pt x="0" y="10097"/>
                      </a:lnTo>
                      <a:lnTo>
                        <a:pt x="21336" y="7620"/>
                      </a:lnTo>
                    </a:path>
                  </a:pathLst>
                </a:custGeom>
                <a:noFill/>
                <a:ln cap="flat" cmpd="sng" w="28575">
                  <a:solidFill>
                    <a:schemeClr val="dk1"/>
                  </a:solidFill>
                  <a:prstDash val="solid"/>
                  <a:round/>
                  <a:headEnd len="med" w="med" type="none"/>
                  <a:tailEnd len="med" w="med" type="none"/>
                </a:ln>
              </p:spPr>
            </p:sp>
            <p:sp>
              <p:nvSpPr>
                <p:cNvPr id="205" name="Google Shape;205;p3"/>
                <p:cNvSpPr/>
                <p:nvPr/>
              </p:nvSpPr>
              <p:spPr>
                <a:xfrm>
                  <a:off x="5001050" y="22416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3"/>
                <p:cNvSpPr/>
                <p:nvPr/>
              </p:nvSpPr>
              <p:spPr>
                <a:xfrm>
                  <a:off x="5555325" y="22071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3"/>
                <p:cNvSpPr/>
                <p:nvPr/>
              </p:nvSpPr>
              <p:spPr>
                <a:xfrm>
                  <a:off x="6163775" y="2579100"/>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3"/>
                <p:cNvSpPr/>
                <p:nvPr/>
              </p:nvSpPr>
              <p:spPr>
                <a:xfrm>
                  <a:off x="5868600" y="30506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3"/>
                <p:cNvSpPr/>
                <p:nvPr/>
              </p:nvSpPr>
              <p:spPr>
                <a:xfrm>
                  <a:off x="6873225" y="26850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3"/>
                <p:cNvSpPr/>
                <p:nvPr/>
              </p:nvSpPr>
              <p:spPr>
                <a:xfrm>
                  <a:off x="7131875" y="29904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3"/>
                <p:cNvSpPr/>
                <p:nvPr/>
              </p:nvSpPr>
              <p:spPr>
                <a:xfrm>
                  <a:off x="7937400" y="2416525"/>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3"/>
                <p:cNvSpPr/>
                <p:nvPr/>
              </p:nvSpPr>
              <p:spPr>
                <a:xfrm>
                  <a:off x="8153700" y="20306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3"/>
                <p:cNvSpPr/>
                <p:nvPr/>
              </p:nvSpPr>
              <p:spPr>
                <a:xfrm>
                  <a:off x="8207925" y="18090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3"/>
                <p:cNvSpPr/>
                <p:nvPr/>
              </p:nvSpPr>
              <p:spPr>
                <a:xfrm>
                  <a:off x="5931950" y="2513325"/>
                  <a:ext cx="2512650" cy="1005050"/>
                </a:xfrm>
                <a:custGeom>
                  <a:rect b="b" l="l" r="r" t="t"/>
                  <a:pathLst>
                    <a:path extrusionOk="0" h="40202" w="100506">
                      <a:moveTo>
                        <a:pt x="12219" y="6307"/>
                      </a:moveTo>
                      <a:lnTo>
                        <a:pt x="0" y="25225"/>
                      </a:lnTo>
                      <a:lnTo>
                        <a:pt x="24043" y="40202"/>
                      </a:lnTo>
                      <a:lnTo>
                        <a:pt x="51238" y="22072"/>
                      </a:lnTo>
                      <a:lnTo>
                        <a:pt x="83952" y="0"/>
                      </a:lnTo>
                      <a:lnTo>
                        <a:pt x="100506" y="26013"/>
                      </a:lnTo>
                    </a:path>
                  </a:pathLst>
                </a:custGeom>
                <a:noFill/>
                <a:ln cap="flat" cmpd="sng" w="28575">
                  <a:solidFill>
                    <a:schemeClr val="dk1"/>
                  </a:solidFill>
                  <a:prstDash val="solid"/>
                  <a:round/>
                  <a:headEnd len="med" w="med" type="none"/>
                  <a:tailEnd len="med" w="med" type="none"/>
                </a:ln>
              </p:spPr>
            </p:sp>
            <p:sp>
              <p:nvSpPr>
                <p:cNvPr id="215" name="Google Shape;215;p3"/>
                <p:cNvSpPr/>
                <p:nvPr/>
              </p:nvSpPr>
              <p:spPr>
                <a:xfrm>
                  <a:off x="8395150" y="31416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3"/>
                <p:cNvSpPr/>
                <p:nvPr/>
              </p:nvSpPr>
              <p:spPr>
                <a:xfrm>
                  <a:off x="5042325" y="20126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217" name="Google Shape;217;p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CUSTOM_11">
    <p:bg>
      <p:bgPr>
        <a:blipFill>
          <a:blip r:embed="rId2">
            <a:alphaModFix/>
          </a:blip>
          <a:stretch>
            <a:fillRect/>
          </a:stretch>
        </a:blipFill>
      </p:bgPr>
    </p:bg>
    <p:spTree>
      <p:nvGrpSpPr>
        <p:cNvPr id="1514" name="Shape 1514"/>
        <p:cNvGrpSpPr/>
        <p:nvPr/>
      </p:nvGrpSpPr>
      <p:grpSpPr>
        <a:xfrm>
          <a:off x="0" y="0"/>
          <a:ext cx="0" cy="0"/>
          <a:chOff x="0" y="0"/>
          <a:chExt cx="0" cy="0"/>
        </a:xfrm>
      </p:grpSpPr>
      <p:sp>
        <p:nvSpPr>
          <p:cNvPr id="1515" name="Google Shape;1515;p21"/>
          <p:cNvSpPr txBox="1"/>
          <p:nvPr>
            <p:ph type="ctrTitle"/>
          </p:nvPr>
        </p:nvSpPr>
        <p:spPr>
          <a:xfrm>
            <a:off x="647950" y="2970600"/>
            <a:ext cx="1985700" cy="3864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1400"/>
              <a:buNone/>
              <a:defRPr sz="14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1516" name="Google Shape;1516;p21"/>
          <p:cNvSpPr txBox="1"/>
          <p:nvPr>
            <p:ph idx="1" type="subTitle"/>
          </p:nvPr>
        </p:nvSpPr>
        <p:spPr>
          <a:xfrm>
            <a:off x="717906" y="3334075"/>
            <a:ext cx="1846200" cy="11124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000"/>
              <a:buFont typeface="Raleway Medium"/>
              <a:buNone/>
              <a:defRPr sz="1400">
                <a:solidFill>
                  <a:schemeClr val="dk1"/>
                </a:solidFill>
                <a:latin typeface="Raleway Medium"/>
                <a:ea typeface="Raleway Medium"/>
                <a:cs typeface="Raleway Medium"/>
                <a:sym typeface="Raleway Medium"/>
              </a:defRPr>
            </a:lvl1pPr>
            <a:lvl2pPr lvl="1"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2pPr>
            <a:lvl3pPr lvl="2"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3pPr>
            <a:lvl4pPr lvl="3"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4pPr>
            <a:lvl5pPr lvl="4"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5pPr>
            <a:lvl6pPr lvl="5"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6pPr>
            <a:lvl7pPr lvl="6"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7pPr>
            <a:lvl8pPr lvl="7"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8pPr>
            <a:lvl9pPr lvl="8"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9pPr>
          </a:lstStyle>
          <a:p/>
        </p:txBody>
      </p:sp>
      <p:sp>
        <p:nvSpPr>
          <p:cNvPr id="1517" name="Google Shape;1517;p21"/>
          <p:cNvSpPr txBox="1"/>
          <p:nvPr>
            <p:ph idx="2" type="ctrTitle"/>
          </p:nvPr>
        </p:nvSpPr>
        <p:spPr>
          <a:xfrm>
            <a:off x="2602200" y="2970600"/>
            <a:ext cx="1985700" cy="3864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1400"/>
              <a:buNone/>
              <a:defRPr sz="14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1518" name="Google Shape;1518;p21"/>
          <p:cNvSpPr txBox="1"/>
          <p:nvPr>
            <p:ph idx="3" type="subTitle"/>
          </p:nvPr>
        </p:nvSpPr>
        <p:spPr>
          <a:xfrm>
            <a:off x="2671960" y="3334075"/>
            <a:ext cx="1846200" cy="11124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000"/>
              <a:buFont typeface="Raleway Medium"/>
              <a:buNone/>
              <a:defRPr sz="1400">
                <a:solidFill>
                  <a:schemeClr val="dk1"/>
                </a:solidFill>
                <a:latin typeface="Raleway Medium"/>
                <a:ea typeface="Raleway Medium"/>
                <a:cs typeface="Raleway Medium"/>
                <a:sym typeface="Raleway Medium"/>
              </a:defRPr>
            </a:lvl1pPr>
            <a:lvl2pPr lvl="1"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2pPr>
            <a:lvl3pPr lvl="2"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3pPr>
            <a:lvl4pPr lvl="3"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4pPr>
            <a:lvl5pPr lvl="4"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5pPr>
            <a:lvl6pPr lvl="5"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6pPr>
            <a:lvl7pPr lvl="6"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7pPr>
            <a:lvl8pPr lvl="7"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8pPr>
            <a:lvl9pPr lvl="8"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9pPr>
          </a:lstStyle>
          <a:p/>
        </p:txBody>
      </p:sp>
      <p:sp>
        <p:nvSpPr>
          <p:cNvPr id="1519" name="Google Shape;1519;p21"/>
          <p:cNvSpPr txBox="1"/>
          <p:nvPr>
            <p:ph idx="4" type="ctrTitle"/>
          </p:nvPr>
        </p:nvSpPr>
        <p:spPr>
          <a:xfrm>
            <a:off x="4556250" y="2970600"/>
            <a:ext cx="1985700" cy="3864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1400"/>
              <a:buNone/>
              <a:defRPr sz="14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1520" name="Google Shape;1520;p21"/>
          <p:cNvSpPr txBox="1"/>
          <p:nvPr>
            <p:ph idx="5" type="subTitle"/>
          </p:nvPr>
        </p:nvSpPr>
        <p:spPr>
          <a:xfrm>
            <a:off x="4626000" y="3334075"/>
            <a:ext cx="1846200" cy="11124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000"/>
              <a:buFont typeface="Raleway Medium"/>
              <a:buNone/>
              <a:defRPr sz="1400">
                <a:solidFill>
                  <a:schemeClr val="dk1"/>
                </a:solidFill>
                <a:latin typeface="Raleway Medium"/>
                <a:ea typeface="Raleway Medium"/>
                <a:cs typeface="Raleway Medium"/>
                <a:sym typeface="Raleway Medium"/>
              </a:defRPr>
            </a:lvl1pPr>
            <a:lvl2pPr lvl="1"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2pPr>
            <a:lvl3pPr lvl="2"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3pPr>
            <a:lvl4pPr lvl="3"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4pPr>
            <a:lvl5pPr lvl="4"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5pPr>
            <a:lvl6pPr lvl="5"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6pPr>
            <a:lvl7pPr lvl="6"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7pPr>
            <a:lvl8pPr lvl="7"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8pPr>
            <a:lvl9pPr lvl="8"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9pPr>
          </a:lstStyle>
          <a:p/>
        </p:txBody>
      </p:sp>
      <p:sp>
        <p:nvSpPr>
          <p:cNvPr id="1521" name="Google Shape;1521;p21"/>
          <p:cNvSpPr txBox="1"/>
          <p:nvPr>
            <p:ph idx="6" type="ctrTitle"/>
          </p:nvPr>
        </p:nvSpPr>
        <p:spPr>
          <a:xfrm>
            <a:off x="6510312" y="2970600"/>
            <a:ext cx="1985700" cy="3864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1400"/>
              <a:buNone/>
              <a:defRPr sz="14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1522" name="Google Shape;1522;p21"/>
          <p:cNvSpPr txBox="1"/>
          <p:nvPr>
            <p:ph idx="7" type="subTitle"/>
          </p:nvPr>
        </p:nvSpPr>
        <p:spPr>
          <a:xfrm>
            <a:off x="6580066" y="3334075"/>
            <a:ext cx="1846200" cy="11124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000"/>
              <a:buFont typeface="Raleway Medium"/>
              <a:buNone/>
              <a:defRPr sz="1400">
                <a:solidFill>
                  <a:schemeClr val="dk1"/>
                </a:solidFill>
                <a:latin typeface="Raleway Medium"/>
                <a:ea typeface="Raleway Medium"/>
                <a:cs typeface="Raleway Medium"/>
                <a:sym typeface="Raleway Medium"/>
              </a:defRPr>
            </a:lvl1pPr>
            <a:lvl2pPr lvl="1"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2pPr>
            <a:lvl3pPr lvl="2"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3pPr>
            <a:lvl4pPr lvl="3"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4pPr>
            <a:lvl5pPr lvl="4"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5pPr>
            <a:lvl6pPr lvl="5"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6pPr>
            <a:lvl7pPr lvl="6"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7pPr>
            <a:lvl8pPr lvl="7"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8pPr>
            <a:lvl9pPr lvl="8"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9pPr>
          </a:lstStyle>
          <a:p/>
        </p:txBody>
      </p:sp>
      <p:sp>
        <p:nvSpPr>
          <p:cNvPr id="1523" name="Google Shape;1523;p21"/>
          <p:cNvSpPr txBox="1"/>
          <p:nvPr>
            <p:ph idx="8" type="ctrTitle"/>
          </p:nvPr>
        </p:nvSpPr>
        <p:spPr>
          <a:xfrm>
            <a:off x="699225" y="388250"/>
            <a:ext cx="7525500" cy="573300"/>
          </a:xfrm>
          <a:prstGeom prst="rect">
            <a:avLst/>
          </a:prstGeom>
          <a:effectLst>
            <a:outerShdw blurRad="28575" rotWithShape="0" algn="bl" dir="9480000" dist="28575">
              <a:srgbClr val="000000">
                <a:alpha val="74000"/>
              </a:srgbClr>
            </a:outerShdw>
          </a:effectLst>
        </p:spPr>
        <p:txBody>
          <a:bodyPr anchorCtr="0" anchor="t" bIns="91425" lIns="91425" spcFirstLastPara="1" rIns="91425" wrap="square" tIns="91425">
            <a:noAutofit/>
          </a:bodyPr>
          <a:lstStyle>
            <a:lvl1pPr lvl="0" rtl="0">
              <a:spcBef>
                <a:spcPts val="0"/>
              </a:spcBef>
              <a:spcAft>
                <a:spcPts val="0"/>
              </a:spcAft>
              <a:buClr>
                <a:schemeClr val="lt2"/>
              </a:buClr>
              <a:buSzPts val="2500"/>
              <a:buNone/>
              <a:defRPr sz="3000"/>
            </a:lvl1pPr>
            <a:lvl2pPr lvl="1" rtl="0" algn="ctr">
              <a:spcBef>
                <a:spcPts val="0"/>
              </a:spcBef>
              <a:spcAft>
                <a:spcPts val="0"/>
              </a:spcAft>
              <a:buClr>
                <a:schemeClr val="lt2"/>
              </a:buClr>
              <a:buSzPts val="2500"/>
              <a:buNone/>
              <a:defRPr sz="2500">
                <a:solidFill>
                  <a:schemeClr val="lt2"/>
                </a:solidFill>
              </a:defRPr>
            </a:lvl2pPr>
            <a:lvl3pPr lvl="2" rtl="0" algn="ctr">
              <a:spcBef>
                <a:spcPts val="0"/>
              </a:spcBef>
              <a:spcAft>
                <a:spcPts val="0"/>
              </a:spcAft>
              <a:buClr>
                <a:schemeClr val="lt2"/>
              </a:buClr>
              <a:buSzPts val="2500"/>
              <a:buNone/>
              <a:defRPr sz="2500">
                <a:solidFill>
                  <a:schemeClr val="lt2"/>
                </a:solidFill>
              </a:defRPr>
            </a:lvl3pPr>
            <a:lvl4pPr lvl="3" rtl="0" algn="ctr">
              <a:spcBef>
                <a:spcPts val="0"/>
              </a:spcBef>
              <a:spcAft>
                <a:spcPts val="0"/>
              </a:spcAft>
              <a:buClr>
                <a:schemeClr val="lt2"/>
              </a:buClr>
              <a:buSzPts val="2500"/>
              <a:buNone/>
              <a:defRPr sz="2500">
                <a:solidFill>
                  <a:schemeClr val="lt2"/>
                </a:solidFill>
              </a:defRPr>
            </a:lvl4pPr>
            <a:lvl5pPr lvl="4" rtl="0" algn="ctr">
              <a:spcBef>
                <a:spcPts val="0"/>
              </a:spcBef>
              <a:spcAft>
                <a:spcPts val="0"/>
              </a:spcAft>
              <a:buClr>
                <a:schemeClr val="lt2"/>
              </a:buClr>
              <a:buSzPts val="2500"/>
              <a:buNone/>
              <a:defRPr sz="2500">
                <a:solidFill>
                  <a:schemeClr val="lt2"/>
                </a:solidFill>
              </a:defRPr>
            </a:lvl5pPr>
            <a:lvl6pPr lvl="5" rtl="0" algn="ctr">
              <a:spcBef>
                <a:spcPts val="0"/>
              </a:spcBef>
              <a:spcAft>
                <a:spcPts val="0"/>
              </a:spcAft>
              <a:buClr>
                <a:schemeClr val="lt2"/>
              </a:buClr>
              <a:buSzPts val="2500"/>
              <a:buNone/>
              <a:defRPr sz="2500">
                <a:solidFill>
                  <a:schemeClr val="lt2"/>
                </a:solidFill>
              </a:defRPr>
            </a:lvl6pPr>
            <a:lvl7pPr lvl="6" rtl="0" algn="ctr">
              <a:spcBef>
                <a:spcPts val="0"/>
              </a:spcBef>
              <a:spcAft>
                <a:spcPts val="0"/>
              </a:spcAft>
              <a:buClr>
                <a:schemeClr val="lt2"/>
              </a:buClr>
              <a:buSzPts val="2500"/>
              <a:buNone/>
              <a:defRPr sz="2500">
                <a:solidFill>
                  <a:schemeClr val="lt2"/>
                </a:solidFill>
              </a:defRPr>
            </a:lvl7pPr>
            <a:lvl8pPr lvl="7" rtl="0" algn="ctr">
              <a:spcBef>
                <a:spcPts val="0"/>
              </a:spcBef>
              <a:spcAft>
                <a:spcPts val="0"/>
              </a:spcAft>
              <a:buClr>
                <a:schemeClr val="lt2"/>
              </a:buClr>
              <a:buSzPts val="2500"/>
              <a:buNone/>
              <a:defRPr sz="2500">
                <a:solidFill>
                  <a:schemeClr val="lt2"/>
                </a:solidFill>
              </a:defRPr>
            </a:lvl8pPr>
            <a:lvl9pPr lvl="8" rtl="0" algn="ctr">
              <a:spcBef>
                <a:spcPts val="0"/>
              </a:spcBef>
              <a:spcAft>
                <a:spcPts val="0"/>
              </a:spcAft>
              <a:buClr>
                <a:schemeClr val="lt2"/>
              </a:buClr>
              <a:buSzPts val="2500"/>
              <a:buNone/>
              <a:defRPr sz="2500">
                <a:solidFill>
                  <a:schemeClr val="lt2"/>
                </a:solidFill>
              </a:defRPr>
            </a:lvl9pPr>
          </a:lstStyle>
          <a:p/>
        </p:txBody>
      </p:sp>
      <p:grpSp>
        <p:nvGrpSpPr>
          <p:cNvPr id="1524" name="Google Shape;1524;p21"/>
          <p:cNvGrpSpPr/>
          <p:nvPr/>
        </p:nvGrpSpPr>
        <p:grpSpPr>
          <a:xfrm>
            <a:off x="5130875" y="4865038"/>
            <a:ext cx="162000" cy="162013"/>
            <a:chOff x="5424775" y="4064488"/>
            <a:chExt cx="162000" cy="162013"/>
          </a:xfrm>
        </p:grpSpPr>
        <p:sp>
          <p:nvSpPr>
            <p:cNvPr id="1525" name="Google Shape;1525;p21"/>
            <p:cNvSpPr/>
            <p:nvPr/>
          </p:nvSpPr>
          <p:spPr>
            <a:xfrm>
              <a:off x="5424775" y="4064500"/>
              <a:ext cx="162000" cy="162000"/>
            </a:xfrm>
            <a:prstGeom prst="ellipse">
              <a:avLst/>
            </a:prstGeom>
            <a:solidFill>
              <a:schemeClr val="dk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21"/>
            <p:cNvSpPr/>
            <p:nvPr/>
          </p:nvSpPr>
          <p:spPr>
            <a:xfrm>
              <a:off x="5424775" y="4064488"/>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27" name="Google Shape;1527;p21"/>
          <p:cNvGrpSpPr/>
          <p:nvPr/>
        </p:nvGrpSpPr>
        <p:grpSpPr>
          <a:xfrm rot="3462222">
            <a:off x="8325816" y="382504"/>
            <a:ext cx="1152380" cy="874041"/>
            <a:chOff x="7425025" y="-24687"/>
            <a:chExt cx="1152375" cy="874038"/>
          </a:xfrm>
        </p:grpSpPr>
        <p:grpSp>
          <p:nvGrpSpPr>
            <p:cNvPr id="1528" name="Google Shape;1528;p21"/>
            <p:cNvGrpSpPr/>
            <p:nvPr/>
          </p:nvGrpSpPr>
          <p:grpSpPr>
            <a:xfrm>
              <a:off x="7425025" y="-24675"/>
              <a:ext cx="1152375" cy="874025"/>
              <a:chOff x="7425025" y="-24675"/>
              <a:chExt cx="1152375" cy="874025"/>
            </a:xfrm>
          </p:grpSpPr>
          <p:sp>
            <p:nvSpPr>
              <p:cNvPr id="1529" name="Google Shape;1529;p21"/>
              <p:cNvSpPr/>
              <p:nvPr/>
            </p:nvSpPr>
            <p:spPr>
              <a:xfrm>
                <a:off x="7524950" y="54375"/>
                <a:ext cx="977950" cy="697125"/>
              </a:xfrm>
              <a:custGeom>
                <a:rect b="b" l="l" r="r" t="t"/>
                <a:pathLst>
                  <a:path extrusionOk="0" h="27885" w="39118">
                    <a:moveTo>
                      <a:pt x="0" y="0"/>
                    </a:moveTo>
                    <a:lnTo>
                      <a:pt x="394" y="26998"/>
                    </a:lnTo>
                    <a:lnTo>
                      <a:pt x="30545" y="27885"/>
                    </a:lnTo>
                    <a:lnTo>
                      <a:pt x="39118" y="1478"/>
                    </a:lnTo>
                    <a:close/>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530" name="Google Shape;1530;p21"/>
              <p:cNvSpPr/>
              <p:nvPr/>
            </p:nvSpPr>
            <p:spPr>
              <a:xfrm>
                <a:off x="7425025" y="633050"/>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1" name="Google Shape;1531;p21"/>
              <p:cNvSpPr/>
              <p:nvPr/>
            </p:nvSpPr>
            <p:spPr>
              <a:xfrm>
                <a:off x="8361100" y="12275"/>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21"/>
              <p:cNvSpPr/>
              <p:nvPr/>
            </p:nvSpPr>
            <p:spPr>
              <a:xfrm>
                <a:off x="7425025" y="-246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3" name="Google Shape;1533;p21"/>
              <p:cNvSpPr/>
              <p:nvPr/>
            </p:nvSpPr>
            <p:spPr>
              <a:xfrm>
                <a:off x="820792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34" name="Google Shape;1534;p21"/>
            <p:cNvGrpSpPr/>
            <p:nvPr/>
          </p:nvGrpSpPr>
          <p:grpSpPr>
            <a:xfrm>
              <a:off x="7425025" y="-24687"/>
              <a:ext cx="1152375" cy="874025"/>
              <a:chOff x="7425025" y="-24675"/>
              <a:chExt cx="1152375" cy="874025"/>
            </a:xfrm>
          </p:grpSpPr>
          <p:sp>
            <p:nvSpPr>
              <p:cNvPr id="1535" name="Google Shape;1535;p21"/>
              <p:cNvSpPr/>
              <p:nvPr/>
            </p:nvSpPr>
            <p:spPr>
              <a:xfrm>
                <a:off x="7524950" y="54375"/>
                <a:ext cx="977950" cy="697125"/>
              </a:xfrm>
              <a:custGeom>
                <a:rect b="b" l="l" r="r" t="t"/>
                <a:pathLst>
                  <a:path extrusionOk="0" h="27885" w="39118">
                    <a:moveTo>
                      <a:pt x="0" y="0"/>
                    </a:moveTo>
                    <a:lnTo>
                      <a:pt x="394" y="26998"/>
                    </a:lnTo>
                    <a:lnTo>
                      <a:pt x="30545" y="27885"/>
                    </a:lnTo>
                    <a:lnTo>
                      <a:pt x="39118" y="1478"/>
                    </a:lnTo>
                    <a:close/>
                  </a:path>
                </a:pathLst>
              </a:custGeom>
              <a:noFill/>
              <a:ln cap="flat" cmpd="sng" w="28575">
                <a:solidFill>
                  <a:schemeClr val="dk1"/>
                </a:solidFill>
                <a:prstDash val="solid"/>
                <a:round/>
                <a:headEnd len="med" w="med" type="none"/>
                <a:tailEnd len="med" w="med" type="none"/>
              </a:ln>
            </p:spPr>
          </p:sp>
          <p:sp>
            <p:nvSpPr>
              <p:cNvPr id="1536" name="Google Shape;1536;p21"/>
              <p:cNvSpPr/>
              <p:nvPr/>
            </p:nvSpPr>
            <p:spPr>
              <a:xfrm>
                <a:off x="7425025" y="6330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21"/>
              <p:cNvSpPr/>
              <p:nvPr/>
            </p:nvSpPr>
            <p:spPr>
              <a:xfrm>
                <a:off x="8361100" y="12275"/>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p21"/>
              <p:cNvSpPr/>
              <p:nvPr/>
            </p:nvSpPr>
            <p:spPr>
              <a:xfrm>
                <a:off x="7425025" y="-246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21"/>
              <p:cNvSpPr/>
              <p:nvPr/>
            </p:nvSpPr>
            <p:spPr>
              <a:xfrm>
                <a:off x="820792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540" name="Google Shape;1540;p21"/>
          <p:cNvGrpSpPr/>
          <p:nvPr/>
        </p:nvGrpSpPr>
        <p:grpSpPr>
          <a:xfrm flipH="1" rot="-4900525">
            <a:off x="-663746" y="3881215"/>
            <a:ext cx="1797780" cy="2229205"/>
            <a:chOff x="6065825" y="2251050"/>
            <a:chExt cx="2295275" cy="2846088"/>
          </a:xfrm>
        </p:grpSpPr>
        <p:grpSp>
          <p:nvGrpSpPr>
            <p:cNvPr id="1541" name="Google Shape;1541;p21"/>
            <p:cNvGrpSpPr/>
            <p:nvPr/>
          </p:nvGrpSpPr>
          <p:grpSpPr>
            <a:xfrm>
              <a:off x="6065825" y="2251063"/>
              <a:ext cx="2295275" cy="2846075"/>
              <a:chOff x="1673050" y="1809050"/>
              <a:chExt cx="2295275" cy="2846075"/>
            </a:xfrm>
          </p:grpSpPr>
          <p:sp>
            <p:nvSpPr>
              <p:cNvPr id="1542" name="Google Shape;1542;p21"/>
              <p:cNvSpPr/>
              <p:nvPr/>
            </p:nvSpPr>
            <p:spPr>
              <a:xfrm>
                <a:off x="1742275" y="1848400"/>
                <a:ext cx="2150725" cy="2735300"/>
              </a:xfrm>
              <a:custGeom>
                <a:rect b="b" l="l" r="r" t="t"/>
                <a:pathLst>
                  <a:path extrusionOk="0" h="109412" w="86029">
                    <a:moveTo>
                      <a:pt x="81004" y="0"/>
                    </a:moveTo>
                    <a:lnTo>
                      <a:pt x="79526" y="16554"/>
                    </a:lnTo>
                    <a:lnTo>
                      <a:pt x="86029" y="45444"/>
                    </a:lnTo>
                    <a:lnTo>
                      <a:pt x="82876" y="73860"/>
                    </a:lnTo>
                    <a:lnTo>
                      <a:pt x="73022" y="86119"/>
                    </a:lnTo>
                    <a:lnTo>
                      <a:pt x="42181" y="78138"/>
                    </a:lnTo>
                    <a:lnTo>
                      <a:pt x="29167" y="70846"/>
                    </a:lnTo>
                    <a:lnTo>
                      <a:pt x="17145" y="65033"/>
                    </a:lnTo>
                    <a:lnTo>
                      <a:pt x="0" y="73309"/>
                    </a:lnTo>
                    <a:lnTo>
                      <a:pt x="32123" y="109412"/>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543" name="Google Shape;1543;p21"/>
              <p:cNvSpPr/>
              <p:nvPr/>
            </p:nvSpPr>
            <p:spPr>
              <a:xfrm>
                <a:off x="2174700" y="3286000"/>
                <a:ext cx="9850" cy="192125"/>
              </a:xfrm>
              <a:custGeom>
                <a:rect b="b" l="l" r="r" t="t"/>
                <a:pathLst>
                  <a:path extrusionOk="0" h="7685" w="394">
                    <a:moveTo>
                      <a:pt x="394" y="0"/>
                    </a:moveTo>
                    <a:lnTo>
                      <a:pt x="0" y="7685"/>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544" name="Google Shape;1544;p21"/>
              <p:cNvSpPr/>
              <p:nvPr/>
            </p:nvSpPr>
            <p:spPr>
              <a:xfrm>
                <a:off x="3806325" y="29067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5" name="Google Shape;1545;p21"/>
              <p:cNvSpPr/>
              <p:nvPr/>
            </p:nvSpPr>
            <p:spPr>
              <a:xfrm>
                <a:off x="2407125" y="3557050"/>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6" name="Google Shape;1546;p21"/>
              <p:cNvSpPr/>
              <p:nvPr/>
            </p:nvSpPr>
            <p:spPr>
              <a:xfrm>
                <a:off x="1673050" y="36161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21"/>
              <p:cNvSpPr/>
              <p:nvPr/>
            </p:nvSpPr>
            <p:spPr>
              <a:xfrm>
                <a:off x="3487225" y="39303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p21"/>
              <p:cNvSpPr/>
              <p:nvPr/>
            </p:nvSpPr>
            <p:spPr>
              <a:xfrm>
                <a:off x="3745300" y="36224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21"/>
              <p:cNvSpPr/>
              <p:nvPr/>
            </p:nvSpPr>
            <p:spPr>
              <a:xfrm>
                <a:off x="3668950" y="22130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21"/>
              <p:cNvSpPr/>
              <p:nvPr/>
            </p:nvSpPr>
            <p:spPr>
              <a:xfrm>
                <a:off x="3708350" y="18090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21"/>
              <p:cNvSpPr/>
              <p:nvPr/>
            </p:nvSpPr>
            <p:spPr>
              <a:xfrm>
                <a:off x="2737800" y="37304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21"/>
              <p:cNvSpPr/>
              <p:nvPr/>
            </p:nvSpPr>
            <p:spPr>
              <a:xfrm>
                <a:off x="2119325" y="31958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21"/>
              <p:cNvSpPr/>
              <p:nvPr/>
            </p:nvSpPr>
            <p:spPr>
              <a:xfrm>
                <a:off x="2117050" y="34201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21"/>
              <p:cNvSpPr/>
              <p:nvPr/>
            </p:nvSpPr>
            <p:spPr>
              <a:xfrm>
                <a:off x="2451450" y="44931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21"/>
              <p:cNvSpPr/>
              <p:nvPr/>
            </p:nvSpPr>
            <p:spPr>
              <a:xfrm>
                <a:off x="3181200" y="38635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56" name="Google Shape;1556;p21"/>
            <p:cNvGrpSpPr/>
            <p:nvPr/>
          </p:nvGrpSpPr>
          <p:grpSpPr>
            <a:xfrm>
              <a:off x="6065825" y="2251050"/>
              <a:ext cx="2295275" cy="2846075"/>
              <a:chOff x="1673050" y="1809050"/>
              <a:chExt cx="2295275" cy="2846075"/>
            </a:xfrm>
          </p:grpSpPr>
          <p:sp>
            <p:nvSpPr>
              <p:cNvPr id="1557" name="Google Shape;1557;p21"/>
              <p:cNvSpPr/>
              <p:nvPr/>
            </p:nvSpPr>
            <p:spPr>
              <a:xfrm>
                <a:off x="1742275" y="1848400"/>
                <a:ext cx="2150725" cy="2735300"/>
              </a:xfrm>
              <a:custGeom>
                <a:rect b="b" l="l" r="r" t="t"/>
                <a:pathLst>
                  <a:path extrusionOk="0" h="109412" w="86029">
                    <a:moveTo>
                      <a:pt x="81004" y="0"/>
                    </a:moveTo>
                    <a:lnTo>
                      <a:pt x="79526" y="16554"/>
                    </a:lnTo>
                    <a:lnTo>
                      <a:pt x="86029" y="45444"/>
                    </a:lnTo>
                    <a:lnTo>
                      <a:pt x="82876" y="73860"/>
                    </a:lnTo>
                    <a:lnTo>
                      <a:pt x="73022" y="86119"/>
                    </a:lnTo>
                    <a:lnTo>
                      <a:pt x="42181" y="78138"/>
                    </a:lnTo>
                    <a:lnTo>
                      <a:pt x="29167" y="70846"/>
                    </a:lnTo>
                    <a:lnTo>
                      <a:pt x="17145" y="65033"/>
                    </a:lnTo>
                    <a:lnTo>
                      <a:pt x="0" y="73309"/>
                    </a:lnTo>
                    <a:lnTo>
                      <a:pt x="32123" y="109412"/>
                    </a:lnTo>
                  </a:path>
                </a:pathLst>
              </a:custGeom>
              <a:noFill/>
              <a:ln cap="flat" cmpd="sng" w="28575">
                <a:solidFill>
                  <a:schemeClr val="dk1"/>
                </a:solidFill>
                <a:prstDash val="solid"/>
                <a:round/>
                <a:headEnd len="med" w="med" type="none"/>
                <a:tailEnd len="med" w="med" type="none"/>
              </a:ln>
            </p:spPr>
          </p:sp>
          <p:sp>
            <p:nvSpPr>
              <p:cNvPr id="1558" name="Google Shape;1558;p21"/>
              <p:cNvSpPr/>
              <p:nvPr/>
            </p:nvSpPr>
            <p:spPr>
              <a:xfrm>
                <a:off x="2174700" y="3286000"/>
                <a:ext cx="9850" cy="192125"/>
              </a:xfrm>
              <a:custGeom>
                <a:rect b="b" l="l" r="r" t="t"/>
                <a:pathLst>
                  <a:path extrusionOk="0" h="7685" w="394">
                    <a:moveTo>
                      <a:pt x="394" y="0"/>
                    </a:moveTo>
                    <a:lnTo>
                      <a:pt x="0" y="7685"/>
                    </a:lnTo>
                  </a:path>
                </a:pathLst>
              </a:custGeom>
              <a:noFill/>
              <a:ln cap="flat" cmpd="sng" w="28575">
                <a:solidFill>
                  <a:schemeClr val="dk1"/>
                </a:solidFill>
                <a:prstDash val="solid"/>
                <a:round/>
                <a:headEnd len="med" w="med" type="none"/>
                <a:tailEnd len="med" w="med" type="none"/>
              </a:ln>
            </p:spPr>
          </p:sp>
          <p:sp>
            <p:nvSpPr>
              <p:cNvPr id="1559" name="Google Shape;1559;p21"/>
              <p:cNvSpPr/>
              <p:nvPr/>
            </p:nvSpPr>
            <p:spPr>
              <a:xfrm>
                <a:off x="3806325" y="29067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0" name="Google Shape;1560;p21"/>
              <p:cNvSpPr/>
              <p:nvPr/>
            </p:nvSpPr>
            <p:spPr>
              <a:xfrm>
                <a:off x="2407125" y="3557050"/>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21"/>
              <p:cNvSpPr/>
              <p:nvPr/>
            </p:nvSpPr>
            <p:spPr>
              <a:xfrm>
                <a:off x="1673050" y="36161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21"/>
              <p:cNvSpPr/>
              <p:nvPr/>
            </p:nvSpPr>
            <p:spPr>
              <a:xfrm>
                <a:off x="3487225" y="39303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21"/>
              <p:cNvSpPr/>
              <p:nvPr/>
            </p:nvSpPr>
            <p:spPr>
              <a:xfrm>
                <a:off x="3745300" y="36224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21"/>
              <p:cNvSpPr/>
              <p:nvPr/>
            </p:nvSpPr>
            <p:spPr>
              <a:xfrm>
                <a:off x="3668950" y="22130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21"/>
              <p:cNvSpPr/>
              <p:nvPr/>
            </p:nvSpPr>
            <p:spPr>
              <a:xfrm>
                <a:off x="3708350" y="18090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21"/>
              <p:cNvSpPr/>
              <p:nvPr/>
            </p:nvSpPr>
            <p:spPr>
              <a:xfrm>
                <a:off x="2737800" y="37304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21"/>
              <p:cNvSpPr/>
              <p:nvPr/>
            </p:nvSpPr>
            <p:spPr>
              <a:xfrm>
                <a:off x="2119325" y="31958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21"/>
              <p:cNvSpPr/>
              <p:nvPr/>
            </p:nvSpPr>
            <p:spPr>
              <a:xfrm>
                <a:off x="2117050" y="34201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21"/>
              <p:cNvSpPr/>
              <p:nvPr/>
            </p:nvSpPr>
            <p:spPr>
              <a:xfrm>
                <a:off x="2451450" y="44931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21"/>
              <p:cNvSpPr/>
              <p:nvPr/>
            </p:nvSpPr>
            <p:spPr>
              <a:xfrm>
                <a:off x="3181200" y="38635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571" name="Google Shape;1571;p21"/>
          <p:cNvGrpSpPr/>
          <p:nvPr/>
        </p:nvGrpSpPr>
        <p:grpSpPr>
          <a:xfrm rot="4188325">
            <a:off x="-210391" y="-1114"/>
            <a:ext cx="1525608" cy="1085208"/>
            <a:chOff x="3536500" y="69738"/>
            <a:chExt cx="1525650" cy="1085238"/>
          </a:xfrm>
        </p:grpSpPr>
        <p:grpSp>
          <p:nvGrpSpPr>
            <p:cNvPr id="1572" name="Google Shape;1572;p21"/>
            <p:cNvGrpSpPr/>
            <p:nvPr/>
          </p:nvGrpSpPr>
          <p:grpSpPr>
            <a:xfrm>
              <a:off x="3536500" y="69750"/>
              <a:ext cx="1525650" cy="1085225"/>
              <a:chOff x="3536500" y="69750"/>
              <a:chExt cx="1525650" cy="1085225"/>
            </a:xfrm>
          </p:grpSpPr>
          <p:sp>
            <p:nvSpPr>
              <p:cNvPr id="1573" name="Google Shape;1573;p21"/>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574" name="Google Shape;1574;p21"/>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575" name="Google Shape;1575;p21"/>
              <p:cNvSpPr/>
              <p:nvPr/>
            </p:nvSpPr>
            <p:spPr>
              <a:xfrm>
                <a:off x="4837150" y="929975"/>
                <a:ext cx="225000" cy="225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21"/>
              <p:cNvSpPr/>
              <p:nvPr/>
            </p:nvSpPr>
            <p:spPr>
              <a:xfrm>
                <a:off x="4403600" y="9299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7" name="Google Shape;1577;p21"/>
              <p:cNvSpPr/>
              <p:nvPr/>
            </p:nvSpPr>
            <p:spPr>
              <a:xfrm>
                <a:off x="3896150" y="4225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21"/>
              <p:cNvSpPr/>
              <p:nvPr/>
            </p:nvSpPr>
            <p:spPr>
              <a:xfrm>
                <a:off x="414247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21"/>
              <p:cNvSpPr/>
              <p:nvPr/>
            </p:nvSpPr>
            <p:spPr>
              <a:xfrm>
                <a:off x="3536500" y="2175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21"/>
              <p:cNvSpPr/>
              <p:nvPr/>
            </p:nvSpPr>
            <p:spPr>
              <a:xfrm>
                <a:off x="3982375" y="697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81" name="Google Shape;1581;p21"/>
            <p:cNvGrpSpPr/>
            <p:nvPr/>
          </p:nvGrpSpPr>
          <p:grpSpPr>
            <a:xfrm>
              <a:off x="3536500" y="69738"/>
              <a:ext cx="1525650" cy="1085225"/>
              <a:chOff x="3536500" y="69750"/>
              <a:chExt cx="1525650" cy="1085225"/>
            </a:xfrm>
          </p:grpSpPr>
          <p:sp>
            <p:nvSpPr>
              <p:cNvPr id="1582" name="Google Shape;1582;p21"/>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p:spPr>
          </p:sp>
          <p:sp>
            <p:nvSpPr>
              <p:cNvPr id="1583" name="Google Shape;1583;p21"/>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p:spPr>
          </p:sp>
          <p:sp>
            <p:nvSpPr>
              <p:cNvPr id="1584" name="Google Shape;1584;p21"/>
              <p:cNvSpPr/>
              <p:nvPr/>
            </p:nvSpPr>
            <p:spPr>
              <a:xfrm>
                <a:off x="4837150" y="929975"/>
                <a:ext cx="225000" cy="225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21"/>
              <p:cNvSpPr/>
              <p:nvPr/>
            </p:nvSpPr>
            <p:spPr>
              <a:xfrm>
                <a:off x="4403600" y="9299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21"/>
              <p:cNvSpPr/>
              <p:nvPr/>
            </p:nvSpPr>
            <p:spPr>
              <a:xfrm>
                <a:off x="3896150" y="4225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21"/>
              <p:cNvSpPr/>
              <p:nvPr/>
            </p:nvSpPr>
            <p:spPr>
              <a:xfrm>
                <a:off x="414247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21"/>
              <p:cNvSpPr/>
              <p:nvPr/>
            </p:nvSpPr>
            <p:spPr>
              <a:xfrm>
                <a:off x="3536500" y="2175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21"/>
              <p:cNvSpPr/>
              <p:nvPr/>
            </p:nvSpPr>
            <p:spPr>
              <a:xfrm>
                <a:off x="3982375" y="697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590" name="Google Shape;1590;p21"/>
          <p:cNvGrpSpPr/>
          <p:nvPr/>
        </p:nvGrpSpPr>
        <p:grpSpPr>
          <a:xfrm>
            <a:off x="3205625" y="98963"/>
            <a:ext cx="162000" cy="162013"/>
            <a:chOff x="5424775" y="4064488"/>
            <a:chExt cx="162000" cy="162013"/>
          </a:xfrm>
        </p:grpSpPr>
        <p:sp>
          <p:nvSpPr>
            <p:cNvPr id="1591" name="Google Shape;1591;p21"/>
            <p:cNvSpPr/>
            <p:nvPr/>
          </p:nvSpPr>
          <p:spPr>
            <a:xfrm>
              <a:off x="5424775" y="4064500"/>
              <a:ext cx="162000" cy="162000"/>
            </a:xfrm>
            <a:prstGeom prst="ellipse">
              <a:avLst/>
            </a:prstGeom>
            <a:solidFill>
              <a:schemeClr val="dk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21"/>
            <p:cNvSpPr/>
            <p:nvPr/>
          </p:nvSpPr>
          <p:spPr>
            <a:xfrm>
              <a:off x="5424775" y="4064488"/>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93" name="Google Shape;1593;p21"/>
          <p:cNvGrpSpPr/>
          <p:nvPr/>
        </p:nvGrpSpPr>
        <p:grpSpPr>
          <a:xfrm flipH="1" rot="852224">
            <a:off x="8269682" y="3815059"/>
            <a:ext cx="1483424" cy="1405392"/>
            <a:chOff x="-187100" y="291025"/>
            <a:chExt cx="1882050" cy="1783050"/>
          </a:xfrm>
        </p:grpSpPr>
        <p:grpSp>
          <p:nvGrpSpPr>
            <p:cNvPr id="1594" name="Google Shape;1594;p21"/>
            <p:cNvGrpSpPr/>
            <p:nvPr/>
          </p:nvGrpSpPr>
          <p:grpSpPr>
            <a:xfrm>
              <a:off x="-187100" y="291025"/>
              <a:ext cx="1882050" cy="1783050"/>
              <a:chOff x="-187100" y="291025"/>
              <a:chExt cx="1882050" cy="1783050"/>
            </a:xfrm>
          </p:grpSpPr>
          <p:sp>
            <p:nvSpPr>
              <p:cNvPr id="1595" name="Google Shape;1595;p21"/>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1596" name="Google Shape;1596;p21"/>
              <p:cNvSpPr/>
              <p:nvPr/>
            </p:nvSpPr>
            <p:spPr>
              <a:xfrm>
                <a:off x="1088900" y="8522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21"/>
              <p:cNvSpPr/>
              <p:nvPr/>
            </p:nvSpPr>
            <p:spPr>
              <a:xfrm>
                <a:off x="842575" y="165527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21"/>
              <p:cNvSpPr/>
              <p:nvPr/>
            </p:nvSpPr>
            <p:spPr>
              <a:xfrm>
                <a:off x="59275" y="194597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21"/>
              <p:cNvSpPr/>
              <p:nvPr/>
            </p:nvSpPr>
            <p:spPr>
              <a:xfrm>
                <a:off x="443575" y="51230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21"/>
              <p:cNvSpPr/>
              <p:nvPr/>
            </p:nvSpPr>
            <p:spPr>
              <a:xfrm>
                <a:off x="502675" y="173412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21"/>
              <p:cNvSpPr/>
              <p:nvPr/>
            </p:nvSpPr>
            <p:spPr>
              <a:xfrm>
                <a:off x="1566850" y="171935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02" name="Google Shape;1602;p21"/>
            <p:cNvGrpSpPr/>
            <p:nvPr/>
          </p:nvGrpSpPr>
          <p:grpSpPr>
            <a:xfrm>
              <a:off x="-187100" y="291025"/>
              <a:ext cx="1882050" cy="1783050"/>
              <a:chOff x="-187100" y="291025"/>
              <a:chExt cx="1882050" cy="1783050"/>
            </a:xfrm>
          </p:grpSpPr>
          <p:sp>
            <p:nvSpPr>
              <p:cNvPr id="1603" name="Google Shape;1603;p21"/>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p:spPr>
          </p:sp>
          <p:sp>
            <p:nvSpPr>
              <p:cNvPr id="1604" name="Google Shape;1604;p21"/>
              <p:cNvSpPr/>
              <p:nvPr/>
            </p:nvSpPr>
            <p:spPr>
              <a:xfrm>
                <a:off x="1088900" y="8522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p21"/>
              <p:cNvSpPr/>
              <p:nvPr/>
            </p:nvSpPr>
            <p:spPr>
              <a:xfrm>
                <a:off x="842575" y="165527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21"/>
              <p:cNvSpPr/>
              <p:nvPr/>
            </p:nvSpPr>
            <p:spPr>
              <a:xfrm>
                <a:off x="59275" y="194597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21"/>
              <p:cNvSpPr/>
              <p:nvPr/>
            </p:nvSpPr>
            <p:spPr>
              <a:xfrm>
                <a:off x="443575" y="51230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8" name="Google Shape;1608;p21"/>
              <p:cNvSpPr/>
              <p:nvPr/>
            </p:nvSpPr>
            <p:spPr>
              <a:xfrm>
                <a:off x="502675" y="173412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21"/>
              <p:cNvSpPr/>
              <p:nvPr/>
            </p:nvSpPr>
            <p:spPr>
              <a:xfrm>
                <a:off x="1566850" y="171935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610" name="Google Shape;1610;p2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1_1_1">
    <p:bg>
      <p:bgPr>
        <a:blipFill>
          <a:blip r:embed="rId2">
            <a:alphaModFix/>
          </a:blip>
          <a:stretch>
            <a:fillRect/>
          </a:stretch>
        </a:blipFill>
      </p:bgPr>
    </p:bg>
    <p:spTree>
      <p:nvGrpSpPr>
        <p:cNvPr id="1611" name="Shape 1611"/>
        <p:cNvGrpSpPr/>
        <p:nvPr/>
      </p:nvGrpSpPr>
      <p:grpSpPr>
        <a:xfrm>
          <a:off x="0" y="0"/>
          <a:ext cx="0" cy="0"/>
          <a:chOff x="0" y="0"/>
          <a:chExt cx="0" cy="0"/>
        </a:xfrm>
      </p:grpSpPr>
      <p:sp>
        <p:nvSpPr>
          <p:cNvPr id="1612" name="Google Shape;1612;p22"/>
          <p:cNvSpPr txBox="1"/>
          <p:nvPr>
            <p:ph type="ctrTitle"/>
          </p:nvPr>
        </p:nvSpPr>
        <p:spPr>
          <a:xfrm>
            <a:off x="1368935" y="1630010"/>
            <a:ext cx="897300" cy="426900"/>
          </a:xfrm>
          <a:prstGeom prst="rect">
            <a:avLst/>
          </a:prstGeom>
          <a:ln>
            <a:noFill/>
          </a:ln>
          <a:effectLst>
            <a:outerShdw blurRad="57150" rotWithShape="0" algn="bl" dir="8520000" dist="28575">
              <a:srgbClr val="000000">
                <a:alpha val="67000"/>
              </a:srgbClr>
            </a:outerShdw>
          </a:effectLst>
        </p:spPr>
        <p:txBody>
          <a:bodyPr anchorCtr="0" anchor="ctr" bIns="91425" lIns="91425" spcFirstLastPara="1" rIns="91425" wrap="square" tIns="91425">
            <a:noAutofit/>
          </a:bodyPr>
          <a:lstStyle>
            <a:lvl1pPr lvl="0" rtl="0" algn="ctr">
              <a:spcBef>
                <a:spcPts val="0"/>
              </a:spcBef>
              <a:spcAft>
                <a:spcPts val="0"/>
              </a:spcAft>
              <a:buSzPts val="1800"/>
              <a:buFont typeface="Fira Sans Condensed Medium"/>
              <a:buNone/>
              <a:defRPr sz="3600"/>
            </a:lvl1pPr>
            <a:lvl2pPr lvl="1"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2pPr>
            <a:lvl3pPr lvl="2"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3pPr>
            <a:lvl4pPr lvl="3"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4pPr>
            <a:lvl5pPr lvl="4"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5pPr>
            <a:lvl6pPr lvl="5"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6pPr>
            <a:lvl7pPr lvl="6"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7pPr>
            <a:lvl8pPr lvl="7"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8pPr>
            <a:lvl9pPr lvl="8"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9pPr>
          </a:lstStyle>
          <a:p/>
        </p:txBody>
      </p:sp>
      <p:sp>
        <p:nvSpPr>
          <p:cNvPr id="1613" name="Google Shape;1613;p22"/>
          <p:cNvSpPr txBox="1"/>
          <p:nvPr>
            <p:ph idx="1" type="subTitle"/>
          </p:nvPr>
        </p:nvSpPr>
        <p:spPr>
          <a:xfrm>
            <a:off x="717335" y="2078750"/>
            <a:ext cx="2200500" cy="6447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000"/>
              <a:buFont typeface="Ubuntu"/>
              <a:buNone/>
              <a:defRPr sz="1400">
                <a:solidFill>
                  <a:schemeClr val="dk1"/>
                </a:solidFill>
                <a:latin typeface="Raleway Medium"/>
                <a:ea typeface="Raleway Medium"/>
                <a:cs typeface="Raleway Medium"/>
                <a:sym typeface="Raleway Medium"/>
              </a:defRPr>
            </a:lvl1pPr>
            <a:lvl2pPr lvl="1" rtl="0" algn="ctr">
              <a:lnSpc>
                <a:spcPct val="100000"/>
              </a:lnSpc>
              <a:spcBef>
                <a:spcPts val="0"/>
              </a:spcBef>
              <a:spcAft>
                <a:spcPts val="0"/>
              </a:spcAft>
              <a:buClr>
                <a:schemeClr val="dk1"/>
              </a:buClr>
              <a:buSzPts val="1000"/>
              <a:buFont typeface="Ubuntu"/>
              <a:buNone/>
              <a:defRPr sz="1000">
                <a:solidFill>
                  <a:schemeClr val="dk1"/>
                </a:solidFill>
                <a:latin typeface="Ubuntu"/>
                <a:ea typeface="Ubuntu"/>
                <a:cs typeface="Ubuntu"/>
                <a:sym typeface="Ubuntu"/>
              </a:defRPr>
            </a:lvl2pPr>
            <a:lvl3pPr lvl="2" rtl="0" algn="ctr">
              <a:lnSpc>
                <a:spcPct val="100000"/>
              </a:lnSpc>
              <a:spcBef>
                <a:spcPts val="0"/>
              </a:spcBef>
              <a:spcAft>
                <a:spcPts val="0"/>
              </a:spcAft>
              <a:buClr>
                <a:schemeClr val="dk1"/>
              </a:buClr>
              <a:buSzPts val="1000"/>
              <a:buFont typeface="Ubuntu"/>
              <a:buNone/>
              <a:defRPr sz="1000">
                <a:solidFill>
                  <a:schemeClr val="dk1"/>
                </a:solidFill>
                <a:latin typeface="Ubuntu"/>
                <a:ea typeface="Ubuntu"/>
                <a:cs typeface="Ubuntu"/>
                <a:sym typeface="Ubuntu"/>
              </a:defRPr>
            </a:lvl3pPr>
            <a:lvl4pPr lvl="3" rtl="0" algn="ctr">
              <a:lnSpc>
                <a:spcPct val="100000"/>
              </a:lnSpc>
              <a:spcBef>
                <a:spcPts val="0"/>
              </a:spcBef>
              <a:spcAft>
                <a:spcPts val="0"/>
              </a:spcAft>
              <a:buClr>
                <a:schemeClr val="dk1"/>
              </a:buClr>
              <a:buSzPts val="1000"/>
              <a:buFont typeface="Ubuntu"/>
              <a:buNone/>
              <a:defRPr sz="1000">
                <a:solidFill>
                  <a:schemeClr val="dk1"/>
                </a:solidFill>
                <a:latin typeface="Ubuntu"/>
                <a:ea typeface="Ubuntu"/>
                <a:cs typeface="Ubuntu"/>
                <a:sym typeface="Ubuntu"/>
              </a:defRPr>
            </a:lvl4pPr>
            <a:lvl5pPr lvl="4" rtl="0" algn="ctr">
              <a:lnSpc>
                <a:spcPct val="100000"/>
              </a:lnSpc>
              <a:spcBef>
                <a:spcPts val="0"/>
              </a:spcBef>
              <a:spcAft>
                <a:spcPts val="0"/>
              </a:spcAft>
              <a:buClr>
                <a:schemeClr val="dk1"/>
              </a:buClr>
              <a:buSzPts val="1000"/>
              <a:buFont typeface="Ubuntu"/>
              <a:buNone/>
              <a:defRPr sz="1000">
                <a:solidFill>
                  <a:schemeClr val="dk1"/>
                </a:solidFill>
                <a:latin typeface="Ubuntu"/>
                <a:ea typeface="Ubuntu"/>
                <a:cs typeface="Ubuntu"/>
                <a:sym typeface="Ubuntu"/>
              </a:defRPr>
            </a:lvl5pPr>
            <a:lvl6pPr lvl="5" rtl="0" algn="ctr">
              <a:lnSpc>
                <a:spcPct val="100000"/>
              </a:lnSpc>
              <a:spcBef>
                <a:spcPts val="0"/>
              </a:spcBef>
              <a:spcAft>
                <a:spcPts val="0"/>
              </a:spcAft>
              <a:buClr>
                <a:schemeClr val="dk1"/>
              </a:buClr>
              <a:buSzPts val="1000"/>
              <a:buFont typeface="Ubuntu"/>
              <a:buNone/>
              <a:defRPr sz="1000">
                <a:solidFill>
                  <a:schemeClr val="dk1"/>
                </a:solidFill>
                <a:latin typeface="Ubuntu"/>
                <a:ea typeface="Ubuntu"/>
                <a:cs typeface="Ubuntu"/>
                <a:sym typeface="Ubuntu"/>
              </a:defRPr>
            </a:lvl6pPr>
            <a:lvl7pPr lvl="6" rtl="0" algn="ctr">
              <a:lnSpc>
                <a:spcPct val="100000"/>
              </a:lnSpc>
              <a:spcBef>
                <a:spcPts val="0"/>
              </a:spcBef>
              <a:spcAft>
                <a:spcPts val="0"/>
              </a:spcAft>
              <a:buClr>
                <a:schemeClr val="dk1"/>
              </a:buClr>
              <a:buSzPts val="1000"/>
              <a:buFont typeface="Ubuntu"/>
              <a:buNone/>
              <a:defRPr sz="1000">
                <a:solidFill>
                  <a:schemeClr val="dk1"/>
                </a:solidFill>
                <a:latin typeface="Ubuntu"/>
                <a:ea typeface="Ubuntu"/>
                <a:cs typeface="Ubuntu"/>
                <a:sym typeface="Ubuntu"/>
              </a:defRPr>
            </a:lvl7pPr>
            <a:lvl8pPr lvl="7" rtl="0" algn="ctr">
              <a:lnSpc>
                <a:spcPct val="100000"/>
              </a:lnSpc>
              <a:spcBef>
                <a:spcPts val="0"/>
              </a:spcBef>
              <a:spcAft>
                <a:spcPts val="0"/>
              </a:spcAft>
              <a:buClr>
                <a:schemeClr val="dk1"/>
              </a:buClr>
              <a:buSzPts val="1000"/>
              <a:buFont typeface="Ubuntu"/>
              <a:buNone/>
              <a:defRPr sz="1000">
                <a:solidFill>
                  <a:schemeClr val="dk1"/>
                </a:solidFill>
                <a:latin typeface="Ubuntu"/>
                <a:ea typeface="Ubuntu"/>
                <a:cs typeface="Ubuntu"/>
                <a:sym typeface="Ubuntu"/>
              </a:defRPr>
            </a:lvl8pPr>
            <a:lvl9pPr lvl="8" rtl="0" algn="ctr">
              <a:lnSpc>
                <a:spcPct val="100000"/>
              </a:lnSpc>
              <a:spcBef>
                <a:spcPts val="0"/>
              </a:spcBef>
              <a:spcAft>
                <a:spcPts val="0"/>
              </a:spcAft>
              <a:buClr>
                <a:schemeClr val="dk1"/>
              </a:buClr>
              <a:buSzPts val="1000"/>
              <a:buFont typeface="Ubuntu"/>
              <a:buNone/>
              <a:defRPr sz="1000">
                <a:solidFill>
                  <a:schemeClr val="dk1"/>
                </a:solidFill>
                <a:latin typeface="Ubuntu"/>
                <a:ea typeface="Ubuntu"/>
                <a:cs typeface="Ubuntu"/>
                <a:sym typeface="Ubuntu"/>
              </a:defRPr>
            </a:lvl9pPr>
          </a:lstStyle>
          <a:p/>
        </p:txBody>
      </p:sp>
      <p:sp>
        <p:nvSpPr>
          <p:cNvPr id="1614" name="Google Shape;1614;p22"/>
          <p:cNvSpPr txBox="1"/>
          <p:nvPr>
            <p:ph idx="2" type="ctrTitle"/>
          </p:nvPr>
        </p:nvSpPr>
        <p:spPr>
          <a:xfrm>
            <a:off x="4088250" y="1630008"/>
            <a:ext cx="897300" cy="426900"/>
          </a:xfrm>
          <a:prstGeom prst="rect">
            <a:avLst/>
          </a:prstGeom>
          <a:ln>
            <a:noFill/>
          </a:ln>
          <a:effectLst>
            <a:outerShdw blurRad="57150" rotWithShape="0" algn="bl" dir="8520000" dist="28575">
              <a:srgbClr val="000000">
                <a:alpha val="67000"/>
              </a:srgbClr>
            </a:outerShdw>
          </a:effectLst>
        </p:spPr>
        <p:txBody>
          <a:bodyPr anchorCtr="0" anchor="ctr" bIns="91425" lIns="91425" spcFirstLastPara="1" rIns="91425" wrap="square" tIns="91425">
            <a:noAutofit/>
          </a:bodyPr>
          <a:lstStyle>
            <a:lvl1pPr lvl="0" rtl="0" algn="ctr">
              <a:spcBef>
                <a:spcPts val="0"/>
              </a:spcBef>
              <a:spcAft>
                <a:spcPts val="0"/>
              </a:spcAft>
              <a:buSzPts val="1800"/>
              <a:buFont typeface="Fira Sans Condensed Medium"/>
              <a:buNone/>
              <a:defRPr sz="3600"/>
            </a:lvl1pPr>
            <a:lvl2pPr lvl="1"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2pPr>
            <a:lvl3pPr lvl="2"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3pPr>
            <a:lvl4pPr lvl="3"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4pPr>
            <a:lvl5pPr lvl="4"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5pPr>
            <a:lvl6pPr lvl="5"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6pPr>
            <a:lvl7pPr lvl="6"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7pPr>
            <a:lvl8pPr lvl="7"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8pPr>
            <a:lvl9pPr lvl="8"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9pPr>
          </a:lstStyle>
          <a:p/>
        </p:txBody>
      </p:sp>
      <p:sp>
        <p:nvSpPr>
          <p:cNvPr id="1615" name="Google Shape;1615;p22"/>
          <p:cNvSpPr txBox="1"/>
          <p:nvPr>
            <p:ph idx="3" type="subTitle"/>
          </p:nvPr>
        </p:nvSpPr>
        <p:spPr>
          <a:xfrm>
            <a:off x="3501600" y="2078750"/>
            <a:ext cx="2070600" cy="6447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000"/>
              <a:buFont typeface="Ubuntu"/>
              <a:buNone/>
              <a:defRPr sz="1400">
                <a:solidFill>
                  <a:schemeClr val="dk1"/>
                </a:solidFill>
                <a:latin typeface="Raleway Medium"/>
                <a:ea typeface="Raleway Medium"/>
                <a:cs typeface="Raleway Medium"/>
                <a:sym typeface="Raleway Medium"/>
              </a:defRPr>
            </a:lvl1pPr>
            <a:lvl2pPr lvl="1" rtl="0" algn="ctr">
              <a:lnSpc>
                <a:spcPct val="100000"/>
              </a:lnSpc>
              <a:spcBef>
                <a:spcPts val="0"/>
              </a:spcBef>
              <a:spcAft>
                <a:spcPts val="0"/>
              </a:spcAft>
              <a:buClr>
                <a:schemeClr val="dk1"/>
              </a:buClr>
              <a:buSzPts val="1000"/>
              <a:buFont typeface="Ubuntu"/>
              <a:buNone/>
              <a:defRPr sz="1000">
                <a:solidFill>
                  <a:schemeClr val="dk1"/>
                </a:solidFill>
                <a:latin typeface="Ubuntu"/>
                <a:ea typeface="Ubuntu"/>
                <a:cs typeface="Ubuntu"/>
                <a:sym typeface="Ubuntu"/>
              </a:defRPr>
            </a:lvl2pPr>
            <a:lvl3pPr lvl="2" rtl="0" algn="ctr">
              <a:lnSpc>
                <a:spcPct val="100000"/>
              </a:lnSpc>
              <a:spcBef>
                <a:spcPts val="0"/>
              </a:spcBef>
              <a:spcAft>
                <a:spcPts val="0"/>
              </a:spcAft>
              <a:buClr>
                <a:schemeClr val="dk1"/>
              </a:buClr>
              <a:buSzPts val="1000"/>
              <a:buFont typeface="Ubuntu"/>
              <a:buNone/>
              <a:defRPr sz="1000">
                <a:solidFill>
                  <a:schemeClr val="dk1"/>
                </a:solidFill>
                <a:latin typeface="Ubuntu"/>
                <a:ea typeface="Ubuntu"/>
                <a:cs typeface="Ubuntu"/>
                <a:sym typeface="Ubuntu"/>
              </a:defRPr>
            </a:lvl3pPr>
            <a:lvl4pPr lvl="3" rtl="0" algn="ctr">
              <a:lnSpc>
                <a:spcPct val="100000"/>
              </a:lnSpc>
              <a:spcBef>
                <a:spcPts val="0"/>
              </a:spcBef>
              <a:spcAft>
                <a:spcPts val="0"/>
              </a:spcAft>
              <a:buClr>
                <a:schemeClr val="dk1"/>
              </a:buClr>
              <a:buSzPts val="1000"/>
              <a:buFont typeface="Ubuntu"/>
              <a:buNone/>
              <a:defRPr sz="1000">
                <a:solidFill>
                  <a:schemeClr val="dk1"/>
                </a:solidFill>
                <a:latin typeface="Ubuntu"/>
                <a:ea typeface="Ubuntu"/>
                <a:cs typeface="Ubuntu"/>
                <a:sym typeface="Ubuntu"/>
              </a:defRPr>
            </a:lvl4pPr>
            <a:lvl5pPr lvl="4" rtl="0" algn="ctr">
              <a:lnSpc>
                <a:spcPct val="100000"/>
              </a:lnSpc>
              <a:spcBef>
                <a:spcPts val="0"/>
              </a:spcBef>
              <a:spcAft>
                <a:spcPts val="0"/>
              </a:spcAft>
              <a:buClr>
                <a:schemeClr val="dk1"/>
              </a:buClr>
              <a:buSzPts val="1000"/>
              <a:buFont typeface="Ubuntu"/>
              <a:buNone/>
              <a:defRPr sz="1000">
                <a:solidFill>
                  <a:schemeClr val="dk1"/>
                </a:solidFill>
                <a:latin typeface="Ubuntu"/>
                <a:ea typeface="Ubuntu"/>
                <a:cs typeface="Ubuntu"/>
                <a:sym typeface="Ubuntu"/>
              </a:defRPr>
            </a:lvl5pPr>
            <a:lvl6pPr lvl="5" rtl="0" algn="ctr">
              <a:lnSpc>
                <a:spcPct val="100000"/>
              </a:lnSpc>
              <a:spcBef>
                <a:spcPts val="0"/>
              </a:spcBef>
              <a:spcAft>
                <a:spcPts val="0"/>
              </a:spcAft>
              <a:buClr>
                <a:schemeClr val="dk1"/>
              </a:buClr>
              <a:buSzPts val="1000"/>
              <a:buFont typeface="Ubuntu"/>
              <a:buNone/>
              <a:defRPr sz="1000">
                <a:solidFill>
                  <a:schemeClr val="dk1"/>
                </a:solidFill>
                <a:latin typeface="Ubuntu"/>
                <a:ea typeface="Ubuntu"/>
                <a:cs typeface="Ubuntu"/>
                <a:sym typeface="Ubuntu"/>
              </a:defRPr>
            </a:lvl6pPr>
            <a:lvl7pPr lvl="6" rtl="0" algn="ctr">
              <a:lnSpc>
                <a:spcPct val="100000"/>
              </a:lnSpc>
              <a:spcBef>
                <a:spcPts val="0"/>
              </a:spcBef>
              <a:spcAft>
                <a:spcPts val="0"/>
              </a:spcAft>
              <a:buClr>
                <a:schemeClr val="dk1"/>
              </a:buClr>
              <a:buSzPts val="1000"/>
              <a:buFont typeface="Ubuntu"/>
              <a:buNone/>
              <a:defRPr sz="1000">
                <a:solidFill>
                  <a:schemeClr val="dk1"/>
                </a:solidFill>
                <a:latin typeface="Ubuntu"/>
                <a:ea typeface="Ubuntu"/>
                <a:cs typeface="Ubuntu"/>
                <a:sym typeface="Ubuntu"/>
              </a:defRPr>
            </a:lvl7pPr>
            <a:lvl8pPr lvl="7" rtl="0" algn="ctr">
              <a:lnSpc>
                <a:spcPct val="100000"/>
              </a:lnSpc>
              <a:spcBef>
                <a:spcPts val="0"/>
              </a:spcBef>
              <a:spcAft>
                <a:spcPts val="0"/>
              </a:spcAft>
              <a:buClr>
                <a:schemeClr val="dk1"/>
              </a:buClr>
              <a:buSzPts val="1000"/>
              <a:buFont typeface="Ubuntu"/>
              <a:buNone/>
              <a:defRPr sz="1000">
                <a:solidFill>
                  <a:schemeClr val="dk1"/>
                </a:solidFill>
                <a:latin typeface="Ubuntu"/>
                <a:ea typeface="Ubuntu"/>
                <a:cs typeface="Ubuntu"/>
                <a:sym typeface="Ubuntu"/>
              </a:defRPr>
            </a:lvl8pPr>
            <a:lvl9pPr lvl="8" rtl="0" algn="ctr">
              <a:lnSpc>
                <a:spcPct val="100000"/>
              </a:lnSpc>
              <a:spcBef>
                <a:spcPts val="0"/>
              </a:spcBef>
              <a:spcAft>
                <a:spcPts val="0"/>
              </a:spcAft>
              <a:buClr>
                <a:schemeClr val="dk1"/>
              </a:buClr>
              <a:buSzPts val="1000"/>
              <a:buFont typeface="Ubuntu"/>
              <a:buNone/>
              <a:defRPr sz="1000">
                <a:solidFill>
                  <a:schemeClr val="dk1"/>
                </a:solidFill>
                <a:latin typeface="Ubuntu"/>
                <a:ea typeface="Ubuntu"/>
                <a:cs typeface="Ubuntu"/>
                <a:sym typeface="Ubuntu"/>
              </a:defRPr>
            </a:lvl9pPr>
          </a:lstStyle>
          <a:p/>
        </p:txBody>
      </p:sp>
      <p:sp>
        <p:nvSpPr>
          <p:cNvPr id="1616" name="Google Shape;1616;p22"/>
          <p:cNvSpPr txBox="1"/>
          <p:nvPr>
            <p:ph idx="4" type="ctrTitle"/>
          </p:nvPr>
        </p:nvSpPr>
        <p:spPr>
          <a:xfrm>
            <a:off x="6842665" y="1630008"/>
            <a:ext cx="897300" cy="426900"/>
          </a:xfrm>
          <a:prstGeom prst="rect">
            <a:avLst/>
          </a:prstGeom>
          <a:ln>
            <a:noFill/>
          </a:ln>
          <a:effectLst>
            <a:outerShdw blurRad="57150" rotWithShape="0" algn="bl" dir="8520000" dist="28575">
              <a:srgbClr val="000000">
                <a:alpha val="67000"/>
              </a:srgbClr>
            </a:outerShdw>
          </a:effectLst>
        </p:spPr>
        <p:txBody>
          <a:bodyPr anchorCtr="0" anchor="ctr" bIns="91425" lIns="91425" spcFirstLastPara="1" rIns="91425" wrap="square" tIns="91425">
            <a:noAutofit/>
          </a:bodyPr>
          <a:lstStyle>
            <a:lvl1pPr lvl="0" rtl="0" algn="ctr">
              <a:spcBef>
                <a:spcPts val="0"/>
              </a:spcBef>
              <a:spcAft>
                <a:spcPts val="0"/>
              </a:spcAft>
              <a:buSzPts val="1800"/>
              <a:buFont typeface="Fira Sans Condensed Medium"/>
              <a:buNone/>
              <a:defRPr sz="3600"/>
            </a:lvl1pPr>
            <a:lvl2pPr lvl="1"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2pPr>
            <a:lvl3pPr lvl="2"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3pPr>
            <a:lvl4pPr lvl="3"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4pPr>
            <a:lvl5pPr lvl="4"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5pPr>
            <a:lvl6pPr lvl="5"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6pPr>
            <a:lvl7pPr lvl="6"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7pPr>
            <a:lvl8pPr lvl="7"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8pPr>
            <a:lvl9pPr lvl="8"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9pPr>
          </a:lstStyle>
          <a:p/>
        </p:txBody>
      </p:sp>
      <p:sp>
        <p:nvSpPr>
          <p:cNvPr id="1617" name="Google Shape;1617;p22"/>
          <p:cNvSpPr txBox="1"/>
          <p:nvPr>
            <p:ph idx="5" type="subTitle"/>
          </p:nvPr>
        </p:nvSpPr>
        <p:spPr>
          <a:xfrm>
            <a:off x="6155965" y="2078750"/>
            <a:ext cx="2270700" cy="6447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000"/>
              <a:buFont typeface="Ubuntu"/>
              <a:buNone/>
              <a:defRPr sz="1400">
                <a:solidFill>
                  <a:schemeClr val="dk1"/>
                </a:solidFill>
                <a:latin typeface="Raleway Medium"/>
                <a:ea typeface="Raleway Medium"/>
                <a:cs typeface="Raleway Medium"/>
                <a:sym typeface="Raleway Medium"/>
              </a:defRPr>
            </a:lvl1pPr>
            <a:lvl2pPr lvl="1" rtl="0" algn="ctr">
              <a:lnSpc>
                <a:spcPct val="100000"/>
              </a:lnSpc>
              <a:spcBef>
                <a:spcPts val="0"/>
              </a:spcBef>
              <a:spcAft>
                <a:spcPts val="0"/>
              </a:spcAft>
              <a:buClr>
                <a:schemeClr val="dk1"/>
              </a:buClr>
              <a:buSzPts val="1000"/>
              <a:buFont typeface="Ubuntu"/>
              <a:buNone/>
              <a:defRPr sz="1000">
                <a:solidFill>
                  <a:schemeClr val="dk1"/>
                </a:solidFill>
                <a:latin typeface="Ubuntu"/>
                <a:ea typeface="Ubuntu"/>
                <a:cs typeface="Ubuntu"/>
                <a:sym typeface="Ubuntu"/>
              </a:defRPr>
            </a:lvl2pPr>
            <a:lvl3pPr lvl="2" rtl="0" algn="ctr">
              <a:lnSpc>
                <a:spcPct val="100000"/>
              </a:lnSpc>
              <a:spcBef>
                <a:spcPts val="0"/>
              </a:spcBef>
              <a:spcAft>
                <a:spcPts val="0"/>
              </a:spcAft>
              <a:buClr>
                <a:schemeClr val="dk1"/>
              </a:buClr>
              <a:buSzPts val="1000"/>
              <a:buFont typeface="Ubuntu"/>
              <a:buNone/>
              <a:defRPr sz="1000">
                <a:solidFill>
                  <a:schemeClr val="dk1"/>
                </a:solidFill>
                <a:latin typeface="Ubuntu"/>
                <a:ea typeface="Ubuntu"/>
                <a:cs typeface="Ubuntu"/>
                <a:sym typeface="Ubuntu"/>
              </a:defRPr>
            </a:lvl3pPr>
            <a:lvl4pPr lvl="3" rtl="0" algn="ctr">
              <a:lnSpc>
                <a:spcPct val="100000"/>
              </a:lnSpc>
              <a:spcBef>
                <a:spcPts val="0"/>
              </a:spcBef>
              <a:spcAft>
                <a:spcPts val="0"/>
              </a:spcAft>
              <a:buClr>
                <a:schemeClr val="dk1"/>
              </a:buClr>
              <a:buSzPts val="1000"/>
              <a:buFont typeface="Ubuntu"/>
              <a:buNone/>
              <a:defRPr sz="1000">
                <a:solidFill>
                  <a:schemeClr val="dk1"/>
                </a:solidFill>
                <a:latin typeface="Ubuntu"/>
                <a:ea typeface="Ubuntu"/>
                <a:cs typeface="Ubuntu"/>
                <a:sym typeface="Ubuntu"/>
              </a:defRPr>
            </a:lvl4pPr>
            <a:lvl5pPr lvl="4" rtl="0" algn="ctr">
              <a:lnSpc>
                <a:spcPct val="100000"/>
              </a:lnSpc>
              <a:spcBef>
                <a:spcPts val="0"/>
              </a:spcBef>
              <a:spcAft>
                <a:spcPts val="0"/>
              </a:spcAft>
              <a:buClr>
                <a:schemeClr val="dk1"/>
              </a:buClr>
              <a:buSzPts val="1000"/>
              <a:buFont typeface="Ubuntu"/>
              <a:buNone/>
              <a:defRPr sz="1000">
                <a:solidFill>
                  <a:schemeClr val="dk1"/>
                </a:solidFill>
                <a:latin typeface="Ubuntu"/>
                <a:ea typeface="Ubuntu"/>
                <a:cs typeface="Ubuntu"/>
                <a:sym typeface="Ubuntu"/>
              </a:defRPr>
            </a:lvl5pPr>
            <a:lvl6pPr lvl="5" rtl="0" algn="ctr">
              <a:lnSpc>
                <a:spcPct val="100000"/>
              </a:lnSpc>
              <a:spcBef>
                <a:spcPts val="0"/>
              </a:spcBef>
              <a:spcAft>
                <a:spcPts val="0"/>
              </a:spcAft>
              <a:buClr>
                <a:schemeClr val="dk1"/>
              </a:buClr>
              <a:buSzPts val="1000"/>
              <a:buFont typeface="Ubuntu"/>
              <a:buNone/>
              <a:defRPr sz="1000">
                <a:solidFill>
                  <a:schemeClr val="dk1"/>
                </a:solidFill>
                <a:latin typeface="Ubuntu"/>
                <a:ea typeface="Ubuntu"/>
                <a:cs typeface="Ubuntu"/>
                <a:sym typeface="Ubuntu"/>
              </a:defRPr>
            </a:lvl6pPr>
            <a:lvl7pPr lvl="6" rtl="0" algn="ctr">
              <a:lnSpc>
                <a:spcPct val="100000"/>
              </a:lnSpc>
              <a:spcBef>
                <a:spcPts val="0"/>
              </a:spcBef>
              <a:spcAft>
                <a:spcPts val="0"/>
              </a:spcAft>
              <a:buClr>
                <a:schemeClr val="dk1"/>
              </a:buClr>
              <a:buSzPts val="1000"/>
              <a:buFont typeface="Ubuntu"/>
              <a:buNone/>
              <a:defRPr sz="1000">
                <a:solidFill>
                  <a:schemeClr val="dk1"/>
                </a:solidFill>
                <a:latin typeface="Ubuntu"/>
                <a:ea typeface="Ubuntu"/>
                <a:cs typeface="Ubuntu"/>
                <a:sym typeface="Ubuntu"/>
              </a:defRPr>
            </a:lvl7pPr>
            <a:lvl8pPr lvl="7" rtl="0" algn="ctr">
              <a:lnSpc>
                <a:spcPct val="100000"/>
              </a:lnSpc>
              <a:spcBef>
                <a:spcPts val="0"/>
              </a:spcBef>
              <a:spcAft>
                <a:spcPts val="0"/>
              </a:spcAft>
              <a:buClr>
                <a:schemeClr val="dk1"/>
              </a:buClr>
              <a:buSzPts val="1000"/>
              <a:buFont typeface="Ubuntu"/>
              <a:buNone/>
              <a:defRPr sz="1000">
                <a:solidFill>
                  <a:schemeClr val="dk1"/>
                </a:solidFill>
                <a:latin typeface="Ubuntu"/>
                <a:ea typeface="Ubuntu"/>
                <a:cs typeface="Ubuntu"/>
                <a:sym typeface="Ubuntu"/>
              </a:defRPr>
            </a:lvl8pPr>
            <a:lvl9pPr lvl="8" rtl="0" algn="ctr">
              <a:lnSpc>
                <a:spcPct val="100000"/>
              </a:lnSpc>
              <a:spcBef>
                <a:spcPts val="0"/>
              </a:spcBef>
              <a:spcAft>
                <a:spcPts val="0"/>
              </a:spcAft>
              <a:buClr>
                <a:schemeClr val="dk1"/>
              </a:buClr>
              <a:buSzPts val="1000"/>
              <a:buFont typeface="Ubuntu"/>
              <a:buNone/>
              <a:defRPr sz="1000">
                <a:solidFill>
                  <a:schemeClr val="dk1"/>
                </a:solidFill>
                <a:latin typeface="Ubuntu"/>
                <a:ea typeface="Ubuntu"/>
                <a:cs typeface="Ubuntu"/>
                <a:sym typeface="Ubuntu"/>
              </a:defRPr>
            </a:lvl9pPr>
          </a:lstStyle>
          <a:p/>
        </p:txBody>
      </p:sp>
      <p:sp>
        <p:nvSpPr>
          <p:cNvPr id="1618" name="Google Shape;1618;p22"/>
          <p:cNvSpPr txBox="1"/>
          <p:nvPr>
            <p:ph idx="6" type="ctrTitle"/>
          </p:nvPr>
        </p:nvSpPr>
        <p:spPr>
          <a:xfrm>
            <a:off x="1368935" y="3066586"/>
            <a:ext cx="897300" cy="426900"/>
          </a:xfrm>
          <a:prstGeom prst="rect">
            <a:avLst/>
          </a:prstGeom>
          <a:ln>
            <a:noFill/>
          </a:ln>
          <a:effectLst>
            <a:outerShdw blurRad="57150" rotWithShape="0" algn="bl" dir="8520000" dist="28575">
              <a:srgbClr val="000000">
                <a:alpha val="67000"/>
              </a:srgbClr>
            </a:outerShdw>
          </a:effectLst>
        </p:spPr>
        <p:txBody>
          <a:bodyPr anchorCtr="0" anchor="ctr" bIns="91425" lIns="91425" spcFirstLastPara="1" rIns="91425" wrap="square" tIns="91425">
            <a:noAutofit/>
          </a:bodyPr>
          <a:lstStyle>
            <a:lvl1pPr lvl="0" rtl="0" algn="ctr">
              <a:spcBef>
                <a:spcPts val="0"/>
              </a:spcBef>
              <a:spcAft>
                <a:spcPts val="0"/>
              </a:spcAft>
              <a:buSzPts val="1800"/>
              <a:buFont typeface="Fira Sans Condensed Medium"/>
              <a:buNone/>
              <a:defRPr sz="3600"/>
            </a:lvl1pPr>
            <a:lvl2pPr lvl="1"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2pPr>
            <a:lvl3pPr lvl="2"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3pPr>
            <a:lvl4pPr lvl="3"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4pPr>
            <a:lvl5pPr lvl="4"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5pPr>
            <a:lvl6pPr lvl="5"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6pPr>
            <a:lvl7pPr lvl="6"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7pPr>
            <a:lvl8pPr lvl="7"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8pPr>
            <a:lvl9pPr lvl="8"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9pPr>
          </a:lstStyle>
          <a:p/>
        </p:txBody>
      </p:sp>
      <p:sp>
        <p:nvSpPr>
          <p:cNvPr id="1619" name="Google Shape;1619;p22"/>
          <p:cNvSpPr txBox="1"/>
          <p:nvPr>
            <p:ph idx="7" type="subTitle"/>
          </p:nvPr>
        </p:nvSpPr>
        <p:spPr>
          <a:xfrm>
            <a:off x="717335" y="3521035"/>
            <a:ext cx="2200500" cy="6447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000"/>
              <a:buFont typeface="Ubuntu"/>
              <a:buNone/>
              <a:defRPr sz="1400">
                <a:solidFill>
                  <a:schemeClr val="dk1"/>
                </a:solidFill>
                <a:latin typeface="Raleway Medium"/>
                <a:ea typeface="Raleway Medium"/>
                <a:cs typeface="Raleway Medium"/>
                <a:sym typeface="Raleway Medium"/>
              </a:defRPr>
            </a:lvl1pPr>
            <a:lvl2pPr lvl="1" rtl="0" algn="ctr">
              <a:lnSpc>
                <a:spcPct val="100000"/>
              </a:lnSpc>
              <a:spcBef>
                <a:spcPts val="0"/>
              </a:spcBef>
              <a:spcAft>
                <a:spcPts val="0"/>
              </a:spcAft>
              <a:buClr>
                <a:schemeClr val="dk1"/>
              </a:buClr>
              <a:buSzPts val="1000"/>
              <a:buFont typeface="Ubuntu"/>
              <a:buNone/>
              <a:defRPr sz="1000">
                <a:solidFill>
                  <a:schemeClr val="dk1"/>
                </a:solidFill>
                <a:latin typeface="Ubuntu"/>
                <a:ea typeface="Ubuntu"/>
                <a:cs typeface="Ubuntu"/>
                <a:sym typeface="Ubuntu"/>
              </a:defRPr>
            </a:lvl2pPr>
            <a:lvl3pPr lvl="2" rtl="0" algn="ctr">
              <a:lnSpc>
                <a:spcPct val="100000"/>
              </a:lnSpc>
              <a:spcBef>
                <a:spcPts val="0"/>
              </a:spcBef>
              <a:spcAft>
                <a:spcPts val="0"/>
              </a:spcAft>
              <a:buClr>
                <a:schemeClr val="dk1"/>
              </a:buClr>
              <a:buSzPts val="1000"/>
              <a:buFont typeface="Ubuntu"/>
              <a:buNone/>
              <a:defRPr sz="1000">
                <a:solidFill>
                  <a:schemeClr val="dk1"/>
                </a:solidFill>
                <a:latin typeface="Ubuntu"/>
                <a:ea typeface="Ubuntu"/>
                <a:cs typeface="Ubuntu"/>
                <a:sym typeface="Ubuntu"/>
              </a:defRPr>
            </a:lvl3pPr>
            <a:lvl4pPr lvl="3" rtl="0" algn="ctr">
              <a:lnSpc>
                <a:spcPct val="100000"/>
              </a:lnSpc>
              <a:spcBef>
                <a:spcPts val="0"/>
              </a:spcBef>
              <a:spcAft>
                <a:spcPts val="0"/>
              </a:spcAft>
              <a:buClr>
                <a:schemeClr val="dk1"/>
              </a:buClr>
              <a:buSzPts val="1000"/>
              <a:buFont typeface="Ubuntu"/>
              <a:buNone/>
              <a:defRPr sz="1000">
                <a:solidFill>
                  <a:schemeClr val="dk1"/>
                </a:solidFill>
                <a:latin typeface="Ubuntu"/>
                <a:ea typeface="Ubuntu"/>
                <a:cs typeface="Ubuntu"/>
                <a:sym typeface="Ubuntu"/>
              </a:defRPr>
            </a:lvl4pPr>
            <a:lvl5pPr lvl="4" rtl="0" algn="ctr">
              <a:lnSpc>
                <a:spcPct val="100000"/>
              </a:lnSpc>
              <a:spcBef>
                <a:spcPts val="0"/>
              </a:spcBef>
              <a:spcAft>
                <a:spcPts val="0"/>
              </a:spcAft>
              <a:buClr>
                <a:schemeClr val="dk1"/>
              </a:buClr>
              <a:buSzPts val="1000"/>
              <a:buFont typeface="Ubuntu"/>
              <a:buNone/>
              <a:defRPr sz="1000">
                <a:solidFill>
                  <a:schemeClr val="dk1"/>
                </a:solidFill>
                <a:latin typeface="Ubuntu"/>
                <a:ea typeface="Ubuntu"/>
                <a:cs typeface="Ubuntu"/>
                <a:sym typeface="Ubuntu"/>
              </a:defRPr>
            </a:lvl5pPr>
            <a:lvl6pPr lvl="5" rtl="0" algn="ctr">
              <a:lnSpc>
                <a:spcPct val="100000"/>
              </a:lnSpc>
              <a:spcBef>
                <a:spcPts val="0"/>
              </a:spcBef>
              <a:spcAft>
                <a:spcPts val="0"/>
              </a:spcAft>
              <a:buClr>
                <a:schemeClr val="dk1"/>
              </a:buClr>
              <a:buSzPts val="1000"/>
              <a:buFont typeface="Ubuntu"/>
              <a:buNone/>
              <a:defRPr sz="1000">
                <a:solidFill>
                  <a:schemeClr val="dk1"/>
                </a:solidFill>
                <a:latin typeface="Ubuntu"/>
                <a:ea typeface="Ubuntu"/>
                <a:cs typeface="Ubuntu"/>
                <a:sym typeface="Ubuntu"/>
              </a:defRPr>
            </a:lvl6pPr>
            <a:lvl7pPr lvl="6" rtl="0" algn="ctr">
              <a:lnSpc>
                <a:spcPct val="100000"/>
              </a:lnSpc>
              <a:spcBef>
                <a:spcPts val="0"/>
              </a:spcBef>
              <a:spcAft>
                <a:spcPts val="0"/>
              </a:spcAft>
              <a:buClr>
                <a:schemeClr val="dk1"/>
              </a:buClr>
              <a:buSzPts val="1000"/>
              <a:buFont typeface="Ubuntu"/>
              <a:buNone/>
              <a:defRPr sz="1000">
                <a:solidFill>
                  <a:schemeClr val="dk1"/>
                </a:solidFill>
                <a:latin typeface="Ubuntu"/>
                <a:ea typeface="Ubuntu"/>
                <a:cs typeface="Ubuntu"/>
                <a:sym typeface="Ubuntu"/>
              </a:defRPr>
            </a:lvl7pPr>
            <a:lvl8pPr lvl="7" rtl="0" algn="ctr">
              <a:lnSpc>
                <a:spcPct val="100000"/>
              </a:lnSpc>
              <a:spcBef>
                <a:spcPts val="0"/>
              </a:spcBef>
              <a:spcAft>
                <a:spcPts val="0"/>
              </a:spcAft>
              <a:buClr>
                <a:schemeClr val="dk1"/>
              </a:buClr>
              <a:buSzPts val="1000"/>
              <a:buFont typeface="Ubuntu"/>
              <a:buNone/>
              <a:defRPr sz="1000">
                <a:solidFill>
                  <a:schemeClr val="dk1"/>
                </a:solidFill>
                <a:latin typeface="Ubuntu"/>
                <a:ea typeface="Ubuntu"/>
                <a:cs typeface="Ubuntu"/>
                <a:sym typeface="Ubuntu"/>
              </a:defRPr>
            </a:lvl8pPr>
            <a:lvl9pPr lvl="8" rtl="0" algn="ctr">
              <a:lnSpc>
                <a:spcPct val="100000"/>
              </a:lnSpc>
              <a:spcBef>
                <a:spcPts val="0"/>
              </a:spcBef>
              <a:spcAft>
                <a:spcPts val="0"/>
              </a:spcAft>
              <a:buClr>
                <a:schemeClr val="dk1"/>
              </a:buClr>
              <a:buSzPts val="1000"/>
              <a:buFont typeface="Ubuntu"/>
              <a:buNone/>
              <a:defRPr sz="1000">
                <a:solidFill>
                  <a:schemeClr val="dk1"/>
                </a:solidFill>
                <a:latin typeface="Ubuntu"/>
                <a:ea typeface="Ubuntu"/>
                <a:cs typeface="Ubuntu"/>
                <a:sym typeface="Ubuntu"/>
              </a:defRPr>
            </a:lvl9pPr>
          </a:lstStyle>
          <a:p/>
        </p:txBody>
      </p:sp>
      <p:sp>
        <p:nvSpPr>
          <p:cNvPr id="1620" name="Google Shape;1620;p22"/>
          <p:cNvSpPr txBox="1"/>
          <p:nvPr>
            <p:ph idx="8" type="ctrTitle"/>
          </p:nvPr>
        </p:nvSpPr>
        <p:spPr>
          <a:xfrm>
            <a:off x="4088250" y="3066585"/>
            <a:ext cx="897300" cy="426900"/>
          </a:xfrm>
          <a:prstGeom prst="rect">
            <a:avLst/>
          </a:prstGeom>
          <a:ln>
            <a:noFill/>
          </a:ln>
          <a:effectLst>
            <a:outerShdw blurRad="57150" rotWithShape="0" algn="bl" dir="8520000" dist="28575">
              <a:srgbClr val="000000">
                <a:alpha val="67000"/>
              </a:srgbClr>
            </a:outerShdw>
          </a:effectLst>
        </p:spPr>
        <p:txBody>
          <a:bodyPr anchorCtr="0" anchor="ctr" bIns="91425" lIns="91425" spcFirstLastPara="1" rIns="91425" wrap="square" tIns="91425">
            <a:noAutofit/>
          </a:bodyPr>
          <a:lstStyle>
            <a:lvl1pPr lvl="0" rtl="0" algn="ctr">
              <a:spcBef>
                <a:spcPts val="0"/>
              </a:spcBef>
              <a:spcAft>
                <a:spcPts val="0"/>
              </a:spcAft>
              <a:buSzPts val="1800"/>
              <a:buFont typeface="Fira Sans Condensed Medium"/>
              <a:buNone/>
              <a:defRPr sz="3600"/>
            </a:lvl1pPr>
            <a:lvl2pPr lvl="1"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2pPr>
            <a:lvl3pPr lvl="2"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3pPr>
            <a:lvl4pPr lvl="3"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4pPr>
            <a:lvl5pPr lvl="4"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5pPr>
            <a:lvl6pPr lvl="5"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6pPr>
            <a:lvl7pPr lvl="6"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7pPr>
            <a:lvl8pPr lvl="7"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8pPr>
            <a:lvl9pPr lvl="8"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9pPr>
          </a:lstStyle>
          <a:p/>
        </p:txBody>
      </p:sp>
      <p:sp>
        <p:nvSpPr>
          <p:cNvPr id="1621" name="Google Shape;1621;p22"/>
          <p:cNvSpPr txBox="1"/>
          <p:nvPr>
            <p:ph idx="9" type="subTitle"/>
          </p:nvPr>
        </p:nvSpPr>
        <p:spPr>
          <a:xfrm>
            <a:off x="3501600" y="3521035"/>
            <a:ext cx="2070600" cy="6447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000"/>
              <a:buFont typeface="Ubuntu"/>
              <a:buNone/>
              <a:defRPr sz="1400">
                <a:solidFill>
                  <a:schemeClr val="dk1"/>
                </a:solidFill>
                <a:latin typeface="Raleway Medium"/>
                <a:ea typeface="Raleway Medium"/>
                <a:cs typeface="Raleway Medium"/>
                <a:sym typeface="Raleway Medium"/>
              </a:defRPr>
            </a:lvl1pPr>
            <a:lvl2pPr lvl="1" rtl="0" algn="ctr">
              <a:lnSpc>
                <a:spcPct val="100000"/>
              </a:lnSpc>
              <a:spcBef>
                <a:spcPts val="0"/>
              </a:spcBef>
              <a:spcAft>
                <a:spcPts val="0"/>
              </a:spcAft>
              <a:buClr>
                <a:schemeClr val="dk1"/>
              </a:buClr>
              <a:buSzPts val="1000"/>
              <a:buFont typeface="Ubuntu"/>
              <a:buNone/>
              <a:defRPr sz="1000">
                <a:solidFill>
                  <a:schemeClr val="dk1"/>
                </a:solidFill>
                <a:latin typeface="Ubuntu"/>
                <a:ea typeface="Ubuntu"/>
                <a:cs typeface="Ubuntu"/>
                <a:sym typeface="Ubuntu"/>
              </a:defRPr>
            </a:lvl2pPr>
            <a:lvl3pPr lvl="2" rtl="0" algn="ctr">
              <a:lnSpc>
                <a:spcPct val="100000"/>
              </a:lnSpc>
              <a:spcBef>
                <a:spcPts val="0"/>
              </a:spcBef>
              <a:spcAft>
                <a:spcPts val="0"/>
              </a:spcAft>
              <a:buClr>
                <a:schemeClr val="dk1"/>
              </a:buClr>
              <a:buSzPts val="1000"/>
              <a:buFont typeface="Ubuntu"/>
              <a:buNone/>
              <a:defRPr sz="1000">
                <a:solidFill>
                  <a:schemeClr val="dk1"/>
                </a:solidFill>
                <a:latin typeface="Ubuntu"/>
                <a:ea typeface="Ubuntu"/>
                <a:cs typeface="Ubuntu"/>
                <a:sym typeface="Ubuntu"/>
              </a:defRPr>
            </a:lvl3pPr>
            <a:lvl4pPr lvl="3" rtl="0" algn="ctr">
              <a:lnSpc>
                <a:spcPct val="100000"/>
              </a:lnSpc>
              <a:spcBef>
                <a:spcPts val="0"/>
              </a:spcBef>
              <a:spcAft>
                <a:spcPts val="0"/>
              </a:spcAft>
              <a:buClr>
                <a:schemeClr val="dk1"/>
              </a:buClr>
              <a:buSzPts val="1000"/>
              <a:buFont typeface="Ubuntu"/>
              <a:buNone/>
              <a:defRPr sz="1000">
                <a:solidFill>
                  <a:schemeClr val="dk1"/>
                </a:solidFill>
                <a:latin typeface="Ubuntu"/>
                <a:ea typeface="Ubuntu"/>
                <a:cs typeface="Ubuntu"/>
                <a:sym typeface="Ubuntu"/>
              </a:defRPr>
            </a:lvl4pPr>
            <a:lvl5pPr lvl="4" rtl="0" algn="ctr">
              <a:lnSpc>
                <a:spcPct val="100000"/>
              </a:lnSpc>
              <a:spcBef>
                <a:spcPts val="0"/>
              </a:spcBef>
              <a:spcAft>
                <a:spcPts val="0"/>
              </a:spcAft>
              <a:buClr>
                <a:schemeClr val="dk1"/>
              </a:buClr>
              <a:buSzPts val="1000"/>
              <a:buFont typeface="Ubuntu"/>
              <a:buNone/>
              <a:defRPr sz="1000">
                <a:solidFill>
                  <a:schemeClr val="dk1"/>
                </a:solidFill>
                <a:latin typeface="Ubuntu"/>
                <a:ea typeface="Ubuntu"/>
                <a:cs typeface="Ubuntu"/>
                <a:sym typeface="Ubuntu"/>
              </a:defRPr>
            </a:lvl5pPr>
            <a:lvl6pPr lvl="5" rtl="0" algn="ctr">
              <a:lnSpc>
                <a:spcPct val="100000"/>
              </a:lnSpc>
              <a:spcBef>
                <a:spcPts val="0"/>
              </a:spcBef>
              <a:spcAft>
                <a:spcPts val="0"/>
              </a:spcAft>
              <a:buClr>
                <a:schemeClr val="dk1"/>
              </a:buClr>
              <a:buSzPts val="1000"/>
              <a:buFont typeface="Ubuntu"/>
              <a:buNone/>
              <a:defRPr sz="1000">
                <a:solidFill>
                  <a:schemeClr val="dk1"/>
                </a:solidFill>
                <a:latin typeface="Ubuntu"/>
                <a:ea typeface="Ubuntu"/>
                <a:cs typeface="Ubuntu"/>
                <a:sym typeface="Ubuntu"/>
              </a:defRPr>
            </a:lvl6pPr>
            <a:lvl7pPr lvl="6" rtl="0" algn="ctr">
              <a:lnSpc>
                <a:spcPct val="100000"/>
              </a:lnSpc>
              <a:spcBef>
                <a:spcPts val="0"/>
              </a:spcBef>
              <a:spcAft>
                <a:spcPts val="0"/>
              </a:spcAft>
              <a:buClr>
                <a:schemeClr val="dk1"/>
              </a:buClr>
              <a:buSzPts val="1000"/>
              <a:buFont typeface="Ubuntu"/>
              <a:buNone/>
              <a:defRPr sz="1000">
                <a:solidFill>
                  <a:schemeClr val="dk1"/>
                </a:solidFill>
                <a:latin typeface="Ubuntu"/>
                <a:ea typeface="Ubuntu"/>
                <a:cs typeface="Ubuntu"/>
                <a:sym typeface="Ubuntu"/>
              </a:defRPr>
            </a:lvl7pPr>
            <a:lvl8pPr lvl="7" rtl="0" algn="ctr">
              <a:lnSpc>
                <a:spcPct val="100000"/>
              </a:lnSpc>
              <a:spcBef>
                <a:spcPts val="0"/>
              </a:spcBef>
              <a:spcAft>
                <a:spcPts val="0"/>
              </a:spcAft>
              <a:buClr>
                <a:schemeClr val="dk1"/>
              </a:buClr>
              <a:buSzPts val="1000"/>
              <a:buFont typeface="Ubuntu"/>
              <a:buNone/>
              <a:defRPr sz="1000">
                <a:solidFill>
                  <a:schemeClr val="dk1"/>
                </a:solidFill>
                <a:latin typeface="Ubuntu"/>
                <a:ea typeface="Ubuntu"/>
                <a:cs typeface="Ubuntu"/>
                <a:sym typeface="Ubuntu"/>
              </a:defRPr>
            </a:lvl8pPr>
            <a:lvl9pPr lvl="8" rtl="0" algn="ctr">
              <a:lnSpc>
                <a:spcPct val="100000"/>
              </a:lnSpc>
              <a:spcBef>
                <a:spcPts val="0"/>
              </a:spcBef>
              <a:spcAft>
                <a:spcPts val="0"/>
              </a:spcAft>
              <a:buClr>
                <a:schemeClr val="dk1"/>
              </a:buClr>
              <a:buSzPts val="1000"/>
              <a:buFont typeface="Ubuntu"/>
              <a:buNone/>
              <a:defRPr sz="1000">
                <a:solidFill>
                  <a:schemeClr val="dk1"/>
                </a:solidFill>
                <a:latin typeface="Ubuntu"/>
                <a:ea typeface="Ubuntu"/>
                <a:cs typeface="Ubuntu"/>
                <a:sym typeface="Ubuntu"/>
              </a:defRPr>
            </a:lvl9pPr>
          </a:lstStyle>
          <a:p/>
        </p:txBody>
      </p:sp>
      <p:sp>
        <p:nvSpPr>
          <p:cNvPr id="1622" name="Google Shape;1622;p22"/>
          <p:cNvSpPr txBox="1"/>
          <p:nvPr>
            <p:ph idx="13" type="ctrTitle"/>
          </p:nvPr>
        </p:nvSpPr>
        <p:spPr>
          <a:xfrm>
            <a:off x="6842665" y="3066585"/>
            <a:ext cx="897300" cy="426900"/>
          </a:xfrm>
          <a:prstGeom prst="rect">
            <a:avLst/>
          </a:prstGeom>
          <a:ln>
            <a:noFill/>
          </a:ln>
          <a:effectLst>
            <a:outerShdw blurRad="57150" rotWithShape="0" algn="bl" dir="8520000" dist="28575">
              <a:srgbClr val="000000">
                <a:alpha val="67000"/>
              </a:srgbClr>
            </a:outerShdw>
          </a:effectLst>
        </p:spPr>
        <p:txBody>
          <a:bodyPr anchorCtr="0" anchor="ctr" bIns="91425" lIns="91425" spcFirstLastPara="1" rIns="91425" wrap="square" tIns="91425">
            <a:noAutofit/>
          </a:bodyPr>
          <a:lstStyle>
            <a:lvl1pPr lvl="0" rtl="0" algn="ctr">
              <a:spcBef>
                <a:spcPts val="0"/>
              </a:spcBef>
              <a:spcAft>
                <a:spcPts val="0"/>
              </a:spcAft>
              <a:buSzPts val="1800"/>
              <a:buFont typeface="Fira Sans Condensed Medium"/>
              <a:buNone/>
              <a:defRPr sz="3600"/>
            </a:lvl1pPr>
            <a:lvl2pPr lvl="1"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2pPr>
            <a:lvl3pPr lvl="2"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3pPr>
            <a:lvl4pPr lvl="3"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4pPr>
            <a:lvl5pPr lvl="4"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5pPr>
            <a:lvl6pPr lvl="5"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6pPr>
            <a:lvl7pPr lvl="6"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7pPr>
            <a:lvl8pPr lvl="7"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8pPr>
            <a:lvl9pPr lvl="8"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9pPr>
          </a:lstStyle>
          <a:p/>
        </p:txBody>
      </p:sp>
      <p:sp>
        <p:nvSpPr>
          <p:cNvPr id="1623" name="Google Shape;1623;p22"/>
          <p:cNvSpPr txBox="1"/>
          <p:nvPr>
            <p:ph idx="14" type="subTitle"/>
          </p:nvPr>
        </p:nvSpPr>
        <p:spPr>
          <a:xfrm>
            <a:off x="6155965" y="3521035"/>
            <a:ext cx="2270700" cy="6447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000"/>
              <a:buFont typeface="Ubuntu"/>
              <a:buNone/>
              <a:defRPr sz="1400">
                <a:solidFill>
                  <a:schemeClr val="dk1"/>
                </a:solidFill>
                <a:latin typeface="Raleway Medium"/>
                <a:ea typeface="Raleway Medium"/>
                <a:cs typeface="Raleway Medium"/>
                <a:sym typeface="Raleway Medium"/>
              </a:defRPr>
            </a:lvl1pPr>
            <a:lvl2pPr lvl="1" rtl="0" algn="ctr">
              <a:lnSpc>
                <a:spcPct val="100000"/>
              </a:lnSpc>
              <a:spcBef>
                <a:spcPts val="0"/>
              </a:spcBef>
              <a:spcAft>
                <a:spcPts val="0"/>
              </a:spcAft>
              <a:buClr>
                <a:schemeClr val="dk1"/>
              </a:buClr>
              <a:buSzPts val="1000"/>
              <a:buFont typeface="Ubuntu"/>
              <a:buNone/>
              <a:defRPr sz="1000">
                <a:solidFill>
                  <a:schemeClr val="dk1"/>
                </a:solidFill>
                <a:latin typeface="Ubuntu"/>
                <a:ea typeface="Ubuntu"/>
                <a:cs typeface="Ubuntu"/>
                <a:sym typeface="Ubuntu"/>
              </a:defRPr>
            </a:lvl2pPr>
            <a:lvl3pPr lvl="2" rtl="0" algn="ctr">
              <a:lnSpc>
                <a:spcPct val="100000"/>
              </a:lnSpc>
              <a:spcBef>
                <a:spcPts val="0"/>
              </a:spcBef>
              <a:spcAft>
                <a:spcPts val="0"/>
              </a:spcAft>
              <a:buClr>
                <a:schemeClr val="dk1"/>
              </a:buClr>
              <a:buSzPts val="1000"/>
              <a:buFont typeface="Ubuntu"/>
              <a:buNone/>
              <a:defRPr sz="1000">
                <a:solidFill>
                  <a:schemeClr val="dk1"/>
                </a:solidFill>
                <a:latin typeface="Ubuntu"/>
                <a:ea typeface="Ubuntu"/>
                <a:cs typeface="Ubuntu"/>
                <a:sym typeface="Ubuntu"/>
              </a:defRPr>
            </a:lvl3pPr>
            <a:lvl4pPr lvl="3" rtl="0" algn="ctr">
              <a:lnSpc>
                <a:spcPct val="100000"/>
              </a:lnSpc>
              <a:spcBef>
                <a:spcPts val="0"/>
              </a:spcBef>
              <a:spcAft>
                <a:spcPts val="0"/>
              </a:spcAft>
              <a:buClr>
                <a:schemeClr val="dk1"/>
              </a:buClr>
              <a:buSzPts val="1000"/>
              <a:buFont typeface="Ubuntu"/>
              <a:buNone/>
              <a:defRPr sz="1000">
                <a:solidFill>
                  <a:schemeClr val="dk1"/>
                </a:solidFill>
                <a:latin typeface="Ubuntu"/>
                <a:ea typeface="Ubuntu"/>
                <a:cs typeface="Ubuntu"/>
                <a:sym typeface="Ubuntu"/>
              </a:defRPr>
            </a:lvl4pPr>
            <a:lvl5pPr lvl="4" rtl="0" algn="ctr">
              <a:lnSpc>
                <a:spcPct val="100000"/>
              </a:lnSpc>
              <a:spcBef>
                <a:spcPts val="0"/>
              </a:spcBef>
              <a:spcAft>
                <a:spcPts val="0"/>
              </a:spcAft>
              <a:buClr>
                <a:schemeClr val="dk1"/>
              </a:buClr>
              <a:buSzPts val="1000"/>
              <a:buFont typeface="Ubuntu"/>
              <a:buNone/>
              <a:defRPr sz="1000">
                <a:solidFill>
                  <a:schemeClr val="dk1"/>
                </a:solidFill>
                <a:latin typeface="Ubuntu"/>
                <a:ea typeface="Ubuntu"/>
                <a:cs typeface="Ubuntu"/>
                <a:sym typeface="Ubuntu"/>
              </a:defRPr>
            </a:lvl5pPr>
            <a:lvl6pPr lvl="5" rtl="0" algn="ctr">
              <a:lnSpc>
                <a:spcPct val="100000"/>
              </a:lnSpc>
              <a:spcBef>
                <a:spcPts val="0"/>
              </a:spcBef>
              <a:spcAft>
                <a:spcPts val="0"/>
              </a:spcAft>
              <a:buClr>
                <a:schemeClr val="dk1"/>
              </a:buClr>
              <a:buSzPts val="1000"/>
              <a:buFont typeface="Ubuntu"/>
              <a:buNone/>
              <a:defRPr sz="1000">
                <a:solidFill>
                  <a:schemeClr val="dk1"/>
                </a:solidFill>
                <a:latin typeface="Ubuntu"/>
                <a:ea typeface="Ubuntu"/>
                <a:cs typeface="Ubuntu"/>
                <a:sym typeface="Ubuntu"/>
              </a:defRPr>
            </a:lvl6pPr>
            <a:lvl7pPr lvl="6" rtl="0" algn="ctr">
              <a:lnSpc>
                <a:spcPct val="100000"/>
              </a:lnSpc>
              <a:spcBef>
                <a:spcPts val="0"/>
              </a:spcBef>
              <a:spcAft>
                <a:spcPts val="0"/>
              </a:spcAft>
              <a:buClr>
                <a:schemeClr val="dk1"/>
              </a:buClr>
              <a:buSzPts val="1000"/>
              <a:buFont typeface="Ubuntu"/>
              <a:buNone/>
              <a:defRPr sz="1000">
                <a:solidFill>
                  <a:schemeClr val="dk1"/>
                </a:solidFill>
                <a:latin typeface="Ubuntu"/>
                <a:ea typeface="Ubuntu"/>
                <a:cs typeface="Ubuntu"/>
                <a:sym typeface="Ubuntu"/>
              </a:defRPr>
            </a:lvl7pPr>
            <a:lvl8pPr lvl="7" rtl="0" algn="ctr">
              <a:lnSpc>
                <a:spcPct val="100000"/>
              </a:lnSpc>
              <a:spcBef>
                <a:spcPts val="0"/>
              </a:spcBef>
              <a:spcAft>
                <a:spcPts val="0"/>
              </a:spcAft>
              <a:buClr>
                <a:schemeClr val="dk1"/>
              </a:buClr>
              <a:buSzPts val="1000"/>
              <a:buFont typeface="Ubuntu"/>
              <a:buNone/>
              <a:defRPr sz="1000">
                <a:solidFill>
                  <a:schemeClr val="dk1"/>
                </a:solidFill>
                <a:latin typeface="Ubuntu"/>
                <a:ea typeface="Ubuntu"/>
                <a:cs typeface="Ubuntu"/>
                <a:sym typeface="Ubuntu"/>
              </a:defRPr>
            </a:lvl8pPr>
            <a:lvl9pPr lvl="8" rtl="0" algn="ctr">
              <a:lnSpc>
                <a:spcPct val="100000"/>
              </a:lnSpc>
              <a:spcBef>
                <a:spcPts val="0"/>
              </a:spcBef>
              <a:spcAft>
                <a:spcPts val="0"/>
              </a:spcAft>
              <a:buClr>
                <a:schemeClr val="dk1"/>
              </a:buClr>
              <a:buSzPts val="1000"/>
              <a:buFont typeface="Ubuntu"/>
              <a:buNone/>
              <a:defRPr sz="1000">
                <a:solidFill>
                  <a:schemeClr val="dk1"/>
                </a:solidFill>
                <a:latin typeface="Ubuntu"/>
                <a:ea typeface="Ubuntu"/>
                <a:cs typeface="Ubuntu"/>
                <a:sym typeface="Ubuntu"/>
              </a:defRPr>
            </a:lvl9pPr>
          </a:lstStyle>
          <a:p/>
        </p:txBody>
      </p:sp>
      <p:sp>
        <p:nvSpPr>
          <p:cNvPr id="1624" name="Google Shape;1624;p22"/>
          <p:cNvSpPr txBox="1"/>
          <p:nvPr>
            <p:ph idx="15" type="ctrTitle"/>
          </p:nvPr>
        </p:nvSpPr>
        <p:spPr>
          <a:xfrm>
            <a:off x="851625" y="540650"/>
            <a:ext cx="7525500" cy="573300"/>
          </a:xfrm>
          <a:prstGeom prst="rect">
            <a:avLst/>
          </a:prstGeom>
          <a:effectLst>
            <a:outerShdw blurRad="28575" rotWithShape="0" algn="bl" dir="9480000" dist="28575">
              <a:srgbClr val="000000">
                <a:alpha val="74000"/>
              </a:srgbClr>
            </a:outerShdw>
          </a:effectLst>
        </p:spPr>
        <p:txBody>
          <a:bodyPr anchorCtr="0" anchor="t" bIns="91425" lIns="91425" spcFirstLastPara="1" rIns="91425" wrap="square" tIns="91425">
            <a:noAutofit/>
          </a:bodyPr>
          <a:lstStyle>
            <a:lvl1pPr lvl="0" rtl="0">
              <a:spcBef>
                <a:spcPts val="0"/>
              </a:spcBef>
              <a:spcAft>
                <a:spcPts val="0"/>
              </a:spcAft>
              <a:buClr>
                <a:schemeClr val="lt2"/>
              </a:buClr>
              <a:buSzPts val="2500"/>
              <a:buNone/>
              <a:defRPr sz="3000"/>
            </a:lvl1pPr>
            <a:lvl2pPr lvl="1" rtl="0" algn="ctr">
              <a:spcBef>
                <a:spcPts val="0"/>
              </a:spcBef>
              <a:spcAft>
                <a:spcPts val="0"/>
              </a:spcAft>
              <a:buClr>
                <a:schemeClr val="lt2"/>
              </a:buClr>
              <a:buSzPts val="2500"/>
              <a:buNone/>
              <a:defRPr sz="2500">
                <a:solidFill>
                  <a:schemeClr val="lt2"/>
                </a:solidFill>
              </a:defRPr>
            </a:lvl2pPr>
            <a:lvl3pPr lvl="2" rtl="0" algn="ctr">
              <a:spcBef>
                <a:spcPts val="0"/>
              </a:spcBef>
              <a:spcAft>
                <a:spcPts val="0"/>
              </a:spcAft>
              <a:buClr>
                <a:schemeClr val="lt2"/>
              </a:buClr>
              <a:buSzPts val="2500"/>
              <a:buNone/>
              <a:defRPr sz="2500">
                <a:solidFill>
                  <a:schemeClr val="lt2"/>
                </a:solidFill>
              </a:defRPr>
            </a:lvl3pPr>
            <a:lvl4pPr lvl="3" rtl="0" algn="ctr">
              <a:spcBef>
                <a:spcPts val="0"/>
              </a:spcBef>
              <a:spcAft>
                <a:spcPts val="0"/>
              </a:spcAft>
              <a:buClr>
                <a:schemeClr val="lt2"/>
              </a:buClr>
              <a:buSzPts val="2500"/>
              <a:buNone/>
              <a:defRPr sz="2500">
                <a:solidFill>
                  <a:schemeClr val="lt2"/>
                </a:solidFill>
              </a:defRPr>
            </a:lvl4pPr>
            <a:lvl5pPr lvl="4" rtl="0" algn="ctr">
              <a:spcBef>
                <a:spcPts val="0"/>
              </a:spcBef>
              <a:spcAft>
                <a:spcPts val="0"/>
              </a:spcAft>
              <a:buClr>
                <a:schemeClr val="lt2"/>
              </a:buClr>
              <a:buSzPts val="2500"/>
              <a:buNone/>
              <a:defRPr sz="2500">
                <a:solidFill>
                  <a:schemeClr val="lt2"/>
                </a:solidFill>
              </a:defRPr>
            </a:lvl5pPr>
            <a:lvl6pPr lvl="5" rtl="0" algn="ctr">
              <a:spcBef>
                <a:spcPts val="0"/>
              </a:spcBef>
              <a:spcAft>
                <a:spcPts val="0"/>
              </a:spcAft>
              <a:buClr>
                <a:schemeClr val="lt2"/>
              </a:buClr>
              <a:buSzPts val="2500"/>
              <a:buNone/>
              <a:defRPr sz="2500">
                <a:solidFill>
                  <a:schemeClr val="lt2"/>
                </a:solidFill>
              </a:defRPr>
            </a:lvl6pPr>
            <a:lvl7pPr lvl="6" rtl="0" algn="ctr">
              <a:spcBef>
                <a:spcPts val="0"/>
              </a:spcBef>
              <a:spcAft>
                <a:spcPts val="0"/>
              </a:spcAft>
              <a:buClr>
                <a:schemeClr val="lt2"/>
              </a:buClr>
              <a:buSzPts val="2500"/>
              <a:buNone/>
              <a:defRPr sz="2500">
                <a:solidFill>
                  <a:schemeClr val="lt2"/>
                </a:solidFill>
              </a:defRPr>
            </a:lvl7pPr>
            <a:lvl8pPr lvl="7" rtl="0" algn="ctr">
              <a:spcBef>
                <a:spcPts val="0"/>
              </a:spcBef>
              <a:spcAft>
                <a:spcPts val="0"/>
              </a:spcAft>
              <a:buClr>
                <a:schemeClr val="lt2"/>
              </a:buClr>
              <a:buSzPts val="2500"/>
              <a:buNone/>
              <a:defRPr sz="2500">
                <a:solidFill>
                  <a:schemeClr val="lt2"/>
                </a:solidFill>
              </a:defRPr>
            </a:lvl8pPr>
            <a:lvl9pPr lvl="8" rtl="0" algn="ctr">
              <a:spcBef>
                <a:spcPts val="0"/>
              </a:spcBef>
              <a:spcAft>
                <a:spcPts val="0"/>
              </a:spcAft>
              <a:buClr>
                <a:schemeClr val="lt2"/>
              </a:buClr>
              <a:buSzPts val="2500"/>
              <a:buNone/>
              <a:defRPr sz="2500">
                <a:solidFill>
                  <a:schemeClr val="lt2"/>
                </a:solidFill>
              </a:defRPr>
            </a:lvl9pPr>
          </a:lstStyle>
          <a:p/>
        </p:txBody>
      </p:sp>
      <p:grpSp>
        <p:nvGrpSpPr>
          <p:cNvPr id="1625" name="Google Shape;1625;p22"/>
          <p:cNvGrpSpPr/>
          <p:nvPr/>
        </p:nvGrpSpPr>
        <p:grpSpPr>
          <a:xfrm rot="-2165509">
            <a:off x="-321705" y="4301962"/>
            <a:ext cx="1152412" cy="874066"/>
            <a:chOff x="7425025" y="-24687"/>
            <a:chExt cx="1152375" cy="874038"/>
          </a:xfrm>
        </p:grpSpPr>
        <p:grpSp>
          <p:nvGrpSpPr>
            <p:cNvPr id="1626" name="Google Shape;1626;p22"/>
            <p:cNvGrpSpPr/>
            <p:nvPr/>
          </p:nvGrpSpPr>
          <p:grpSpPr>
            <a:xfrm>
              <a:off x="7425025" y="-24675"/>
              <a:ext cx="1152375" cy="874025"/>
              <a:chOff x="7425025" y="-24675"/>
              <a:chExt cx="1152375" cy="874025"/>
            </a:xfrm>
          </p:grpSpPr>
          <p:sp>
            <p:nvSpPr>
              <p:cNvPr id="1627" name="Google Shape;1627;p22"/>
              <p:cNvSpPr/>
              <p:nvPr/>
            </p:nvSpPr>
            <p:spPr>
              <a:xfrm>
                <a:off x="7524950" y="54375"/>
                <a:ext cx="977950" cy="697125"/>
              </a:xfrm>
              <a:custGeom>
                <a:rect b="b" l="l" r="r" t="t"/>
                <a:pathLst>
                  <a:path extrusionOk="0" h="27885" w="39118">
                    <a:moveTo>
                      <a:pt x="0" y="0"/>
                    </a:moveTo>
                    <a:lnTo>
                      <a:pt x="394" y="26998"/>
                    </a:lnTo>
                    <a:lnTo>
                      <a:pt x="30545" y="27885"/>
                    </a:lnTo>
                    <a:lnTo>
                      <a:pt x="39118" y="1478"/>
                    </a:lnTo>
                    <a:close/>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628" name="Google Shape;1628;p22"/>
              <p:cNvSpPr/>
              <p:nvPr/>
            </p:nvSpPr>
            <p:spPr>
              <a:xfrm>
                <a:off x="7425025" y="633050"/>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22"/>
              <p:cNvSpPr/>
              <p:nvPr/>
            </p:nvSpPr>
            <p:spPr>
              <a:xfrm>
                <a:off x="8361100" y="12275"/>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22"/>
              <p:cNvSpPr/>
              <p:nvPr/>
            </p:nvSpPr>
            <p:spPr>
              <a:xfrm>
                <a:off x="7425025" y="-246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22"/>
              <p:cNvSpPr/>
              <p:nvPr/>
            </p:nvSpPr>
            <p:spPr>
              <a:xfrm>
                <a:off x="820792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32" name="Google Shape;1632;p22"/>
            <p:cNvGrpSpPr/>
            <p:nvPr/>
          </p:nvGrpSpPr>
          <p:grpSpPr>
            <a:xfrm>
              <a:off x="7425025" y="-24687"/>
              <a:ext cx="1152375" cy="874025"/>
              <a:chOff x="7425025" y="-24675"/>
              <a:chExt cx="1152375" cy="874025"/>
            </a:xfrm>
          </p:grpSpPr>
          <p:sp>
            <p:nvSpPr>
              <p:cNvPr id="1633" name="Google Shape;1633;p22"/>
              <p:cNvSpPr/>
              <p:nvPr/>
            </p:nvSpPr>
            <p:spPr>
              <a:xfrm>
                <a:off x="7524950" y="54375"/>
                <a:ext cx="977950" cy="697125"/>
              </a:xfrm>
              <a:custGeom>
                <a:rect b="b" l="l" r="r" t="t"/>
                <a:pathLst>
                  <a:path extrusionOk="0" h="27885" w="39118">
                    <a:moveTo>
                      <a:pt x="0" y="0"/>
                    </a:moveTo>
                    <a:lnTo>
                      <a:pt x="394" y="26998"/>
                    </a:lnTo>
                    <a:lnTo>
                      <a:pt x="30545" y="27885"/>
                    </a:lnTo>
                    <a:lnTo>
                      <a:pt x="39118" y="1478"/>
                    </a:lnTo>
                    <a:close/>
                  </a:path>
                </a:pathLst>
              </a:custGeom>
              <a:noFill/>
              <a:ln cap="flat" cmpd="sng" w="28575">
                <a:solidFill>
                  <a:schemeClr val="dk1"/>
                </a:solidFill>
                <a:prstDash val="solid"/>
                <a:round/>
                <a:headEnd len="med" w="med" type="none"/>
                <a:tailEnd len="med" w="med" type="none"/>
              </a:ln>
            </p:spPr>
          </p:sp>
          <p:sp>
            <p:nvSpPr>
              <p:cNvPr id="1634" name="Google Shape;1634;p22"/>
              <p:cNvSpPr/>
              <p:nvPr/>
            </p:nvSpPr>
            <p:spPr>
              <a:xfrm>
                <a:off x="7425025" y="6330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22"/>
              <p:cNvSpPr/>
              <p:nvPr/>
            </p:nvSpPr>
            <p:spPr>
              <a:xfrm>
                <a:off x="8361100" y="12275"/>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22"/>
              <p:cNvSpPr/>
              <p:nvPr/>
            </p:nvSpPr>
            <p:spPr>
              <a:xfrm>
                <a:off x="7425025" y="-246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22"/>
              <p:cNvSpPr/>
              <p:nvPr/>
            </p:nvSpPr>
            <p:spPr>
              <a:xfrm>
                <a:off x="820792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638" name="Google Shape;1638;p22"/>
          <p:cNvGrpSpPr/>
          <p:nvPr/>
        </p:nvGrpSpPr>
        <p:grpSpPr>
          <a:xfrm flipH="1" rot="2981354">
            <a:off x="7119890" y="3614922"/>
            <a:ext cx="1253634" cy="1914136"/>
            <a:chOff x="2083125" y="752613"/>
            <a:chExt cx="1019250" cy="1556263"/>
          </a:xfrm>
        </p:grpSpPr>
        <p:grpSp>
          <p:nvGrpSpPr>
            <p:cNvPr id="1639" name="Google Shape;1639;p22"/>
            <p:cNvGrpSpPr/>
            <p:nvPr/>
          </p:nvGrpSpPr>
          <p:grpSpPr>
            <a:xfrm>
              <a:off x="2083125" y="752625"/>
              <a:ext cx="1019250" cy="1556250"/>
              <a:chOff x="2083125" y="752625"/>
              <a:chExt cx="1019250" cy="1556250"/>
            </a:xfrm>
          </p:grpSpPr>
          <p:sp>
            <p:nvSpPr>
              <p:cNvPr id="1640" name="Google Shape;1640;p22"/>
              <p:cNvSpPr/>
              <p:nvPr/>
            </p:nvSpPr>
            <p:spPr>
              <a:xfrm>
                <a:off x="2150125" y="875850"/>
                <a:ext cx="884350" cy="1350900"/>
              </a:xfrm>
              <a:custGeom>
                <a:rect b="b" l="l" r="r" t="t"/>
                <a:pathLst>
                  <a:path extrusionOk="0" h="54036" w="35374">
                    <a:moveTo>
                      <a:pt x="0" y="0"/>
                    </a:moveTo>
                    <a:lnTo>
                      <a:pt x="1970" y="14091"/>
                    </a:lnTo>
                    <a:lnTo>
                      <a:pt x="7784" y="29659"/>
                    </a:lnTo>
                    <a:lnTo>
                      <a:pt x="20298" y="39611"/>
                    </a:lnTo>
                    <a:lnTo>
                      <a:pt x="19510" y="48222"/>
                    </a:lnTo>
                    <a:lnTo>
                      <a:pt x="35374" y="54036"/>
                    </a:lnTo>
                    <a:lnTo>
                      <a:pt x="34979" y="42606"/>
                    </a:lnTo>
                    <a:lnTo>
                      <a:pt x="20101" y="39453"/>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641" name="Google Shape;1641;p22"/>
              <p:cNvSpPr/>
              <p:nvPr/>
            </p:nvSpPr>
            <p:spPr>
              <a:xfrm>
                <a:off x="2940375" y="21468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22"/>
              <p:cNvSpPr/>
              <p:nvPr/>
            </p:nvSpPr>
            <p:spPr>
              <a:xfrm>
                <a:off x="2083125" y="7526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22"/>
              <p:cNvSpPr/>
              <p:nvPr/>
            </p:nvSpPr>
            <p:spPr>
              <a:xfrm>
                <a:off x="2265400" y="1540900"/>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22"/>
              <p:cNvSpPr/>
              <p:nvPr/>
            </p:nvSpPr>
            <p:spPr>
              <a:xfrm>
                <a:off x="2590550" y="18039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22"/>
              <p:cNvSpPr/>
              <p:nvPr/>
            </p:nvSpPr>
            <p:spPr>
              <a:xfrm>
                <a:off x="2585625" y="20306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22"/>
              <p:cNvSpPr/>
              <p:nvPr/>
            </p:nvSpPr>
            <p:spPr>
              <a:xfrm>
                <a:off x="2969900" y="18926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22"/>
              <p:cNvSpPr/>
              <p:nvPr/>
            </p:nvSpPr>
            <p:spPr>
              <a:xfrm>
                <a:off x="2142225" y="11585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48" name="Google Shape;1648;p22"/>
            <p:cNvGrpSpPr/>
            <p:nvPr/>
          </p:nvGrpSpPr>
          <p:grpSpPr>
            <a:xfrm>
              <a:off x="2083125" y="752613"/>
              <a:ext cx="1019250" cy="1556250"/>
              <a:chOff x="2083125" y="752625"/>
              <a:chExt cx="1019250" cy="1556250"/>
            </a:xfrm>
          </p:grpSpPr>
          <p:sp>
            <p:nvSpPr>
              <p:cNvPr id="1649" name="Google Shape;1649;p22"/>
              <p:cNvSpPr/>
              <p:nvPr/>
            </p:nvSpPr>
            <p:spPr>
              <a:xfrm>
                <a:off x="2150125" y="875850"/>
                <a:ext cx="884350" cy="1350900"/>
              </a:xfrm>
              <a:custGeom>
                <a:rect b="b" l="l" r="r" t="t"/>
                <a:pathLst>
                  <a:path extrusionOk="0" h="54036" w="35374">
                    <a:moveTo>
                      <a:pt x="0" y="0"/>
                    </a:moveTo>
                    <a:lnTo>
                      <a:pt x="1970" y="14091"/>
                    </a:lnTo>
                    <a:lnTo>
                      <a:pt x="7784" y="29659"/>
                    </a:lnTo>
                    <a:lnTo>
                      <a:pt x="20298" y="39611"/>
                    </a:lnTo>
                    <a:lnTo>
                      <a:pt x="19510" y="48222"/>
                    </a:lnTo>
                    <a:lnTo>
                      <a:pt x="35374" y="54036"/>
                    </a:lnTo>
                    <a:lnTo>
                      <a:pt x="34979" y="42606"/>
                    </a:lnTo>
                    <a:lnTo>
                      <a:pt x="20101" y="39453"/>
                    </a:lnTo>
                  </a:path>
                </a:pathLst>
              </a:custGeom>
              <a:noFill/>
              <a:ln cap="flat" cmpd="sng" w="28575">
                <a:solidFill>
                  <a:schemeClr val="dk1"/>
                </a:solidFill>
                <a:prstDash val="solid"/>
                <a:round/>
                <a:headEnd len="med" w="med" type="none"/>
                <a:tailEnd len="med" w="med" type="none"/>
              </a:ln>
            </p:spPr>
          </p:sp>
          <p:sp>
            <p:nvSpPr>
              <p:cNvPr id="1650" name="Google Shape;1650;p22"/>
              <p:cNvSpPr/>
              <p:nvPr/>
            </p:nvSpPr>
            <p:spPr>
              <a:xfrm>
                <a:off x="2940375" y="21468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22"/>
              <p:cNvSpPr/>
              <p:nvPr/>
            </p:nvSpPr>
            <p:spPr>
              <a:xfrm>
                <a:off x="2083125" y="7526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22"/>
              <p:cNvSpPr/>
              <p:nvPr/>
            </p:nvSpPr>
            <p:spPr>
              <a:xfrm>
                <a:off x="2265400" y="1540900"/>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22"/>
              <p:cNvSpPr/>
              <p:nvPr/>
            </p:nvSpPr>
            <p:spPr>
              <a:xfrm>
                <a:off x="2590550" y="18039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22"/>
              <p:cNvSpPr/>
              <p:nvPr/>
            </p:nvSpPr>
            <p:spPr>
              <a:xfrm>
                <a:off x="2585625" y="20306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22"/>
              <p:cNvSpPr/>
              <p:nvPr/>
            </p:nvSpPr>
            <p:spPr>
              <a:xfrm>
                <a:off x="2969900" y="18926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22"/>
              <p:cNvSpPr/>
              <p:nvPr/>
            </p:nvSpPr>
            <p:spPr>
              <a:xfrm>
                <a:off x="2142225" y="11585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657" name="Google Shape;1657;p22"/>
          <p:cNvGrpSpPr/>
          <p:nvPr/>
        </p:nvGrpSpPr>
        <p:grpSpPr>
          <a:xfrm flipH="1" rot="8099666">
            <a:off x="-114795" y="470863"/>
            <a:ext cx="1110838" cy="790170"/>
            <a:chOff x="3536500" y="69738"/>
            <a:chExt cx="1525650" cy="1085238"/>
          </a:xfrm>
        </p:grpSpPr>
        <p:grpSp>
          <p:nvGrpSpPr>
            <p:cNvPr id="1658" name="Google Shape;1658;p22"/>
            <p:cNvGrpSpPr/>
            <p:nvPr/>
          </p:nvGrpSpPr>
          <p:grpSpPr>
            <a:xfrm>
              <a:off x="3536500" y="69750"/>
              <a:ext cx="1525650" cy="1085225"/>
              <a:chOff x="3536500" y="69750"/>
              <a:chExt cx="1525650" cy="1085225"/>
            </a:xfrm>
          </p:grpSpPr>
          <p:sp>
            <p:nvSpPr>
              <p:cNvPr id="1659" name="Google Shape;1659;p22"/>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660" name="Google Shape;1660;p22"/>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661" name="Google Shape;1661;p22"/>
              <p:cNvSpPr/>
              <p:nvPr/>
            </p:nvSpPr>
            <p:spPr>
              <a:xfrm>
                <a:off x="4837150" y="929975"/>
                <a:ext cx="225000" cy="225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p22"/>
              <p:cNvSpPr/>
              <p:nvPr/>
            </p:nvSpPr>
            <p:spPr>
              <a:xfrm>
                <a:off x="4403600" y="9299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p22"/>
              <p:cNvSpPr/>
              <p:nvPr/>
            </p:nvSpPr>
            <p:spPr>
              <a:xfrm>
                <a:off x="3896150" y="4225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22"/>
              <p:cNvSpPr/>
              <p:nvPr/>
            </p:nvSpPr>
            <p:spPr>
              <a:xfrm>
                <a:off x="414247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22"/>
              <p:cNvSpPr/>
              <p:nvPr/>
            </p:nvSpPr>
            <p:spPr>
              <a:xfrm>
                <a:off x="3536500" y="2175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22"/>
              <p:cNvSpPr/>
              <p:nvPr/>
            </p:nvSpPr>
            <p:spPr>
              <a:xfrm>
                <a:off x="3982375" y="697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67" name="Google Shape;1667;p22"/>
            <p:cNvGrpSpPr/>
            <p:nvPr/>
          </p:nvGrpSpPr>
          <p:grpSpPr>
            <a:xfrm>
              <a:off x="3536500" y="69738"/>
              <a:ext cx="1525650" cy="1085225"/>
              <a:chOff x="3536500" y="69750"/>
              <a:chExt cx="1525650" cy="1085225"/>
            </a:xfrm>
          </p:grpSpPr>
          <p:sp>
            <p:nvSpPr>
              <p:cNvPr id="1668" name="Google Shape;1668;p22"/>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p:spPr>
          </p:sp>
          <p:sp>
            <p:nvSpPr>
              <p:cNvPr id="1669" name="Google Shape;1669;p22"/>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p:spPr>
          </p:sp>
          <p:sp>
            <p:nvSpPr>
              <p:cNvPr id="1670" name="Google Shape;1670;p22"/>
              <p:cNvSpPr/>
              <p:nvPr/>
            </p:nvSpPr>
            <p:spPr>
              <a:xfrm>
                <a:off x="4837150" y="929975"/>
                <a:ext cx="225000" cy="225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22"/>
              <p:cNvSpPr/>
              <p:nvPr/>
            </p:nvSpPr>
            <p:spPr>
              <a:xfrm>
                <a:off x="4403600" y="9299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22"/>
              <p:cNvSpPr/>
              <p:nvPr/>
            </p:nvSpPr>
            <p:spPr>
              <a:xfrm>
                <a:off x="3896150" y="4225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22"/>
              <p:cNvSpPr/>
              <p:nvPr/>
            </p:nvSpPr>
            <p:spPr>
              <a:xfrm>
                <a:off x="414247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22"/>
              <p:cNvSpPr/>
              <p:nvPr/>
            </p:nvSpPr>
            <p:spPr>
              <a:xfrm>
                <a:off x="3536500" y="2175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5" name="Google Shape;1675;p22"/>
              <p:cNvSpPr/>
              <p:nvPr/>
            </p:nvSpPr>
            <p:spPr>
              <a:xfrm>
                <a:off x="3982375" y="697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676" name="Google Shape;1676;p22"/>
          <p:cNvGrpSpPr/>
          <p:nvPr/>
        </p:nvGrpSpPr>
        <p:grpSpPr>
          <a:xfrm flipH="1" rot="852224">
            <a:off x="7602182" y="-27791"/>
            <a:ext cx="1483424" cy="1405392"/>
            <a:chOff x="-187100" y="291025"/>
            <a:chExt cx="1882050" cy="1783050"/>
          </a:xfrm>
        </p:grpSpPr>
        <p:grpSp>
          <p:nvGrpSpPr>
            <p:cNvPr id="1677" name="Google Shape;1677;p22"/>
            <p:cNvGrpSpPr/>
            <p:nvPr/>
          </p:nvGrpSpPr>
          <p:grpSpPr>
            <a:xfrm>
              <a:off x="-187100" y="291025"/>
              <a:ext cx="1882050" cy="1783050"/>
              <a:chOff x="-187100" y="291025"/>
              <a:chExt cx="1882050" cy="1783050"/>
            </a:xfrm>
          </p:grpSpPr>
          <p:sp>
            <p:nvSpPr>
              <p:cNvPr id="1678" name="Google Shape;1678;p22"/>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1679" name="Google Shape;1679;p22"/>
              <p:cNvSpPr/>
              <p:nvPr/>
            </p:nvSpPr>
            <p:spPr>
              <a:xfrm>
                <a:off x="1088900" y="8522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22"/>
              <p:cNvSpPr/>
              <p:nvPr/>
            </p:nvSpPr>
            <p:spPr>
              <a:xfrm>
                <a:off x="842575" y="165527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22"/>
              <p:cNvSpPr/>
              <p:nvPr/>
            </p:nvSpPr>
            <p:spPr>
              <a:xfrm>
                <a:off x="59275" y="194597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p22"/>
              <p:cNvSpPr/>
              <p:nvPr/>
            </p:nvSpPr>
            <p:spPr>
              <a:xfrm>
                <a:off x="443575" y="51230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p22"/>
              <p:cNvSpPr/>
              <p:nvPr/>
            </p:nvSpPr>
            <p:spPr>
              <a:xfrm>
                <a:off x="502675" y="173412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22"/>
              <p:cNvSpPr/>
              <p:nvPr/>
            </p:nvSpPr>
            <p:spPr>
              <a:xfrm>
                <a:off x="1566850" y="171935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85" name="Google Shape;1685;p22"/>
            <p:cNvGrpSpPr/>
            <p:nvPr/>
          </p:nvGrpSpPr>
          <p:grpSpPr>
            <a:xfrm>
              <a:off x="-187100" y="291025"/>
              <a:ext cx="1882050" cy="1783050"/>
              <a:chOff x="-187100" y="291025"/>
              <a:chExt cx="1882050" cy="1783050"/>
            </a:xfrm>
          </p:grpSpPr>
          <p:sp>
            <p:nvSpPr>
              <p:cNvPr id="1686" name="Google Shape;1686;p22"/>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p:spPr>
          </p:sp>
          <p:sp>
            <p:nvSpPr>
              <p:cNvPr id="1687" name="Google Shape;1687;p22"/>
              <p:cNvSpPr/>
              <p:nvPr/>
            </p:nvSpPr>
            <p:spPr>
              <a:xfrm>
                <a:off x="1088900" y="8522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8" name="Google Shape;1688;p22"/>
              <p:cNvSpPr/>
              <p:nvPr/>
            </p:nvSpPr>
            <p:spPr>
              <a:xfrm>
                <a:off x="842575" y="165527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22"/>
              <p:cNvSpPr/>
              <p:nvPr/>
            </p:nvSpPr>
            <p:spPr>
              <a:xfrm>
                <a:off x="59275" y="194597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22"/>
              <p:cNvSpPr/>
              <p:nvPr/>
            </p:nvSpPr>
            <p:spPr>
              <a:xfrm>
                <a:off x="443575" y="51230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22"/>
              <p:cNvSpPr/>
              <p:nvPr/>
            </p:nvSpPr>
            <p:spPr>
              <a:xfrm>
                <a:off x="502675" y="173412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22"/>
              <p:cNvSpPr/>
              <p:nvPr/>
            </p:nvSpPr>
            <p:spPr>
              <a:xfrm>
                <a:off x="1566850" y="171935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693" name="Google Shape;1693;p22"/>
          <p:cNvGrpSpPr/>
          <p:nvPr/>
        </p:nvGrpSpPr>
        <p:grpSpPr>
          <a:xfrm>
            <a:off x="359625" y="3034388"/>
            <a:ext cx="162000" cy="162013"/>
            <a:chOff x="5424775" y="4064488"/>
            <a:chExt cx="162000" cy="162013"/>
          </a:xfrm>
        </p:grpSpPr>
        <p:sp>
          <p:nvSpPr>
            <p:cNvPr id="1694" name="Google Shape;1694;p22"/>
            <p:cNvSpPr/>
            <p:nvPr/>
          </p:nvSpPr>
          <p:spPr>
            <a:xfrm>
              <a:off x="5424775" y="4064500"/>
              <a:ext cx="162000" cy="162000"/>
            </a:xfrm>
            <a:prstGeom prst="ellipse">
              <a:avLst/>
            </a:prstGeom>
            <a:solidFill>
              <a:schemeClr val="dk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22"/>
            <p:cNvSpPr/>
            <p:nvPr/>
          </p:nvSpPr>
          <p:spPr>
            <a:xfrm>
              <a:off x="5424775" y="4064488"/>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96" name="Google Shape;1696;p22"/>
          <p:cNvGrpSpPr/>
          <p:nvPr/>
        </p:nvGrpSpPr>
        <p:grpSpPr>
          <a:xfrm>
            <a:off x="5680475" y="107938"/>
            <a:ext cx="162000" cy="162013"/>
            <a:chOff x="5424775" y="4064488"/>
            <a:chExt cx="162000" cy="162013"/>
          </a:xfrm>
        </p:grpSpPr>
        <p:sp>
          <p:nvSpPr>
            <p:cNvPr id="1697" name="Google Shape;1697;p22"/>
            <p:cNvSpPr/>
            <p:nvPr/>
          </p:nvSpPr>
          <p:spPr>
            <a:xfrm>
              <a:off x="5424775" y="4064500"/>
              <a:ext cx="162000" cy="162000"/>
            </a:xfrm>
            <a:prstGeom prst="ellipse">
              <a:avLst/>
            </a:prstGeom>
            <a:solidFill>
              <a:schemeClr val="dk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22"/>
            <p:cNvSpPr/>
            <p:nvPr/>
          </p:nvSpPr>
          <p:spPr>
            <a:xfrm>
              <a:off x="5424775" y="4064488"/>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99" name="Google Shape;1699;p2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25">
    <p:bg>
      <p:bgPr>
        <a:blipFill>
          <a:blip r:embed="rId2">
            <a:alphaModFix/>
          </a:blip>
          <a:stretch>
            <a:fillRect/>
          </a:stretch>
        </a:blipFill>
      </p:bgPr>
    </p:bg>
    <p:spTree>
      <p:nvGrpSpPr>
        <p:cNvPr id="1700" name="Shape 1700"/>
        <p:cNvGrpSpPr/>
        <p:nvPr/>
      </p:nvGrpSpPr>
      <p:grpSpPr>
        <a:xfrm>
          <a:off x="0" y="0"/>
          <a:ext cx="0" cy="0"/>
          <a:chOff x="0" y="0"/>
          <a:chExt cx="0" cy="0"/>
        </a:xfrm>
      </p:grpSpPr>
      <p:sp>
        <p:nvSpPr>
          <p:cNvPr id="1701" name="Google Shape;1701;p23"/>
          <p:cNvSpPr txBox="1"/>
          <p:nvPr>
            <p:ph type="ctrTitle"/>
          </p:nvPr>
        </p:nvSpPr>
        <p:spPr>
          <a:xfrm>
            <a:off x="851625" y="540650"/>
            <a:ext cx="7525500" cy="573300"/>
          </a:xfrm>
          <a:prstGeom prst="rect">
            <a:avLst/>
          </a:prstGeom>
          <a:effectLst>
            <a:outerShdw blurRad="28575" rotWithShape="0" algn="bl" dir="9480000" dist="28575">
              <a:srgbClr val="000000">
                <a:alpha val="74000"/>
              </a:srgbClr>
            </a:outerShdw>
          </a:effectLst>
        </p:spPr>
        <p:txBody>
          <a:bodyPr anchorCtr="0" anchor="t" bIns="91425" lIns="91425" spcFirstLastPara="1" rIns="91425" wrap="square" tIns="91425">
            <a:noAutofit/>
          </a:bodyPr>
          <a:lstStyle>
            <a:lvl1pPr lvl="0" rtl="0">
              <a:spcBef>
                <a:spcPts val="0"/>
              </a:spcBef>
              <a:spcAft>
                <a:spcPts val="0"/>
              </a:spcAft>
              <a:buClr>
                <a:schemeClr val="lt2"/>
              </a:buClr>
              <a:buSzPts val="2500"/>
              <a:buNone/>
              <a:defRPr sz="3000"/>
            </a:lvl1pPr>
            <a:lvl2pPr lvl="1" rtl="0" algn="ctr">
              <a:spcBef>
                <a:spcPts val="0"/>
              </a:spcBef>
              <a:spcAft>
                <a:spcPts val="0"/>
              </a:spcAft>
              <a:buClr>
                <a:schemeClr val="lt2"/>
              </a:buClr>
              <a:buSzPts val="2500"/>
              <a:buNone/>
              <a:defRPr sz="2500">
                <a:solidFill>
                  <a:schemeClr val="lt2"/>
                </a:solidFill>
              </a:defRPr>
            </a:lvl2pPr>
            <a:lvl3pPr lvl="2" rtl="0" algn="ctr">
              <a:spcBef>
                <a:spcPts val="0"/>
              </a:spcBef>
              <a:spcAft>
                <a:spcPts val="0"/>
              </a:spcAft>
              <a:buClr>
                <a:schemeClr val="lt2"/>
              </a:buClr>
              <a:buSzPts val="2500"/>
              <a:buNone/>
              <a:defRPr sz="2500">
                <a:solidFill>
                  <a:schemeClr val="lt2"/>
                </a:solidFill>
              </a:defRPr>
            </a:lvl3pPr>
            <a:lvl4pPr lvl="3" rtl="0" algn="ctr">
              <a:spcBef>
                <a:spcPts val="0"/>
              </a:spcBef>
              <a:spcAft>
                <a:spcPts val="0"/>
              </a:spcAft>
              <a:buClr>
                <a:schemeClr val="lt2"/>
              </a:buClr>
              <a:buSzPts val="2500"/>
              <a:buNone/>
              <a:defRPr sz="2500">
                <a:solidFill>
                  <a:schemeClr val="lt2"/>
                </a:solidFill>
              </a:defRPr>
            </a:lvl4pPr>
            <a:lvl5pPr lvl="4" rtl="0" algn="ctr">
              <a:spcBef>
                <a:spcPts val="0"/>
              </a:spcBef>
              <a:spcAft>
                <a:spcPts val="0"/>
              </a:spcAft>
              <a:buClr>
                <a:schemeClr val="lt2"/>
              </a:buClr>
              <a:buSzPts val="2500"/>
              <a:buNone/>
              <a:defRPr sz="2500">
                <a:solidFill>
                  <a:schemeClr val="lt2"/>
                </a:solidFill>
              </a:defRPr>
            </a:lvl5pPr>
            <a:lvl6pPr lvl="5" rtl="0" algn="ctr">
              <a:spcBef>
                <a:spcPts val="0"/>
              </a:spcBef>
              <a:spcAft>
                <a:spcPts val="0"/>
              </a:spcAft>
              <a:buClr>
                <a:schemeClr val="lt2"/>
              </a:buClr>
              <a:buSzPts val="2500"/>
              <a:buNone/>
              <a:defRPr sz="2500">
                <a:solidFill>
                  <a:schemeClr val="lt2"/>
                </a:solidFill>
              </a:defRPr>
            </a:lvl6pPr>
            <a:lvl7pPr lvl="6" rtl="0" algn="ctr">
              <a:spcBef>
                <a:spcPts val="0"/>
              </a:spcBef>
              <a:spcAft>
                <a:spcPts val="0"/>
              </a:spcAft>
              <a:buClr>
                <a:schemeClr val="lt2"/>
              </a:buClr>
              <a:buSzPts val="2500"/>
              <a:buNone/>
              <a:defRPr sz="2500">
                <a:solidFill>
                  <a:schemeClr val="lt2"/>
                </a:solidFill>
              </a:defRPr>
            </a:lvl7pPr>
            <a:lvl8pPr lvl="7" rtl="0" algn="ctr">
              <a:spcBef>
                <a:spcPts val="0"/>
              </a:spcBef>
              <a:spcAft>
                <a:spcPts val="0"/>
              </a:spcAft>
              <a:buClr>
                <a:schemeClr val="lt2"/>
              </a:buClr>
              <a:buSzPts val="2500"/>
              <a:buNone/>
              <a:defRPr sz="2500">
                <a:solidFill>
                  <a:schemeClr val="lt2"/>
                </a:solidFill>
              </a:defRPr>
            </a:lvl8pPr>
            <a:lvl9pPr lvl="8" rtl="0" algn="ctr">
              <a:spcBef>
                <a:spcPts val="0"/>
              </a:spcBef>
              <a:spcAft>
                <a:spcPts val="0"/>
              </a:spcAft>
              <a:buClr>
                <a:schemeClr val="lt2"/>
              </a:buClr>
              <a:buSzPts val="2500"/>
              <a:buNone/>
              <a:defRPr sz="2500">
                <a:solidFill>
                  <a:schemeClr val="lt2"/>
                </a:solidFill>
              </a:defRPr>
            </a:lvl9pPr>
          </a:lstStyle>
          <a:p/>
        </p:txBody>
      </p:sp>
      <p:grpSp>
        <p:nvGrpSpPr>
          <p:cNvPr id="1702" name="Google Shape;1702;p23"/>
          <p:cNvGrpSpPr/>
          <p:nvPr/>
        </p:nvGrpSpPr>
        <p:grpSpPr>
          <a:xfrm>
            <a:off x="8656225" y="1965263"/>
            <a:ext cx="162000" cy="162013"/>
            <a:chOff x="5424775" y="4064488"/>
            <a:chExt cx="162000" cy="162013"/>
          </a:xfrm>
        </p:grpSpPr>
        <p:sp>
          <p:nvSpPr>
            <p:cNvPr id="1703" name="Google Shape;1703;p23"/>
            <p:cNvSpPr/>
            <p:nvPr/>
          </p:nvSpPr>
          <p:spPr>
            <a:xfrm>
              <a:off x="5424775" y="4064500"/>
              <a:ext cx="162000" cy="162000"/>
            </a:xfrm>
            <a:prstGeom prst="ellipse">
              <a:avLst/>
            </a:prstGeom>
            <a:solidFill>
              <a:schemeClr val="dk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23"/>
            <p:cNvSpPr/>
            <p:nvPr/>
          </p:nvSpPr>
          <p:spPr>
            <a:xfrm>
              <a:off x="5424775" y="4064488"/>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05" name="Google Shape;1705;p23"/>
          <p:cNvGrpSpPr/>
          <p:nvPr/>
        </p:nvGrpSpPr>
        <p:grpSpPr>
          <a:xfrm rot="-2165509">
            <a:off x="7630020" y="55137"/>
            <a:ext cx="1152412" cy="874066"/>
            <a:chOff x="7425025" y="-24687"/>
            <a:chExt cx="1152375" cy="874038"/>
          </a:xfrm>
        </p:grpSpPr>
        <p:grpSp>
          <p:nvGrpSpPr>
            <p:cNvPr id="1706" name="Google Shape;1706;p23"/>
            <p:cNvGrpSpPr/>
            <p:nvPr/>
          </p:nvGrpSpPr>
          <p:grpSpPr>
            <a:xfrm>
              <a:off x="7425025" y="-24675"/>
              <a:ext cx="1152375" cy="874025"/>
              <a:chOff x="7425025" y="-24675"/>
              <a:chExt cx="1152375" cy="874025"/>
            </a:xfrm>
          </p:grpSpPr>
          <p:sp>
            <p:nvSpPr>
              <p:cNvPr id="1707" name="Google Shape;1707;p23"/>
              <p:cNvSpPr/>
              <p:nvPr/>
            </p:nvSpPr>
            <p:spPr>
              <a:xfrm>
                <a:off x="7524950" y="54375"/>
                <a:ext cx="977950" cy="697125"/>
              </a:xfrm>
              <a:custGeom>
                <a:rect b="b" l="l" r="r" t="t"/>
                <a:pathLst>
                  <a:path extrusionOk="0" h="27885" w="39118">
                    <a:moveTo>
                      <a:pt x="0" y="0"/>
                    </a:moveTo>
                    <a:lnTo>
                      <a:pt x="394" y="26998"/>
                    </a:lnTo>
                    <a:lnTo>
                      <a:pt x="30545" y="27885"/>
                    </a:lnTo>
                    <a:lnTo>
                      <a:pt x="39118" y="1478"/>
                    </a:lnTo>
                    <a:close/>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708" name="Google Shape;1708;p23"/>
              <p:cNvSpPr/>
              <p:nvPr/>
            </p:nvSpPr>
            <p:spPr>
              <a:xfrm>
                <a:off x="7425025" y="633050"/>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23"/>
              <p:cNvSpPr/>
              <p:nvPr/>
            </p:nvSpPr>
            <p:spPr>
              <a:xfrm>
                <a:off x="8361100" y="12275"/>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p23"/>
              <p:cNvSpPr/>
              <p:nvPr/>
            </p:nvSpPr>
            <p:spPr>
              <a:xfrm>
                <a:off x="7425025" y="-246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23"/>
              <p:cNvSpPr/>
              <p:nvPr/>
            </p:nvSpPr>
            <p:spPr>
              <a:xfrm>
                <a:off x="820792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12" name="Google Shape;1712;p23"/>
            <p:cNvGrpSpPr/>
            <p:nvPr/>
          </p:nvGrpSpPr>
          <p:grpSpPr>
            <a:xfrm>
              <a:off x="7425025" y="-24687"/>
              <a:ext cx="1152375" cy="874025"/>
              <a:chOff x="7425025" y="-24675"/>
              <a:chExt cx="1152375" cy="874025"/>
            </a:xfrm>
          </p:grpSpPr>
          <p:sp>
            <p:nvSpPr>
              <p:cNvPr id="1713" name="Google Shape;1713;p23"/>
              <p:cNvSpPr/>
              <p:nvPr/>
            </p:nvSpPr>
            <p:spPr>
              <a:xfrm>
                <a:off x="7524950" y="54375"/>
                <a:ext cx="977950" cy="697125"/>
              </a:xfrm>
              <a:custGeom>
                <a:rect b="b" l="l" r="r" t="t"/>
                <a:pathLst>
                  <a:path extrusionOk="0" h="27885" w="39118">
                    <a:moveTo>
                      <a:pt x="0" y="0"/>
                    </a:moveTo>
                    <a:lnTo>
                      <a:pt x="394" y="26998"/>
                    </a:lnTo>
                    <a:lnTo>
                      <a:pt x="30545" y="27885"/>
                    </a:lnTo>
                    <a:lnTo>
                      <a:pt x="39118" y="1478"/>
                    </a:lnTo>
                    <a:close/>
                  </a:path>
                </a:pathLst>
              </a:custGeom>
              <a:noFill/>
              <a:ln cap="flat" cmpd="sng" w="28575">
                <a:solidFill>
                  <a:schemeClr val="dk1"/>
                </a:solidFill>
                <a:prstDash val="solid"/>
                <a:round/>
                <a:headEnd len="med" w="med" type="none"/>
                <a:tailEnd len="med" w="med" type="none"/>
              </a:ln>
            </p:spPr>
          </p:sp>
          <p:sp>
            <p:nvSpPr>
              <p:cNvPr id="1714" name="Google Shape;1714;p23"/>
              <p:cNvSpPr/>
              <p:nvPr/>
            </p:nvSpPr>
            <p:spPr>
              <a:xfrm>
                <a:off x="7425025" y="6330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23"/>
              <p:cNvSpPr/>
              <p:nvPr/>
            </p:nvSpPr>
            <p:spPr>
              <a:xfrm>
                <a:off x="8361100" y="12275"/>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23"/>
              <p:cNvSpPr/>
              <p:nvPr/>
            </p:nvSpPr>
            <p:spPr>
              <a:xfrm>
                <a:off x="7425025" y="-246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23"/>
              <p:cNvSpPr/>
              <p:nvPr/>
            </p:nvSpPr>
            <p:spPr>
              <a:xfrm>
                <a:off x="820792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718" name="Google Shape;1718;p23"/>
          <p:cNvGrpSpPr/>
          <p:nvPr/>
        </p:nvGrpSpPr>
        <p:grpSpPr>
          <a:xfrm rot="1789724">
            <a:off x="49886" y="275121"/>
            <a:ext cx="1019231" cy="1556234"/>
            <a:chOff x="2083125" y="752613"/>
            <a:chExt cx="1019250" cy="1556263"/>
          </a:xfrm>
        </p:grpSpPr>
        <p:grpSp>
          <p:nvGrpSpPr>
            <p:cNvPr id="1719" name="Google Shape;1719;p23"/>
            <p:cNvGrpSpPr/>
            <p:nvPr/>
          </p:nvGrpSpPr>
          <p:grpSpPr>
            <a:xfrm>
              <a:off x="2083125" y="752625"/>
              <a:ext cx="1019250" cy="1556250"/>
              <a:chOff x="2083125" y="752625"/>
              <a:chExt cx="1019250" cy="1556250"/>
            </a:xfrm>
          </p:grpSpPr>
          <p:sp>
            <p:nvSpPr>
              <p:cNvPr id="1720" name="Google Shape;1720;p23"/>
              <p:cNvSpPr/>
              <p:nvPr/>
            </p:nvSpPr>
            <p:spPr>
              <a:xfrm>
                <a:off x="2150125" y="875850"/>
                <a:ext cx="884350" cy="1350900"/>
              </a:xfrm>
              <a:custGeom>
                <a:rect b="b" l="l" r="r" t="t"/>
                <a:pathLst>
                  <a:path extrusionOk="0" h="54036" w="35374">
                    <a:moveTo>
                      <a:pt x="0" y="0"/>
                    </a:moveTo>
                    <a:lnTo>
                      <a:pt x="1970" y="14091"/>
                    </a:lnTo>
                    <a:lnTo>
                      <a:pt x="7784" y="29659"/>
                    </a:lnTo>
                    <a:lnTo>
                      <a:pt x="20298" y="39611"/>
                    </a:lnTo>
                    <a:lnTo>
                      <a:pt x="19510" y="48222"/>
                    </a:lnTo>
                    <a:lnTo>
                      <a:pt x="35374" y="54036"/>
                    </a:lnTo>
                    <a:lnTo>
                      <a:pt x="34979" y="42606"/>
                    </a:lnTo>
                    <a:lnTo>
                      <a:pt x="20101" y="39453"/>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721" name="Google Shape;1721;p23"/>
              <p:cNvSpPr/>
              <p:nvPr/>
            </p:nvSpPr>
            <p:spPr>
              <a:xfrm>
                <a:off x="2940375" y="21468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23"/>
              <p:cNvSpPr/>
              <p:nvPr/>
            </p:nvSpPr>
            <p:spPr>
              <a:xfrm>
                <a:off x="2083125" y="7526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23"/>
              <p:cNvSpPr/>
              <p:nvPr/>
            </p:nvSpPr>
            <p:spPr>
              <a:xfrm>
                <a:off x="2265400" y="1540900"/>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23"/>
              <p:cNvSpPr/>
              <p:nvPr/>
            </p:nvSpPr>
            <p:spPr>
              <a:xfrm>
                <a:off x="2590550" y="18039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23"/>
              <p:cNvSpPr/>
              <p:nvPr/>
            </p:nvSpPr>
            <p:spPr>
              <a:xfrm>
                <a:off x="2585625" y="20306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6" name="Google Shape;1726;p23"/>
              <p:cNvSpPr/>
              <p:nvPr/>
            </p:nvSpPr>
            <p:spPr>
              <a:xfrm>
                <a:off x="2969900" y="18926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7" name="Google Shape;1727;p23"/>
              <p:cNvSpPr/>
              <p:nvPr/>
            </p:nvSpPr>
            <p:spPr>
              <a:xfrm>
                <a:off x="2142225" y="11585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28" name="Google Shape;1728;p23"/>
            <p:cNvGrpSpPr/>
            <p:nvPr/>
          </p:nvGrpSpPr>
          <p:grpSpPr>
            <a:xfrm>
              <a:off x="2083125" y="752613"/>
              <a:ext cx="1019250" cy="1556250"/>
              <a:chOff x="2083125" y="752625"/>
              <a:chExt cx="1019250" cy="1556250"/>
            </a:xfrm>
          </p:grpSpPr>
          <p:sp>
            <p:nvSpPr>
              <p:cNvPr id="1729" name="Google Shape;1729;p23"/>
              <p:cNvSpPr/>
              <p:nvPr/>
            </p:nvSpPr>
            <p:spPr>
              <a:xfrm>
                <a:off x="2150125" y="875850"/>
                <a:ext cx="884350" cy="1350900"/>
              </a:xfrm>
              <a:custGeom>
                <a:rect b="b" l="l" r="r" t="t"/>
                <a:pathLst>
                  <a:path extrusionOk="0" h="54036" w="35374">
                    <a:moveTo>
                      <a:pt x="0" y="0"/>
                    </a:moveTo>
                    <a:lnTo>
                      <a:pt x="1970" y="14091"/>
                    </a:lnTo>
                    <a:lnTo>
                      <a:pt x="7784" y="29659"/>
                    </a:lnTo>
                    <a:lnTo>
                      <a:pt x="20298" y="39611"/>
                    </a:lnTo>
                    <a:lnTo>
                      <a:pt x="19510" y="48222"/>
                    </a:lnTo>
                    <a:lnTo>
                      <a:pt x="35374" y="54036"/>
                    </a:lnTo>
                    <a:lnTo>
                      <a:pt x="34979" y="42606"/>
                    </a:lnTo>
                    <a:lnTo>
                      <a:pt x="20101" y="39453"/>
                    </a:lnTo>
                  </a:path>
                </a:pathLst>
              </a:custGeom>
              <a:noFill/>
              <a:ln cap="flat" cmpd="sng" w="28575">
                <a:solidFill>
                  <a:schemeClr val="dk1"/>
                </a:solidFill>
                <a:prstDash val="solid"/>
                <a:round/>
                <a:headEnd len="med" w="med" type="none"/>
                <a:tailEnd len="med" w="med" type="none"/>
              </a:ln>
            </p:spPr>
          </p:sp>
          <p:sp>
            <p:nvSpPr>
              <p:cNvPr id="1730" name="Google Shape;1730;p23"/>
              <p:cNvSpPr/>
              <p:nvPr/>
            </p:nvSpPr>
            <p:spPr>
              <a:xfrm>
                <a:off x="2940375" y="21468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1" name="Google Shape;1731;p23"/>
              <p:cNvSpPr/>
              <p:nvPr/>
            </p:nvSpPr>
            <p:spPr>
              <a:xfrm>
                <a:off x="2083125" y="7526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23"/>
              <p:cNvSpPr/>
              <p:nvPr/>
            </p:nvSpPr>
            <p:spPr>
              <a:xfrm>
                <a:off x="2265400" y="1540900"/>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3" name="Google Shape;1733;p23"/>
              <p:cNvSpPr/>
              <p:nvPr/>
            </p:nvSpPr>
            <p:spPr>
              <a:xfrm>
                <a:off x="2590550" y="18039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23"/>
              <p:cNvSpPr/>
              <p:nvPr/>
            </p:nvSpPr>
            <p:spPr>
              <a:xfrm>
                <a:off x="2585625" y="20306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23"/>
              <p:cNvSpPr/>
              <p:nvPr/>
            </p:nvSpPr>
            <p:spPr>
              <a:xfrm>
                <a:off x="2969900" y="18926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6" name="Google Shape;1736;p23"/>
              <p:cNvSpPr/>
              <p:nvPr/>
            </p:nvSpPr>
            <p:spPr>
              <a:xfrm>
                <a:off x="2142225" y="11585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737" name="Google Shape;1737;p23"/>
          <p:cNvGrpSpPr/>
          <p:nvPr/>
        </p:nvGrpSpPr>
        <p:grpSpPr>
          <a:xfrm rot="-4076658">
            <a:off x="7310620" y="3889193"/>
            <a:ext cx="1525618" cy="1085215"/>
            <a:chOff x="3536500" y="69738"/>
            <a:chExt cx="1525650" cy="1085238"/>
          </a:xfrm>
        </p:grpSpPr>
        <p:grpSp>
          <p:nvGrpSpPr>
            <p:cNvPr id="1738" name="Google Shape;1738;p23"/>
            <p:cNvGrpSpPr/>
            <p:nvPr/>
          </p:nvGrpSpPr>
          <p:grpSpPr>
            <a:xfrm>
              <a:off x="3536500" y="69750"/>
              <a:ext cx="1525650" cy="1085225"/>
              <a:chOff x="3536500" y="69750"/>
              <a:chExt cx="1525650" cy="1085225"/>
            </a:xfrm>
          </p:grpSpPr>
          <p:sp>
            <p:nvSpPr>
              <p:cNvPr id="1739" name="Google Shape;1739;p23"/>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740" name="Google Shape;1740;p23"/>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741" name="Google Shape;1741;p23"/>
              <p:cNvSpPr/>
              <p:nvPr/>
            </p:nvSpPr>
            <p:spPr>
              <a:xfrm>
                <a:off x="4837150" y="929975"/>
                <a:ext cx="225000" cy="225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2" name="Google Shape;1742;p23"/>
              <p:cNvSpPr/>
              <p:nvPr/>
            </p:nvSpPr>
            <p:spPr>
              <a:xfrm>
                <a:off x="4403600" y="9299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23"/>
              <p:cNvSpPr/>
              <p:nvPr/>
            </p:nvSpPr>
            <p:spPr>
              <a:xfrm>
                <a:off x="3896150" y="4225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23"/>
              <p:cNvSpPr/>
              <p:nvPr/>
            </p:nvSpPr>
            <p:spPr>
              <a:xfrm>
                <a:off x="414247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5" name="Google Shape;1745;p23"/>
              <p:cNvSpPr/>
              <p:nvPr/>
            </p:nvSpPr>
            <p:spPr>
              <a:xfrm>
                <a:off x="3536500" y="2175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23"/>
              <p:cNvSpPr/>
              <p:nvPr/>
            </p:nvSpPr>
            <p:spPr>
              <a:xfrm>
                <a:off x="3982375" y="697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47" name="Google Shape;1747;p23"/>
            <p:cNvGrpSpPr/>
            <p:nvPr/>
          </p:nvGrpSpPr>
          <p:grpSpPr>
            <a:xfrm>
              <a:off x="3536500" y="69738"/>
              <a:ext cx="1525650" cy="1085225"/>
              <a:chOff x="3536500" y="69750"/>
              <a:chExt cx="1525650" cy="1085225"/>
            </a:xfrm>
          </p:grpSpPr>
          <p:sp>
            <p:nvSpPr>
              <p:cNvPr id="1748" name="Google Shape;1748;p23"/>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p:spPr>
          </p:sp>
          <p:sp>
            <p:nvSpPr>
              <p:cNvPr id="1749" name="Google Shape;1749;p23"/>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p:spPr>
          </p:sp>
          <p:sp>
            <p:nvSpPr>
              <p:cNvPr id="1750" name="Google Shape;1750;p23"/>
              <p:cNvSpPr/>
              <p:nvPr/>
            </p:nvSpPr>
            <p:spPr>
              <a:xfrm>
                <a:off x="4837150" y="929975"/>
                <a:ext cx="225000" cy="225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23"/>
              <p:cNvSpPr/>
              <p:nvPr/>
            </p:nvSpPr>
            <p:spPr>
              <a:xfrm>
                <a:off x="4403600" y="9299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2" name="Google Shape;1752;p23"/>
              <p:cNvSpPr/>
              <p:nvPr/>
            </p:nvSpPr>
            <p:spPr>
              <a:xfrm>
                <a:off x="3896150" y="4225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p23"/>
              <p:cNvSpPr/>
              <p:nvPr/>
            </p:nvSpPr>
            <p:spPr>
              <a:xfrm>
                <a:off x="414247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p23"/>
              <p:cNvSpPr/>
              <p:nvPr/>
            </p:nvSpPr>
            <p:spPr>
              <a:xfrm>
                <a:off x="3536500" y="2175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23"/>
              <p:cNvSpPr/>
              <p:nvPr/>
            </p:nvSpPr>
            <p:spPr>
              <a:xfrm>
                <a:off x="3982375" y="697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756" name="Google Shape;1756;p23"/>
          <p:cNvGrpSpPr/>
          <p:nvPr/>
        </p:nvGrpSpPr>
        <p:grpSpPr>
          <a:xfrm rot="-852224">
            <a:off x="-182218" y="3491021"/>
            <a:ext cx="1483424" cy="1405392"/>
            <a:chOff x="-187100" y="291025"/>
            <a:chExt cx="1882050" cy="1783050"/>
          </a:xfrm>
        </p:grpSpPr>
        <p:grpSp>
          <p:nvGrpSpPr>
            <p:cNvPr id="1757" name="Google Shape;1757;p23"/>
            <p:cNvGrpSpPr/>
            <p:nvPr/>
          </p:nvGrpSpPr>
          <p:grpSpPr>
            <a:xfrm>
              <a:off x="-187100" y="291025"/>
              <a:ext cx="1882050" cy="1783050"/>
              <a:chOff x="-187100" y="291025"/>
              <a:chExt cx="1882050" cy="1783050"/>
            </a:xfrm>
          </p:grpSpPr>
          <p:sp>
            <p:nvSpPr>
              <p:cNvPr id="1758" name="Google Shape;1758;p23"/>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1759" name="Google Shape;1759;p23"/>
              <p:cNvSpPr/>
              <p:nvPr/>
            </p:nvSpPr>
            <p:spPr>
              <a:xfrm>
                <a:off x="1088900" y="8522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p23"/>
              <p:cNvSpPr/>
              <p:nvPr/>
            </p:nvSpPr>
            <p:spPr>
              <a:xfrm>
                <a:off x="842575" y="165527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1" name="Google Shape;1761;p23"/>
              <p:cNvSpPr/>
              <p:nvPr/>
            </p:nvSpPr>
            <p:spPr>
              <a:xfrm>
                <a:off x="59275" y="194597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2" name="Google Shape;1762;p23"/>
              <p:cNvSpPr/>
              <p:nvPr/>
            </p:nvSpPr>
            <p:spPr>
              <a:xfrm>
                <a:off x="443575" y="51230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23"/>
              <p:cNvSpPr/>
              <p:nvPr/>
            </p:nvSpPr>
            <p:spPr>
              <a:xfrm>
                <a:off x="502675" y="173412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4" name="Google Shape;1764;p23"/>
              <p:cNvSpPr/>
              <p:nvPr/>
            </p:nvSpPr>
            <p:spPr>
              <a:xfrm>
                <a:off x="1566850" y="171935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65" name="Google Shape;1765;p23"/>
            <p:cNvGrpSpPr/>
            <p:nvPr/>
          </p:nvGrpSpPr>
          <p:grpSpPr>
            <a:xfrm>
              <a:off x="-187100" y="291025"/>
              <a:ext cx="1882050" cy="1783050"/>
              <a:chOff x="-187100" y="291025"/>
              <a:chExt cx="1882050" cy="1783050"/>
            </a:xfrm>
          </p:grpSpPr>
          <p:sp>
            <p:nvSpPr>
              <p:cNvPr id="1766" name="Google Shape;1766;p23"/>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p:spPr>
          </p:sp>
          <p:sp>
            <p:nvSpPr>
              <p:cNvPr id="1767" name="Google Shape;1767;p23"/>
              <p:cNvSpPr/>
              <p:nvPr/>
            </p:nvSpPr>
            <p:spPr>
              <a:xfrm>
                <a:off x="1088900" y="8522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23"/>
              <p:cNvSpPr/>
              <p:nvPr/>
            </p:nvSpPr>
            <p:spPr>
              <a:xfrm>
                <a:off x="842575" y="165527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23"/>
              <p:cNvSpPr/>
              <p:nvPr/>
            </p:nvSpPr>
            <p:spPr>
              <a:xfrm>
                <a:off x="59275" y="194597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23"/>
              <p:cNvSpPr/>
              <p:nvPr/>
            </p:nvSpPr>
            <p:spPr>
              <a:xfrm>
                <a:off x="443575" y="51230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23"/>
              <p:cNvSpPr/>
              <p:nvPr/>
            </p:nvSpPr>
            <p:spPr>
              <a:xfrm>
                <a:off x="502675" y="173412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2" name="Google Shape;1772;p23"/>
              <p:cNvSpPr/>
              <p:nvPr/>
            </p:nvSpPr>
            <p:spPr>
              <a:xfrm>
                <a:off x="1566850" y="171935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773" name="Google Shape;1773;p23"/>
          <p:cNvGrpSpPr/>
          <p:nvPr/>
        </p:nvGrpSpPr>
        <p:grpSpPr>
          <a:xfrm>
            <a:off x="4320700" y="4724238"/>
            <a:ext cx="162000" cy="162013"/>
            <a:chOff x="5424775" y="4064488"/>
            <a:chExt cx="162000" cy="162013"/>
          </a:xfrm>
        </p:grpSpPr>
        <p:sp>
          <p:nvSpPr>
            <p:cNvPr id="1774" name="Google Shape;1774;p23"/>
            <p:cNvSpPr/>
            <p:nvPr/>
          </p:nvSpPr>
          <p:spPr>
            <a:xfrm>
              <a:off x="5424775" y="4064500"/>
              <a:ext cx="162000" cy="162000"/>
            </a:xfrm>
            <a:prstGeom prst="ellipse">
              <a:avLst/>
            </a:prstGeom>
            <a:solidFill>
              <a:schemeClr val="dk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23"/>
            <p:cNvSpPr/>
            <p:nvPr/>
          </p:nvSpPr>
          <p:spPr>
            <a:xfrm>
              <a:off x="5424775" y="4064488"/>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76" name="Google Shape;1776;p23"/>
          <p:cNvGrpSpPr/>
          <p:nvPr/>
        </p:nvGrpSpPr>
        <p:grpSpPr>
          <a:xfrm>
            <a:off x="359625" y="3034388"/>
            <a:ext cx="162000" cy="162013"/>
            <a:chOff x="5424775" y="4064488"/>
            <a:chExt cx="162000" cy="162013"/>
          </a:xfrm>
        </p:grpSpPr>
        <p:sp>
          <p:nvSpPr>
            <p:cNvPr id="1777" name="Google Shape;1777;p23"/>
            <p:cNvSpPr/>
            <p:nvPr/>
          </p:nvSpPr>
          <p:spPr>
            <a:xfrm>
              <a:off x="5424775" y="4064500"/>
              <a:ext cx="162000" cy="162000"/>
            </a:xfrm>
            <a:prstGeom prst="ellipse">
              <a:avLst/>
            </a:prstGeom>
            <a:solidFill>
              <a:schemeClr val="dk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8" name="Google Shape;1778;p23"/>
            <p:cNvSpPr/>
            <p:nvPr/>
          </p:nvSpPr>
          <p:spPr>
            <a:xfrm>
              <a:off x="5424775" y="4064488"/>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79" name="Google Shape;1779;p2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26">
    <p:bg>
      <p:bgPr>
        <a:blipFill>
          <a:blip r:embed="rId2">
            <a:alphaModFix/>
          </a:blip>
          <a:stretch>
            <a:fillRect/>
          </a:stretch>
        </a:blipFill>
      </p:bgPr>
    </p:bg>
    <p:spTree>
      <p:nvGrpSpPr>
        <p:cNvPr id="1780" name="Shape 1780"/>
        <p:cNvGrpSpPr/>
        <p:nvPr/>
      </p:nvGrpSpPr>
      <p:grpSpPr>
        <a:xfrm>
          <a:off x="0" y="0"/>
          <a:ext cx="0" cy="0"/>
          <a:chOff x="0" y="0"/>
          <a:chExt cx="0" cy="0"/>
        </a:xfrm>
      </p:grpSpPr>
      <p:grpSp>
        <p:nvGrpSpPr>
          <p:cNvPr id="1781" name="Google Shape;1781;p24"/>
          <p:cNvGrpSpPr/>
          <p:nvPr/>
        </p:nvGrpSpPr>
        <p:grpSpPr>
          <a:xfrm>
            <a:off x="8749325" y="4827963"/>
            <a:ext cx="162000" cy="162013"/>
            <a:chOff x="5424775" y="4064488"/>
            <a:chExt cx="162000" cy="162013"/>
          </a:xfrm>
        </p:grpSpPr>
        <p:sp>
          <p:nvSpPr>
            <p:cNvPr id="1782" name="Google Shape;1782;p24"/>
            <p:cNvSpPr/>
            <p:nvPr/>
          </p:nvSpPr>
          <p:spPr>
            <a:xfrm>
              <a:off x="5424775" y="4064500"/>
              <a:ext cx="162000" cy="162000"/>
            </a:xfrm>
            <a:prstGeom prst="ellipse">
              <a:avLst/>
            </a:prstGeom>
            <a:solidFill>
              <a:schemeClr val="dk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3" name="Google Shape;1783;p24"/>
            <p:cNvSpPr/>
            <p:nvPr/>
          </p:nvSpPr>
          <p:spPr>
            <a:xfrm>
              <a:off x="5424775" y="4064488"/>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84" name="Google Shape;1784;p24"/>
          <p:cNvGrpSpPr/>
          <p:nvPr/>
        </p:nvGrpSpPr>
        <p:grpSpPr>
          <a:xfrm rot="2986444">
            <a:off x="-161604" y="4663684"/>
            <a:ext cx="1152369" cy="874033"/>
            <a:chOff x="7425025" y="-24687"/>
            <a:chExt cx="1152375" cy="874038"/>
          </a:xfrm>
        </p:grpSpPr>
        <p:grpSp>
          <p:nvGrpSpPr>
            <p:cNvPr id="1785" name="Google Shape;1785;p24"/>
            <p:cNvGrpSpPr/>
            <p:nvPr/>
          </p:nvGrpSpPr>
          <p:grpSpPr>
            <a:xfrm>
              <a:off x="7425025" y="-24675"/>
              <a:ext cx="1152375" cy="874025"/>
              <a:chOff x="7425025" y="-24675"/>
              <a:chExt cx="1152375" cy="874025"/>
            </a:xfrm>
          </p:grpSpPr>
          <p:sp>
            <p:nvSpPr>
              <p:cNvPr id="1786" name="Google Shape;1786;p24"/>
              <p:cNvSpPr/>
              <p:nvPr/>
            </p:nvSpPr>
            <p:spPr>
              <a:xfrm>
                <a:off x="7524950" y="54375"/>
                <a:ext cx="977950" cy="697125"/>
              </a:xfrm>
              <a:custGeom>
                <a:rect b="b" l="l" r="r" t="t"/>
                <a:pathLst>
                  <a:path extrusionOk="0" h="27885" w="39118">
                    <a:moveTo>
                      <a:pt x="0" y="0"/>
                    </a:moveTo>
                    <a:lnTo>
                      <a:pt x="394" y="26998"/>
                    </a:lnTo>
                    <a:lnTo>
                      <a:pt x="30545" y="27885"/>
                    </a:lnTo>
                    <a:lnTo>
                      <a:pt x="39118" y="1478"/>
                    </a:lnTo>
                    <a:close/>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787" name="Google Shape;1787;p24"/>
              <p:cNvSpPr/>
              <p:nvPr/>
            </p:nvSpPr>
            <p:spPr>
              <a:xfrm>
                <a:off x="7425025" y="633050"/>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8" name="Google Shape;1788;p24"/>
              <p:cNvSpPr/>
              <p:nvPr/>
            </p:nvSpPr>
            <p:spPr>
              <a:xfrm>
                <a:off x="8361100" y="12275"/>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p24"/>
              <p:cNvSpPr/>
              <p:nvPr/>
            </p:nvSpPr>
            <p:spPr>
              <a:xfrm>
                <a:off x="7425025" y="-246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p24"/>
              <p:cNvSpPr/>
              <p:nvPr/>
            </p:nvSpPr>
            <p:spPr>
              <a:xfrm>
                <a:off x="820792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91" name="Google Shape;1791;p24"/>
            <p:cNvGrpSpPr/>
            <p:nvPr/>
          </p:nvGrpSpPr>
          <p:grpSpPr>
            <a:xfrm>
              <a:off x="7425025" y="-24687"/>
              <a:ext cx="1152375" cy="874025"/>
              <a:chOff x="7425025" y="-24675"/>
              <a:chExt cx="1152375" cy="874025"/>
            </a:xfrm>
          </p:grpSpPr>
          <p:sp>
            <p:nvSpPr>
              <p:cNvPr id="1792" name="Google Shape;1792;p24"/>
              <p:cNvSpPr/>
              <p:nvPr/>
            </p:nvSpPr>
            <p:spPr>
              <a:xfrm>
                <a:off x="7524950" y="54375"/>
                <a:ext cx="977950" cy="697125"/>
              </a:xfrm>
              <a:custGeom>
                <a:rect b="b" l="l" r="r" t="t"/>
                <a:pathLst>
                  <a:path extrusionOk="0" h="27885" w="39118">
                    <a:moveTo>
                      <a:pt x="0" y="0"/>
                    </a:moveTo>
                    <a:lnTo>
                      <a:pt x="394" y="26998"/>
                    </a:lnTo>
                    <a:lnTo>
                      <a:pt x="30545" y="27885"/>
                    </a:lnTo>
                    <a:lnTo>
                      <a:pt x="39118" y="1478"/>
                    </a:lnTo>
                    <a:close/>
                  </a:path>
                </a:pathLst>
              </a:custGeom>
              <a:noFill/>
              <a:ln cap="flat" cmpd="sng" w="28575">
                <a:solidFill>
                  <a:schemeClr val="dk1"/>
                </a:solidFill>
                <a:prstDash val="solid"/>
                <a:round/>
                <a:headEnd len="med" w="med" type="none"/>
                <a:tailEnd len="med" w="med" type="none"/>
              </a:ln>
            </p:spPr>
          </p:sp>
          <p:sp>
            <p:nvSpPr>
              <p:cNvPr id="1793" name="Google Shape;1793;p24"/>
              <p:cNvSpPr/>
              <p:nvPr/>
            </p:nvSpPr>
            <p:spPr>
              <a:xfrm>
                <a:off x="7425025" y="6330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4" name="Google Shape;1794;p24"/>
              <p:cNvSpPr/>
              <p:nvPr/>
            </p:nvSpPr>
            <p:spPr>
              <a:xfrm>
                <a:off x="8361100" y="12275"/>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24"/>
              <p:cNvSpPr/>
              <p:nvPr/>
            </p:nvSpPr>
            <p:spPr>
              <a:xfrm>
                <a:off x="7425025" y="-246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6" name="Google Shape;1796;p24"/>
              <p:cNvSpPr/>
              <p:nvPr/>
            </p:nvSpPr>
            <p:spPr>
              <a:xfrm>
                <a:off x="820792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797" name="Google Shape;1797;p24"/>
          <p:cNvGrpSpPr/>
          <p:nvPr/>
        </p:nvGrpSpPr>
        <p:grpSpPr>
          <a:xfrm rot="4804002">
            <a:off x="-133154" y="28888"/>
            <a:ext cx="1525636" cy="1085227"/>
            <a:chOff x="3536500" y="69738"/>
            <a:chExt cx="1525650" cy="1085238"/>
          </a:xfrm>
        </p:grpSpPr>
        <p:grpSp>
          <p:nvGrpSpPr>
            <p:cNvPr id="1798" name="Google Shape;1798;p24"/>
            <p:cNvGrpSpPr/>
            <p:nvPr/>
          </p:nvGrpSpPr>
          <p:grpSpPr>
            <a:xfrm>
              <a:off x="3536500" y="69750"/>
              <a:ext cx="1525650" cy="1085225"/>
              <a:chOff x="3536500" y="69750"/>
              <a:chExt cx="1525650" cy="1085225"/>
            </a:xfrm>
          </p:grpSpPr>
          <p:sp>
            <p:nvSpPr>
              <p:cNvPr id="1799" name="Google Shape;1799;p24"/>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800" name="Google Shape;1800;p24"/>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801" name="Google Shape;1801;p24"/>
              <p:cNvSpPr/>
              <p:nvPr/>
            </p:nvSpPr>
            <p:spPr>
              <a:xfrm>
                <a:off x="4837150" y="929975"/>
                <a:ext cx="225000" cy="225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2" name="Google Shape;1802;p24"/>
              <p:cNvSpPr/>
              <p:nvPr/>
            </p:nvSpPr>
            <p:spPr>
              <a:xfrm>
                <a:off x="4403600" y="9299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24"/>
              <p:cNvSpPr/>
              <p:nvPr/>
            </p:nvSpPr>
            <p:spPr>
              <a:xfrm>
                <a:off x="3896150" y="4225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4" name="Google Shape;1804;p24"/>
              <p:cNvSpPr/>
              <p:nvPr/>
            </p:nvSpPr>
            <p:spPr>
              <a:xfrm>
                <a:off x="414247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5" name="Google Shape;1805;p24"/>
              <p:cNvSpPr/>
              <p:nvPr/>
            </p:nvSpPr>
            <p:spPr>
              <a:xfrm>
                <a:off x="3536500" y="2175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6" name="Google Shape;1806;p24"/>
              <p:cNvSpPr/>
              <p:nvPr/>
            </p:nvSpPr>
            <p:spPr>
              <a:xfrm>
                <a:off x="3982375" y="697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07" name="Google Shape;1807;p24"/>
            <p:cNvGrpSpPr/>
            <p:nvPr/>
          </p:nvGrpSpPr>
          <p:grpSpPr>
            <a:xfrm>
              <a:off x="3536500" y="69738"/>
              <a:ext cx="1525650" cy="1085225"/>
              <a:chOff x="3536500" y="69750"/>
              <a:chExt cx="1525650" cy="1085225"/>
            </a:xfrm>
          </p:grpSpPr>
          <p:sp>
            <p:nvSpPr>
              <p:cNvPr id="1808" name="Google Shape;1808;p24"/>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p:spPr>
          </p:sp>
          <p:sp>
            <p:nvSpPr>
              <p:cNvPr id="1809" name="Google Shape;1809;p24"/>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p:spPr>
          </p:sp>
          <p:sp>
            <p:nvSpPr>
              <p:cNvPr id="1810" name="Google Shape;1810;p24"/>
              <p:cNvSpPr/>
              <p:nvPr/>
            </p:nvSpPr>
            <p:spPr>
              <a:xfrm>
                <a:off x="4837150" y="929975"/>
                <a:ext cx="225000" cy="225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1" name="Google Shape;1811;p24"/>
              <p:cNvSpPr/>
              <p:nvPr/>
            </p:nvSpPr>
            <p:spPr>
              <a:xfrm>
                <a:off x="4403600" y="9299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2" name="Google Shape;1812;p24"/>
              <p:cNvSpPr/>
              <p:nvPr/>
            </p:nvSpPr>
            <p:spPr>
              <a:xfrm>
                <a:off x="3896150" y="4225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3" name="Google Shape;1813;p24"/>
              <p:cNvSpPr/>
              <p:nvPr/>
            </p:nvSpPr>
            <p:spPr>
              <a:xfrm>
                <a:off x="414247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4" name="Google Shape;1814;p24"/>
              <p:cNvSpPr/>
              <p:nvPr/>
            </p:nvSpPr>
            <p:spPr>
              <a:xfrm>
                <a:off x="3536500" y="2175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5" name="Google Shape;1815;p24"/>
              <p:cNvSpPr/>
              <p:nvPr/>
            </p:nvSpPr>
            <p:spPr>
              <a:xfrm>
                <a:off x="3982375" y="697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816" name="Google Shape;1816;p24"/>
          <p:cNvGrpSpPr/>
          <p:nvPr/>
        </p:nvGrpSpPr>
        <p:grpSpPr>
          <a:xfrm rot="-5845410">
            <a:off x="7960617" y="-488296"/>
            <a:ext cx="477816" cy="2119586"/>
            <a:chOff x="7217125" y="3042925"/>
            <a:chExt cx="477825" cy="2119625"/>
          </a:xfrm>
        </p:grpSpPr>
        <p:grpSp>
          <p:nvGrpSpPr>
            <p:cNvPr id="1817" name="Google Shape;1817;p24"/>
            <p:cNvGrpSpPr/>
            <p:nvPr/>
          </p:nvGrpSpPr>
          <p:grpSpPr>
            <a:xfrm>
              <a:off x="7217125" y="3042925"/>
              <a:ext cx="477825" cy="2119625"/>
              <a:chOff x="7217125" y="3042925"/>
              <a:chExt cx="477825" cy="2119625"/>
            </a:xfrm>
          </p:grpSpPr>
          <p:sp>
            <p:nvSpPr>
              <p:cNvPr id="1818" name="Google Shape;1818;p24"/>
              <p:cNvSpPr/>
              <p:nvPr/>
            </p:nvSpPr>
            <p:spPr>
              <a:xfrm>
                <a:off x="7307175" y="3122875"/>
                <a:ext cx="320225" cy="2039675"/>
              </a:xfrm>
              <a:custGeom>
                <a:rect b="b" l="l" r="r" t="t"/>
                <a:pathLst>
                  <a:path extrusionOk="0" h="81587" w="12809">
                    <a:moveTo>
                      <a:pt x="1182" y="0"/>
                    </a:moveTo>
                    <a:lnTo>
                      <a:pt x="0" y="22860"/>
                    </a:lnTo>
                    <a:lnTo>
                      <a:pt x="12415" y="64048"/>
                    </a:lnTo>
                    <a:lnTo>
                      <a:pt x="12809" y="81587"/>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1819" name="Google Shape;1819;p24"/>
              <p:cNvSpPr/>
              <p:nvPr/>
            </p:nvSpPr>
            <p:spPr>
              <a:xfrm>
                <a:off x="7251600" y="30429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p24"/>
              <p:cNvSpPr/>
              <p:nvPr/>
            </p:nvSpPr>
            <p:spPr>
              <a:xfrm>
                <a:off x="7217125" y="3609500"/>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1" name="Google Shape;1821;p24"/>
              <p:cNvSpPr/>
              <p:nvPr/>
            </p:nvSpPr>
            <p:spPr>
              <a:xfrm>
                <a:off x="7517650" y="4594850"/>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22" name="Google Shape;1822;p24"/>
            <p:cNvGrpSpPr/>
            <p:nvPr/>
          </p:nvGrpSpPr>
          <p:grpSpPr>
            <a:xfrm>
              <a:off x="7217125" y="3042925"/>
              <a:ext cx="477825" cy="2119625"/>
              <a:chOff x="7217125" y="3042925"/>
              <a:chExt cx="477825" cy="2119625"/>
            </a:xfrm>
          </p:grpSpPr>
          <p:sp>
            <p:nvSpPr>
              <p:cNvPr id="1823" name="Google Shape;1823;p24"/>
              <p:cNvSpPr/>
              <p:nvPr/>
            </p:nvSpPr>
            <p:spPr>
              <a:xfrm>
                <a:off x="7307175" y="3122875"/>
                <a:ext cx="320225" cy="2039675"/>
              </a:xfrm>
              <a:custGeom>
                <a:rect b="b" l="l" r="r" t="t"/>
                <a:pathLst>
                  <a:path extrusionOk="0" h="81587" w="12809">
                    <a:moveTo>
                      <a:pt x="1182" y="0"/>
                    </a:moveTo>
                    <a:lnTo>
                      <a:pt x="0" y="22860"/>
                    </a:lnTo>
                    <a:lnTo>
                      <a:pt x="12415" y="64048"/>
                    </a:lnTo>
                    <a:lnTo>
                      <a:pt x="12809" y="81587"/>
                    </a:lnTo>
                  </a:path>
                </a:pathLst>
              </a:custGeom>
              <a:noFill/>
              <a:ln cap="flat" cmpd="sng" w="28575">
                <a:solidFill>
                  <a:schemeClr val="dk1"/>
                </a:solidFill>
                <a:prstDash val="solid"/>
                <a:round/>
                <a:headEnd len="med" w="med" type="none"/>
                <a:tailEnd len="med" w="med" type="none"/>
              </a:ln>
            </p:spPr>
          </p:sp>
          <p:sp>
            <p:nvSpPr>
              <p:cNvPr id="1824" name="Google Shape;1824;p24"/>
              <p:cNvSpPr/>
              <p:nvPr/>
            </p:nvSpPr>
            <p:spPr>
              <a:xfrm>
                <a:off x="7251600" y="30429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p24"/>
              <p:cNvSpPr/>
              <p:nvPr/>
            </p:nvSpPr>
            <p:spPr>
              <a:xfrm>
                <a:off x="7217125" y="3609500"/>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6" name="Google Shape;1826;p24"/>
              <p:cNvSpPr/>
              <p:nvPr/>
            </p:nvSpPr>
            <p:spPr>
              <a:xfrm>
                <a:off x="7517650" y="4594850"/>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827" name="Google Shape;1827;p24"/>
          <p:cNvSpPr txBox="1"/>
          <p:nvPr>
            <p:ph type="ctrTitle"/>
          </p:nvPr>
        </p:nvSpPr>
        <p:spPr>
          <a:xfrm>
            <a:off x="851625" y="540650"/>
            <a:ext cx="7525500" cy="573300"/>
          </a:xfrm>
          <a:prstGeom prst="rect">
            <a:avLst/>
          </a:prstGeom>
          <a:effectLst>
            <a:outerShdw blurRad="28575" rotWithShape="0" algn="bl" dir="9480000" dist="28575">
              <a:srgbClr val="000000">
                <a:alpha val="74000"/>
              </a:srgbClr>
            </a:outerShdw>
          </a:effectLst>
        </p:spPr>
        <p:txBody>
          <a:bodyPr anchorCtr="0" anchor="t" bIns="91425" lIns="91425" spcFirstLastPara="1" rIns="91425" wrap="square" tIns="91425">
            <a:noAutofit/>
          </a:bodyPr>
          <a:lstStyle>
            <a:lvl1pPr lvl="0" rtl="0">
              <a:spcBef>
                <a:spcPts val="0"/>
              </a:spcBef>
              <a:spcAft>
                <a:spcPts val="0"/>
              </a:spcAft>
              <a:buClr>
                <a:schemeClr val="lt2"/>
              </a:buClr>
              <a:buSzPts val="2500"/>
              <a:buNone/>
              <a:defRPr sz="3000"/>
            </a:lvl1pPr>
            <a:lvl2pPr lvl="1" rtl="0" algn="ctr">
              <a:spcBef>
                <a:spcPts val="0"/>
              </a:spcBef>
              <a:spcAft>
                <a:spcPts val="0"/>
              </a:spcAft>
              <a:buClr>
                <a:schemeClr val="lt2"/>
              </a:buClr>
              <a:buSzPts val="2500"/>
              <a:buNone/>
              <a:defRPr sz="2500">
                <a:solidFill>
                  <a:schemeClr val="lt2"/>
                </a:solidFill>
              </a:defRPr>
            </a:lvl2pPr>
            <a:lvl3pPr lvl="2" rtl="0" algn="ctr">
              <a:spcBef>
                <a:spcPts val="0"/>
              </a:spcBef>
              <a:spcAft>
                <a:spcPts val="0"/>
              </a:spcAft>
              <a:buClr>
                <a:schemeClr val="lt2"/>
              </a:buClr>
              <a:buSzPts val="2500"/>
              <a:buNone/>
              <a:defRPr sz="2500">
                <a:solidFill>
                  <a:schemeClr val="lt2"/>
                </a:solidFill>
              </a:defRPr>
            </a:lvl3pPr>
            <a:lvl4pPr lvl="3" rtl="0" algn="ctr">
              <a:spcBef>
                <a:spcPts val="0"/>
              </a:spcBef>
              <a:spcAft>
                <a:spcPts val="0"/>
              </a:spcAft>
              <a:buClr>
                <a:schemeClr val="lt2"/>
              </a:buClr>
              <a:buSzPts val="2500"/>
              <a:buNone/>
              <a:defRPr sz="2500">
                <a:solidFill>
                  <a:schemeClr val="lt2"/>
                </a:solidFill>
              </a:defRPr>
            </a:lvl4pPr>
            <a:lvl5pPr lvl="4" rtl="0" algn="ctr">
              <a:spcBef>
                <a:spcPts val="0"/>
              </a:spcBef>
              <a:spcAft>
                <a:spcPts val="0"/>
              </a:spcAft>
              <a:buClr>
                <a:schemeClr val="lt2"/>
              </a:buClr>
              <a:buSzPts val="2500"/>
              <a:buNone/>
              <a:defRPr sz="2500">
                <a:solidFill>
                  <a:schemeClr val="lt2"/>
                </a:solidFill>
              </a:defRPr>
            </a:lvl5pPr>
            <a:lvl6pPr lvl="5" rtl="0" algn="ctr">
              <a:spcBef>
                <a:spcPts val="0"/>
              </a:spcBef>
              <a:spcAft>
                <a:spcPts val="0"/>
              </a:spcAft>
              <a:buClr>
                <a:schemeClr val="lt2"/>
              </a:buClr>
              <a:buSzPts val="2500"/>
              <a:buNone/>
              <a:defRPr sz="2500">
                <a:solidFill>
                  <a:schemeClr val="lt2"/>
                </a:solidFill>
              </a:defRPr>
            </a:lvl6pPr>
            <a:lvl7pPr lvl="6" rtl="0" algn="ctr">
              <a:spcBef>
                <a:spcPts val="0"/>
              </a:spcBef>
              <a:spcAft>
                <a:spcPts val="0"/>
              </a:spcAft>
              <a:buClr>
                <a:schemeClr val="lt2"/>
              </a:buClr>
              <a:buSzPts val="2500"/>
              <a:buNone/>
              <a:defRPr sz="2500">
                <a:solidFill>
                  <a:schemeClr val="lt2"/>
                </a:solidFill>
              </a:defRPr>
            </a:lvl7pPr>
            <a:lvl8pPr lvl="7" rtl="0" algn="ctr">
              <a:spcBef>
                <a:spcPts val="0"/>
              </a:spcBef>
              <a:spcAft>
                <a:spcPts val="0"/>
              </a:spcAft>
              <a:buClr>
                <a:schemeClr val="lt2"/>
              </a:buClr>
              <a:buSzPts val="2500"/>
              <a:buNone/>
              <a:defRPr sz="2500">
                <a:solidFill>
                  <a:schemeClr val="lt2"/>
                </a:solidFill>
              </a:defRPr>
            </a:lvl8pPr>
            <a:lvl9pPr lvl="8" rtl="0" algn="ctr">
              <a:spcBef>
                <a:spcPts val="0"/>
              </a:spcBef>
              <a:spcAft>
                <a:spcPts val="0"/>
              </a:spcAft>
              <a:buClr>
                <a:schemeClr val="lt2"/>
              </a:buClr>
              <a:buSzPts val="2500"/>
              <a:buNone/>
              <a:defRPr sz="2500">
                <a:solidFill>
                  <a:schemeClr val="lt2"/>
                </a:solidFill>
              </a:defRPr>
            </a:lvl9pPr>
          </a:lstStyle>
          <a:p/>
        </p:txBody>
      </p:sp>
      <p:sp>
        <p:nvSpPr>
          <p:cNvPr id="1828" name="Google Shape;1828;p2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27">
    <p:bg>
      <p:bgPr>
        <a:blipFill>
          <a:blip r:embed="rId2">
            <a:alphaModFix/>
          </a:blip>
          <a:stretch>
            <a:fillRect/>
          </a:stretch>
        </a:blipFill>
      </p:bgPr>
    </p:bg>
    <p:spTree>
      <p:nvGrpSpPr>
        <p:cNvPr id="1829" name="Shape 1829"/>
        <p:cNvGrpSpPr/>
        <p:nvPr/>
      </p:nvGrpSpPr>
      <p:grpSpPr>
        <a:xfrm>
          <a:off x="0" y="0"/>
          <a:ext cx="0" cy="0"/>
          <a:chOff x="0" y="0"/>
          <a:chExt cx="0" cy="0"/>
        </a:xfrm>
      </p:grpSpPr>
      <p:sp>
        <p:nvSpPr>
          <p:cNvPr id="1830" name="Google Shape;1830;p25"/>
          <p:cNvSpPr txBox="1"/>
          <p:nvPr>
            <p:ph type="ctrTitle"/>
          </p:nvPr>
        </p:nvSpPr>
        <p:spPr>
          <a:xfrm>
            <a:off x="851625" y="540650"/>
            <a:ext cx="7525500" cy="573300"/>
          </a:xfrm>
          <a:prstGeom prst="rect">
            <a:avLst/>
          </a:prstGeom>
          <a:effectLst>
            <a:outerShdw blurRad="28575" rotWithShape="0" algn="bl" dir="9480000" dist="28575">
              <a:srgbClr val="000000">
                <a:alpha val="74000"/>
              </a:srgbClr>
            </a:outerShdw>
          </a:effectLst>
        </p:spPr>
        <p:txBody>
          <a:bodyPr anchorCtr="0" anchor="t" bIns="91425" lIns="91425" spcFirstLastPara="1" rIns="91425" wrap="square" tIns="91425">
            <a:noAutofit/>
          </a:bodyPr>
          <a:lstStyle>
            <a:lvl1pPr lvl="0" rtl="0">
              <a:spcBef>
                <a:spcPts val="0"/>
              </a:spcBef>
              <a:spcAft>
                <a:spcPts val="0"/>
              </a:spcAft>
              <a:buClr>
                <a:schemeClr val="lt2"/>
              </a:buClr>
              <a:buSzPts val="2500"/>
              <a:buNone/>
              <a:defRPr sz="3000"/>
            </a:lvl1pPr>
            <a:lvl2pPr lvl="1" rtl="0" algn="ctr">
              <a:spcBef>
                <a:spcPts val="0"/>
              </a:spcBef>
              <a:spcAft>
                <a:spcPts val="0"/>
              </a:spcAft>
              <a:buClr>
                <a:schemeClr val="lt2"/>
              </a:buClr>
              <a:buSzPts val="2500"/>
              <a:buNone/>
              <a:defRPr sz="2500">
                <a:solidFill>
                  <a:schemeClr val="lt2"/>
                </a:solidFill>
              </a:defRPr>
            </a:lvl2pPr>
            <a:lvl3pPr lvl="2" rtl="0" algn="ctr">
              <a:spcBef>
                <a:spcPts val="0"/>
              </a:spcBef>
              <a:spcAft>
                <a:spcPts val="0"/>
              </a:spcAft>
              <a:buClr>
                <a:schemeClr val="lt2"/>
              </a:buClr>
              <a:buSzPts val="2500"/>
              <a:buNone/>
              <a:defRPr sz="2500">
                <a:solidFill>
                  <a:schemeClr val="lt2"/>
                </a:solidFill>
              </a:defRPr>
            </a:lvl3pPr>
            <a:lvl4pPr lvl="3" rtl="0" algn="ctr">
              <a:spcBef>
                <a:spcPts val="0"/>
              </a:spcBef>
              <a:spcAft>
                <a:spcPts val="0"/>
              </a:spcAft>
              <a:buClr>
                <a:schemeClr val="lt2"/>
              </a:buClr>
              <a:buSzPts val="2500"/>
              <a:buNone/>
              <a:defRPr sz="2500">
                <a:solidFill>
                  <a:schemeClr val="lt2"/>
                </a:solidFill>
              </a:defRPr>
            </a:lvl4pPr>
            <a:lvl5pPr lvl="4" rtl="0" algn="ctr">
              <a:spcBef>
                <a:spcPts val="0"/>
              </a:spcBef>
              <a:spcAft>
                <a:spcPts val="0"/>
              </a:spcAft>
              <a:buClr>
                <a:schemeClr val="lt2"/>
              </a:buClr>
              <a:buSzPts val="2500"/>
              <a:buNone/>
              <a:defRPr sz="2500">
                <a:solidFill>
                  <a:schemeClr val="lt2"/>
                </a:solidFill>
              </a:defRPr>
            </a:lvl5pPr>
            <a:lvl6pPr lvl="5" rtl="0" algn="ctr">
              <a:spcBef>
                <a:spcPts val="0"/>
              </a:spcBef>
              <a:spcAft>
                <a:spcPts val="0"/>
              </a:spcAft>
              <a:buClr>
                <a:schemeClr val="lt2"/>
              </a:buClr>
              <a:buSzPts val="2500"/>
              <a:buNone/>
              <a:defRPr sz="2500">
                <a:solidFill>
                  <a:schemeClr val="lt2"/>
                </a:solidFill>
              </a:defRPr>
            </a:lvl6pPr>
            <a:lvl7pPr lvl="6" rtl="0" algn="ctr">
              <a:spcBef>
                <a:spcPts val="0"/>
              </a:spcBef>
              <a:spcAft>
                <a:spcPts val="0"/>
              </a:spcAft>
              <a:buClr>
                <a:schemeClr val="lt2"/>
              </a:buClr>
              <a:buSzPts val="2500"/>
              <a:buNone/>
              <a:defRPr sz="2500">
                <a:solidFill>
                  <a:schemeClr val="lt2"/>
                </a:solidFill>
              </a:defRPr>
            </a:lvl7pPr>
            <a:lvl8pPr lvl="7" rtl="0" algn="ctr">
              <a:spcBef>
                <a:spcPts val="0"/>
              </a:spcBef>
              <a:spcAft>
                <a:spcPts val="0"/>
              </a:spcAft>
              <a:buClr>
                <a:schemeClr val="lt2"/>
              </a:buClr>
              <a:buSzPts val="2500"/>
              <a:buNone/>
              <a:defRPr sz="2500">
                <a:solidFill>
                  <a:schemeClr val="lt2"/>
                </a:solidFill>
              </a:defRPr>
            </a:lvl8pPr>
            <a:lvl9pPr lvl="8" rtl="0" algn="ctr">
              <a:spcBef>
                <a:spcPts val="0"/>
              </a:spcBef>
              <a:spcAft>
                <a:spcPts val="0"/>
              </a:spcAft>
              <a:buClr>
                <a:schemeClr val="lt2"/>
              </a:buClr>
              <a:buSzPts val="2500"/>
              <a:buNone/>
              <a:defRPr sz="2500">
                <a:solidFill>
                  <a:schemeClr val="lt2"/>
                </a:solidFill>
              </a:defRPr>
            </a:lvl9pPr>
          </a:lstStyle>
          <a:p/>
        </p:txBody>
      </p:sp>
      <p:grpSp>
        <p:nvGrpSpPr>
          <p:cNvPr id="1831" name="Google Shape;1831;p25"/>
          <p:cNvGrpSpPr/>
          <p:nvPr/>
        </p:nvGrpSpPr>
        <p:grpSpPr>
          <a:xfrm>
            <a:off x="5130875" y="4865038"/>
            <a:ext cx="162000" cy="162013"/>
            <a:chOff x="5424775" y="4064488"/>
            <a:chExt cx="162000" cy="162013"/>
          </a:xfrm>
        </p:grpSpPr>
        <p:sp>
          <p:nvSpPr>
            <p:cNvPr id="1832" name="Google Shape;1832;p25"/>
            <p:cNvSpPr/>
            <p:nvPr/>
          </p:nvSpPr>
          <p:spPr>
            <a:xfrm>
              <a:off x="5424775" y="4064500"/>
              <a:ext cx="162000" cy="162000"/>
            </a:xfrm>
            <a:prstGeom prst="ellipse">
              <a:avLst/>
            </a:prstGeom>
            <a:solidFill>
              <a:schemeClr val="dk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3" name="Google Shape;1833;p25"/>
            <p:cNvSpPr/>
            <p:nvPr/>
          </p:nvSpPr>
          <p:spPr>
            <a:xfrm>
              <a:off x="5424775" y="4064488"/>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34" name="Google Shape;1834;p25"/>
          <p:cNvGrpSpPr/>
          <p:nvPr/>
        </p:nvGrpSpPr>
        <p:grpSpPr>
          <a:xfrm rot="3462222">
            <a:off x="-348909" y="4339154"/>
            <a:ext cx="1152380" cy="874041"/>
            <a:chOff x="7425025" y="-24687"/>
            <a:chExt cx="1152375" cy="874038"/>
          </a:xfrm>
        </p:grpSpPr>
        <p:grpSp>
          <p:nvGrpSpPr>
            <p:cNvPr id="1835" name="Google Shape;1835;p25"/>
            <p:cNvGrpSpPr/>
            <p:nvPr/>
          </p:nvGrpSpPr>
          <p:grpSpPr>
            <a:xfrm>
              <a:off x="7425025" y="-24675"/>
              <a:ext cx="1152375" cy="874025"/>
              <a:chOff x="7425025" y="-24675"/>
              <a:chExt cx="1152375" cy="874025"/>
            </a:xfrm>
          </p:grpSpPr>
          <p:sp>
            <p:nvSpPr>
              <p:cNvPr id="1836" name="Google Shape;1836;p25"/>
              <p:cNvSpPr/>
              <p:nvPr/>
            </p:nvSpPr>
            <p:spPr>
              <a:xfrm>
                <a:off x="7524950" y="54375"/>
                <a:ext cx="977950" cy="697125"/>
              </a:xfrm>
              <a:custGeom>
                <a:rect b="b" l="l" r="r" t="t"/>
                <a:pathLst>
                  <a:path extrusionOk="0" h="27885" w="39118">
                    <a:moveTo>
                      <a:pt x="0" y="0"/>
                    </a:moveTo>
                    <a:lnTo>
                      <a:pt x="394" y="26998"/>
                    </a:lnTo>
                    <a:lnTo>
                      <a:pt x="30545" y="27885"/>
                    </a:lnTo>
                    <a:lnTo>
                      <a:pt x="39118" y="1478"/>
                    </a:lnTo>
                    <a:close/>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837" name="Google Shape;1837;p25"/>
              <p:cNvSpPr/>
              <p:nvPr/>
            </p:nvSpPr>
            <p:spPr>
              <a:xfrm>
                <a:off x="7425025" y="633050"/>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8" name="Google Shape;1838;p25"/>
              <p:cNvSpPr/>
              <p:nvPr/>
            </p:nvSpPr>
            <p:spPr>
              <a:xfrm>
                <a:off x="8361100" y="12275"/>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9" name="Google Shape;1839;p25"/>
              <p:cNvSpPr/>
              <p:nvPr/>
            </p:nvSpPr>
            <p:spPr>
              <a:xfrm>
                <a:off x="7425025" y="-246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0" name="Google Shape;1840;p25"/>
              <p:cNvSpPr/>
              <p:nvPr/>
            </p:nvSpPr>
            <p:spPr>
              <a:xfrm>
                <a:off x="820792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41" name="Google Shape;1841;p25"/>
            <p:cNvGrpSpPr/>
            <p:nvPr/>
          </p:nvGrpSpPr>
          <p:grpSpPr>
            <a:xfrm>
              <a:off x="7425025" y="-24687"/>
              <a:ext cx="1152375" cy="874025"/>
              <a:chOff x="7425025" y="-24675"/>
              <a:chExt cx="1152375" cy="874025"/>
            </a:xfrm>
          </p:grpSpPr>
          <p:sp>
            <p:nvSpPr>
              <p:cNvPr id="1842" name="Google Shape;1842;p25"/>
              <p:cNvSpPr/>
              <p:nvPr/>
            </p:nvSpPr>
            <p:spPr>
              <a:xfrm>
                <a:off x="7524950" y="54375"/>
                <a:ext cx="977950" cy="697125"/>
              </a:xfrm>
              <a:custGeom>
                <a:rect b="b" l="l" r="r" t="t"/>
                <a:pathLst>
                  <a:path extrusionOk="0" h="27885" w="39118">
                    <a:moveTo>
                      <a:pt x="0" y="0"/>
                    </a:moveTo>
                    <a:lnTo>
                      <a:pt x="394" y="26998"/>
                    </a:lnTo>
                    <a:lnTo>
                      <a:pt x="30545" y="27885"/>
                    </a:lnTo>
                    <a:lnTo>
                      <a:pt x="39118" y="1478"/>
                    </a:lnTo>
                    <a:close/>
                  </a:path>
                </a:pathLst>
              </a:custGeom>
              <a:noFill/>
              <a:ln cap="flat" cmpd="sng" w="28575">
                <a:solidFill>
                  <a:schemeClr val="dk1"/>
                </a:solidFill>
                <a:prstDash val="solid"/>
                <a:round/>
                <a:headEnd len="med" w="med" type="none"/>
                <a:tailEnd len="med" w="med" type="none"/>
              </a:ln>
            </p:spPr>
          </p:sp>
          <p:sp>
            <p:nvSpPr>
              <p:cNvPr id="1843" name="Google Shape;1843;p25"/>
              <p:cNvSpPr/>
              <p:nvPr/>
            </p:nvSpPr>
            <p:spPr>
              <a:xfrm>
                <a:off x="7425025" y="6330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4" name="Google Shape;1844;p25"/>
              <p:cNvSpPr/>
              <p:nvPr/>
            </p:nvSpPr>
            <p:spPr>
              <a:xfrm>
                <a:off x="8361100" y="12275"/>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5" name="Google Shape;1845;p25"/>
              <p:cNvSpPr/>
              <p:nvPr/>
            </p:nvSpPr>
            <p:spPr>
              <a:xfrm>
                <a:off x="7425025" y="-246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p25"/>
              <p:cNvSpPr/>
              <p:nvPr/>
            </p:nvSpPr>
            <p:spPr>
              <a:xfrm>
                <a:off x="820792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847" name="Google Shape;1847;p25"/>
          <p:cNvGrpSpPr/>
          <p:nvPr/>
        </p:nvGrpSpPr>
        <p:grpSpPr>
          <a:xfrm rot="-6998025">
            <a:off x="7358967" y="-114906"/>
            <a:ext cx="1797673" cy="2229072"/>
            <a:chOff x="6065825" y="2251050"/>
            <a:chExt cx="2295275" cy="2846088"/>
          </a:xfrm>
        </p:grpSpPr>
        <p:grpSp>
          <p:nvGrpSpPr>
            <p:cNvPr id="1848" name="Google Shape;1848;p25"/>
            <p:cNvGrpSpPr/>
            <p:nvPr/>
          </p:nvGrpSpPr>
          <p:grpSpPr>
            <a:xfrm>
              <a:off x="6065825" y="2251063"/>
              <a:ext cx="2295275" cy="2846075"/>
              <a:chOff x="1673050" y="1809050"/>
              <a:chExt cx="2295275" cy="2846075"/>
            </a:xfrm>
          </p:grpSpPr>
          <p:sp>
            <p:nvSpPr>
              <p:cNvPr id="1849" name="Google Shape;1849;p25"/>
              <p:cNvSpPr/>
              <p:nvPr/>
            </p:nvSpPr>
            <p:spPr>
              <a:xfrm>
                <a:off x="1742275" y="1848400"/>
                <a:ext cx="2150725" cy="2735300"/>
              </a:xfrm>
              <a:custGeom>
                <a:rect b="b" l="l" r="r" t="t"/>
                <a:pathLst>
                  <a:path extrusionOk="0" h="109412" w="86029">
                    <a:moveTo>
                      <a:pt x="81004" y="0"/>
                    </a:moveTo>
                    <a:lnTo>
                      <a:pt x="79526" y="16554"/>
                    </a:lnTo>
                    <a:lnTo>
                      <a:pt x="86029" y="45444"/>
                    </a:lnTo>
                    <a:lnTo>
                      <a:pt x="82876" y="73860"/>
                    </a:lnTo>
                    <a:lnTo>
                      <a:pt x="73022" y="86119"/>
                    </a:lnTo>
                    <a:lnTo>
                      <a:pt x="42181" y="78138"/>
                    </a:lnTo>
                    <a:lnTo>
                      <a:pt x="29167" y="70846"/>
                    </a:lnTo>
                    <a:lnTo>
                      <a:pt x="17145" y="65033"/>
                    </a:lnTo>
                    <a:lnTo>
                      <a:pt x="0" y="73309"/>
                    </a:lnTo>
                    <a:lnTo>
                      <a:pt x="32123" y="109412"/>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850" name="Google Shape;1850;p25"/>
              <p:cNvSpPr/>
              <p:nvPr/>
            </p:nvSpPr>
            <p:spPr>
              <a:xfrm>
                <a:off x="2174700" y="3286000"/>
                <a:ext cx="9850" cy="192125"/>
              </a:xfrm>
              <a:custGeom>
                <a:rect b="b" l="l" r="r" t="t"/>
                <a:pathLst>
                  <a:path extrusionOk="0" h="7685" w="394">
                    <a:moveTo>
                      <a:pt x="394" y="0"/>
                    </a:moveTo>
                    <a:lnTo>
                      <a:pt x="0" y="7685"/>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851" name="Google Shape;1851;p25"/>
              <p:cNvSpPr/>
              <p:nvPr/>
            </p:nvSpPr>
            <p:spPr>
              <a:xfrm>
                <a:off x="3806325" y="29067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2" name="Google Shape;1852;p25"/>
              <p:cNvSpPr/>
              <p:nvPr/>
            </p:nvSpPr>
            <p:spPr>
              <a:xfrm>
                <a:off x="2407125" y="3557050"/>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3" name="Google Shape;1853;p25"/>
              <p:cNvSpPr/>
              <p:nvPr/>
            </p:nvSpPr>
            <p:spPr>
              <a:xfrm>
                <a:off x="1673050" y="36161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4" name="Google Shape;1854;p25"/>
              <p:cNvSpPr/>
              <p:nvPr/>
            </p:nvSpPr>
            <p:spPr>
              <a:xfrm>
                <a:off x="3487225" y="39303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5" name="Google Shape;1855;p25"/>
              <p:cNvSpPr/>
              <p:nvPr/>
            </p:nvSpPr>
            <p:spPr>
              <a:xfrm>
                <a:off x="3745300" y="36224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6" name="Google Shape;1856;p25"/>
              <p:cNvSpPr/>
              <p:nvPr/>
            </p:nvSpPr>
            <p:spPr>
              <a:xfrm>
                <a:off x="3668950" y="22130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25"/>
              <p:cNvSpPr/>
              <p:nvPr/>
            </p:nvSpPr>
            <p:spPr>
              <a:xfrm>
                <a:off x="3708350" y="18090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8" name="Google Shape;1858;p25"/>
              <p:cNvSpPr/>
              <p:nvPr/>
            </p:nvSpPr>
            <p:spPr>
              <a:xfrm>
                <a:off x="2737800" y="37304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9" name="Google Shape;1859;p25"/>
              <p:cNvSpPr/>
              <p:nvPr/>
            </p:nvSpPr>
            <p:spPr>
              <a:xfrm>
                <a:off x="2119325" y="31958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0" name="Google Shape;1860;p25"/>
              <p:cNvSpPr/>
              <p:nvPr/>
            </p:nvSpPr>
            <p:spPr>
              <a:xfrm>
                <a:off x="2117050" y="34201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p25"/>
              <p:cNvSpPr/>
              <p:nvPr/>
            </p:nvSpPr>
            <p:spPr>
              <a:xfrm>
                <a:off x="2451450" y="44931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25"/>
              <p:cNvSpPr/>
              <p:nvPr/>
            </p:nvSpPr>
            <p:spPr>
              <a:xfrm>
                <a:off x="3181200" y="38635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63" name="Google Shape;1863;p25"/>
            <p:cNvGrpSpPr/>
            <p:nvPr/>
          </p:nvGrpSpPr>
          <p:grpSpPr>
            <a:xfrm>
              <a:off x="6065825" y="2251050"/>
              <a:ext cx="2295275" cy="2846075"/>
              <a:chOff x="1673050" y="1809050"/>
              <a:chExt cx="2295275" cy="2846075"/>
            </a:xfrm>
          </p:grpSpPr>
          <p:sp>
            <p:nvSpPr>
              <p:cNvPr id="1864" name="Google Shape;1864;p25"/>
              <p:cNvSpPr/>
              <p:nvPr/>
            </p:nvSpPr>
            <p:spPr>
              <a:xfrm>
                <a:off x="1742275" y="1848400"/>
                <a:ext cx="2150725" cy="2735300"/>
              </a:xfrm>
              <a:custGeom>
                <a:rect b="b" l="l" r="r" t="t"/>
                <a:pathLst>
                  <a:path extrusionOk="0" h="109412" w="86029">
                    <a:moveTo>
                      <a:pt x="81004" y="0"/>
                    </a:moveTo>
                    <a:lnTo>
                      <a:pt x="79526" y="16554"/>
                    </a:lnTo>
                    <a:lnTo>
                      <a:pt x="86029" y="45444"/>
                    </a:lnTo>
                    <a:lnTo>
                      <a:pt x="82876" y="73860"/>
                    </a:lnTo>
                    <a:lnTo>
                      <a:pt x="73022" y="86119"/>
                    </a:lnTo>
                    <a:lnTo>
                      <a:pt x="42181" y="78138"/>
                    </a:lnTo>
                    <a:lnTo>
                      <a:pt x="29167" y="70846"/>
                    </a:lnTo>
                    <a:lnTo>
                      <a:pt x="17145" y="65033"/>
                    </a:lnTo>
                    <a:lnTo>
                      <a:pt x="0" y="73309"/>
                    </a:lnTo>
                    <a:lnTo>
                      <a:pt x="32123" y="109412"/>
                    </a:lnTo>
                  </a:path>
                </a:pathLst>
              </a:custGeom>
              <a:noFill/>
              <a:ln cap="flat" cmpd="sng" w="28575">
                <a:solidFill>
                  <a:schemeClr val="dk1"/>
                </a:solidFill>
                <a:prstDash val="solid"/>
                <a:round/>
                <a:headEnd len="med" w="med" type="none"/>
                <a:tailEnd len="med" w="med" type="none"/>
              </a:ln>
            </p:spPr>
          </p:sp>
          <p:sp>
            <p:nvSpPr>
              <p:cNvPr id="1865" name="Google Shape;1865;p25"/>
              <p:cNvSpPr/>
              <p:nvPr/>
            </p:nvSpPr>
            <p:spPr>
              <a:xfrm>
                <a:off x="2174700" y="3286000"/>
                <a:ext cx="9850" cy="192125"/>
              </a:xfrm>
              <a:custGeom>
                <a:rect b="b" l="l" r="r" t="t"/>
                <a:pathLst>
                  <a:path extrusionOk="0" h="7685" w="394">
                    <a:moveTo>
                      <a:pt x="394" y="0"/>
                    </a:moveTo>
                    <a:lnTo>
                      <a:pt x="0" y="7685"/>
                    </a:lnTo>
                  </a:path>
                </a:pathLst>
              </a:custGeom>
              <a:noFill/>
              <a:ln cap="flat" cmpd="sng" w="28575">
                <a:solidFill>
                  <a:schemeClr val="dk1"/>
                </a:solidFill>
                <a:prstDash val="solid"/>
                <a:round/>
                <a:headEnd len="med" w="med" type="none"/>
                <a:tailEnd len="med" w="med" type="none"/>
              </a:ln>
            </p:spPr>
          </p:sp>
          <p:sp>
            <p:nvSpPr>
              <p:cNvPr id="1866" name="Google Shape;1866;p25"/>
              <p:cNvSpPr/>
              <p:nvPr/>
            </p:nvSpPr>
            <p:spPr>
              <a:xfrm>
                <a:off x="3806325" y="29067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7" name="Google Shape;1867;p25"/>
              <p:cNvSpPr/>
              <p:nvPr/>
            </p:nvSpPr>
            <p:spPr>
              <a:xfrm>
                <a:off x="2407125" y="3557050"/>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p25"/>
              <p:cNvSpPr/>
              <p:nvPr/>
            </p:nvSpPr>
            <p:spPr>
              <a:xfrm>
                <a:off x="1673050" y="36161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9" name="Google Shape;1869;p25"/>
              <p:cNvSpPr/>
              <p:nvPr/>
            </p:nvSpPr>
            <p:spPr>
              <a:xfrm>
                <a:off x="3487225" y="39303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0" name="Google Shape;1870;p25"/>
              <p:cNvSpPr/>
              <p:nvPr/>
            </p:nvSpPr>
            <p:spPr>
              <a:xfrm>
                <a:off x="3745300" y="36224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1" name="Google Shape;1871;p25"/>
              <p:cNvSpPr/>
              <p:nvPr/>
            </p:nvSpPr>
            <p:spPr>
              <a:xfrm>
                <a:off x="3668950" y="22130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2" name="Google Shape;1872;p25"/>
              <p:cNvSpPr/>
              <p:nvPr/>
            </p:nvSpPr>
            <p:spPr>
              <a:xfrm>
                <a:off x="3708350" y="18090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25"/>
              <p:cNvSpPr/>
              <p:nvPr/>
            </p:nvSpPr>
            <p:spPr>
              <a:xfrm>
                <a:off x="2737800" y="37304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p25"/>
              <p:cNvSpPr/>
              <p:nvPr/>
            </p:nvSpPr>
            <p:spPr>
              <a:xfrm>
                <a:off x="2119325" y="31958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5" name="Google Shape;1875;p25"/>
              <p:cNvSpPr/>
              <p:nvPr/>
            </p:nvSpPr>
            <p:spPr>
              <a:xfrm>
                <a:off x="2117050" y="34201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p25"/>
              <p:cNvSpPr/>
              <p:nvPr/>
            </p:nvSpPr>
            <p:spPr>
              <a:xfrm>
                <a:off x="2451450" y="44931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25"/>
              <p:cNvSpPr/>
              <p:nvPr/>
            </p:nvSpPr>
            <p:spPr>
              <a:xfrm>
                <a:off x="3181200" y="38635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878" name="Google Shape;1878;p25"/>
          <p:cNvGrpSpPr/>
          <p:nvPr/>
        </p:nvGrpSpPr>
        <p:grpSpPr>
          <a:xfrm rot="4188325">
            <a:off x="-210391" y="-1114"/>
            <a:ext cx="1525608" cy="1085208"/>
            <a:chOff x="3536500" y="69738"/>
            <a:chExt cx="1525650" cy="1085238"/>
          </a:xfrm>
        </p:grpSpPr>
        <p:grpSp>
          <p:nvGrpSpPr>
            <p:cNvPr id="1879" name="Google Shape;1879;p25"/>
            <p:cNvGrpSpPr/>
            <p:nvPr/>
          </p:nvGrpSpPr>
          <p:grpSpPr>
            <a:xfrm>
              <a:off x="3536500" y="69750"/>
              <a:ext cx="1525650" cy="1085225"/>
              <a:chOff x="3536500" y="69750"/>
              <a:chExt cx="1525650" cy="1085225"/>
            </a:xfrm>
          </p:grpSpPr>
          <p:sp>
            <p:nvSpPr>
              <p:cNvPr id="1880" name="Google Shape;1880;p25"/>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881" name="Google Shape;1881;p25"/>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882" name="Google Shape;1882;p25"/>
              <p:cNvSpPr/>
              <p:nvPr/>
            </p:nvSpPr>
            <p:spPr>
              <a:xfrm>
                <a:off x="4837150" y="929975"/>
                <a:ext cx="225000" cy="225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3" name="Google Shape;1883;p25"/>
              <p:cNvSpPr/>
              <p:nvPr/>
            </p:nvSpPr>
            <p:spPr>
              <a:xfrm>
                <a:off x="4403600" y="9299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4" name="Google Shape;1884;p25"/>
              <p:cNvSpPr/>
              <p:nvPr/>
            </p:nvSpPr>
            <p:spPr>
              <a:xfrm>
                <a:off x="3896150" y="4225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5" name="Google Shape;1885;p25"/>
              <p:cNvSpPr/>
              <p:nvPr/>
            </p:nvSpPr>
            <p:spPr>
              <a:xfrm>
                <a:off x="414247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6" name="Google Shape;1886;p25"/>
              <p:cNvSpPr/>
              <p:nvPr/>
            </p:nvSpPr>
            <p:spPr>
              <a:xfrm>
                <a:off x="3536500" y="2175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7" name="Google Shape;1887;p25"/>
              <p:cNvSpPr/>
              <p:nvPr/>
            </p:nvSpPr>
            <p:spPr>
              <a:xfrm>
                <a:off x="3982375" y="697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88" name="Google Shape;1888;p25"/>
            <p:cNvGrpSpPr/>
            <p:nvPr/>
          </p:nvGrpSpPr>
          <p:grpSpPr>
            <a:xfrm>
              <a:off x="3536500" y="69738"/>
              <a:ext cx="1525650" cy="1085225"/>
              <a:chOff x="3536500" y="69750"/>
              <a:chExt cx="1525650" cy="1085225"/>
            </a:xfrm>
          </p:grpSpPr>
          <p:sp>
            <p:nvSpPr>
              <p:cNvPr id="1889" name="Google Shape;1889;p25"/>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p:spPr>
          </p:sp>
          <p:sp>
            <p:nvSpPr>
              <p:cNvPr id="1890" name="Google Shape;1890;p25"/>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p:spPr>
          </p:sp>
          <p:sp>
            <p:nvSpPr>
              <p:cNvPr id="1891" name="Google Shape;1891;p25"/>
              <p:cNvSpPr/>
              <p:nvPr/>
            </p:nvSpPr>
            <p:spPr>
              <a:xfrm>
                <a:off x="4837150" y="929975"/>
                <a:ext cx="225000" cy="225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p25"/>
              <p:cNvSpPr/>
              <p:nvPr/>
            </p:nvSpPr>
            <p:spPr>
              <a:xfrm>
                <a:off x="4403600" y="9299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25"/>
              <p:cNvSpPr/>
              <p:nvPr/>
            </p:nvSpPr>
            <p:spPr>
              <a:xfrm>
                <a:off x="3896150" y="4225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25"/>
              <p:cNvSpPr/>
              <p:nvPr/>
            </p:nvSpPr>
            <p:spPr>
              <a:xfrm>
                <a:off x="414247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25"/>
              <p:cNvSpPr/>
              <p:nvPr/>
            </p:nvSpPr>
            <p:spPr>
              <a:xfrm>
                <a:off x="3536500" y="2175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25"/>
              <p:cNvSpPr/>
              <p:nvPr/>
            </p:nvSpPr>
            <p:spPr>
              <a:xfrm>
                <a:off x="3982375" y="697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897" name="Google Shape;1897;p25"/>
          <p:cNvGrpSpPr/>
          <p:nvPr/>
        </p:nvGrpSpPr>
        <p:grpSpPr>
          <a:xfrm>
            <a:off x="3205625" y="98963"/>
            <a:ext cx="162000" cy="162013"/>
            <a:chOff x="5424775" y="4064488"/>
            <a:chExt cx="162000" cy="162013"/>
          </a:xfrm>
        </p:grpSpPr>
        <p:sp>
          <p:nvSpPr>
            <p:cNvPr id="1898" name="Google Shape;1898;p25"/>
            <p:cNvSpPr/>
            <p:nvPr/>
          </p:nvSpPr>
          <p:spPr>
            <a:xfrm>
              <a:off x="5424775" y="4064500"/>
              <a:ext cx="162000" cy="162000"/>
            </a:xfrm>
            <a:prstGeom prst="ellipse">
              <a:avLst/>
            </a:prstGeom>
            <a:solidFill>
              <a:schemeClr val="dk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25"/>
            <p:cNvSpPr/>
            <p:nvPr/>
          </p:nvSpPr>
          <p:spPr>
            <a:xfrm>
              <a:off x="5424775" y="4064488"/>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00" name="Google Shape;1900;p25"/>
          <p:cNvGrpSpPr/>
          <p:nvPr/>
        </p:nvGrpSpPr>
        <p:grpSpPr>
          <a:xfrm flipH="1" rot="852224">
            <a:off x="8447032" y="3686959"/>
            <a:ext cx="1483424" cy="1405392"/>
            <a:chOff x="-187100" y="291025"/>
            <a:chExt cx="1882050" cy="1783050"/>
          </a:xfrm>
        </p:grpSpPr>
        <p:grpSp>
          <p:nvGrpSpPr>
            <p:cNvPr id="1901" name="Google Shape;1901;p25"/>
            <p:cNvGrpSpPr/>
            <p:nvPr/>
          </p:nvGrpSpPr>
          <p:grpSpPr>
            <a:xfrm>
              <a:off x="-187100" y="291025"/>
              <a:ext cx="1882050" cy="1783050"/>
              <a:chOff x="-187100" y="291025"/>
              <a:chExt cx="1882050" cy="1783050"/>
            </a:xfrm>
          </p:grpSpPr>
          <p:sp>
            <p:nvSpPr>
              <p:cNvPr id="1902" name="Google Shape;1902;p25"/>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1903" name="Google Shape;1903;p25"/>
              <p:cNvSpPr/>
              <p:nvPr/>
            </p:nvSpPr>
            <p:spPr>
              <a:xfrm>
                <a:off x="1088900" y="8522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4" name="Google Shape;1904;p25"/>
              <p:cNvSpPr/>
              <p:nvPr/>
            </p:nvSpPr>
            <p:spPr>
              <a:xfrm>
                <a:off x="842575" y="165527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5" name="Google Shape;1905;p25"/>
              <p:cNvSpPr/>
              <p:nvPr/>
            </p:nvSpPr>
            <p:spPr>
              <a:xfrm>
                <a:off x="59275" y="194597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6" name="Google Shape;1906;p25"/>
              <p:cNvSpPr/>
              <p:nvPr/>
            </p:nvSpPr>
            <p:spPr>
              <a:xfrm>
                <a:off x="443575" y="51230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7" name="Google Shape;1907;p25"/>
              <p:cNvSpPr/>
              <p:nvPr/>
            </p:nvSpPr>
            <p:spPr>
              <a:xfrm>
                <a:off x="502675" y="173412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25"/>
              <p:cNvSpPr/>
              <p:nvPr/>
            </p:nvSpPr>
            <p:spPr>
              <a:xfrm>
                <a:off x="1566850" y="171935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09" name="Google Shape;1909;p25"/>
            <p:cNvGrpSpPr/>
            <p:nvPr/>
          </p:nvGrpSpPr>
          <p:grpSpPr>
            <a:xfrm>
              <a:off x="-187100" y="291025"/>
              <a:ext cx="1882050" cy="1783050"/>
              <a:chOff x="-187100" y="291025"/>
              <a:chExt cx="1882050" cy="1783050"/>
            </a:xfrm>
          </p:grpSpPr>
          <p:sp>
            <p:nvSpPr>
              <p:cNvPr id="1910" name="Google Shape;1910;p25"/>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p:spPr>
          </p:sp>
          <p:sp>
            <p:nvSpPr>
              <p:cNvPr id="1911" name="Google Shape;1911;p25"/>
              <p:cNvSpPr/>
              <p:nvPr/>
            </p:nvSpPr>
            <p:spPr>
              <a:xfrm>
                <a:off x="1088900" y="8522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2" name="Google Shape;1912;p25"/>
              <p:cNvSpPr/>
              <p:nvPr/>
            </p:nvSpPr>
            <p:spPr>
              <a:xfrm>
                <a:off x="842575" y="165527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3" name="Google Shape;1913;p25"/>
              <p:cNvSpPr/>
              <p:nvPr/>
            </p:nvSpPr>
            <p:spPr>
              <a:xfrm>
                <a:off x="59275" y="194597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4" name="Google Shape;1914;p25"/>
              <p:cNvSpPr/>
              <p:nvPr/>
            </p:nvSpPr>
            <p:spPr>
              <a:xfrm>
                <a:off x="443575" y="51230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5" name="Google Shape;1915;p25"/>
              <p:cNvSpPr/>
              <p:nvPr/>
            </p:nvSpPr>
            <p:spPr>
              <a:xfrm>
                <a:off x="502675" y="173412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6" name="Google Shape;1916;p25"/>
              <p:cNvSpPr/>
              <p:nvPr/>
            </p:nvSpPr>
            <p:spPr>
              <a:xfrm>
                <a:off x="1566850" y="171935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917" name="Google Shape;1917;p2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28">
    <p:bg>
      <p:bgPr>
        <a:blipFill>
          <a:blip r:embed="rId2">
            <a:alphaModFix/>
          </a:blip>
          <a:stretch>
            <a:fillRect/>
          </a:stretch>
        </a:blipFill>
      </p:bgPr>
    </p:bg>
    <p:spTree>
      <p:nvGrpSpPr>
        <p:cNvPr id="1918" name="Shape 1918"/>
        <p:cNvGrpSpPr/>
        <p:nvPr/>
      </p:nvGrpSpPr>
      <p:grpSpPr>
        <a:xfrm>
          <a:off x="0" y="0"/>
          <a:ext cx="0" cy="0"/>
          <a:chOff x="0" y="0"/>
          <a:chExt cx="0" cy="0"/>
        </a:xfrm>
      </p:grpSpPr>
      <p:grpSp>
        <p:nvGrpSpPr>
          <p:cNvPr id="1919" name="Google Shape;1919;p26"/>
          <p:cNvGrpSpPr/>
          <p:nvPr/>
        </p:nvGrpSpPr>
        <p:grpSpPr>
          <a:xfrm>
            <a:off x="8749325" y="4827963"/>
            <a:ext cx="162000" cy="162013"/>
            <a:chOff x="5424775" y="4064488"/>
            <a:chExt cx="162000" cy="162013"/>
          </a:xfrm>
        </p:grpSpPr>
        <p:sp>
          <p:nvSpPr>
            <p:cNvPr id="1920" name="Google Shape;1920;p26"/>
            <p:cNvSpPr/>
            <p:nvPr/>
          </p:nvSpPr>
          <p:spPr>
            <a:xfrm>
              <a:off x="5424775" y="4064500"/>
              <a:ext cx="162000" cy="162000"/>
            </a:xfrm>
            <a:prstGeom prst="ellipse">
              <a:avLst/>
            </a:prstGeom>
            <a:solidFill>
              <a:schemeClr val="dk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26"/>
            <p:cNvSpPr/>
            <p:nvPr/>
          </p:nvSpPr>
          <p:spPr>
            <a:xfrm>
              <a:off x="5424775" y="4064488"/>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22" name="Google Shape;1922;p26"/>
          <p:cNvGrpSpPr/>
          <p:nvPr/>
        </p:nvGrpSpPr>
        <p:grpSpPr>
          <a:xfrm rot="2986444">
            <a:off x="-161604" y="4663684"/>
            <a:ext cx="1152369" cy="874033"/>
            <a:chOff x="7425025" y="-24687"/>
            <a:chExt cx="1152375" cy="874038"/>
          </a:xfrm>
        </p:grpSpPr>
        <p:grpSp>
          <p:nvGrpSpPr>
            <p:cNvPr id="1923" name="Google Shape;1923;p26"/>
            <p:cNvGrpSpPr/>
            <p:nvPr/>
          </p:nvGrpSpPr>
          <p:grpSpPr>
            <a:xfrm>
              <a:off x="7425025" y="-24675"/>
              <a:ext cx="1152375" cy="874025"/>
              <a:chOff x="7425025" y="-24675"/>
              <a:chExt cx="1152375" cy="874025"/>
            </a:xfrm>
          </p:grpSpPr>
          <p:sp>
            <p:nvSpPr>
              <p:cNvPr id="1924" name="Google Shape;1924;p26"/>
              <p:cNvSpPr/>
              <p:nvPr/>
            </p:nvSpPr>
            <p:spPr>
              <a:xfrm>
                <a:off x="7524950" y="54375"/>
                <a:ext cx="977950" cy="697125"/>
              </a:xfrm>
              <a:custGeom>
                <a:rect b="b" l="l" r="r" t="t"/>
                <a:pathLst>
                  <a:path extrusionOk="0" h="27885" w="39118">
                    <a:moveTo>
                      <a:pt x="0" y="0"/>
                    </a:moveTo>
                    <a:lnTo>
                      <a:pt x="394" y="26998"/>
                    </a:lnTo>
                    <a:lnTo>
                      <a:pt x="30545" y="27885"/>
                    </a:lnTo>
                    <a:lnTo>
                      <a:pt x="39118" y="1478"/>
                    </a:lnTo>
                    <a:close/>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925" name="Google Shape;1925;p26"/>
              <p:cNvSpPr/>
              <p:nvPr/>
            </p:nvSpPr>
            <p:spPr>
              <a:xfrm>
                <a:off x="7425025" y="633050"/>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6" name="Google Shape;1926;p26"/>
              <p:cNvSpPr/>
              <p:nvPr/>
            </p:nvSpPr>
            <p:spPr>
              <a:xfrm>
                <a:off x="8361100" y="12275"/>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7" name="Google Shape;1927;p26"/>
              <p:cNvSpPr/>
              <p:nvPr/>
            </p:nvSpPr>
            <p:spPr>
              <a:xfrm>
                <a:off x="7425025" y="-246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8" name="Google Shape;1928;p26"/>
              <p:cNvSpPr/>
              <p:nvPr/>
            </p:nvSpPr>
            <p:spPr>
              <a:xfrm>
                <a:off x="820792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29" name="Google Shape;1929;p26"/>
            <p:cNvGrpSpPr/>
            <p:nvPr/>
          </p:nvGrpSpPr>
          <p:grpSpPr>
            <a:xfrm>
              <a:off x="7425025" y="-24687"/>
              <a:ext cx="1152375" cy="874025"/>
              <a:chOff x="7425025" y="-24675"/>
              <a:chExt cx="1152375" cy="874025"/>
            </a:xfrm>
          </p:grpSpPr>
          <p:sp>
            <p:nvSpPr>
              <p:cNvPr id="1930" name="Google Shape;1930;p26"/>
              <p:cNvSpPr/>
              <p:nvPr/>
            </p:nvSpPr>
            <p:spPr>
              <a:xfrm>
                <a:off x="7524950" y="54375"/>
                <a:ext cx="977950" cy="697125"/>
              </a:xfrm>
              <a:custGeom>
                <a:rect b="b" l="l" r="r" t="t"/>
                <a:pathLst>
                  <a:path extrusionOk="0" h="27885" w="39118">
                    <a:moveTo>
                      <a:pt x="0" y="0"/>
                    </a:moveTo>
                    <a:lnTo>
                      <a:pt x="394" y="26998"/>
                    </a:lnTo>
                    <a:lnTo>
                      <a:pt x="30545" y="27885"/>
                    </a:lnTo>
                    <a:lnTo>
                      <a:pt x="39118" y="1478"/>
                    </a:lnTo>
                    <a:close/>
                  </a:path>
                </a:pathLst>
              </a:custGeom>
              <a:noFill/>
              <a:ln cap="flat" cmpd="sng" w="28575">
                <a:solidFill>
                  <a:schemeClr val="dk1"/>
                </a:solidFill>
                <a:prstDash val="solid"/>
                <a:round/>
                <a:headEnd len="med" w="med" type="none"/>
                <a:tailEnd len="med" w="med" type="none"/>
              </a:ln>
            </p:spPr>
          </p:sp>
          <p:sp>
            <p:nvSpPr>
              <p:cNvPr id="1931" name="Google Shape;1931;p26"/>
              <p:cNvSpPr/>
              <p:nvPr/>
            </p:nvSpPr>
            <p:spPr>
              <a:xfrm>
                <a:off x="7425025" y="6330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2" name="Google Shape;1932;p26"/>
              <p:cNvSpPr/>
              <p:nvPr/>
            </p:nvSpPr>
            <p:spPr>
              <a:xfrm>
                <a:off x="8361100" y="12275"/>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3" name="Google Shape;1933;p26"/>
              <p:cNvSpPr/>
              <p:nvPr/>
            </p:nvSpPr>
            <p:spPr>
              <a:xfrm>
                <a:off x="7425025" y="-246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4" name="Google Shape;1934;p26"/>
              <p:cNvSpPr/>
              <p:nvPr/>
            </p:nvSpPr>
            <p:spPr>
              <a:xfrm>
                <a:off x="820792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935" name="Google Shape;1935;p26"/>
          <p:cNvGrpSpPr/>
          <p:nvPr/>
        </p:nvGrpSpPr>
        <p:grpSpPr>
          <a:xfrm rot="4804002">
            <a:off x="-133154" y="28888"/>
            <a:ext cx="1525636" cy="1085227"/>
            <a:chOff x="3536500" y="69738"/>
            <a:chExt cx="1525650" cy="1085238"/>
          </a:xfrm>
        </p:grpSpPr>
        <p:grpSp>
          <p:nvGrpSpPr>
            <p:cNvPr id="1936" name="Google Shape;1936;p26"/>
            <p:cNvGrpSpPr/>
            <p:nvPr/>
          </p:nvGrpSpPr>
          <p:grpSpPr>
            <a:xfrm>
              <a:off x="3536500" y="69750"/>
              <a:ext cx="1525650" cy="1085225"/>
              <a:chOff x="3536500" y="69750"/>
              <a:chExt cx="1525650" cy="1085225"/>
            </a:xfrm>
          </p:grpSpPr>
          <p:sp>
            <p:nvSpPr>
              <p:cNvPr id="1937" name="Google Shape;1937;p26"/>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938" name="Google Shape;1938;p26"/>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1939" name="Google Shape;1939;p26"/>
              <p:cNvSpPr/>
              <p:nvPr/>
            </p:nvSpPr>
            <p:spPr>
              <a:xfrm>
                <a:off x="4837150" y="929975"/>
                <a:ext cx="225000" cy="225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0" name="Google Shape;1940;p26"/>
              <p:cNvSpPr/>
              <p:nvPr/>
            </p:nvSpPr>
            <p:spPr>
              <a:xfrm>
                <a:off x="4403600" y="9299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1" name="Google Shape;1941;p26"/>
              <p:cNvSpPr/>
              <p:nvPr/>
            </p:nvSpPr>
            <p:spPr>
              <a:xfrm>
                <a:off x="3896150" y="4225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2" name="Google Shape;1942;p26"/>
              <p:cNvSpPr/>
              <p:nvPr/>
            </p:nvSpPr>
            <p:spPr>
              <a:xfrm>
                <a:off x="414247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p26"/>
              <p:cNvSpPr/>
              <p:nvPr/>
            </p:nvSpPr>
            <p:spPr>
              <a:xfrm>
                <a:off x="3536500" y="2175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4" name="Google Shape;1944;p26"/>
              <p:cNvSpPr/>
              <p:nvPr/>
            </p:nvSpPr>
            <p:spPr>
              <a:xfrm>
                <a:off x="3982375" y="697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45" name="Google Shape;1945;p26"/>
            <p:cNvGrpSpPr/>
            <p:nvPr/>
          </p:nvGrpSpPr>
          <p:grpSpPr>
            <a:xfrm>
              <a:off x="3536500" y="69738"/>
              <a:ext cx="1525650" cy="1085225"/>
              <a:chOff x="3536500" y="69750"/>
              <a:chExt cx="1525650" cy="1085225"/>
            </a:xfrm>
          </p:grpSpPr>
          <p:sp>
            <p:nvSpPr>
              <p:cNvPr id="1946" name="Google Shape;1946;p26"/>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p:spPr>
          </p:sp>
          <p:sp>
            <p:nvSpPr>
              <p:cNvPr id="1947" name="Google Shape;1947;p26"/>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p:spPr>
          </p:sp>
          <p:sp>
            <p:nvSpPr>
              <p:cNvPr id="1948" name="Google Shape;1948;p26"/>
              <p:cNvSpPr/>
              <p:nvPr/>
            </p:nvSpPr>
            <p:spPr>
              <a:xfrm>
                <a:off x="4837150" y="929975"/>
                <a:ext cx="225000" cy="225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9" name="Google Shape;1949;p26"/>
              <p:cNvSpPr/>
              <p:nvPr/>
            </p:nvSpPr>
            <p:spPr>
              <a:xfrm>
                <a:off x="4403600" y="9299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0" name="Google Shape;1950;p26"/>
              <p:cNvSpPr/>
              <p:nvPr/>
            </p:nvSpPr>
            <p:spPr>
              <a:xfrm>
                <a:off x="3896150" y="4225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1" name="Google Shape;1951;p26"/>
              <p:cNvSpPr/>
              <p:nvPr/>
            </p:nvSpPr>
            <p:spPr>
              <a:xfrm>
                <a:off x="414247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2" name="Google Shape;1952;p26"/>
              <p:cNvSpPr/>
              <p:nvPr/>
            </p:nvSpPr>
            <p:spPr>
              <a:xfrm>
                <a:off x="3536500" y="2175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3" name="Google Shape;1953;p26"/>
              <p:cNvSpPr/>
              <p:nvPr/>
            </p:nvSpPr>
            <p:spPr>
              <a:xfrm>
                <a:off x="3982375" y="697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954" name="Google Shape;1954;p26"/>
          <p:cNvGrpSpPr/>
          <p:nvPr/>
        </p:nvGrpSpPr>
        <p:grpSpPr>
          <a:xfrm rot="-5845410">
            <a:off x="7960617" y="-488296"/>
            <a:ext cx="477816" cy="2119586"/>
            <a:chOff x="7217125" y="3042925"/>
            <a:chExt cx="477825" cy="2119625"/>
          </a:xfrm>
        </p:grpSpPr>
        <p:grpSp>
          <p:nvGrpSpPr>
            <p:cNvPr id="1955" name="Google Shape;1955;p26"/>
            <p:cNvGrpSpPr/>
            <p:nvPr/>
          </p:nvGrpSpPr>
          <p:grpSpPr>
            <a:xfrm>
              <a:off x="7217125" y="3042925"/>
              <a:ext cx="477825" cy="2119625"/>
              <a:chOff x="7217125" y="3042925"/>
              <a:chExt cx="477825" cy="2119625"/>
            </a:xfrm>
          </p:grpSpPr>
          <p:sp>
            <p:nvSpPr>
              <p:cNvPr id="1956" name="Google Shape;1956;p26"/>
              <p:cNvSpPr/>
              <p:nvPr/>
            </p:nvSpPr>
            <p:spPr>
              <a:xfrm>
                <a:off x="7307175" y="3122875"/>
                <a:ext cx="320225" cy="2039675"/>
              </a:xfrm>
              <a:custGeom>
                <a:rect b="b" l="l" r="r" t="t"/>
                <a:pathLst>
                  <a:path extrusionOk="0" h="81587" w="12809">
                    <a:moveTo>
                      <a:pt x="1182" y="0"/>
                    </a:moveTo>
                    <a:lnTo>
                      <a:pt x="0" y="22860"/>
                    </a:lnTo>
                    <a:lnTo>
                      <a:pt x="12415" y="64048"/>
                    </a:lnTo>
                    <a:lnTo>
                      <a:pt x="12809" y="81587"/>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1957" name="Google Shape;1957;p26"/>
              <p:cNvSpPr/>
              <p:nvPr/>
            </p:nvSpPr>
            <p:spPr>
              <a:xfrm>
                <a:off x="7251600" y="30429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p26"/>
              <p:cNvSpPr/>
              <p:nvPr/>
            </p:nvSpPr>
            <p:spPr>
              <a:xfrm>
                <a:off x="7217125" y="3609500"/>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9" name="Google Shape;1959;p26"/>
              <p:cNvSpPr/>
              <p:nvPr/>
            </p:nvSpPr>
            <p:spPr>
              <a:xfrm>
                <a:off x="7517650" y="4594850"/>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60" name="Google Shape;1960;p26"/>
            <p:cNvGrpSpPr/>
            <p:nvPr/>
          </p:nvGrpSpPr>
          <p:grpSpPr>
            <a:xfrm>
              <a:off x="7217125" y="3042925"/>
              <a:ext cx="477825" cy="2119625"/>
              <a:chOff x="7217125" y="3042925"/>
              <a:chExt cx="477825" cy="2119625"/>
            </a:xfrm>
          </p:grpSpPr>
          <p:sp>
            <p:nvSpPr>
              <p:cNvPr id="1961" name="Google Shape;1961;p26"/>
              <p:cNvSpPr/>
              <p:nvPr/>
            </p:nvSpPr>
            <p:spPr>
              <a:xfrm>
                <a:off x="7307175" y="3122875"/>
                <a:ext cx="320225" cy="2039675"/>
              </a:xfrm>
              <a:custGeom>
                <a:rect b="b" l="l" r="r" t="t"/>
                <a:pathLst>
                  <a:path extrusionOk="0" h="81587" w="12809">
                    <a:moveTo>
                      <a:pt x="1182" y="0"/>
                    </a:moveTo>
                    <a:lnTo>
                      <a:pt x="0" y="22860"/>
                    </a:lnTo>
                    <a:lnTo>
                      <a:pt x="12415" y="64048"/>
                    </a:lnTo>
                    <a:lnTo>
                      <a:pt x="12809" y="81587"/>
                    </a:lnTo>
                  </a:path>
                </a:pathLst>
              </a:custGeom>
              <a:noFill/>
              <a:ln cap="flat" cmpd="sng" w="28575">
                <a:solidFill>
                  <a:schemeClr val="dk1"/>
                </a:solidFill>
                <a:prstDash val="solid"/>
                <a:round/>
                <a:headEnd len="med" w="med" type="none"/>
                <a:tailEnd len="med" w="med" type="none"/>
              </a:ln>
            </p:spPr>
          </p:sp>
          <p:sp>
            <p:nvSpPr>
              <p:cNvPr id="1962" name="Google Shape;1962;p26"/>
              <p:cNvSpPr/>
              <p:nvPr/>
            </p:nvSpPr>
            <p:spPr>
              <a:xfrm>
                <a:off x="7251600" y="30429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3" name="Google Shape;1963;p26"/>
              <p:cNvSpPr/>
              <p:nvPr/>
            </p:nvSpPr>
            <p:spPr>
              <a:xfrm>
                <a:off x="7217125" y="3609500"/>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4" name="Google Shape;1964;p26"/>
              <p:cNvSpPr/>
              <p:nvPr/>
            </p:nvSpPr>
            <p:spPr>
              <a:xfrm>
                <a:off x="7517650" y="4594850"/>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965" name="Google Shape;1965;p26"/>
          <p:cNvSpPr txBox="1"/>
          <p:nvPr>
            <p:ph type="ctrTitle"/>
          </p:nvPr>
        </p:nvSpPr>
        <p:spPr>
          <a:xfrm>
            <a:off x="851625" y="540650"/>
            <a:ext cx="7525500" cy="573300"/>
          </a:xfrm>
          <a:prstGeom prst="rect">
            <a:avLst/>
          </a:prstGeom>
          <a:effectLst>
            <a:outerShdw blurRad="28575" rotWithShape="0" algn="bl" dir="9480000" dist="28575">
              <a:srgbClr val="000000">
                <a:alpha val="74000"/>
              </a:srgbClr>
            </a:outerShdw>
          </a:effectLst>
        </p:spPr>
        <p:txBody>
          <a:bodyPr anchorCtr="0" anchor="t" bIns="91425" lIns="91425" spcFirstLastPara="1" rIns="91425" wrap="square" tIns="91425">
            <a:noAutofit/>
          </a:bodyPr>
          <a:lstStyle>
            <a:lvl1pPr lvl="0" rtl="0">
              <a:spcBef>
                <a:spcPts val="0"/>
              </a:spcBef>
              <a:spcAft>
                <a:spcPts val="0"/>
              </a:spcAft>
              <a:buClr>
                <a:schemeClr val="lt2"/>
              </a:buClr>
              <a:buSzPts val="2500"/>
              <a:buNone/>
              <a:defRPr sz="3000"/>
            </a:lvl1pPr>
            <a:lvl2pPr lvl="1" rtl="0" algn="ctr">
              <a:spcBef>
                <a:spcPts val="0"/>
              </a:spcBef>
              <a:spcAft>
                <a:spcPts val="0"/>
              </a:spcAft>
              <a:buClr>
                <a:schemeClr val="lt2"/>
              </a:buClr>
              <a:buSzPts val="2500"/>
              <a:buNone/>
              <a:defRPr sz="2500">
                <a:solidFill>
                  <a:schemeClr val="lt2"/>
                </a:solidFill>
              </a:defRPr>
            </a:lvl2pPr>
            <a:lvl3pPr lvl="2" rtl="0" algn="ctr">
              <a:spcBef>
                <a:spcPts val="0"/>
              </a:spcBef>
              <a:spcAft>
                <a:spcPts val="0"/>
              </a:spcAft>
              <a:buClr>
                <a:schemeClr val="lt2"/>
              </a:buClr>
              <a:buSzPts val="2500"/>
              <a:buNone/>
              <a:defRPr sz="2500">
                <a:solidFill>
                  <a:schemeClr val="lt2"/>
                </a:solidFill>
              </a:defRPr>
            </a:lvl3pPr>
            <a:lvl4pPr lvl="3" rtl="0" algn="ctr">
              <a:spcBef>
                <a:spcPts val="0"/>
              </a:spcBef>
              <a:spcAft>
                <a:spcPts val="0"/>
              </a:spcAft>
              <a:buClr>
                <a:schemeClr val="lt2"/>
              </a:buClr>
              <a:buSzPts val="2500"/>
              <a:buNone/>
              <a:defRPr sz="2500">
                <a:solidFill>
                  <a:schemeClr val="lt2"/>
                </a:solidFill>
              </a:defRPr>
            </a:lvl4pPr>
            <a:lvl5pPr lvl="4" rtl="0" algn="ctr">
              <a:spcBef>
                <a:spcPts val="0"/>
              </a:spcBef>
              <a:spcAft>
                <a:spcPts val="0"/>
              </a:spcAft>
              <a:buClr>
                <a:schemeClr val="lt2"/>
              </a:buClr>
              <a:buSzPts val="2500"/>
              <a:buNone/>
              <a:defRPr sz="2500">
                <a:solidFill>
                  <a:schemeClr val="lt2"/>
                </a:solidFill>
              </a:defRPr>
            </a:lvl5pPr>
            <a:lvl6pPr lvl="5" rtl="0" algn="ctr">
              <a:spcBef>
                <a:spcPts val="0"/>
              </a:spcBef>
              <a:spcAft>
                <a:spcPts val="0"/>
              </a:spcAft>
              <a:buClr>
                <a:schemeClr val="lt2"/>
              </a:buClr>
              <a:buSzPts val="2500"/>
              <a:buNone/>
              <a:defRPr sz="2500">
                <a:solidFill>
                  <a:schemeClr val="lt2"/>
                </a:solidFill>
              </a:defRPr>
            </a:lvl6pPr>
            <a:lvl7pPr lvl="6" rtl="0" algn="ctr">
              <a:spcBef>
                <a:spcPts val="0"/>
              </a:spcBef>
              <a:spcAft>
                <a:spcPts val="0"/>
              </a:spcAft>
              <a:buClr>
                <a:schemeClr val="lt2"/>
              </a:buClr>
              <a:buSzPts val="2500"/>
              <a:buNone/>
              <a:defRPr sz="2500">
                <a:solidFill>
                  <a:schemeClr val="lt2"/>
                </a:solidFill>
              </a:defRPr>
            </a:lvl7pPr>
            <a:lvl8pPr lvl="7" rtl="0" algn="ctr">
              <a:spcBef>
                <a:spcPts val="0"/>
              </a:spcBef>
              <a:spcAft>
                <a:spcPts val="0"/>
              </a:spcAft>
              <a:buClr>
                <a:schemeClr val="lt2"/>
              </a:buClr>
              <a:buSzPts val="2500"/>
              <a:buNone/>
              <a:defRPr sz="2500">
                <a:solidFill>
                  <a:schemeClr val="lt2"/>
                </a:solidFill>
              </a:defRPr>
            </a:lvl8pPr>
            <a:lvl9pPr lvl="8" rtl="0" algn="ctr">
              <a:spcBef>
                <a:spcPts val="0"/>
              </a:spcBef>
              <a:spcAft>
                <a:spcPts val="0"/>
              </a:spcAft>
              <a:buClr>
                <a:schemeClr val="lt2"/>
              </a:buClr>
              <a:buSzPts val="2500"/>
              <a:buNone/>
              <a:defRPr sz="2500">
                <a:solidFill>
                  <a:schemeClr val="lt2"/>
                </a:solidFill>
              </a:defRPr>
            </a:lvl9pPr>
          </a:lstStyle>
          <a:p/>
        </p:txBody>
      </p:sp>
      <p:sp>
        <p:nvSpPr>
          <p:cNvPr id="1966" name="Google Shape;1966;p2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CUSTOM_29">
    <p:bg>
      <p:bgPr>
        <a:blipFill>
          <a:blip r:embed="rId2">
            <a:alphaModFix/>
          </a:blip>
          <a:stretch>
            <a:fillRect/>
          </a:stretch>
        </a:blipFill>
      </p:bgPr>
    </p:bg>
    <p:spTree>
      <p:nvGrpSpPr>
        <p:cNvPr id="1967" name="Shape 1967"/>
        <p:cNvGrpSpPr/>
        <p:nvPr/>
      </p:nvGrpSpPr>
      <p:grpSpPr>
        <a:xfrm>
          <a:off x="0" y="0"/>
          <a:ext cx="0" cy="0"/>
          <a:chOff x="0" y="0"/>
          <a:chExt cx="0" cy="0"/>
        </a:xfrm>
      </p:grpSpPr>
      <p:sp>
        <p:nvSpPr>
          <p:cNvPr id="1968" name="Google Shape;1968;p27"/>
          <p:cNvSpPr txBox="1"/>
          <p:nvPr>
            <p:ph type="ctrTitle"/>
          </p:nvPr>
        </p:nvSpPr>
        <p:spPr>
          <a:xfrm>
            <a:off x="851625" y="540650"/>
            <a:ext cx="7525500" cy="573300"/>
          </a:xfrm>
          <a:prstGeom prst="rect">
            <a:avLst/>
          </a:prstGeom>
          <a:effectLst>
            <a:outerShdw blurRad="28575" rotWithShape="0" algn="bl" dir="9480000" dist="28575">
              <a:srgbClr val="000000">
                <a:alpha val="74000"/>
              </a:srgbClr>
            </a:outerShdw>
          </a:effectLst>
        </p:spPr>
        <p:txBody>
          <a:bodyPr anchorCtr="0" anchor="t" bIns="91425" lIns="91425" spcFirstLastPara="1" rIns="91425" wrap="square" tIns="91425">
            <a:noAutofit/>
          </a:bodyPr>
          <a:lstStyle>
            <a:lvl1pPr lvl="0" rtl="0">
              <a:spcBef>
                <a:spcPts val="0"/>
              </a:spcBef>
              <a:spcAft>
                <a:spcPts val="0"/>
              </a:spcAft>
              <a:buClr>
                <a:schemeClr val="lt2"/>
              </a:buClr>
              <a:buSzPts val="2500"/>
              <a:buNone/>
              <a:defRPr sz="3000"/>
            </a:lvl1pPr>
            <a:lvl2pPr lvl="1" rtl="0" algn="ctr">
              <a:spcBef>
                <a:spcPts val="0"/>
              </a:spcBef>
              <a:spcAft>
                <a:spcPts val="0"/>
              </a:spcAft>
              <a:buClr>
                <a:schemeClr val="lt2"/>
              </a:buClr>
              <a:buSzPts val="2500"/>
              <a:buNone/>
              <a:defRPr sz="2500">
                <a:solidFill>
                  <a:schemeClr val="lt2"/>
                </a:solidFill>
              </a:defRPr>
            </a:lvl2pPr>
            <a:lvl3pPr lvl="2" rtl="0" algn="ctr">
              <a:spcBef>
                <a:spcPts val="0"/>
              </a:spcBef>
              <a:spcAft>
                <a:spcPts val="0"/>
              </a:spcAft>
              <a:buClr>
                <a:schemeClr val="lt2"/>
              </a:buClr>
              <a:buSzPts val="2500"/>
              <a:buNone/>
              <a:defRPr sz="2500">
                <a:solidFill>
                  <a:schemeClr val="lt2"/>
                </a:solidFill>
              </a:defRPr>
            </a:lvl3pPr>
            <a:lvl4pPr lvl="3" rtl="0" algn="ctr">
              <a:spcBef>
                <a:spcPts val="0"/>
              </a:spcBef>
              <a:spcAft>
                <a:spcPts val="0"/>
              </a:spcAft>
              <a:buClr>
                <a:schemeClr val="lt2"/>
              </a:buClr>
              <a:buSzPts val="2500"/>
              <a:buNone/>
              <a:defRPr sz="2500">
                <a:solidFill>
                  <a:schemeClr val="lt2"/>
                </a:solidFill>
              </a:defRPr>
            </a:lvl4pPr>
            <a:lvl5pPr lvl="4" rtl="0" algn="ctr">
              <a:spcBef>
                <a:spcPts val="0"/>
              </a:spcBef>
              <a:spcAft>
                <a:spcPts val="0"/>
              </a:spcAft>
              <a:buClr>
                <a:schemeClr val="lt2"/>
              </a:buClr>
              <a:buSzPts val="2500"/>
              <a:buNone/>
              <a:defRPr sz="2500">
                <a:solidFill>
                  <a:schemeClr val="lt2"/>
                </a:solidFill>
              </a:defRPr>
            </a:lvl5pPr>
            <a:lvl6pPr lvl="5" rtl="0" algn="ctr">
              <a:spcBef>
                <a:spcPts val="0"/>
              </a:spcBef>
              <a:spcAft>
                <a:spcPts val="0"/>
              </a:spcAft>
              <a:buClr>
                <a:schemeClr val="lt2"/>
              </a:buClr>
              <a:buSzPts val="2500"/>
              <a:buNone/>
              <a:defRPr sz="2500">
                <a:solidFill>
                  <a:schemeClr val="lt2"/>
                </a:solidFill>
              </a:defRPr>
            </a:lvl6pPr>
            <a:lvl7pPr lvl="6" rtl="0" algn="ctr">
              <a:spcBef>
                <a:spcPts val="0"/>
              </a:spcBef>
              <a:spcAft>
                <a:spcPts val="0"/>
              </a:spcAft>
              <a:buClr>
                <a:schemeClr val="lt2"/>
              </a:buClr>
              <a:buSzPts val="2500"/>
              <a:buNone/>
              <a:defRPr sz="2500">
                <a:solidFill>
                  <a:schemeClr val="lt2"/>
                </a:solidFill>
              </a:defRPr>
            </a:lvl7pPr>
            <a:lvl8pPr lvl="7" rtl="0" algn="ctr">
              <a:spcBef>
                <a:spcPts val="0"/>
              </a:spcBef>
              <a:spcAft>
                <a:spcPts val="0"/>
              </a:spcAft>
              <a:buClr>
                <a:schemeClr val="lt2"/>
              </a:buClr>
              <a:buSzPts val="2500"/>
              <a:buNone/>
              <a:defRPr sz="2500">
                <a:solidFill>
                  <a:schemeClr val="lt2"/>
                </a:solidFill>
              </a:defRPr>
            </a:lvl8pPr>
            <a:lvl9pPr lvl="8" rtl="0" algn="ctr">
              <a:spcBef>
                <a:spcPts val="0"/>
              </a:spcBef>
              <a:spcAft>
                <a:spcPts val="0"/>
              </a:spcAft>
              <a:buClr>
                <a:schemeClr val="lt2"/>
              </a:buClr>
              <a:buSzPts val="2500"/>
              <a:buNone/>
              <a:defRPr sz="2500">
                <a:solidFill>
                  <a:schemeClr val="lt2"/>
                </a:solidFill>
              </a:defRPr>
            </a:lvl9pPr>
          </a:lstStyle>
          <a:p/>
        </p:txBody>
      </p:sp>
      <p:grpSp>
        <p:nvGrpSpPr>
          <p:cNvPr id="1969" name="Google Shape;1969;p27"/>
          <p:cNvGrpSpPr/>
          <p:nvPr/>
        </p:nvGrpSpPr>
        <p:grpSpPr>
          <a:xfrm rot="-4034716">
            <a:off x="-1152715" y="-145733"/>
            <a:ext cx="1882113" cy="1783110"/>
            <a:chOff x="-187100" y="291025"/>
            <a:chExt cx="1882050" cy="1783050"/>
          </a:xfrm>
        </p:grpSpPr>
        <p:grpSp>
          <p:nvGrpSpPr>
            <p:cNvPr id="1970" name="Google Shape;1970;p27"/>
            <p:cNvGrpSpPr/>
            <p:nvPr/>
          </p:nvGrpSpPr>
          <p:grpSpPr>
            <a:xfrm>
              <a:off x="-187100" y="291025"/>
              <a:ext cx="1882050" cy="1783050"/>
              <a:chOff x="-187100" y="291025"/>
              <a:chExt cx="1882050" cy="1783050"/>
            </a:xfrm>
          </p:grpSpPr>
          <p:sp>
            <p:nvSpPr>
              <p:cNvPr id="1971" name="Google Shape;1971;p27"/>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1972" name="Google Shape;1972;p27"/>
              <p:cNvSpPr/>
              <p:nvPr/>
            </p:nvSpPr>
            <p:spPr>
              <a:xfrm>
                <a:off x="1088900" y="8522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3" name="Google Shape;1973;p27"/>
              <p:cNvSpPr/>
              <p:nvPr/>
            </p:nvSpPr>
            <p:spPr>
              <a:xfrm>
                <a:off x="842575" y="165527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4" name="Google Shape;1974;p27"/>
              <p:cNvSpPr/>
              <p:nvPr/>
            </p:nvSpPr>
            <p:spPr>
              <a:xfrm>
                <a:off x="59275" y="194597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5" name="Google Shape;1975;p27"/>
              <p:cNvSpPr/>
              <p:nvPr/>
            </p:nvSpPr>
            <p:spPr>
              <a:xfrm>
                <a:off x="443575" y="51230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6" name="Google Shape;1976;p27"/>
              <p:cNvSpPr/>
              <p:nvPr/>
            </p:nvSpPr>
            <p:spPr>
              <a:xfrm>
                <a:off x="502675" y="173412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7" name="Google Shape;1977;p27"/>
              <p:cNvSpPr/>
              <p:nvPr/>
            </p:nvSpPr>
            <p:spPr>
              <a:xfrm>
                <a:off x="1566850" y="171935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78" name="Google Shape;1978;p27"/>
            <p:cNvGrpSpPr/>
            <p:nvPr/>
          </p:nvGrpSpPr>
          <p:grpSpPr>
            <a:xfrm>
              <a:off x="-187100" y="291025"/>
              <a:ext cx="1882050" cy="1783050"/>
              <a:chOff x="-187100" y="291025"/>
              <a:chExt cx="1882050" cy="1783050"/>
            </a:xfrm>
          </p:grpSpPr>
          <p:sp>
            <p:nvSpPr>
              <p:cNvPr id="1979" name="Google Shape;1979;p27"/>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p:spPr>
          </p:sp>
          <p:sp>
            <p:nvSpPr>
              <p:cNvPr id="1980" name="Google Shape;1980;p27"/>
              <p:cNvSpPr/>
              <p:nvPr/>
            </p:nvSpPr>
            <p:spPr>
              <a:xfrm>
                <a:off x="1088900" y="8522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1" name="Google Shape;1981;p27"/>
              <p:cNvSpPr/>
              <p:nvPr/>
            </p:nvSpPr>
            <p:spPr>
              <a:xfrm>
                <a:off x="842575" y="165527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2" name="Google Shape;1982;p27"/>
              <p:cNvSpPr/>
              <p:nvPr/>
            </p:nvSpPr>
            <p:spPr>
              <a:xfrm>
                <a:off x="59275" y="194597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3" name="Google Shape;1983;p27"/>
              <p:cNvSpPr/>
              <p:nvPr/>
            </p:nvSpPr>
            <p:spPr>
              <a:xfrm>
                <a:off x="443575" y="51230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4" name="Google Shape;1984;p27"/>
              <p:cNvSpPr/>
              <p:nvPr/>
            </p:nvSpPr>
            <p:spPr>
              <a:xfrm>
                <a:off x="502675" y="173412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5" name="Google Shape;1985;p27"/>
              <p:cNvSpPr/>
              <p:nvPr/>
            </p:nvSpPr>
            <p:spPr>
              <a:xfrm>
                <a:off x="1566850" y="171935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986" name="Google Shape;1986;p27"/>
          <p:cNvGrpSpPr/>
          <p:nvPr/>
        </p:nvGrpSpPr>
        <p:grpSpPr>
          <a:xfrm rot="-3826677">
            <a:off x="7161012" y="-1170477"/>
            <a:ext cx="1881921" cy="1963357"/>
            <a:chOff x="7044213" y="-108050"/>
            <a:chExt cx="2031588" cy="2119500"/>
          </a:xfrm>
        </p:grpSpPr>
        <p:sp>
          <p:nvSpPr>
            <p:cNvPr id="1987" name="Google Shape;1987;p27"/>
            <p:cNvSpPr/>
            <p:nvPr/>
          </p:nvSpPr>
          <p:spPr>
            <a:xfrm rot="10800000">
              <a:off x="7044213" y="10035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8" name="Google Shape;1988;p27"/>
            <p:cNvSpPr/>
            <p:nvPr/>
          </p:nvSpPr>
          <p:spPr>
            <a:xfrm rot="10800000">
              <a:off x="7132375" y="-69550"/>
              <a:ext cx="1912825" cy="1981700"/>
            </a:xfrm>
            <a:custGeom>
              <a:rect b="b" l="l" r="r" t="t"/>
              <a:pathLst>
                <a:path extrusionOk="0" h="79268" w="76513">
                  <a:moveTo>
                    <a:pt x="0" y="79268"/>
                  </a:moveTo>
                  <a:lnTo>
                    <a:pt x="75330" y="0"/>
                  </a:lnTo>
                  <a:lnTo>
                    <a:pt x="76513" y="68974"/>
                  </a:lnTo>
                  <a:lnTo>
                    <a:pt x="17786" y="60697"/>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1989" name="Google Shape;1989;p27"/>
            <p:cNvSpPr/>
            <p:nvPr/>
          </p:nvSpPr>
          <p:spPr>
            <a:xfrm rot="10800000">
              <a:off x="7044213" y="179515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0" name="Google Shape;1990;p27"/>
            <p:cNvSpPr/>
            <p:nvPr/>
          </p:nvSpPr>
          <p:spPr>
            <a:xfrm rot="10800000">
              <a:off x="8468038" y="28265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1" name="Google Shape;1991;p27"/>
            <p:cNvSpPr/>
            <p:nvPr/>
          </p:nvSpPr>
          <p:spPr>
            <a:xfrm rot="10800000">
              <a:off x="7132375" y="-108050"/>
              <a:ext cx="1943425" cy="2020200"/>
            </a:xfrm>
            <a:custGeom>
              <a:rect b="b" l="l" r="r" t="t"/>
              <a:pathLst>
                <a:path extrusionOk="0" h="80808" w="77737">
                  <a:moveTo>
                    <a:pt x="0" y="80808"/>
                  </a:moveTo>
                  <a:lnTo>
                    <a:pt x="76554" y="0"/>
                  </a:lnTo>
                  <a:lnTo>
                    <a:pt x="77737" y="68974"/>
                  </a:lnTo>
                  <a:lnTo>
                    <a:pt x="19010" y="60697"/>
                  </a:lnTo>
                </a:path>
              </a:pathLst>
            </a:custGeom>
            <a:noFill/>
            <a:ln cap="flat" cmpd="sng" w="28575">
              <a:solidFill>
                <a:schemeClr val="dk1"/>
              </a:solidFill>
              <a:prstDash val="solid"/>
              <a:round/>
              <a:headEnd len="med" w="med" type="none"/>
              <a:tailEnd len="med" w="med" type="none"/>
            </a:ln>
          </p:spPr>
        </p:sp>
        <p:sp>
          <p:nvSpPr>
            <p:cNvPr id="1992" name="Google Shape;1992;p27"/>
            <p:cNvSpPr/>
            <p:nvPr/>
          </p:nvSpPr>
          <p:spPr>
            <a:xfrm rot="10800000">
              <a:off x="7044213" y="1003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3" name="Google Shape;1993;p27"/>
            <p:cNvSpPr/>
            <p:nvPr/>
          </p:nvSpPr>
          <p:spPr>
            <a:xfrm rot="10800000">
              <a:off x="8468038" y="2826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94" name="Google Shape;1994;p27"/>
          <p:cNvGrpSpPr/>
          <p:nvPr/>
        </p:nvGrpSpPr>
        <p:grpSpPr>
          <a:xfrm rot="-5845410">
            <a:off x="7981317" y="3512204"/>
            <a:ext cx="477816" cy="2119586"/>
            <a:chOff x="7217125" y="3042925"/>
            <a:chExt cx="477825" cy="2119625"/>
          </a:xfrm>
        </p:grpSpPr>
        <p:grpSp>
          <p:nvGrpSpPr>
            <p:cNvPr id="1995" name="Google Shape;1995;p27"/>
            <p:cNvGrpSpPr/>
            <p:nvPr/>
          </p:nvGrpSpPr>
          <p:grpSpPr>
            <a:xfrm>
              <a:off x="7217125" y="3042925"/>
              <a:ext cx="477825" cy="2119625"/>
              <a:chOff x="7217125" y="3042925"/>
              <a:chExt cx="477825" cy="2119625"/>
            </a:xfrm>
          </p:grpSpPr>
          <p:sp>
            <p:nvSpPr>
              <p:cNvPr id="1996" name="Google Shape;1996;p27"/>
              <p:cNvSpPr/>
              <p:nvPr/>
            </p:nvSpPr>
            <p:spPr>
              <a:xfrm>
                <a:off x="7307175" y="3122875"/>
                <a:ext cx="320225" cy="2039675"/>
              </a:xfrm>
              <a:custGeom>
                <a:rect b="b" l="l" r="r" t="t"/>
                <a:pathLst>
                  <a:path extrusionOk="0" h="81587" w="12809">
                    <a:moveTo>
                      <a:pt x="1182" y="0"/>
                    </a:moveTo>
                    <a:lnTo>
                      <a:pt x="0" y="22860"/>
                    </a:lnTo>
                    <a:lnTo>
                      <a:pt x="12415" y="64048"/>
                    </a:lnTo>
                    <a:lnTo>
                      <a:pt x="12809" y="81587"/>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1997" name="Google Shape;1997;p27"/>
              <p:cNvSpPr/>
              <p:nvPr/>
            </p:nvSpPr>
            <p:spPr>
              <a:xfrm>
                <a:off x="7251600" y="30429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8" name="Google Shape;1998;p27"/>
              <p:cNvSpPr/>
              <p:nvPr/>
            </p:nvSpPr>
            <p:spPr>
              <a:xfrm>
                <a:off x="7217125" y="3609500"/>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9" name="Google Shape;1999;p27"/>
              <p:cNvSpPr/>
              <p:nvPr/>
            </p:nvSpPr>
            <p:spPr>
              <a:xfrm>
                <a:off x="7517650" y="4594850"/>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00" name="Google Shape;2000;p27"/>
            <p:cNvGrpSpPr/>
            <p:nvPr/>
          </p:nvGrpSpPr>
          <p:grpSpPr>
            <a:xfrm>
              <a:off x="7217125" y="3042925"/>
              <a:ext cx="477825" cy="2119625"/>
              <a:chOff x="7217125" y="3042925"/>
              <a:chExt cx="477825" cy="2119625"/>
            </a:xfrm>
          </p:grpSpPr>
          <p:sp>
            <p:nvSpPr>
              <p:cNvPr id="2001" name="Google Shape;2001;p27"/>
              <p:cNvSpPr/>
              <p:nvPr/>
            </p:nvSpPr>
            <p:spPr>
              <a:xfrm>
                <a:off x="7307175" y="3122875"/>
                <a:ext cx="320225" cy="2039675"/>
              </a:xfrm>
              <a:custGeom>
                <a:rect b="b" l="l" r="r" t="t"/>
                <a:pathLst>
                  <a:path extrusionOk="0" h="81587" w="12809">
                    <a:moveTo>
                      <a:pt x="1182" y="0"/>
                    </a:moveTo>
                    <a:lnTo>
                      <a:pt x="0" y="22860"/>
                    </a:lnTo>
                    <a:lnTo>
                      <a:pt x="12415" y="64048"/>
                    </a:lnTo>
                    <a:lnTo>
                      <a:pt x="12809" y="81587"/>
                    </a:lnTo>
                  </a:path>
                </a:pathLst>
              </a:custGeom>
              <a:noFill/>
              <a:ln cap="flat" cmpd="sng" w="28575">
                <a:solidFill>
                  <a:schemeClr val="dk1"/>
                </a:solidFill>
                <a:prstDash val="solid"/>
                <a:round/>
                <a:headEnd len="med" w="med" type="none"/>
                <a:tailEnd len="med" w="med" type="none"/>
              </a:ln>
            </p:spPr>
          </p:sp>
          <p:sp>
            <p:nvSpPr>
              <p:cNvPr id="2002" name="Google Shape;2002;p27"/>
              <p:cNvSpPr/>
              <p:nvPr/>
            </p:nvSpPr>
            <p:spPr>
              <a:xfrm>
                <a:off x="7251600" y="30429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3" name="Google Shape;2003;p27"/>
              <p:cNvSpPr/>
              <p:nvPr/>
            </p:nvSpPr>
            <p:spPr>
              <a:xfrm>
                <a:off x="7217125" y="3609500"/>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4" name="Google Shape;2004;p27"/>
              <p:cNvSpPr/>
              <p:nvPr/>
            </p:nvSpPr>
            <p:spPr>
              <a:xfrm>
                <a:off x="7517650" y="4594850"/>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005" name="Google Shape;2005;p27"/>
          <p:cNvGrpSpPr/>
          <p:nvPr/>
        </p:nvGrpSpPr>
        <p:grpSpPr>
          <a:xfrm rot="7440570">
            <a:off x="-885407" y="3920981"/>
            <a:ext cx="2295151" cy="2845933"/>
            <a:chOff x="6065825" y="2251050"/>
            <a:chExt cx="2295275" cy="2846088"/>
          </a:xfrm>
        </p:grpSpPr>
        <p:grpSp>
          <p:nvGrpSpPr>
            <p:cNvPr id="2006" name="Google Shape;2006;p27"/>
            <p:cNvGrpSpPr/>
            <p:nvPr/>
          </p:nvGrpSpPr>
          <p:grpSpPr>
            <a:xfrm>
              <a:off x="6065825" y="2251063"/>
              <a:ext cx="2295275" cy="2846075"/>
              <a:chOff x="1673050" y="1809050"/>
              <a:chExt cx="2295275" cy="2846075"/>
            </a:xfrm>
          </p:grpSpPr>
          <p:sp>
            <p:nvSpPr>
              <p:cNvPr id="2007" name="Google Shape;2007;p27"/>
              <p:cNvSpPr/>
              <p:nvPr/>
            </p:nvSpPr>
            <p:spPr>
              <a:xfrm>
                <a:off x="1742275" y="1848400"/>
                <a:ext cx="2150725" cy="2735300"/>
              </a:xfrm>
              <a:custGeom>
                <a:rect b="b" l="l" r="r" t="t"/>
                <a:pathLst>
                  <a:path extrusionOk="0" h="109412" w="86029">
                    <a:moveTo>
                      <a:pt x="81004" y="0"/>
                    </a:moveTo>
                    <a:lnTo>
                      <a:pt x="79526" y="16554"/>
                    </a:lnTo>
                    <a:lnTo>
                      <a:pt x="86029" y="45444"/>
                    </a:lnTo>
                    <a:lnTo>
                      <a:pt x="82876" y="73860"/>
                    </a:lnTo>
                    <a:lnTo>
                      <a:pt x="73022" y="86119"/>
                    </a:lnTo>
                    <a:lnTo>
                      <a:pt x="42181" y="78138"/>
                    </a:lnTo>
                    <a:lnTo>
                      <a:pt x="29167" y="70846"/>
                    </a:lnTo>
                    <a:lnTo>
                      <a:pt x="17145" y="65033"/>
                    </a:lnTo>
                    <a:lnTo>
                      <a:pt x="0" y="73309"/>
                    </a:lnTo>
                    <a:lnTo>
                      <a:pt x="32123" y="109412"/>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2008" name="Google Shape;2008;p27"/>
              <p:cNvSpPr/>
              <p:nvPr/>
            </p:nvSpPr>
            <p:spPr>
              <a:xfrm>
                <a:off x="2174700" y="3286000"/>
                <a:ext cx="9850" cy="192125"/>
              </a:xfrm>
              <a:custGeom>
                <a:rect b="b" l="l" r="r" t="t"/>
                <a:pathLst>
                  <a:path extrusionOk="0" h="7685" w="394">
                    <a:moveTo>
                      <a:pt x="394" y="0"/>
                    </a:moveTo>
                    <a:lnTo>
                      <a:pt x="0" y="7685"/>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2009" name="Google Shape;2009;p27"/>
              <p:cNvSpPr/>
              <p:nvPr/>
            </p:nvSpPr>
            <p:spPr>
              <a:xfrm>
                <a:off x="3806325" y="29067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0" name="Google Shape;2010;p27"/>
              <p:cNvSpPr/>
              <p:nvPr/>
            </p:nvSpPr>
            <p:spPr>
              <a:xfrm>
                <a:off x="2407125" y="3557050"/>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1" name="Google Shape;2011;p27"/>
              <p:cNvSpPr/>
              <p:nvPr/>
            </p:nvSpPr>
            <p:spPr>
              <a:xfrm>
                <a:off x="1673050" y="36161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2" name="Google Shape;2012;p27"/>
              <p:cNvSpPr/>
              <p:nvPr/>
            </p:nvSpPr>
            <p:spPr>
              <a:xfrm>
                <a:off x="3487225" y="39303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3" name="Google Shape;2013;p27"/>
              <p:cNvSpPr/>
              <p:nvPr/>
            </p:nvSpPr>
            <p:spPr>
              <a:xfrm>
                <a:off x="3745300" y="36224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4" name="Google Shape;2014;p27"/>
              <p:cNvSpPr/>
              <p:nvPr/>
            </p:nvSpPr>
            <p:spPr>
              <a:xfrm>
                <a:off x="3668950" y="22130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5" name="Google Shape;2015;p27"/>
              <p:cNvSpPr/>
              <p:nvPr/>
            </p:nvSpPr>
            <p:spPr>
              <a:xfrm>
                <a:off x="3708350" y="18090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6" name="Google Shape;2016;p27"/>
              <p:cNvSpPr/>
              <p:nvPr/>
            </p:nvSpPr>
            <p:spPr>
              <a:xfrm>
                <a:off x="2737800" y="37304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7" name="Google Shape;2017;p27"/>
              <p:cNvSpPr/>
              <p:nvPr/>
            </p:nvSpPr>
            <p:spPr>
              <a:xfrm>
                <a:off x="2119325" y="31958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8" name="Google Shape;2018;p27"/>
              <p:cNvSpPr/>
              <p:nvPr/>
            </p:nvSpPr>
            <p:spPr>
              <a:xfrm>
                <a:off x="2117050" y="34201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9" name="Google Shape;2019;p27"/>
              <p:cNvSpPr/>
              <p:nvPr/>
            </p:nvSpPr>
            <p:spPr>
              <a:xfrm>
                <a:off x="2451450" y="44931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0" name="Google Shape;2020;p27"/>
              <p:cNvSpPr/>
              <p:nvPr/>
            </p:nvSpPr>
            <p:spPr>
              <a:xfrm>
                <a:off x="3181200" y="38635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21" name="Google Shape;2021;p27"/>
            <p:cNvGrpSpPr/>
            <p:nvPr/>
          </p:nvGrpSpPr>
          <p:grpSpPr>
            <a:xfrm>
              <a:off x="6065825" y="2251050"/>
              <a:ext cx="2295275" cy="2846075"/>
              <a:chOff x="1673050" y="1809050"/>
              <a:chExt cx="2295275" cy="2846075"/>
            </a:xfrm>
          </p:grpSpPr>
          <p:sp>
            <p:nvSpPr>
              <p:cNvPr id="2022" name="Google Shape;2022;p27"/>
              <p:cNvSpPr/>
              <p:nvPr/>
            </p:nvSpPr>
            <p:spPr>
              <a:xfrm>
                <a:off x="1742275" y="1848400"/>
                <a:ext cx="2150725" cy="2735300"/>
              </a:xfrm>
              <a:custGeom>
                <a:rect b="b" l="l" r="r" t="t"/>
                <a:pathLst>
                  <a:path extrusionOk="0" h="109412" w="86029">
                    <a:moveTo>
                      <a:pt x="81004" y="0"/>
                    </a:moveTo>
                    <a:lnTo>
                      <a:pt x="79526" y="16554"/>
                    </a:lnTo>
                    <a:lnTo>
                      <a:pt x="86029" y="45444"/>
                    </a:lnTo>
                    <a:lnTo>
                      <a:pt x="82876" y="73860"/>
                    </a:lnTo>
                    <a:lnTo>
                      <a:pt x="73022" y="86119"/>
                    </a:lnTo>
                    <a:lnTo>
                      <a:pt x="42181" y="78138"/>
                    </a:lnTo>
                    <a:lnTo>
                      <a:pt x="29167" y="70846"/>
                    </a:lnTo>
                    <a:lnTo>
                      <a:pt x="17145" y="65033"/>
                    </a:lnTo>
                    <a:lnTo>
                      <a:pt x="0" y="73309"/>
                    </a:lnTo>
                    <a:lnTo>
                      <a:pt x="32123" y="109412"/>
                    </a:lnTo>
                  </a:path>
                </a:pathLst>
              </a:custGeom>
              <a:noFill/>
              <a:ln cap="flat" cmpd="sng" w="28575">
                <a:solidFill>
                  <a:schemeClr val="dk1"/>
                </a:solidFill>
                <a:prstDash val="solid"/>
                <a:round/>
                <a:headEnd len="med" w="med" type="none"/>
                <a:tailEnd len="med" w="med" type="none"/>
              </a:ln>
            </p:spPr>
          </p:sp>
          <p:sp>
            <p:nvSpPr>
              <p:cNvPr id="2023" name="Google Shape;2023;p27"/>
              <p:cNvSpPr/>
              <p:nvPr/>
            </p:nvSpPr>
            <p:spPr>
              <a:xfrm>
                <a:off x="2174700" y="3286000"/>
                <a:ext cx="9850" cy="192125"/>
              </a:xfrm>
              <a:custGeom>
                <a:rect b="b" l="l" r="r" t="t"/>
                <a:pathLst>
                  <a:path extrusionOk="0" h="7685" w="394">
                    <a:moveTo>
                      <a:pt x="394" y="0"/>
                    </a:moveTo>
                    <a:lnTo>
                      <a:pt x="0" y="7685"/>
                    </a:lnTo>
                  </a:path>
                </a:pathLst>
              </a:custGeom>
              <a:noFill/>
              <a:ln cap="flat" cmpd="sng" w="28575">
                <a:solidFill>
                  <a:schemeClr val="dk1"/>
                </a:solidFill>
                <a:prstDash val="solid"/>
                <a:round/>
                <a:headEnd len="med" w="med" type="none"/>
                <a:tailEnd len="med" w="med" type="none"/>
              </a:ln>
            </p:spPr>
          </p:sp>
          <p:sp>
            <p:nvSpPr>
              <p:cNvPr id="2024" name="Google Shape;2024;p27"/>
              <p:cNvSpPr/>
              <p:nvPr/>
            </p:nvSpPr>
            <p:spPr>
              <a:xfrm>
                <a:off x="3806325" y="29067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5" name="Google Shape;2025;p27"/>
              <p:cNvSpPr/>
              <p:nvPr/>
            </p:nvSpPr>
            <p:spPr>
              <a:xfrm>
                <a:off x="2407125" y="3557050"/>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6" name="Google Shape;2026;p27"/>
              <p:cNvSpPr/>
              <p:nvPr/>
            </p:nvSpPr>
            <p:spPr>
              <a:xfrm>
                <a:off x="1673050" y="36161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7" name="Google Shape;2027;p27"/>
              <p:cNvSpPr/>
              <p:nvPr/>
            </p:nvSpPr>
            <p:spPr>
              <a:xfrm>
                <a:off x="3487225" y="39303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8" name="Google Shape;2028;p27"/>
              <p:cNvSpPr/>
              <p:nvPr/>
            </p:nvSpPr>
            <p:spPr>
              <a:xfrm>
                <a:off x="3745300" y="36224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9" name="Google Shape;2029;p27"/>
              <p:cNvSpPr/>
              <p:nvPr/>
            </p:nvSpPr>
            <p:spPr>
              <a:xfrm>
                <a:off x="3668950" y="22130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0" name="Google Shape;2030;p27"/>
              <p:cNvSpPr/>
              <p:nvPr/>
            </p:nvSpPr>
            <p:spPr>
              <a:xfrm>
                <a:off x="3708350" y="18090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1" name="Google Shape;2031;p27"/>
              <p:cNvSpPr/>
              <p:nvPr/>
            </p:nvSpPr>
            <p:spPr>
              <a:xfrm>
                <a:off x="2737800" y="37304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2" name="Google Shape;2032;p27"/>
              <p:cNvSpPr/>
              <p:nvPr/>
            </p:nvSpPr>
            <p:spPr>
              <a:xfrm>
                <a:off x="2119325" y="31958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3" name="Google Shape;2033;p27"/>
              <p:cNvSpPr/>
              <p:nvPr/>
            </p:nvSpPr>
            <p:spPr>
              <a:xfrm>
                <a:off x="2117050" y="34201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4" name="Google Shape;2034;p27"/>
              <p:cNvSpPr/>
              <p:nvPr/>
            </p:nvSpPr>
            <p:spPr>
              <a:xfrm>
                <a:off x="2451450" y="44931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5" name="Google Shape;2035;p27"/>
              <p:cNvSpPr/>
              <p:nvPr/>
            </p:nvSpPr>
            <p:spPr>
              <a:xfrm>
                <a:off x="3181200" y="38635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036" name="Google Shape;2036;p2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6">
  <p:cSld name="CUSTOM_30">
    <p:bg>
      <p:bgPr>
        <a:blipFill>
          <a:blip r:embed="rId2">
            <a:alphaModFix/>
          </a:blip>
          <a:stretch>
            <a:fillRect/>
          </a:stretch>
        </a:blipFill>
      </p:bgPr>
    </p:bg>
    <p:spTree>
      <p:nvGrpSpPr>
        <p:cNvPr id="2037" name="Shape 2037"/>
        <p:cNvGrpSpPr/>
        <p:nvPr/>
      </p:nvGrpSpPr>
      <p:grpSpPr>
        <a:xfrm>
          <a:off x="0" y="0"/>
          <a:ext cx="0" cy="0"/>
          <a:chOff x="0" y="0"/>
          <a:chExt cx="0" cy="0"/>
        </a:xfrm>
      </p:grpSpPr>
      <p:sp>
        <p:nvSpPr>
          <p:cNvPr id="2038" name="Google Shape;2038;p28"/>
          <p:cNvSpPr txBox="1"/>
          <p:nvPr>
            <p:ph type="ctrTitle"/>
          </p:nvPr>
        </p:nvSpPr>
        <p:spPr>
          <a:xfrm>
            <a:off x="851625" y="540650"/>
            <a:ext cx="7525500" cy="573300"/>
          </a:xfrm>
          <a:prstGeom prst="rect">
            <a:avLst/>
          </a:prstGeom>
          <a:effectLst>
            <a:outerShdw blurRad="28575" rotWithShape="0" algn="bl" dir="9480000" dist="28575">
              <a:srgbClr val="000000">
                <a:alpha val="74000"/>
              </a:srgbClr>
            </a:outerShdw>
          </a:effectLst>
        </p:spPr>
        <p:txBody>
          <a:bodyPr anchorCtr="0" anchor="t" bIns="91425" lIns="91425" spcFirstLastPara="1" rIns="91425" wrap="square" tIns="91425">
            <a:noAutofit/>
          </a:bodyPr>
          <a:lstStyle>
            <a:lvl1pPr lvl="0" rtl="0">
              <a:spcBef>
                <a:spcPts val="0"/>
              </a:spcBef>
              <a:spcAft>
                <a:spcPts val="0"/>
              </a:spcAft>
              <a:buClr>
                <a:schemeClr val="lt2"/>
              </a:buClr>
              <a:buSzPts val="2500"/>
              <a:buNone/>
              <a:defRPr sz="3000"/>
            </a:lvl1pPr>
            <a:lvl2pPr lvl="1" rtl="0" algn="ctr">
              <a:spcBef>
                <a:spcPts val="0"/>
              </a:spcBef>
              <a:spcAft>
                <a:spcPts val="0"/>
              </a:spcAft>
              <a:buClr>
                <a:schemeClr val="lt2"/>
              </a:buClr>
              <a:buSzPts val="2500"/>
              <a:buNone/>
              <a:defRPr sz="2500">
                <a:solidFill>
                  <a:schemeClr val="lt2"/>
                </a:solidFill>
              </a:defRPr>
            </a:lvl2pPr>
            <a:lvl3pPr lvl="2" rtl="0" algn="ctr">
              <a:spcBef>
                <a:spcPts val="0"/>
              </a:spcBef>
              <a:spcAft>
                <a:spcPts val="0"/>
              </a:spcAft>
              <a:buClr>
                <a:schemeClr val="lt2"/>
              </a:buClr>
              <a:buSzPts val="2500"/>
              <a:buNone/>
              <a:defRPr sz="2500">
                <a:solidFill>
                  <a:schemeClr val="lt2"/>
                </a:solidFill>
              </a:defRPr>
            </a:lvl3pPr>
            <a:lvl4pPr lvl="3" rtl="0" algn="ctr">
              <a:spcBef>
                <a:spcPts val="0"/>
              </a:spcBef>
              <a:spcAft>
                <a:spcPts val="0"/>
              </a:spcAft>
              <a:buClr>
                <a:schemeClr val="lt2"/>
              </a:buClr>
              <a:buSzPts val="2500"/>
              <a:buNone/>
              <a:defRPr sz="2500">
                <a:solidFill>
                  <a:schemeClr val="lt2"/>
                </a:solidFill>
              </a:defRPr>
            </a:lvl4pPr>
            <a:lvl5pPr lvl="4" rtl="0" algn="ctr">
              <a:spcBef>
                <a:spcPts val="0"/>
              </a:spcBef>
              <a:spcAft>
                <a:spcPts val="0"/>
              </a:spcAft>
              <a:buClr>
                <a:schemeClr val="lt2"/>
              </a:buClr>
              <a:buSzPts val="2500"/>
              <a:buNone/>
              <a:defRPr sz="2500">
                <a:solidFill>
                  <a:schemeClr val="lt2"/>
                </a:solidFill>
              </a:defRPr>
            </a:lvl5pPr>
            <a:lvl6pPr lvl="5" rtl="0" algn="ctr">
              <a:spcBef>
                <a:spcPts val="0"/>
              </a:spcBef>
              <a:spcAft>
                <a:spcPts val="0"/>
              </a:spcAft>
              <a:buClr>
                <a:schemeClr val="lt2"/>
              </a:buClr>
              <a:buSzPts val="2500"/>
              <a:buNone/>
              <a:defRPr sz="2500">
                <a:solidFill>
                  <a:schemeClr val="lt2"/>
                </a:solidFill>
              </a:defRPr>
            </a:lvl6pPr>
            <a:lvl7pPr lvl="6" rtl="0" algn="ctr">
              <a:spcBef>
                <a:spcPts val="0"/>
              </a:spcBef>
              <a:spcAft>
                <a:spcPts val="0"/>
              </a:spcAft>
              <a:buClr>
                <a:schemeClr val="lt2"/>
              </a:buClr>
              <a:buSzPts val="2500"/>
              <a:buNone/>
              <a:defRPr sz="2500">
                <a:solidFill>
                  <a:schemeClr val="lt2"/>
                </a:solidFill>
              </a:defRPr>
            </a:lvl7pPr>
            <a:lvl8pPr lvl="7" rtl="0" algn="ctr">
              <a:spcBef>
                <a:spcPts val="0"/>
              </a:spcBef>
              <a:spcAft>
                <a:spcPts val="0"/>
              </a:spcAft>
              <a:buClr>
                <a:schemeClr val="lt2"/>
              </a:buClr>
              <a:buSzPts val="2500"/>
              <a:buNone/>
              <a:defRPr sz="2500">
                <a:solidFill>
                  <a:schemeClr val="lt2"/>
                </a:solidFill>
              </a:defRPr>
            </a:lvl8pPr>
            <a:lvl9pPr lvl="8" rtl="0" algn="ctr">
              <a:spcBef>
                <a:spcPts val="0"/>
              </a:spcBef>
              <a:spcAft>
                <a:spcPts val="0"/>
              </a:spcAft>
              <a:buClr>
                <a:schemeClr val="lt2"/>
              </a:buClr>
              <a:buSzPts val="2500"/>
              <a:buNone/>
              <a:defRPr sz="2500">
                <a:solidFill>
                  <a:schemeClr val="lt2"/>
                </a:solidFill>
              </a:defRPr>
            </a:lvl9pPr>
          </a:lstStyle>
          <a:p/>
        </p:txBody>
      </p:sp>
      <p:grpSp>
        <p:nvGrpSpPr>
          <p:cNvPr id="2039" name="Google Shape;2039;p28"/>
          <p:cNvGrpSpPr/>
          <p:nvPr/>
        </p:nvGrpSpPr>
        <p:grpSpPr>
          <a:xfrm>
            <a:off x="8749325" y="4827963"/>
            <a:ext cx="162000" cy="162013"/>
            <a:chOff x="5424775" y="4064488"/>
            <a:chExt cx="162000" cy="162013"/>
          </a:xfrm>
        </p:grpSpPr>
        <p:sp>
          <p:nvSpPr>
            <p:cNvPr id="2040" name="Google Shape;2040;p28"/>
            <p:cNvSpPr/>
            <p:nvPr/>
          </p:nvSpPr>
          <p:spPr>
            <a:xfrm>
              <a:off x="5424775" y="4064500"/>
              <a:ext cx="162000" cy="162000"/>
            </a:xfrm>
            <a:prstGeom prst="ellipse">
              <a:avLst/>
            </a:prstGeom>
            <a:solidFill>
              <a:schemeClr val="dk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1" name="Google Shape;2041;p28"/>
            <p:cNvSpPr/>
            <p:nvPr/>
          </p:nvSpPr>
          <p:spPr>
            <a:xfrm>
              <a:off x="5424775" y="4064488"/>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42" name="Google Shape;2042;p28"/>
          <p:cNvGrpSpPr/>
          <p:nvPr/>
        </p:nvGrpSpPr>
        <p:grpSpPr>
          <a:xfrm rot="2986444">
            <a:off x="-161604" y="4663684"/>
            <a:ext cx="1152369" cy="874033"/>
            <a:chOff x="7425025" y="-24687"/>
            <a:chExt cx="1152375" cy="874038"/>
          </a:xfrm>
        </p:grpSpPr>
        <p:grpSp>
          <p:nvGrpSpPr>
            <p:cNvPr id="2043" name="Google Shape;2043;p28"/>
            <p:cNvGrpSpPr/>
            <p:nvPr/>
          </p:nvGrpSpPr>
          <p:grpSpPr>
            <a:xfrm>
              <a:off x="7425025" y="-24675"/>
              <a:ext cx="1152375" cy="874025"/>
              <a:chOff x="7425025" y="-24675"/>
              <a:chExt cx="1152375" cy="874025"/>
            </a:xfrm>
          </p:grpSpPr>
          <p:sp>
            <p:nvSpPr>
              <p:cNvPr id="2044" name="Google Shape;2044;p28"/>
              <p:cNvSpPr/>
              <p:nvPr/>
            </p:nvSpPr>
            <p:spPr>
              <a:xfrm>
                <a:off x="7524950" y="54375"/>
                <a:ext cx="977950" cy="697125"/>
              </a:xfrm>
              <a:custGeom>
                <a:rect b="b" l="l" r="r" t="t"/>
                <a:pathLst>
                  <a:path extrusionOk="0" h="27885" w="39118">
                    <a:moveTo>
                      <a:pt x="0" y="0"/>
                    </a:moveTo>
                    <a:lnTo>
                      <a:pt x="394" y="26998"/>
                    </a:lnTo>
                    <a:lnTo>
                      <a:pt x="30545" y="27885"/>
                    </a:lnTo>
                    <a:lnTo>
                      <a:pt x="39118" y="1478"/>
                    </a:lnTo>
                    <a:close/>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2045" name="Google Shape;2045;p28"/>
              <p:cNvSpPr/>
              <p:nvPr/>
            </p:nvSpPr>
            <p:spPr>
              <a:xfrm>
                <a:off x="7425025" y="633050"/>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6" name="Google Shape;2046;p28"/>
              <p:cNvSpPr/>
              <p:nvPr/>
            </p:nvSpPr>
            <p:spPr>
              <a:xfrm>
                <a:off x="8361100" y="12275"/>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7" name="Google Shape;2047;p28"/>
              <p:cNvSpPr/>
              <p:nvPr/>
            </p:nvSpPr>
            <p:spPr>
              <a:xfrm>
                <a:off x="7425025" y="-246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8" name="Google Shape;2048;p28"/>
              <p:cNvSpPr/>
              <p:nvPr/>
            </p:nvSpPr>
            <p:spPr>
              <a:xfrm>
                <a:off x="820792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49" name="Google Shape;2049;p28"/>
            <p:cNvGrpSpPr/>
            <p:nvPr/>
          </p:nvGrpSpPr>
          <p:grpSpPr>
            <a:xfrm>
              <a:off x="7425025" y="-24687"/>
              <a:ext cx="1152375" cy="874025"/>
              <a:chOff x="7425025" y="-24675"/>
              <a:chExt cx="1152375" cy="874025"/>
            </a:xfrm>
          </p:grpSpPr>
          <p:sp>
            <p:nvSpPr>
              <p:cNvPr id="2050" name="Google Shape;2050;p28"/>
              <p:cNvSpPr/>
              <p:nvPr/>
            </p:nvSpPr>
            <p:spPr>
              <a:xfrm>
                <a:off x="7524950" y="54375"/>
                <a:ext cx="977950" cy="697125"/>
              </a:xfrm>
              <a:custGeom>
                <a:rect b="b" l="l" r="r" t="t"/>
                <a:pathLst>
                  <a:path extrusionOk="0" h="27885" w="39118">
                    <a:moveTo>
                      <a:pt x="0" y="0"/>
                    </a:moveTo>
                    <a:lnTo>
                      <a:pt x="394" y="26998"/>
                    </a:lnTo>
                    <a:lnTo>
                      <a:pt x="30545" y="27885"/>
                    </a:lnTo>
                    <a:lnTo>
                      <a:pt x="39118" y="1478"/>
                    </a:lnTo>
                    <a:close/>
                  </a:path>
                </a:pathLst>
              </a:custGeom>
              <a:noFill/>
              <a:ln cap="flat" cmpd="sng" w="28575">
                <a:solidFill>
                  <a:schemeClr val="dk1"/>
                </a:solidFill>
                <a:prstDash val="solid"/>
                <a:round/>
                <a:headEnd len="med" w="med" type="none"/>
                <a:tailEnd len="med" w="med" type="none"/>
              </a:ln>
            </p:spPr>
          </p:sp>
          <p:sp>
            <p:nvSpPr>
              <p:cNvPr id="2051" name="Google Shape;2051;p28"/>
              <p:cNvSpPr/>
              <p:nvPr/>
            </p:nvSpPr>
            <p:spPr>
              <a:xfrm>
                <a:off x="7425025" y="6330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2" name="Google Shape;2052;p28"/>
              <p:cNvSpPr/>
              <p:nvPr/>
            </p:nvSpPr>
            <p:spPr>
              <a:xfrm>
                <a:off x="8361100" y="12275"/>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3" name="Google Shape;2053;p28"/>
              <p:cNvSpPr/>
              <p:nvPr/>
            </p:nvSpPr>
            <p:spPr>
              <a:xfrm>
                <a:off x="7425025" y="-246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4" name="Google Shape;2054;p28"/>
              <p:cNvSpPr/>
              <p:nvPr/>
            </p:nvSpPr>
            <p:spPr>
              <a:xfrm>
                <a:off x="820792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055" name="Google Shape;2055;p28"/>
          <p:cNvGrpSpPr/>
          <p:nvPr/>
        </p:nvGrpSpPr>
        <p:grpSpPr>
          <a:xfrm rot="4804002">
            <a:off x="-133154" y="28888"/>
            <a:ext cx="1525636" cy="1085227"/>
            <a:chOff x="3536500" y="69738"/>
            <a:chExt cx="1525650" cy="1085238"/>
          </a:xfrm>
        </p:grpSpPr>
        <p:grpSp>
          <p:nvGrpSpPr>
            <p:cNvPr id="2056" name="Google Shape;2056;p28"/>
            <p:cNvGrpSpPr/>
            <p:nvPr/>
          </p:nvGrpSpPr>
          <p:grpSpPr>
            <a:xfrm>
              <a:off x="3536500" y="69750"/>
              <a:ext cx="1525650" cy="1085225"/>
              <a:chOff x="3536500" y="69750"/>
              <a:chExt cx="1525650" cy="1085225"/>
            </a:xfrm>
          </p:grpSpPr>
          <p:sp>
            <p:nvSpPr>
              <p:cNvPr id="2057" name="Google Shape;2057;p28"/>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2058" name="Google Shape;2058;p28"/>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2059" name="Google Shape;2059;p28"/>
              <p:cNvSpPr/>
              <p:nvPr/>
            </p:nvSpPr>
            <p:spPr>
              <a:xfrm>
                <a:off x="4837150" y="929975"/>
                <a:ext cx="225000" cy="225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0" name="Google Shape;2060;p28"/>
              <p:cNvSpPr/>
              <p:nvPr/>
            </p:nvSpPr>
            <p:spPr>
              <a:xfrm>
                <a:off x="4403600" y="9299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1" name="Google Shape;2061;p28"/>
              <p:cNvSpPr/>
              <p:nvPr/>
            </p:nvSpPr>
            <p:spPr>
              <a:xfrm>
                <a:off x="3896150" y="4225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2" name="Google Shape;2062;p28"/>
              <p:cNvSpPr/>
              <p:nvPr/>
            </p:nvSpPr>
            <p:spPr>
              <a:xfrm>
                <a:off x="414247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3" name="Google Shape;2063;p28"/>
              <p:cNvSpPr/>
              <p:nvPr/>
            </p:nvSpPr>
            <p:spPr>
              <a:xfrm>
                <a:off x="3536500" y="2175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4" name="Google Shape;2064;p28"/>
              <p:cNvSpPr/>
              <p:nvPr/>
            </p:nvSpPr>
            <p:spPr>
              <a:xfrm>
                <a:off x="3982375" y="697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65" name="Google Shape;2065;p28"/>
            <p:cNvGrpSpPr/>
            <p:nvPr/>
          </p:nvGrpSpPr>
          <p:grpSpPr>
            <a:xfrm>
              <a:off x="3536500" y="69738"/>
              <a:ext cx="1525650" cy="1085225"/>
              <a:chOff x="3536500" y="69750"/>
              <a:chExt cx="1525650" cy="1085225"/>
            </a:xfrm>
          </p:grpSpPr>
          <p:sp>
            <p:nvSpPr>
              <p:cNvPr id="2066" name="Google Shape;2066;p28"/>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p:spPr>
          </p:sp>
          <p:sp>
            <p:nvSpPr>
              <p:cNvPr id="2067" name="Google Shape;2067;p28"/>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p:spPr>
          </p:sp>
          <p:sp>
            <p:nvSpPr>
              <p:cNvPr id="2068" name="Google Shape;2068;p28"/>
              <p:cNvSpPr/>
              <p:nvPr/>
            </p:nvSpPr>
            <p:spPr>
              <a:xfrm>
                <a:off x="4837150" y="929975"/>
                <a:ext cx="225000" cy="225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9" name="Google Shape;2069;p28"/>
              <p:cNvSpPr/>
              <p:nvPr/>
            </p:nvSpPr>
            <p:spPr>
              <a:xfrm>
                <a:off x="4403600" y="9299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0" name="Google Shape;2070;p28"/>
              <p:cNvSpPr/>
              <p:nvPr/>
            </p:nvSpPr>
            <p:spPr>
              <a:xfrm>
                <a:off x="3896150" y="4225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1" name="Google Shape;2071;p28"/>
              <p:cNvSpPr/>
              <p:nvPr/>
            </p:nvSpPr>
            <p:spPr>
              <a:xfrm>
                <a:off x="414247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2" name="Google Shape;2072;p28"/>
              <p:cNvSpPr/>
              <p:nvPr/>
            </p:nvSpPr>
            <p:spPr>
              <a:xfrm>
                <a:off x="3536500" y="2175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3" name="Google Shape;2073;p28"/>
              <p:cNvSpPr/>
              <p:nvPr/>
            </p:nvSpPr>
            <p:spPr>
              <a:xfrm>
                <a:off x="3982375" y="697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074" name="Google Shape;2074;p28"/>
          <p:cNvGrpSpPr/>
          <p:nvPr/>
        </p:nvGrpSpPr>
        <p:grpSpPr>
          <a:xfrm rot="-9914634">
            <a:off x="8517970" y="-32646"/>
            <a:ext cx="477816" cy="2119584"/>
            <a:chOff x="7217125" y="3042925"/>
            <a:chExt cx="477825" cy="2119625"/>
          </a:xfrm>
        </p:grpSpPr>
        <p:grpSp>
          <p:nvGrpSpPr>
            <p:cNvPr id="2075" name="Google Shape;2075;p28"/>
            <p:cNvGrpSpPr/>
            <p:nvPr/>
          </p:nvGrpSpPr>
          <p:grpSpPr>
            <a:xfrm>
              <a:off x="7217125" y="3042925"/>
              <a:ext cx="477825" cy="2119625"/>
              <a:chOff x="7217125" y="3042925"/>
              <a:chExt cx="477825" cy="2119625"/>
            </a:xfrm>
          </p:grpSpPr>
          <p:sp>
            <p:nvSpPr>
              <p:cNvPr id="2076" name="Google Shape;2076;p28"/>
              <p:cNvSpPr/>
              <p:nvPr/>
            </p:nvSpPr>
            <p:spPr>
              <a:xfrm>
                <a:off x="7307175" y="3122875"/>
                <a:ext cx="320225" cy="2039675"/>
              </a:xfrm>
              <a:custGeom>
                <a:rect b="b" l="l" r="r" t="t"/>
                <a:pathLst>
                  <a:path extrusionOk="0" h="81587" w="12809">
                    <a:moveTo>
                      <a:pt x="1182" y="0"/>
                    </a:moveTo>
                    <a:lnTo>
                      <a:pt x="0" y="22860"/>
                    </a:lnTo>
                    <a:lnTo>
                      <a:pt x="12415" y="64048"/>
                    </a:lnTo>
                    <a:lnTo>
                      <a:pt x="12809" y="81587"/>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2077" name="Google Shape;2077;p28"/>
              <p:cNvSpPr/>
              <p:nvPr/>
            </p:nvSpPr>
            <p:spPr>
              <a:xfrm>
                <a:off x="7251600" y="30429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8" name="Google Shape;2078;p28"/>
              <p:cNvSpPr/>
              <p:nvPr/>
            </p:nvSpPr>
            <p:spPr>
              <a:xfrm>
                <a:off x="7217125" y="3609500"/>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9" name="Google Shape;2079;p28"/>
              <p:cNvSpPr/>
              <p:nvPr/>
            </p:nvSpPr>
            <p:spPr>
              <a:xfrm>
                <a:off x="7517650" y="4594850"/>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80" name="Google Shape;2080;p28"/>
            <p:cNvGrpSpPr/>
            <p:nvPr/>
          </p:nvGrpSpPr>
          <p:grpSpPr>
            <a:xfrm>
              <a:off x="7217125" y="3042925"/>
              <a:ext cx="477825" cy="2119625"/>
              <a:chOff x="7217125" y="3042925"/>
              <a:chExt cx="477825" cy="2119625"/>
            </a:xfrm>
          </p:grpSpPr>
          <p:sp>
            <p:nvSpPr>
              <p:cNvPr id="2081" name="Google Shape;2081;p28"/>
              <p:cNvSpPr/>
              <p:nvPr/>
            </p:nvSpPr>
            <p:spPr>
              <a:xfrm>
                <a:off x="7307175" y="3122875"/>
                <a:ext cx="320225" cy="2039675"/>
              </a:xfrm>
              <a:custGeom>
                <a:rect b="b" l="l" r="r" t="t"/>
                <a:pathLst>
                  <a:path extrusionOk="0" h="81587" w="12809">
                    <a:moveTo>
                      <a:pt x="1182" y="0"/>
                    </a:moveTo>
                    <a:lnTo>
                      <a:pt x="0" y="22860"/>
                    </a:lnTo>
                    <a:lnTo>
                      <a:pt x="12415" y="64048"/>
                    </a:lnTo>
                    <a:lnTo>
                      <a:pt x="12809" y="81587"/>
                    </a:lnTo>
                  </a:path>
                </a:pathLst>
              </a:custGeom>
              <a:noFill/>
              <a:ln cap="flat" cmpd="sng" w="28575">
                <a:solidFill>
                  <a:schemeClr val="dk1"/>
                </a:solidFill>
                <a:prstDash val="solid"/>
                <a:round/>
                <a:headEnd len="med" w="med" type="none"/>
                <a:tailEnd len="med" w="med" type="none"/>
              </a:ln>
            </p:spPr>
          </p:sp>
          <p:sp>
            <p:nvSpPr>
              <p:cNvPr id="2082" name="Google Shape;2082;p28"/>
              <p:cNvSpPr/>
              <p:nvPr/>
            </p:nvSpPr>
            <p:spPr>
              <a:xfrm>
                <a:off x="7251600" y="30429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3" name="Google Shape;2083;p28"/>
              <p:cNvSpPr/>
              <p:nvPr/>
            </p:nvSpPr>
            <p:spPr>
              <a:xfrm>
                <a:off x="7217125" y="3609500"/>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4" name="Google Shape;2084;p28"/>
              <p:cNvSpPr/>
              <p:nvPr/>
            </p:nvSpPr>
            <p:spPr>
              <a:xfrm>
                <a:off x="7517650" y="4594850"/>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085" name="Google Shape;2085;p2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7">
  <p:cSld name="CUSTOM_31">
    <p:bg>
      <p:bgPr>
        <a:blipFill>
          <a:blip r:embed="rId2">
            <a:alphaModFix/>
          </a:blip>
          <a:stretch>
            <a:fillRect/>
          </a:stretch>
        </a:blipFill>
      </p:bgPr>
    </p:bg>
    <p:spTree>
      <p:nvGrpSpPr>
        <p:cNvPr id="2086" name="Shape 2086"/>
        <p:cNvGrpSpPr/>
        <p:nvPr/>
      </p:nvGrpSpPr>
      <p:grpSpPr>
        <a:xfrm>
          <a:off x="0" y="0"/>
          <a:ext cx="0" cy="0"/>
          <a:chOff x="0" y="0"/>
          <a:chExt cx="0" cy="0"/>
        </a:xfrm>
      </p:grpSpPr>
      <p:sp>
        <p:nvSpPr>
          <p:cNvPr id="2087" name="Google Shape;2087;p29"/>
          <p:cNvSpPr txBox="1"/>
          <p:nvPr>
            <p:ph type="ctrTitle"/>
          </p:nvPr>
        </p:nvSpPr>
        <p:spPr>
          <a:xfrm>
            <a:off x="851625" y="540650"/>
            <a:ext cx="7525500" cy="573300"/>
          </a:xfrm>
          <a:prstGeom prst="rect">
            <a:avLst/>
          </a:prstGeom>
          <a:effectLst>
            <a:outerShdw blurRad="28575" rotWithShape="0" algn="bl" dir="9480000" dist="28575">
              <a:srgbClr val="000000">
                <a:alpha val="74000"/>
              </a:srgbClr>
            </a:outerShdw>
          </a:effectLst>
        </p:spPr>
        <p:txBody>
          <a:bodyPr anchorCtr="0" anchor="t" bIns="91425" lIns="91425" spcFirstLastPara="1" rIns="91425" wrap="square" tIns="91425">
            <a:noAutofit/>
          </a:bodyPr>
          <a:lstStyle>
            <a:lvl1pPr lvl="0" rtl="0">
              <a:spcBef>
                <a:spcPts val="0"/>
              </a:spcBef>
              <a:spcAft>
                <a:spcPts val="0"/>
              </a:spcAft>
              <a:buClr>
                <a:schemeClr val="lt2"/>
              </a:buClr>
              <a:buSzPts val="2500"/>
              <a:buNone/>
              <a:defRPr sz="3000"/>
            </a:lvl1pPr>
            <a:lvl2pPr lvl="1" rtl="0" algn="ctr">
              <a:spcBef>
                <a:spcPts val="0"/>
              </a:spcBef>
              <a:spcAft>
                <a:spcPts val="0"/>
              </a:spcAft>
              <a:buClr>
                <a:schemeClr val="lt2"/>
              </a:buClr>
              <a:buSzPts val="2500"/>
              <a:buNone/>
              <a:defRPr sz="2500">
                <a:solidFill>
                  <a:schemeClr val="lt2"/>
                </a:solidFill>
              </a:defRPr>
            </a:lvl2pPr>
            <a:lvl3pPr lvl="2" rtl="0" algn="ctr">
              <a:spcBef>
                <a:spcPts val="0"/>
              </a:spcBef>
              <a:spcAft>
                <a:spcPts val="0"/>
              </a:spcAft>
              <a:buClr>
                <a:schemeClr val="lt2"/>
              </a:buClr>
              <a:buSzPts val="2500"/>
              <a:buNone/>
              <a:defRPr sz="2500">
                <a:solidFill>
                  <a:schemeClr val="lt2"/>
                </a:solidFill>
              </a:defRPr>
            </a:lvl3pPr>
            <a:lvl4pPr lvl="3" rtl="0" algn="ctr">
              <a:spcBef>
                <a:spcPts val="0"/>
              </a:spcBef>
              <a:spcAft>
                <a:spcPts val="0"/>
              </a:spcAft>
              <a:buClr>
                <a:schemeClr val="lt2"/>
              </a:buClr>
              <a:buSzPts val="2500"/>
              <a:buNone/>
              <a:defRPr sz="2500">
                <a:solidFill>
                  <a:schemeClr val="lt2"/>
                </a:solidFill>
              </a:defRPr>
            </a:lvl4pPr>
            <a:lvl5pPr lvl="4" rtl="0" algn="ctr">
              <a:spcBef>
                <a:spcPts val="0"/>
              </a:spcBef>
              <a:spcAft>
                <a:spcPts val="0"/>
              </a:spcAft>
              <a:buClr>
                <a:schemeClr val="lt2"/>
              </a:buClr>
              <a:buSzPts val="2500"/>
              <a:buNone/>
              <a:defRPr sz="2500">
                <a:solidFill>
                  <a:schemeClr val="lt2"/>
                </a:solidFill>
              </a:defRPr>
            </a:lvl5pPr>
            <a:lvl6pPr lvl="5" rtl="0" algn="ctr">
              <a:spcBef>
                <a:spcPts val="0"/>
              </a:spcBef>
              <a:spcAft>
                <a:spcPts val="0"/>
              </a:spcAft>
              <a:buClr>
                <a:schemeClr val="lt2"/>
              </a:buClr>
              <a:buSzPts val="2500"/>
              <a:buNone/>
              <a:defRPr sz="2500">
                <a:solidFill>
                  <a:schemeClr val="lt2"/>
                </a:solidFill>
              </a:defRPr>
            </a:lvl6pPr>
            <a:lvl7pPr lvl="6" rtl="0" algn="ctr">
              <a:spcBef>
                <a:spcPts val="0"/>
              </a:spcBef>
              <a:spcAft>
                <a:spcPts val="0"/>
              </a:spcAft>
              <a:buClr>
                <a:schemeClr val="lt2"/>
              </a:buClr>
              <a:buSzPts val="2500"/>
              <a:buNone/>
              <a:defRPr sz="2500">
                <a:solidFill>
                  <a:schemeClr val="lt2"/>
                </a:solidFill>
              </a:defRPr>
            </a:lvl7pPr>
            <a:lvl8pPr lvl="7" rtl="0" algn="ctr">
              <a:spcBef>
                <a:spcPts val="0"/>
              </a:spcBef>
              <a:spcAft>
                <a:spcPts val="0"/>
              </a:spcAft>
              <a:buClr>
                <a:schemeClr val="lt2"/>
              </a:buClr>
              <a:buSzPts val="2500"/>
              <a:buNone/>
              <a:defRPr sz="2500">
                <a:solidFill>
                  <a:schemeClr val="lt2"/>
                </a:solidFill>
              </a:defRPr>
            </a:lvl8pPr>
            <a:lvl9pPr lvl="8" rtl="0" algn="ctr">
              <a:spcBef>
                <a:spcPts val="0"/>
              </a:spcBef>
              <a:spcAft>
                <a:spcPts val="0"/>
              </a:spcAft>
              <a:buClr>
                <a:schemeClr val="lt2"/>
              </a:buClr>
              <a:buSzPts val="2500"/>
              <a:buNone/>
              <a:defRPr sz="2500">
                <a:solidFill>
                  <a:schemeClr val="lt2"/>
                </a:solidFill>
              </a:defRPr>
            </a:lvl9pPr>
          </a:lstStyle>
          <a:p/>
        </p:txBody>
      </p:sp>
      <p:grpSp>
        <p:nvGrpSpPr>
          <p:cNvPr id="2088" name="Google Shape;2088;p29"/>
          <p:cNvGrpSpPr/>
          <p:nvPr/>
        </p:nvGrpSpPr>
        <p:grpSpPr>
          <a:xfrm>
            <a:off x="8656225" y="1965263"/>
            <a:ext cx="162000" cy="162013"/>
            <a:chOff x="5424775" y="4064488"/>
            <a:chExt cx="162000" cy="162013"/>
          </a:xfrm>
        </p:grpSpPr>
        <p:sp>
          <p:nvSpPr>
            <p:cNvPr id="2089" name="Google Shape;2089;p29"/>
            <p:cNvSpPr/>
            <p:nvPr/>
          </p:nvSpPr>
          <p:spPr>
            <a:xfrm>
              <a:off x="5424775" y="4064500"/>
              <a:ext cx="162000" cy="162000"/>
            </a:xfrm>
            <a:prstGeom prst="ellipse">
              <a:avLst/>
            </a:prstGeom>
            <a:solidFill>
              <a:schemeClr val="dk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0" name="Google Shape;2090;p29"/>
            <p:cNvSpPr/>
            <p:nvPr/>
          </p:nvSpPr>
          <p:spPr>
            <a:xfrm>
              <a:off x="5424775" y="4064488"/>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91" name="Google Shape;2091;p29"/>
          <p:cNvGrpSpPr/>
          <p:nvPr/>
        </p:nvGrpSpPr>
        <p:grpSpPr>
          <a:xfrm rot="-2165509">
            <a:off x="7630020" y="55137"/>
            <a:ext cx="1152412" cy="874066"/>
            <a:chOff x="7425025" y="-24687"/>
            <a:chExt cx="1152375" cy="874038"/>
          </a:xfrm>
        </p:grpSpPr>
        <p:grpSp>
          <p:nvGrpSpPr>
            <p:cNvPr id="2092" name="Google Shape;2092;p29"/>
            <p:cNvGrpSpPr/>
            <p:nvPr/>
          </p:nvGrpSpPr>
          <p:grpSpPr>
            <a:xfrm>
              <a:off x="7425025" y="-24675"/>
              <a:ext cx="1152375" cy="874025"/>
              <a:chOff x="7425025" y="-24675"/>
              <a:chExt cx="1152375" cy="874025"/>
            </a:xfrm>
          </p:grpSpPr>
          <p:sp>
            <p:nvSpPr>
              <p:cNvPr id="2093" name="Google Shape;2093;p29"/>
              <p:cNvSpPr/>
              <p:nvPr/>
            </p:nvSpPr>
            <p:spPr>
              <a:xfrm>
                <a:off x="7524950" y="54375"/>
                <a:ext cx="977950" cy="697125"/>
              </a:xfrm>
              <a:custGeom>
                <a:rect b="b" l="l" r="r" t="t"/>
                <a:pathLst>
                  <a:path extrusionOk="0" h="27885" w="39118">
                    <a:moveTo>
                      <a:pt x="0" y="0"/>
                    </a:moveTo>
                    <a:lnTo>
                      <a:pt x="394" y="26998"/>
                    </a:lnTo>
                    <a:lnTo>
                      <a:pt x="30545" y="27885"/>
                    </a:lnTo>
                    <a:lnTo>
                      <a:pt x="39118" y="1478"/>
                    </a:lnTo>
                    <a:close/>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2094" name="Google Shape;2094;p29"/>
              <p:cNvSpPr/>
              <p:nvPr/>
            </p:nvSpPr>
            <p:spPr>
              <a:xfrm>
                <a:off x="7425025" y="633050"/>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5" name="Google Shape;2095;p29"/>
              <p:cNvSpPr/>
              <p:nvPr/>
            </p:nvSpPr>
            <p:spPr>
              <a:xfrm>
                <a:off x="8361100" y="12275"/>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6" name="Google Shape;2096;p29"/>
              <p:cNvSpPr/>
              <p:nvPr/>
            </p:nvSpPr>
            <p:spPr>
              <a:xfrm>
                <a:off x="7425025" y="-246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7" name="Google Shape;2097;p29"/>
              <p:cNvSpPr/>
              <p:nvPr/>
            </p:nvSpPr>
            <p:spPr>
              <a:xfrm>
                <a:off x="820792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98" name="Google Shape;2098;p29"/>
            <p:cNvGrpSpPr/>
            <p:nvPr/>
          </p:nvGrpSpPr>
          <p:grpSpPr>
            <a:xfrm>
              <a:off x="7425025" y="-24687"/>
              <a:ext cx="1152375" cy="874025"/>
              <a:chOff x="7425025" y="-24675"/>
              <a:chExt cx="1152375" cy="874025"/>
            </a:xfrm>
          </p:grpSpPr>
          <p:sp>
            <p:nvSpPr>
              <p:cNvPr id="2099" name="Google Shape;2099;p29"/>
              <p:cNvSpPr/>
              <p:nvPr/>
            </p:nvSpPr>
            <p:spPr>
              <a:xfrm>
                <a:off x="7524950" y="54375"/>
                <a:ext cx="977950" cy="697125"/>
              </a:xfrm>
              <a:custGeom>
                <a:rect b="b" l="l" r="r" t="t"/>
                <a:pathLst>
                  <a:path extrusionOk="0" h="27885" w="39118">
                    <a:moveTo>
                      <a:pt x="0" y="0"/>
                    </a:moveTo>
                    <a:lnTo>
                      <a:pt x="394" y="26998"/>
                    </a:lnTo>
                    <a:lnTo>
                      <a:pt x="30545" y="27885"/>
                    </a:lnTo>
                    <a:lnTo>
                      <a:pt x="39118" y="1478"/>
                    </a:lnTo>
                    <a:close/>
                  </a:path>
                </a:pathLst>
              </a:custGeom>
              <a:noFill/>
              <a:ln cap="flat" cmpd="sng" w="28575">
                <a:solidFill>
                  <a:schemeClr val="dk1"/>
                </a:solidFill>
                <a:prstDash val="solid"/>
                <a:round/>
                <a:headEnd len="med" w="med" type="none"/>
                <a:tailEnd len="med" w="med" type="none"/>
              </a:ln>
            </p:spPr>
          </p:sp>
          <p:sp>
            <p:nvSpPr>
              <p:cNvPr id="2100" name="Google Shape;2100;p29"/>
              <p:cNvSpPr/>
              <p:nvPr/>
            </p:nvSpPr>
            <p:spPr>
              <a:xfrm>
                <a:off x="7425025" y="6330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1" name="Google Shape;2101;p29"/>
              <p:cNvSpPr/>
              <p:nvPr/>
            </p:nvSpPr>
            <p:spPr>
              <a:xfrm>
                <a:off x="8361100" y="12275"/>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2" name="Google Shape;2102;p29"/>
              <p:cNvSpPr/>
              <p:nvPr/>
            </p:nvSpPr>
            <p:spPr>
              <a:xfrm>
                <a:off x="7425025" y="-246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3" name="Google Shape;2103;p29"/>
              <p:cNvSpPr/>
              <p:nvPr/>
            </p:nvSpPr>
            <p:spPr>
              <a:xfrm>
                <a:off x="820792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104" name="Google Shape;2104;p29"/>
          <p:cNvGrpSpPr/>
          <p:nvPr/>
        </p:nvGrpSpPr>
        <p:grpSpPr>
          <a:xfrm rot="1789724">
            <a:off x="49886" y="275121"/>
            <a:ext cx="1019231" cy="1556234"/>
            <a:chOff x="2083125" y="752613"/>
            <a:chExt cx="1019250" cy="1556263"/>
          </a:xfrm>
        </p:grpSpPr>
        <p:grpSp>
          <p:nvGrpSpPr>
            <p:cNvPr id="2105" name="Google Shape;2105;p29"/>
            <p:cNvGrpSpPr/>
            <p:nvPr/>
          </p:nvGrpSpPr>
          <p:grpSpPr>
            <a:xfrm>
              <a:off x="2083125" y="752625"/>
              <a:ext cx="1019250" cy="1556250"/>
              <a:chOff x="2083125" y="752625"/>
              <a:chExt cx="1019250" cy="1556250"/>
            </a:xfrm>
          </p:grpSpPr>
          <p:sp>
            <p:nvSpPr>
              <p:cNvPr id="2106" name="Google Shape;2106;p29"/>
              <p:cNvSpPr/>
              <p:nvPr/>
            </p:nvSpPr>
            <p:spPr>
              <a:xfrm>
                <a:off x="2150125" y="875850"/>
                <a:ext cx="884350" cy="1350900"/>
              </a:xfrm>
              <a:custGeom>
                <a:rect b="b" l="l" r="r" t="t"/>
                <a:pathLst>
                  <a:path extrusionOk="0" h="54036" w="35374">
                    <a:moveTo>
                      <a:pt x="0" y="0"/>
                    </a:moveTo>
                    <a:lnTo>
                      <a:pt x="1970" y="14091"/>
                    </a:lnTo>
                    <a:lnTo>
                      <a:pt x="7784" y="29659"/>
                    </a:lnTo>
                    <a:lnTo>
                      <a:pt x="20298" y="39611"/>
                    </a:lnTo>
                    <a:lnTo>
                      <a:pt x="19510" y="48222"/>
                    </a:lnTo>
                    <a:lnTo>
                      <a:pt x="35374" y="54036"/>
                    </a:lnTo>
                    <a:lnTo>
                      <a:pt x="34979" y="42606"/>
                    </a:lnTo>
                    <a:lnTo>
                      <a:pt x="20101" y="39453"/>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2107" name="Google Shape;2107;p29"/>
              <p:cNvSpPr/>
              <p:nvPr/>
            </p:nvSpPr>
            <p:spPr>
              <a:xfrm>
                <a:off x="2940375" y="21468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8" name="Google Shape;2108;p29"/>
              <p:cNvSpPr/>
              <p:nvPr/>
            </p:nvSpPr>
            <p:spPr>
              <a:xfrm>
                <a:off x="2083125" y="7526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9" name="Google Shape;2109;p29"/>
              <p:cNvSpPr/>
              <p:nvPr/>
            </p:nvSpPr>
            <p:spPr>
              <a:xfrm>
                <a:off x="2265400" y="1540900"/>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0" name="Google Shape;2110;p29"/>
              <p:cNvSpPr/>
              <p:nvPr/>
            </p:nvSpPr>
            <p:spPr>
              <a:xfrm>
                <a:off x="2590550" y="18039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1" name="Google Shape;2111;p29"/>
              <p:cNvSpPr/>
              <p:nvPr/>
            </p:nvSpPr>
            <p:spPr>
              <a:xfrm>
                <a:off x="2585625" y="20306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2" name="Google Shape;2112;p29"/>
              <p:cNvSpPr/>
              <p:nvPr/>
            </p:nvSpPr>
            <p:spPr>
              <a:xfrm>
                <a:off x="2969900" y="18926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3" name="Google Shape;2113;p29"/>
              <p:cNvSpPr/>
              <p:nvPr/>
            </p:nvSpPr>
            <p:spPr>
              <a:xfrm>
                <a:off x="2142225" y="11585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14" name="Google Shape;2114;p29"/>
            <p:cNvGrpSpPr/>
            <p:nvPr/>
          </p:nvGrpSpPr>
          <p:grpSpPr>
            <a:xfrm>
              <a:off x="2083125" y="752613"/>
              <a:ext cx="1019250" cy="1556250"/>
              <a:chOff x="2083125" y="752625"/>
              <a:chExt cx="1019250" cy="1556250"/>
            </a:xfrm>
          </p:grpSpPr>
          <p:sp>
            <p:nvSpPr>
              <p:cNvPr id="2115" name="Google Shape;2115;p29"/>
              <p:cNvSpPr/>
              <p:nvPr/>
            </p:nvSpPr>
            <p:spPr>
              <a:xfrm>
                <a:off x="2150125" y="875850"/>
                <a:ext cx="884350" cy="1350900"/>
              </a:xfrm>
              <a:custGeom>
                <a:rect b="b" l="l" r="r" t="t"/>
                <a:pathLst>
                  <a:path extrusionOk="0" h="54036" w="35374">
                    <a:moveTo>
                      <a:pt x="0" y="0"/>
                    </a:moveTo>
                    <a:lnTo>
                      <a:pt x="1970" y="14091"/>
                    </a:lnTo>
                    <a:lnTo>
                      <a:pt x="7784" y="29659"/>
                    </a:lnTo>
                    <a:lnTo>
                      <a:pt x="20298" y="39611"/>
                    </a:lnTo>
                    <a:lnTo>
                      <a:pt x="19510" y="48222"/>
                    </a:lnTo>
                    <a:lnTo>
                      <a:pt x="35374" y="54036"/>
                    </a:lnTo>
                    <a:lnTo>
                      <a:pt x="34979" y="42606"/>
                    </a:lnTo>
                    <a:lnTo>
                      <a:pt x="20101" y="39453"/>
                    </a:lnTo>
                  </a:path>
                </a:pathLst>
              </a:custGeom>
              <a:noFill/>
              <a:ln cap="flat" cmpd="sng" w="28575">
                <a:solidFill>
                  <a:schemeClr val="dk1"/>
                </a:solidFill>
                <a:prstDash val="solid"/>
                <a:round/>
                <a:headEnd len="med" w="med" type="none"/>
                <a:tailEnd len="med" w="med" type="none"/>
              </a:ln>
            </p:spPr>
          </p:sp>
          <p:sp>
            <p:nvSpPr>
              <p:cNvPr id="2116" name="Google Shape;2116;p29"/>
              <p:cNvSpPr/>
              <p:nvPr/>
            </p:nvSpPr>
            <p:spPr>
              <a:xfrm>
                <a:off x="2940375" y="21468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7" name="Google Shape;2117;p29"/>
              <p:cNvSpPr/>
              <p:nvPr/>
            </p:nvSpPr>
            <p:spPr>
              <a:xfrm>
                <a:off x="2083125" y="7526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8" name="Google Shape;2118;p29"/>
              <p:cNvSpPr/>
              <p:nvPr/>
            </p:nvSpPr>
            <p:spPr>
              <a:xfrm>
                <a:off x="2265400" y="1540900"/>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9" name="Google Shape;2119;p29"/>
              <p:cNvSpPr/>
              <p:nvPr/>
            </p:nvSpPr>
            <p:spPr>
              <a:xfrm>
                <a:off x="2590550" y="18039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0" name="Google Shape;2120;p29"/>
              <p:cNvSpPr/>
              <p:nvPr/>
            </p:nvSpPr>
            <p:spPr>
              <a:xfrm>
                <a:off x="2585625" y="20306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1" name="Google Shape;2121;p29"/>
              <p:cNvSpPr/>
              <p:nvPr/>
            </p:nvSpPr>
            <p:spPr>
              <a:xfrm>
                <a:off x="2969900" y="18926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2" name="Google Shape;2122;p29"/>
              <p:cNvSpPr/>
              <p:nvPr/>
            </p:nvSpPr>
            <p:spPr>
              <a:xfrm>
                <a:off x="2142225" y="11585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123" name="Google Shape;2123;p29"/>
          <p:cNvGrpSpPr/>
          <p:nvPr/>
        </p:nvGrpSpPr>
        <p:grpSpPr>
          <a:xfrm rot="-4076658">
            <a:off x="7310620" y="3889193"/>
            <a:ext cx="1525618" cy="1085215"/>
            <a:chOff x="3536500" y="69738"/>
            <a:chExt cx="1525650" cy="1085238"/>
          </a:xfrm>
        </p:grpSpPr>
        <p:grpSp>
          <p:nvGrpSpPr>
            <p:cNvPr id="2124" name="Google Shape;2124;p29"/>
            <p:cNvGrpSpPr/>
            <p:nvPr/>
          </p:nvGrpSpPr>
          <p:grpSpPr>
            <a:xfrm>
              <a:off x="3536500" y="69750"/>
              <a:ext cx="1525650" cy="1085225"/>
              <a:chOff x="3536500" y="69750"/>
              <a:chExt cx="1525650" cy="1085225"/>
            </a:xfrm>
          </p:grpSpPr>
          <p:sp>
            <p:nvSpPr>
              <p:cNvPr id="2125" name="Google Shape;2125;p29"/>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2126" name="Google Shape;2126;p29"/>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2127" name="Google Shape;2127;p29"/>
              <p:cNvSpPr/>
              <p:nvPr/>
            </p:nvSpPr>
            <p:spPr>
              <a:xfrm>
                <a:off x="4837150" y="929975"/>
                <a:ext cx="225000" cy="225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8" name="Google Shape;2128;p29"/>
              <p:cNvSpPr/>
              <p:nvPr/>
            </p:nvSpPr>
            <p:spPr>
              <a:xfrm>
                <a:off x="4403600" y="9299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9" name="Google Shape;2129;p29"/>
              <p:cNvSpPr/>
              <p:nvPr/>
            </p:nvSpPr>
            <p:spPr>
              <a:xfrm>
                <a:off x="3896150" y="4225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0" name="Google Shape;2130;p29"/>
              <p:cNvSpPr/>
              <p:nvPr/>
            </p:nvSpPr>
            <p:spPr>
              <a:xfrm>
                <a:off x="414247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1" name="Google Shape;2131;p29"/>
              <p:cNvSpPr/>
              <p:nvPr/>
            </p:nvSpPr>
            <p:spPr>
              <a:xfrm>
                <a:off x="3536500" y="2175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2" name="Google Shape;2132;p29"/>
              <p:cNvSpPr/>
              <p:nvPr/>
            </p:nvSpPr>
            <p:spPr>
              <a:xfrm>
                <a:off x="3982375" y="697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33" name="Google Shape;2133;p29"/>
            <p:cNvGrpSpPr/>
            <p:nvPr/>
          </p:nvGrpSpPr>
          <p:grpSpPr>
            <a:xfrm>
              <a:off x="3536500" y="69738"/>
              <a:ext cx="1525650" cy="1085225"/>
              <a:chOff x="3536500" y="69750"/>
              <a:chExt cx="1525650" cy="1085225"/>
            </a:xfrm>
          </p:grpSpPr>
          <p:sp>
            <p:nvSpPr>
              <p:cNvPr id="2134" name="Google Shape;2134;p29"/>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p:spPr>
          </p:sp>
          <p:sp>
            <p:nvSpPr>
              <p:cNvPr id="2135" name="Google Shape;2135;p29"/>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p:spPr>
          </p:sp>
          <p:sp>
            <p:nvSpPr>
              <p:cNvPr id="2136" name="Google Shape;2136;p29"/>
              <p:cNvSpPr/>
              <p:nvPr/>
            </p:nvSpPr>
            <p:spPr>
              <a:xfrm>
                <a:off x="4837150" y="929975"/>
                <a:ext cx="225000" cy="225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7" name="Google Shape;2137;p29"/>
              <p:cNvSpPr/>
              <p:nvPr/>
            </p:nvSpPr>
            <p:spPr>
              <a:xfrm>
                <a:off x="4403600" y="9299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8" name="Google Shape;2138;p29"/>
              <p:cNvSpPr/>
              <p:nvPr/>
            </p:nvSpPr>
            <p:spPr>
              <a:xfrm>
                <a:off x="3896150" y="4225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9" name="Google Shape;2139;p29"/>
              <p:cNvSpPr/>
              <p:nvPr/>
            </p:nvSpPr>
            <p:spPr>
              <a:xfrm>
                <a:off x="414247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0" name="Google Shape;2140;p29"/>
              <p:cNvSpPr/>
              <p:nvPr/>
            </p:nvSpPr>
            <p:spPr>
              <a:xfrm>
                <a:off x="3536500" y="2175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1" name="Google Shape;2141;p29"/>
              <p:cNvSpPr/>
              <p:nvPr/>
            </p:nvSpPr>
            <p:spPr>
              <a:xfrm>
                <a:off x="3982375" y="697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142" name="Google Shape;2142;p29"/>
          <p:cNvGrpSpPr/>
          <p:nvPr/>
        </p:nvGrpSpPr>
        <p:grpSpPr>
          <a:xfrm rot="-852224">
            <a:off x="-591455" y="3632834"/>
            <a:ext cx="1483424" cy="1405392"/>
            <a:chOff x="-187100" y="291025"/>
            <a:chExt cx="1882050" cy="1783050"/>
          </a:xfrm>
        </p:grpSpPr>
        <p:grpSp>
          <p:nvGrpSpPr>
            <p:cNvPr id="2143" name="Google Shape;2143;p29"/>
            <p:cNvGrpSpPr/>
            <p:nvPr/>
          </p:nvGrpSpPr>
          <p:grpSpPr>
            <a:xfrm>
              <a:off x="-187100" y="291025"/>
              <a:ext cx="1882050" cy="1783050"/>
              <a:chOff x="-187100" y="291025"/>
              <a:chExt cx="1882050" cy="1783050"/>
            </a:xfrm>
          </p:grpSpPr>
          <p:sp>
            <p:nvSpPr>
              <p:cNvPr id="2144" name="Google Shape;2144;p29"/>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2145" name="Google Shape;2145;p29"/>
              <p:cNvSpPr/>
              <p:nvPr/>
            </p:nvSpPr>
            <p:spPr>
              <a:xfrm>
                <a:off x="1088900" y="8522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6" name="Google Shape;2146;p29"/>
              <p:cNvSpPr/>
              <p:nvPr/>
            </p:nvSpPr>
            <p:spPr>
              <a:xfrm>
                <a:off x="842575" y="165527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7" name="Google Shape;2147;p29"/>
              <p:cNvSpPr/>
              <p:nvPr/>
            </p:nvSpPr>
            <p:spPr>
              <a:xfrm>
                <a:off x="59275" y="194597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8" name="Google Shape;2148;p29"/>
              <p:cNvSpPr/>
              <p:nvPr/>
            </p:nvSpPr>
            <p:spPr>
              <a:xfrm>
                <a:off x="443575" y="51230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9" name="Google Shape;2149;p29"/>
              <p:cNvSpPr/>
              <p:nvPr/>
            </p:nvSpPr>
            <p:spPr>
              <a:xfrm>
                <a:off x="502675" y="173412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0" name="Google Shape;2150;p29"/>
              <p:cNvSpPr/>
              <p:nvPr/>
            </p:nvSpPr>
            <p:spPr>
              <a:xfrm>
                <a:off x="1566850" y="171935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51" name="Google Shape;2151;p29"/>
            <p:cNvGrpSpPr/>
            <p:nvPr/>
          </p:nvGrpSpPr>
          <p:grpSpPr>
            <a:xfrm>
              <a:off x="-187100" y="291025"/>
              <a:ext cx="1882050" cy="1783050"/>
              <a:chOff x="-187100" y="291025"/>
              <a:chExt cx="1882050" cy="1783050"/>
            </a:xfrm>
          </p:grpSpPr>
          <p:sp>
            <p:nvSpPr>
              <p:cNvPr id="2152" name="Google Shape;2152;p29"/>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p:spPr>
          </p:sp>
          <p:sp>
            <p:nvSpPr>
              <p:cNvPr id="2153" name="Google Shape;2153;p29"/>
              <p:cNvSpPr/>
              <p:nvPr/>
            </p:nvSpPr>
            <p:spPr>
              <a:xfrm>
                <a:off x="1088900" y="8522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4" name="Google Shape;2154;p29"/>
              <p:cNvSpPr/>
              <p:nvPr/>
            </p:nvSpPr>
            <p:spPr>
              <a:xfrm>
                <a:off x="842575" y="165527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5" name="Google Shape;2155;p29"/>
              <p:cNvSpPr/>
              <p:nvPr/>
            </p:nvSpPr>
            <p:spPr>
              <a:xfrm>
                <a:off x="59275" y="194597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6" name="Google Shape;2156;p29"/>
              <p:cNvSpPr/>
              <p:nvPr/>
            </p:nvSpPr>
            <p:spPr>
              <a:xfrm>
                <a:off x="443575" y="51230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7" name="Google Shape;2157;p29"/>
              <p:cNvSpPr/>
              <p:nvPr/>
            </p:nvSpPr>
            <p:spPr>
              <a:xfrm>
                <a:off x="502675" y="173412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8" name="Google Shape;2158;p29"/>
              <p:cNvSpPr/>
              <p:nvPr/>
            </p:nvSpPr>
            <p:spPr>
              <a:xfrm>
                <a:off x="1566850" y="171935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159" name="Google Shape;2159;p29"/>
          <p:cNvGrpSpPr/>
          <p:nvPr/>
        </p:nvGrpSpPr>
        <p:grpSpPr>
          <a:xfrm>
            <a:off x="359625" y="3034388"/>
            <a:ext cx="162000" cy="162013"/>
            <a:chOff x="5424775" y="4064488"/>
            <a:chExt cx="162000" cy="162013"/>
          </a:xfrm>
        </p:grpSpPr>
        <p:sp>
          <p:nvSpPr>
            <p:cNvPr id="2160" name="Google Shape;2160;p29"/>
            <p:cNvSpPr/>
            <p:nvPr/>
          </p:nvSpPr>
          <p:spPr>
            <a:xfrm>
              <a:off x="5424775" y="4064500"/>
              <a:ext cx="162000" cy="162000"/>
            </a:xfrm>
            <a:prstGeom prst="ellipse">
              <a:avLst/>
            </a:prstGeom>
            <a:solidFill>
              <a:schemeClr val="dk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1" name="Google Shape;2161;p29"/>
            <p:cNvSpPr/>
            <p:nvPr/>
          </p:nvSpPr>
          <p:spPr>
            <a:xfrm>
              <a:off x="5424775" y="4064488"/>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62" name="Google Shape;2162;p2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8">
  <p:cSld name="CUSTOM_32">
    <p:bg>
      <p:bgPr>
        <a:blipFill>
          <a:blip r:embed="rId2">
            <a:alphaModFix/>
          </a:blip>
          <a:stretch>
            <a:fillRect/>
          </a:stretch>
        </a:blipFill>
      </p:bgPr>
    </p:bg>
    <p:spTree>
      <p:nvGrpSpPr>
        <p:cNvPr id="2163" name="Shape 2163"/>
        <p:cNvGrpSpPr/>
        <p:nvPr/>
      </p:nvGrpSpPr>
      <p:grpSpPr>
        <a:xfrm>
          <a:off x="0" y="0"/>
          <a:ext cx="0" cy="0"/>
          <a:chOff x="0" y="0"/>
          <a:chExt cx="0" cy="0"/>
        </a:xfrm>
      </p:grpSpPr>
      <p:sp>
        <p:nvSpPr>
          <p:cNvPr id="2164" name="Google Shape;2164;p30"/>
          <p:cNvSpPr txBox="1"/>
          <p:nvPr>
            <p:ph type="ctrTitle"/>
          </p:nvPr>
        </p:nvSpPr>
        <p:spPr>
          <a:xfrm>
            <a:off x="851625" y="540650"/>
            <a:ext cx="7525500" cy="573300"/>
          </a:xfrm>
          <a:prstGeom prst="rect">
            <a:avLst/>
          </a:prstGeom>
          <a:effectLst>
            <a:outerShdw blurRad="28575" rotWithShape="0" algn="bl" dir="9480000" dist="28575">
              <a:srgbClr val="000000">
                <a:alpha val="74000"/>
              </a:srgbClr>
            </a:outerShdw>
          </a:effectLst>
        </p:spPr>
        <p:txBody>
          <a:bodyPr anchorCtr="0" anchor="t" bIns="91425" lIns="91425" spcFirstLastPara="1" rIns="91425" wrap="square" tIns="91425">
            <a:noAutofit/>
          </a:bodyPr>
          <a:lstStyle>
            <a:lvl1pPr lvl="0" rtl="0">
              <a:spcBef>
                <a:spcPts val="0"/>
              </a:spcBef>
              <a:spcAft>
                <a:spcPts val="0"/>
              </a:spcAft>
              <a:buClr>
                <a:schemeClr val="lt2"/>
              </a:buClr>
              <a:buSzPts val="2500"/>
              <a:buNone/>
              <a:defRPr sz="3000"/>
            </a:lvl1pPr>
            <a:lvl2pPr lvl="1" rtl="0" algn="ctr">
              <a:spcBef>
                <a:spcPts val="0"/>
              </a:spcBef>
              <a:spcAft>
                <a:spcPts val="0"/>
              </a:spcAft>
              <a:buClr>
                <a:schemeClr val="lt2"/>
              </a:buClr>
              <a:buSzPts val="2500"/>
              <a:buNone/>
              <a:defRPr sz="2500">
                <a:solidFill>
                  <a:schemeClr val="lt2"/>
                </a:solidFill>
              </a:defRPr>
            </a:lvl2pPr>
            <a:lvl3pPr lvl="2" rtl="0" algn="ctr">
              <a:spcBef>
                <a:spcPts val="0"/>
              </a:spcBef>
              <a:spcAft>
                <a:spcPts val="0"/>
              </a:spcAft>
              <a:buClr>
                <a:schemeClr val="lt2"/>
              </a:buClr>
              <a:buSzPts val="2500"/>
              <a:buNone/>
              <a:defRPr sz="2500">
                <a:solidFill>
                  <a:schemeClr val="lt2"/>
                </a:solidFill>
              </a:defRPr>
            </a:lvl3pPr>
            <a:lvl4pPr lvl="3" rtl="0" algn="ctr">
              <a:spcBef>
                <a:spcPts val="0"/>
              </a:spcBef>
              <a:spcAft>
                <a:spcPts val="0"/>
              </a:spcAft>
              <a:buClr>
                <a:schemeClr val="lt2"/>
              </a:buClr>
              <a:buSzPts val="2500"/>
              <a:buNone/>
              <a:defRPr sz="2500">
                <a:solidFill>
                  <a:schemeClr val="lt2"/>
                </a:solidFill>
              </a:defRPr>
            </a:lvl4pPr>
            <a:lvl5pPr lvl="4" rtl="0" algn="ctr">
              <a:spcBef>
                <a:spcPts val="0"/>
              </a:spcBef>
              <a:spcAft>
                <a:spcPts val="0"/>
              </a:spcAft>
              <a:buClr>
                <a:schemeClr val="lt2"/>
              </a:buClr>
              <a:buSzPts val="2500"/>
              <a:buNone/>
              <a:defRPr sz="2500">
                <a:solidFill>
                  <a:schemeClr val="lt2"/>
                </a:solidFill>
              </a:defRPr>
            </a:lvl5pPr>
            <a:lvl6pPr lvl="5" rtl="0" algn="ctr">
              <a:spcBef>
                <a:spcPts val="0"/>
              </a:spcBef>
              <a:spcAft>
                <a:spcPts val="0"/>
              </a:spcAft>
              <a:buClr>
                <a:schemeClr val="lt2"/>
              </a:buClr>
              <a:buSzPts val="2500"/>
              <a:buNone/>
              <a:defRPr sz="2500">
                <a:solidFill>
                  <a:schemeClr val="lt2"/>
                </a:solidFill>
              </a:defRPr>
            </a:lvl6pPr>
            <a:lvl7pPr lvl="6" rtl="0" algn="ctr">
              <a:spcBef>
                <a:spcPts val="0"/>
              </a:spcBef>
              <a:spcAft>
                <a:spcPts val="0"/>
              </a:spcAft>
              <a:buClr>
                <a:schemeClr val="lt2"/>
              </a:buClr>
              <a:buSzPts val="2500"/>
              <a:buNone/>
              <a:defRPr sz="2500">
                <a:solidFill>
                  <a:schemeClr val="lt2"/>
                </a:solidFill>
              </a:defRPr>
            </a:lvl7pPr>
            <a:lvl8pPr lvl="7" rtl="0" algn="ctr">
              <a:spcBef>
                <a:spcPts val="0"/>
              </a:spcBef>
              <a:spcAft>
                <a:spcPts val="0"/>
              </a:spcAft>
              <a:buClr>
                <a:schemeClr val="lt2"/>
              </a:buClr>
              <a:buSzPts val="2500"/>
              <a:buNone/>
              <a:defRPr sz="2500">
                <a:solidFill>
                  <a:schemeClr val="lt2"/>
                </a:solidFill>
              </a:defRPr>
            </a:lvl8pPr>
            <a:lvl9pPr lvl="8" rtl="0" algn="ctr">
              <a:spcBef>
                <a:spcPts val="0"/>
              </a:spcBef>
              <a:spcAft>
                <a:spcPts val="0"/>
              </a:spcAft>
              <a:buClr>
                <a:schemeClr val="lt2"/>
              </a:buClr>
              <a:buSzPts val="2500"/>
              <a:buNone/>
              <a:defRPr sz="2500">
                <a:solidFill>
                  <a:schemeClr val="lt2"/>
                </a:solidFill>
              </a:defRPr>
            </a:lvl9pPr>
          </a:lstStyle>
          <a:p/>
        </p:txBody>
      </p:sp>
      <p:grpSp>
        <p:nvGrpSpPr>
          <p:cNvPr id="2165" name="Google Shape;2165;p30"/>
          <p:cNvGrpSpPr/>
          <p:nvPr/>
        </p:nvGrpSpPr>
        <p:grpSpPr>
          <a:xfrm flipH="1" rot="227747">
            <a:off x="206709" y="3072555"/>
            <a:ext cx="477822" cy="2119612"/>
            <a:chOff x="7217125" y="3042925"/>
            <a:chExt cx="477825" cy="2119625"/>
          </a:xfrm>
        </p:grpSpPr>
        <p:grpSp>
          <p:nvGrpSpPr>
            <p:cNvPr id="2166" name="Google Shape;2166;p30"/>
            <p:cNvGrpSpPr/>
            <p:nvPr/>
          </p:nvGrpSpPr>
          <p:grpSpPr>
            <a:xfrm>
              <a:off x="7217125" y="3042925"/>
              <a:ext cx="477825" cy="2119625"/>
              <a:chOff x="7217125" y="3042925"/>
              <a:chExt cx="477825" cy="2119625"/>
            </a:xfrm>
          </p:grpSpPr>
          <p:sp>
            <p:nvSpPr>
              <p:cNvPr id="2167" name="Google Shape;2167;p30"/>
              <p:cNvSpPr/>
              <p:nvPr/>
            </p:nvSpPr>
            <p:spPr>
              <a:xfrm>
                <a:off x="7307175" y="3122875"/>
                <a:ext cx="320225" cy="2039675"/>
              </a:xfrm>
              <a:custGeom>
                <a:rect b="b" l="l" r="r" t="t"/>
                <a:pathLst>
                  <a:path extrusionOk="0" h="81587" w="12809">
                    <a:moveTo>
                      <a:pt x="1182" y="0"/>
                    </a:moveTo>
                    <a:lnTo>
                      <a:pt x="0" y="22860"/>
                    </a:lnTo>
                    <a:lnTo>
                      <a:pt x="12415" y="64048"/>
                    </a:lnTo>
                    <a:lnTo>
                      <a:pt x="12809" y="81587"/>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2168" name="Google Shape;2168;p30"/>
              <p:cNvSpPr/>
              <p:nvPr/>
            </p:nvSpPr>
            <p:spPr>
              <a:xfrm>
                <a:off x="7251600" y="30429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9" name="Google Shape;2169;p30"/>
              <p:cNvSpPr/>
              <p:nvPr/>
            </p:nvSpPr>
            <p:spPr>
              <a:xfrm>
                <a:off x="7217125" y="3609500"/>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0" name="Google Shape;2170;p30"/>
              <p:cNvSpPr/>
              <p:nvPr/>
            </p:nvSpPr>
            <p:spPr>
              <a:xfrm>
                <a:off x="7517650" y="4594850"/>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71" name="Google Shape;2171;p30"/>
            <p:cNvGrpSpPr/>
            <p:nvPr/>
          </p:nvGrpSpPr>
          <p:grpSpPr>
            <a:xfrm>
              <a:off x="7217125" y="3042925"/>
              <a:ext cx="477825" cy="2119625"/>
              <a:chOff x="7217125" y="3042925"/>
              <a:chExt cx="477825" cy="2119625"/>
            </a:xfrm>
          </p:grpSpPr>
          <p:sp>
            <p:nvSpPr>
              <p:cNvPr id="2172" name="Google Shape;2172;p30"/>
              <p:cNvSpPr/>
              <p:nvPr/>
            </p:nvSpPr>
            <p:spPr>
              <a:xfrm>
                <a:off x="7307175" y="3122875"/>
                <a:ext cx="320225" cy="2039675"/>
              </a:xfrm>
              <a:custGeom>
                <a:rect b="b" l="l" r="r" t="t"/>
                <a:pathLst>
                  <a:path extrusionOk="0" h="81587" w="12809">
                    <a:moveTo>
                      <a:pt x="1182" y="0"/>
                    </a:moveTo>
                    <a:lnTo>
                      <a:pt x="0" y="22860"/>
                    </a:lnTo>
                    <a:lnTo>
                      <a:pt x="12415" y="64048"/>
                    </a:lnTo>
                    <a:lnTo>
                      <a:pt x="12809" y="81587"/>
                    </a:lnTo>
                  </a:path>
                </a:pathLst>
              </a:custGeom>
              <a:noFill/>
              <a:ln cap="flat" cmpd="sng" w="28575">
                <a:solidFill>
                  <a:schemeClr val="dk1"/>
                </a:solidFill>
                <a:prstDash val="solid"/>
                <a:round/>
                <a:headEnd len="med" w="med" type="none"/>
                <a:tailEnd len="med" w="med" type="none"/>
              </a:ln>
            </p:spPr>
          </p:sp>
          <p:sp>
            <p:nvSpPr>
              <p:cNvPr id="2173" name="Google Shape;2173;p30"/>
              <p:cNvSpPr/>
              <p:nvPr/>
            </p:nvSpPr>
            <p:spPr>
              <a:xfrm>
                <a:off x="7251600" y="30429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4" name="Google Shape;2174;p30"/>
              <p:cNvSpPr/>
              <p:nvPr/>
            </p:nvSpPr>
            <p:spPr>
              <a:xfrm>
                <a:off x="7217125" y="3609500"/>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5" name="Google Shape;2175;p30"/>
              <p:cNvSpPr/>
              <p:nvPr/>
            </p:nvSpPr>
            <p:spPr>
              <a:xfrm>
                <a:off x="7517650" y="4594850"/>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176" name="Google Shape;2176;p30"/>
          <p:cNvGrpSpPr/>
          <p:nvPr/>
        </p:nvGrpSpPr>
        <p:grpSpPr>
          <a:xfrm flipH="1">
            <a:off x="6290660" y="-495053"/>
            <a:ext cx="2853350" cy="1563276"/>
            <a:chOff x="5103300" y="-193866"/>
            <a:chExt cx="3901750" cy="2137666"/>
          </a:xfrm>
        </p:grpSpPr>
        <p:grpSp>
          <p:nvGrpSpPr>
            <p:cNvPr id="2177" name="Google Shape;2177;p30"/>
            <p:cNvGrpSpPr/>
            <p:nvPr/>
          </p:nvGrpSpPr>
          <p:grpSpPr>
            <a:xfrm>
              <a:off x="5103300" y="-193866"/>
              <a:ext cx="3901750" cy="2137666"/>
              <a:chOff x="5103300" y="-193866"/>
              <a:chExt cx="3901750" cy="2137666"/>
            </a:xfrm>
          </p:grpSpPr>
          <p:grpSp>
            <p:nvGrpSpPr>
              <p:cNvPr id="2178" name="Google Shape;2178;p30"/>
              <p:cNvGrpSpPr/>
              <p:nvPr/>
            </p:nvGrpSpPr>
            <p:grpSpPr>
              <a:xfrm>
                <a:off x="5103300" y="-193866"/>
                <a:ext cx="3832975" cy="2026966"/>
                <a:chOff x="5103300" y="-193866"/>
                <a:chExt cx="3832975" cy="2026966"/>
              </a:xfrm>
            </p:grpSpPr>
            <p:sp>
              <p:nvSpPr>
                <p:cNvPr id="2179" name="Google Shape;2179;p30"/>
                <p:cNvSpPr/>
                <p:nvPr/>
              </p:nvSpPr>
              <p:spPr>
                <a:xfrm>
                  <a:off x="5103300" y="-39050"/>
                  <a:ext cx="3832975" cy="1872150"/>
                </a:xfrm>
                <a:custGeom>
                  <a:rect b="b" l="l" r="r" t="t"/>
                  <a:pathLst>
                    <a:path extrusionOk="0" h="74886" w="153319">
                      <a:moveTo>
                        <a:pt x="0" y="0"/>
                      </a:moveTo>
                      <a:lnTo>
                        <a:pt x="14977" y="11232"/>
                      </a:lnTo>
                      <a:lnTo>
                        <a:pt x="96366" y="47887"/>
                      </a:lnTo>
                      <a:lnTo>
                        <a:pt x="109964" y="63062"/>
                      </a:lnTo>
                      <a:lnTo>
                        <a:pt x="126321" y="74886"/>
                      </a:lnTo>
                      <a:lnTo>
                        <a:pt x="153319" y="72915"/>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2180" name="Google Shape;2180;p30"/>
                <p:cNvSpPr/>
                <p:nvPr/>
              </p:nvSpPr>
              <p:spPr>
                <a:xfrm>
                  <a:off x="5926050" y="-67150"/>
                  <a:ext cx="1689875" cy="793200"/>
                </a:xfrm>
                <a:custGeom>
                  <a:rect b="b" l="l" r="r" t="t"/>
                  <a:pathLst>
                    <a:path extrusionOk="0" h="31728" w="67595">
                      <a:moveTo>
                        <a:pt x="0" y="0"/>
                      </a:moveTo>
                      <a:lnTo>
                        <a:pt x="38429" y="14189"/>
                      </a:lnTo>
                      <a:lnTo>
                        <a:pt x="67595" y="31728"/>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2181" name="Google Shape;2181;p30"/>
                <p:cNvSpPr/>
                <p:nvPr/>
              </p:nvSpPr>
              <p:spPr>
                <a:xfrm>
                  <a:off x="7512450" y="-69575"/>
                  <a:ext cx="743950" cy="1221825"/>
                </a:xfrm>
                <a:custGeom>
                  <a:rect b="b" l="l" r="r" t="t"/>
                  <a:pathLst>
                    <a:path extrusionOk="0" h="48873" w="29758">
                      <a:moveTo>
                        <a:pt x="0" y="48873"/>
                      </a:moveTo>
                      <a:lnTo>
                        <a:pt x="3745" y="31728"/>
                      </a:lnTo>
                      <a:lnTo>
                        <a:pt x="29758" y="0"/>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2182" name="Google Shape;2182;p30"/>
                <p:cNvSpPr/>
                <p:nvPr/>
              </p:nvSpPr>
              <p:spPr>
                <a:xfrm rot="843425">
                  <a:off x="7812999" y="-167612"/>
                  <a:ext cx="261137" cy="364592"/>
                </a:xfrm>
                <a:custGeom>
                  <a:rect b="b" l="l" r="r" t="t"/>
                  <a:pathLst>
                    <a:path extrusionOk="0" h="14583" w="10445">
                      <a:moveTo>
                        <a:pt x="0" y="0"/>
                      </a:moveTo>
                      <a:lnTo>
                        <a:pt x="10445" y="14583"/>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grpSp>
          <p:sp>
            <p:nvSpPr>
              <p:cNvPr id="2183" name="Google Shape;2183;p30"/>
              <p:cNvSpPr/>
              <p:nvPr/>
            </p:nvSpPr>
            <p:spPr>
              <a:xfrm>
                <a:off x="8788750" y="169300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4" name="Google Shape;2184;p30"/>
              <p:cNvSpPr/>
              <p:nvPr/>
            </p:nvSpPr>
            <p:spPr>
              <a:xfrm>
                <a:off x="8172900" y="172750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5" name="Google Shape;2185;p30"/>
              <p:cNvSpPr/>
              <p:nvPr/>
            </p:nvSpPr>
            <p:spPr>
              <a:xfrm>
                <a:off x="7897025" y="9675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6" name="Google Shape;2186;p30"/>
              <p:cNvSpPr/>
              <p:nvPr/>
            </p:nvSpPr>
            <p:spPr>
              <a:xfrm>
                <a:off x="6758950" y="19035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7" name="Google Shape;2187;p30"/>
              <p:cNvSpPr/>
              <p:nvPr/>
            </p:nvSpPr>
            <p:spPr>
              <a:xfrm>
                <a:off x="7808150" y="1478550"/>
                <a:ext cx="138000" cy="1380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8" name="Google Shape;2188;p30"/>
              <p:cNvSpPr/>
              <p:nvPr/>
            </p:nvSpPr>
            <p:spPr>
              <a:xfrm>
                <a:off x="7419125" y="1087025"/>
                <a:ext cx="182100" cy="182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9" name="Google Shape;2189;p30"/>
              <p:cNvSpPr/>
              <p:nvPr/>
            </p:nvSpPr>
            <p:spPr>
              <a:xfrm>
                <a:off x="7551950" y="655800"/>
                <a:ext cx="138000" cy="1380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0" name="Google Shape;2190;p30"/>
              <p:cNvSpPr/>
              <p:nvPr/>
            </p:nvSpPr>
            <p:spPr>
              <a:xfrm>
                <a:off x="6473000" y="650850"/>
                <a:ext cx="138000" cy="1380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1" name="Google Shape;2191;p30"/>
              <p:cNvSpPr/>
              <p:nvPr/>
            </p:nvSpPr>
            <p:spPr>
              <a:xfrm>
                <a:off x="5418675" y="163125"/>
                <a:ext cx="138000" cy="1380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2" name="Google Shape;2192;p30"/>
              <p:cNvSpPr/>
              <p:nvPr/>
            </p:nvSpPr>
            <p:spPr>
              <a:xfrm rot="283934">
                <a:off x="6596289" y="-122138"/>
                <a:ext cx="261127" cy="364578"/>
              </a:xfrm>
              <a:custGeom>
                <a:rect b="b" l="l" r="r" t="t"/>
                <a:pathLst>
                  <a:path extrusionOk="0" h="14583" w="10445">
                    <a:moveTo>
                      <a:pt x="0" y="0"/>
                    </a:moveTo>
                    <a:lnTo>
                      <a:pt x="10445" y="14583"/>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grpSp>
        <p:grpSp>
          <p:nvGrpSpPr>
            <p:cNvPr id="2193" name="Google Shape;2193;p30"/>
            <p:cNvGrpSpPr/>
            <p:nvPr/>
          </p:nvGrpSpPr>
          <p:grpSpPr>
            <a:xfrm>
              <a:off x="5103300" y="-193866"/>
              <a:ext cx="3901750" cy="2137666"/>
              <a:chOff x="5103300" y="-193866"/>
              <a:chExt cx="3901750" cy="2137666"/>
            </a:xfrm>
          </p:grpSpPr>
          <p:grpSp>
            <p:nvGrpSpPr>
              <p:cNvPr id="2194" name="Google Shape;2194;p30"/>
              <p:cNvGrpSpPr/>
              <p:nvPr/>
            </p:nvGrpSpPr>
            <p:grpSpPr>
              <a:xfrm>
                <a:off x="5103300" y="-193866"/>
                <a:ext cx="3832975" cy="2026966"/>
                <a:chOff x="5103300" y="-193866"/>
                <a:chExt cx="3832975" cy="2026966"/>
              </a:xfrm>
            </p:grpSpPr>
            <p:sp>
              <p:nvSpPr>
                <p:cNvPr id="2195" name="Google Shape;2195;p30"/>
                <p:cNvSpPr/>
                <p:nvPr/>
              </p:nvSpPr>
              <p:spPr>
                <a:xfrm>
                  <a:off x="5103300" y="-39050"/>
                  <a:ext cx="3832975" cy="1872150"/>
                </a:xfrm>
                <a:custGeom>
                  <a:rect b="b" l="l" r="r" t="t"/>
                  <a:pathLst>
                    <a:path extrusionOk="0" h="74886" w="153319">
                      <a:moveTo>
                        <a:pt x="0" y="0"/>
                      </a:moveTo>
                      <a:lnTo>
                        <a:pt x="14977" y="11232"/>
                      </a:lnTo>
                      <a:lnTo>
                        <a:pt x="96366" y="47887"/>
                      </a:lnTo>
                      <a:lnTo>
                        <a:pt x="109964" y="63062"/>
                      </a:lnTo>
                      <a:lnTo>
                        <a:pt x="126321" y="74886"/>
                      </a:lnTo>
                      <a:lnTo>
                        <a:pt x="153319" y="72915"/>
                      </a:lnTo>
                    </a:path>
                  </a:pathLst>
                </a:custGeom>
                <a:noFill/>
                <a:ln cap="flat" cmpd="sng" w="28575">
                  <a:solidFill>
                    <a:schemeClr val="dk1"/>
                  </a:solidFill>
                  <a:prstDash val="solid"/>
                  <a:round/>
                  <a:headEnd len="med" w="med" type="none"/>
                  <a:tailEnd len="med" w="med" type="none"/>
                </a:ln>
              </p:spPr>
            </p:sp>
            <p:sp>
              <p:nvSpPr>
                <p:cNvPr id="2196" name="Google Shape;2196;p30"/>
                <p:cNvSpPr/>
                <p:nvPr/>
              </p:nvSpPr>
              <p:spPr>
                <a:xfrm>
                  <a:off x="5926050" y="-67150"/>
                  <a:ext cx="1689875" cy="793200"/>
                </a:xfrm>
                <a:custGeom>
                  <a:rect b="b" l="l" r="r" t="t"/>
                  <a:pathLst>
                    <a:path extrusionOk="0" h="31728" w="67595">
                      <a:moveTo>
                        <a:pt x="0" y="0"/>
                      </a:moveTo>
                      <a:lnTo>
                        <a:pt x="38429" y="14189"/>
                      </a:lnTo>
                      <a:lnTo>
                        <a:pt x="67595" y="31728"/>
                      </a:lnTo>
                    </a:path>
                  </a:pathLst>
                </a:custGeom>
                <a:noFill/>
                <a:ln cap="flat" cmpd="sng" w="28575">
                  <a:solidFill>
                    <a:schemeClr val="dk1"/>
                  </a:solidFill>
                  <a:prstDash val="solid"/>
                  <a:round/>
                  <a:headEnd len="med" w="med" type="none"/>
                  <a:tailEnd len="med" w="med" type="none"/>
                </a:ln>
              </p:spPr>
            </p:sp>
            <p:sp>
              <p:nvSpPr>
                <p:cNvPr id="2197" name="Google Shape;2197;p30"/>
                <p:cNvSpPr/>
                <p:nvPr/>
              </p:nvSpPr>
              <p:spPr>
                <a:xfrm>
                  <a:off x="7512450" y="-69575"/>
                  <a:ext cx="743950" cy="1221825"/>
                </a:xfrm>
                <a:custGeom>
                  <a:rect b="b" l="l" r="r" t="t"/>
                  <a:pathLst>
                    <a:path extrusionOk="0" h="48873" w="29758">
                      <a:moveTo>
                        <a:pt x="0" y="48873"/>
                      </a:moveTo>
                      <a:lnTo>
                        <a:pt x="3745" y="31728"/>
                      </a:lnTo>
                      <a:lnTo>
                        <a:pt x="29758" y="0"/>
                      </a:lnTo>
                    </a:path>
                  </a:pathLst>
                </a:custGeom>
                <a:noFill/>
                <a:ln cap="flat" cmpd="sng" w="28575">
                  <a:solidFill>
                    <a:schemeClr val="dk1"/>
                  </a:solidFill>
                  <a:prstDash val="solid"/>
                  <a:round/>
                  <a:headEnd len="med" w="med" type="none"/>
                  <a:tailEnd len="med" w="med" type="none"/>
                </a:ln>
              </p:spPr>
            </p:sp>
            <p:sp>
              <p:nvSpPr>
                <p:cNvPr id="2198" name="Google Shape;2198;p30"/>
                <p:cNvSpPr/>
                <p:nvPr/>
              </p:nvSpPr>
              <p:spPr>
                <a:xfrm rot="843425">
                  <a:off x="7812999" y="-167612"/>
                  <a:ext cx="261137" cy="364592"/>
                </a:xfrm>
                <a:custGeom>
                  <a:rect b="b" l="l" r="r" t="t"/>
                  <a:pathLst>
                    <a:path extrusionOk="0" h="14583" w="10445">
                      <a:moveTo>
                        <a:pt x="0" y="0"/>
                      </a:moveTo>
                      <a:lnTo>
                        <a:pt x="10445" y="14583"/>
                      </a:lnTo>
                    </a:path>
                  </a:pathLst>
                </a:custGeom>
                <a:noFill/>
                <a:ln cap="flat" cmpd="sng" w="28575">
                  <a:solidFill>
                    <a:schemeClr val="dk1"/>
                  </a:solidFill>
                  <a:prstDash val="solid"/>
                  <a:round/>
                  <a:headEnd len="med" w="med" type="none"/>
                  <a:tailEnd len="med" w="med" type="none"/>
                </a:ln>
              </p:spPr>
            </p:sp>
          </p:grpSp>
          <p:sp>
            <p:nvSpPr>
              <p:cNvPr id="2199" name="Google Shape;2199;p30"/>
              <p:cNvSpPr/>
              <p:nvPr/>
            </p:nvSpPr>
            <p:spPr>
              <a:xfrm>
                <a:off x="8788750" y="169300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0" name="Google Shape;2200;p30"/>
              <p:cNvSpPr/>
              <p:nvPr/>
            </p:nvSpPr>
            <p:spPr>
              <a:xfrm>
                <a:off x="8172900" y="172750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1" name="Google Shape;2201;p30"/>
              <p:cNvSpPr/>
              <p:nvPr/>
            </p:nvSpPr>
            <p:spPr>
              <a:xfrm>
                <a:off x="7897025" y="967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2" name="Google Shape;2202;p30"/>
              <p:cNvSpPr/>
              <p:nvPr/>
            </p:nvSpPr>
            <p:spPr>
              <a:xfrm>
                <a:off x="6758950" y="1903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3" name="Google Shape;2203;p30"/>
              <p:cNvSpPr/>
              <p:nvPr/>
            </p:nvSpPr>
            <p:spPr>
              <a:xfrm>
                <a:off x="7808150" y="1478550"/>
                <a:ext cx="138000" cy="138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4" name="Google Shape;2204;p30"/>
              <p:cNvSpPr/>
              <p:nvPr/>
            </p:nvSpPr>
            <p:spPr>
              <a:xfrm>
                <a:off x="7419125" y="1087025"/>
                <a:ext cx="182100" cy="182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5" name="Google Shape;2205;p30"/>
              <p:cNvSpPr/>
              <p:nvPr/>
            </p:nvSpPr>
            <p:spPr>
              <a:xfrm>
                <a:off x="7551950" y="655800"/>
                <a:ext cx="138000" cy="138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6" name="Google Shape;2206;p30"/>
              <p:cNvSpPr/>
              <p:nvPr/>
            </p:nvSpPr>
            <p:spPr>
              <a:xfrm>
                <a:off x="6473000" y="650850"/>
                <a:ext cx="138000" cy="138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7" name="Google Shape;2207;p30"/>
              <p:cNvSpPr/>
              <p:nvPr/>
            </p:nvSpPr>
            <p:spPr>
              <a:xfrm>
                <a:off x="5418675" y="163125"/>
                <a:ext cx="138000" cy="138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8" name="Google Shape;2208;p30"/>
              <p:cNvSpPr/>
              <p:nvPr/>
            </p:nvSpPr>
            <p:spPr>
              <a:xfrm rot="283934">
                <a:off x="6596289" y="-122138"/>
                <a:ext cx="261127" cy="364578"/>
              </a:xfrm>
              <a:custGeom>
                <a:rect b="b" l="l" r="r" t="t"/>
                <a:pathLst>
                  <a:path extrusionOk="0" h="14583" w="10445">
                    <a:moveTo>
                      <a:pt x="0" y="0"/>
                    </a:moveTo>
                    <a:lnTo>
                      <a:pt x="10445" y="14583"/>
                    </a:lnTo>
                  </a:path>
                </a:pathLst>
              </a:custGeom>
              <a:noFill/>
              <a:ln cap="flat" cmpd="sng" w="28575">
                <a:solidFill>
                  <a:schemeClr val="dk1"/>
                </a:solidFill>
                <a:prstDash val="solid"/>
                <a:round/>
                <a:headEnd len="med" w="med" type="none"/>
                <a:tailEnd len="med" w="med" type="none"/>
              </a:ln>
            </p:spPr>
          </p:sp>
        </p:grpSp>
      </p:grpSp>
      <p:grpSp>
        <p:nvGrpSpPr>
          <p:cNvPr id="2209" name="Google Shape;2209;p30"/>
          <p:cNvGrpSpPr/>
          <p:nvPr/>
        </p:nvGrpSpPr>
        <p:grpSpPr>
          <a:xfrm>
            <a:off x="8104800" y="2073150"/>
            <a:ext cx="2295275" cy="2846088"/>
            <a:chOff x="6065825" y="2251050"/>
            <a:chExt cx="2295275" cy="2846088"/>
          </a:xfrm>
        </p:grpSpPr>
        <p:grpSp>
          <p:nvGrpSpPr>
            <p:cNvPr id="2210" name="Google Shape;2210;p30"/>
            <p:cNvGrpSpPr/>
            <p:nvPr/>
          </p:nvGrpSpPr>
          <p:grpSpPr>
            <a:xfrm>
              <a:off x="6065825" y="2251063"/>
              <a:ext cx="2295275" cy="2846075"/>
              <a:chOff x="1673050" y="1809050"/>
              <a:chExt cx="2295275" cy="2846075"/>
            </a:xfrm>
          </p:grpSpPr>
          <p:sp>
            <p:nvSpPr>
              <p:cNvPr id="2211" name="Google Shape;2211;p30"/>
              <p:cNvSpPr/>
              <p:nvPr/>
            </p:nvSpPr>
            <p:spPr>
              <a:xfrm>
                <a:off x="1742275" y="1848400"/>
                <a:ext cx="2150725" cy="2735300"/>
              </a:xfrm>
              <a:custGeom>
                <a:rect b="b" l="l" r="r" t="t"/>
                <a:pathLst>
                  <a:path extrusionOk="0" h="109412" w="86029">
                    <a:moveTo>
                      <a:pt x="81004" y="0"/>
                    </a:moveTo>
                    <a:lnTo>
                      <a:pt x="79526" y="16554"/>
                    </a:lnTo>
                    <a:lnTo>
                      <a:pt x="86029" y="45444"/>
                    </a:lnTo>
                    <a:lnTo>
                      <a:pt x="82876" y="73860"/>
                    </a:lnTo>
                    <a:lnTo>
                      <a:pt x="73022" y="86119"/>
                    </a:lnTo>
                    <a:lnTo>
                      <a:pt x="42181" y="78138"/>
                    </a:lnTo>
                    <a:lnTo>
                      <a:pt x="29167" y="70846"/>
                    </a:lnTo>
                    <a:lnTo>
                      <a:pt x="17145" y="65033"/>
                    </a:lnTo>
                    <a:lnTo>
                      <a:pt x="0" y="73309"/>
                    </a:lnTo>
                    <a:lnTo>
                      <a:pt x="32123" y="109412"/>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2212" name="Google Shape;2212;p30"/>
              <p:cNvSpPr/>
              <p:nvPr/>
            </p:nvSpPr>
            <p:spPr>
              <a:xfrm>
                <a:off x="2174700" y="3286000"/>
                <a:ext cx="9850" cy="192125"/>
              </a:xfrm>
              <a:custGeom>
                <a:rect b="b" l="l" r="r" t="t"/>
                <a:pathLst>
                  <a:path extrusionOk="0" h="7685" w="394">
                    <a:moveTo>
                      <a:pt x="394" y="0"/>
                    </a:moveTo>
                    <a:lnTo>
                      <a:pt x="0" y="7685"/>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2213" name="Google Shape;2213;p30"/>
              <p:cNvSpPr/>
              <p:nvPr/>
            </p:nvSpPr>
            <p:spPr>
              <a:xfrm>
                <a:off x="3806325" y="29067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4" name="Google Shape;2214;p30"/>
              <p:cNvSpPr/>
              <p:nvPr/>
            </p:nvSpPr>
            <p:spPr>
              <a:xfrm>
                <a:off x="2407125" y="3557050"/>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5" name="Google Shape;2215;p30"/>
              <p:cNvSpPr/>
              <p:nvPr/>
            </p:nvSpPr>
            <p:spPr>
              <a:xfrm>
                <a:off x="1673050" y="36161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6" name="Google Shape;2216;p30"/>
              <p:cNvSpPr/>
              <p:nvPr/>
            </p:nvSpPr>
            <p:spPr>
              <a:xfrm>
                <a:off x="3487225" y="39303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7" name="Google Shape;2217;p30"/>
              <p:cNvSpPr/>
              <p:nvPr/>
            </p:nvSpPr>
            <p:spPr>
              <a:xfrm>
                <a:off x="3745300" y="36224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8" name="Google Shape;2218;p30"/>
              <p:cNvSpPr/>
              <p:nvPr/>
            </p:nvSpPr>
            <p:spPr>
              <a:xfrm>
                <a:off x="3668950" y="22130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9" name="Google Shape;2219;p30"/>
              <p:cNvSpPr/>
              <p:nvPr/>
            </p:nvSpPr>
            <p:spPr>
              <a:xfrm>
                <a:off x="3708350" y="18090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0" name="Google Shape;2220;p30"/>
              <p:cNvSpPr/>
              <p:nvPr/>
            </p:nvSpPr>
            <p:spPr>
              <a:xfrm>
                <a:off x="2737800" y="37304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1" name="Google Shape;2221;p30"/>
              <p:cNvSpPr/>
              <p:nvPr/>
            </p:nvSpPr>
            <p:spPr>
              <a:xfrm>
                <a:off x="2119325" y="31958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2" name="Google Shape;2222;p30"/>
              <p:cNvSpPr/>
              <p:nvPr/>
            </p:nvSpPr>
            <p:spPr>
              <a:xfrm>
                <a:off x="2117050" y="34201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3" name="Google Shape;2223;p30"/>
              <p:cNvSpPr/>
              <p:nvPr/>
            </p:nvSpPr>
            <p:spPr>
              <a:xfrm>
                <a:off x="2451450" y="44931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4" name="Google Shape;2224;p30"/>
              <p:cNvSpPr/>
              <p:nvPr/>
            </p:nvSpPr>
            <p:spPr>
              <a:xfrm>
                <a:off x="3181200" y="38635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25" name="Google Shape;2225;p30"/>
            <p:cNvGrpSpPr/>
            <p:nvPr/>
          </p:nvGrpSpPr>
          <p:grpSpPr>
            <a:xfrm>
              <a:off x="6065825" y="2251050"/>
              <a:ext cx="2295275" cy="2846075"/>
              <a:chOff x="1673050" y="1809050"/>
              <a:chExt cx="2295275" cy="2846075"/>
            </a:xfrm>
          </p:grpSpPr>
          <p:sp>
            <p:nvSpPr>
              <p:cNvPr id="2226" name="Google Shape;2226;p30"/>
              <p:cNvSpPr/>
              <p:nvPr/>
            </p:nvSpPr>
            <p:spPr>
              <a:xfrm>
                <a:off x="1742275" y="1848400"/>
                <a:ext cx="2150725" cy="2735300"/>
              </a:xfrm>
              <a:custGeom>
                <a:rect b="b" l="l" r="r" t="t"/>
                <a:pathLst>
                  <a:path extrusionOk="0" h="109412" w="86029">
                    <a:moveTo>
                      <a:pt x="81004" y="0"/>
                    </a:moveTo>
                    <a:lnTo>
                      <a:pt x="79526" y="16554"/>
                    </a:lnTo>
                    <a:lnTo>
                      <a:pt x="86029" y="45444"/>
                    </a:lnTo>
                    <a:lnTo>
                      <a:pt x="82876" y="73860"/>
                    </a:lnTo>
                    <a:lnTo>
                      <a:pt x="73022" y="86119"/>
                    </a:lnTo>
                    <a:lnTo>
                      <a:pt x="42181" y="78138"/>
                    </a:lnTo>
                    <a:lnTo>
                      <a:pt x="29167" y="70846"/>
                    </a:lnTo>
                    <a:lnTo>
                      <a:pt x="17145" y="65033"/>
                    </a:lnTo>
                    <a:lnTo>
                      <a:pt x="0" y="73309"/>
                    </a:lnTo>
                    <a:lnTo>
                      <a:pt x="32123" y="109412"/>
                    </a:lnTo>
                  </a:path>
                </a:pathLst>
              </a:custGeom>
              <a:noFill/>
              <a:ln cap="flat" cmpd="sng" w="28575">
                <a:solidFill>
                  <a:schemeClr val="dk1"/>
                </a:solidFill>
                <a:prstDash val="solid"/>
                <a:round/>
                <a:headEnd len="med" w="med" type="none"/>
                <a:tailEnd len="med" w="med" type="none"/>
              </a:ln>
            </p:spPr>
          </p:sp>
          <p:sp>
            <p:nvSpPr>
              <p:cNvPr id="2227" name="Google Shape;2227;p30"/>
              <p:cNvSpPr/>
              <p:nvPr/>
            </p:nvSpPr>
            <p:spPr>
              <a:xfrm>
                <a:off x="2174700" y="3286000"/>
                <a:ext cx="9850" cy="192125"/>
              </a:xfrm>
              <a:custGeom>
                <a:rect b="b" l="l" r="r" t="t"/>
                <a:pathLst>
                  <a:path extrusionOk="0" h="7685" w="394">
                    <a:moveTo>
                      <a:pt x="394" y="0"/>
                    </a:moveTo>
                    <a:lnTo>
                      <a:pt x="0" y="7685"/>
                    </a:lnTo>
                  </a:path>
                </a:pathLst>
              </a:custGeom>
              <a:noFill/>
              <a:ln cap="flat" cmpd="sng" w="28575">
                <a:solidFill>
                  <a:schemeClr val="dk1"/>
                </a:solidFill>
                <a:prstDash val="solid"/>
                <a:round/>
                <a:headEnd len="med" w="med" type="none"/>
                <a:tailEnd len="med" w="med" type="none"/>
              </a:ln>
            </p:spPr>
          </p:sp>
          <p:sp>
            <p:nvSpPr>
              <p:cNvPr id="2228" name="Google Shape;2228;p30"/>
              <p:cNvSpPr/>
              <p:nvPr/>
            </p:nvSpPr>
            <p:spPr>
              <a:xfrm>
                <a:off x="3806325" y="29067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9" name="Google Shape;2229;p30"/>
              <p:cNvSpPr/>
              <p:nvPr/>
            </p:nvSpPr>
            <p:spPr>
              <a:xfrm>
                <a:off x="2407125" y="3557050"/>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0" name="Google Shape;2230;p30"/>
              <p:cNvSpPr/>
              <p:nvPr/>
            </p:nvSpPr>
            <p:spPr>
              <a:xfrm>
                <a:off x="1673050" y="36161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1" name="Google Shape;2231;p30"/>
              <p:cNvSpPr/>
              <p:nvPr/>
            </p:nvSpPr>
            <p:spPr>
              <a:xfrm>
                <a:off x="3487225" y="39303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2" name="Google Shape;2232;p30"/>
              <p:cNvSpPr/>
              <p:nvPr/>
            </p:nvSpPr>
            <p:spPr>
              <a:xfrm>
                <a:off x="3745300" y="36224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3" name="Google Shape;2233;p30"/>
              <p:cNvSpPr/>
              <p:nvPr/>
            </p:nvSpPr>
            <p:spPr>
              <a:xfrm>
                <a:off x="3668950" y="22130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4" name="Google Shape;2234;p30"/>
              <p:cNvSpPr/>
              <p:nvPr/>
            </p:nvSpPr>
            <p:spPr>
              <a:xfrm>
                <a:off x="3708350" y="18090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5" name="Google Shape;2235;p30"/>
              <p:cNvSpPr/>
              <p:nvPr/>
            </p:nvSpPr>
            <p:spPr>
              <a:xfrm>
                <a:off x="2737800" y="37304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6" name="Google Shape;2236;p30"/>
              <p:cNvSpPr/>
              <p:nvPr/>
            </p:nvSpPr>
            <p:spPr>
              <a:xfrm>
                <a:off x="2119325" y="31958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7" name="Google Shape;2237;p30"/>
              <p:cNvSpPr/>
              <p:nvPr/>
            </p:nvSpPr>
            <p:spPr>
              <a:xfrm>
                <a:off x="2117050" y="34201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8" name="Google Shape;2238;p30"/>
              <p:cNvSpPr/>
              <p:nvPr/>
            </p:nvSpPr>
            <p:spPr>
              <a:xfrm>
                <a:off x="2451450" y="44931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9" name="Google Shape;2239;p30"/>
              <p:cNvSpPr/>
              <p:nvPr/>
            </p:nvSpPr>
            <p:spPr>
              <a:xfrm>
                <a:off x="3181200" y="38635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240" name="Google Shape;2240;p30"/>
          <p:cNvGrpSpPr/>
          <p:nvPr/>
        </p:nvGrpSpPr>
        <p:grpSpPr>
          <a:xfrm flipH="1">
            <a:off x="239975" y="216775"/>
            <a:ext cx="216300" cy="216300"/>
            <a:chOff x="113450" y="3828000"/>
            <a:chExt cx="216300" cy="216300"/>
          </a:xfrm>
        </p:grpSpPr>
        <p:sp>
          <p:nvSpPr>
            <p:cNvPr id="2241" name="Google Shape;2241;p30"/>
            <p:cNvSpPr/>
            <p:nvPr/>
          </p:nvSpPr>
          <p:spPr>
            <a:xfrm>
              <a:off x="113450" y="382800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2" name="Google Shape;2242;p30"/>
            <p:cNvSpPr/>
            <p:nvPr/>
          </p:nvSpPr>
          <p:spPr>
            <a:xfrm>
              <a:off x="113450" y="382800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43" name="Google Shape;2243;p3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blipFill>
          <a:blip r:embed="rId2">
            <a:alphaModFix/>
          </a:blip>
          <a:stretch>
            <a:fillRect/>
          </a:stretch>
        </a:blipFill>
      </p:bgPr>
    </p:bg>
    <p:spTree>
      <p:nvGrpSpPr>
        <p:cNvPr id="218" name="Shape 218"/>
        <p:cNvGrpSpPr/>
        <p:nvPr/>
      </p:nvGrpSpPr>
      <p:grpSpPr>
        <a:xfrm>
          <a:off x="0" y="0"/>
          <a:ext cx="0" cy="0"/>
          <a:chOff x="0" y="0"/>
          <a:chExt cx="0" cy="0"/>
        </a:xfrm>
      </p:grpSpPr>
      <p:sp>
        <p:nvSpPr>
          <p:cNvPr id="219" name="Google Shape;219;p4"/>
          <p:cNvSpPr txBox="1"/>
          <p:nvPr>
            <p:ph idx="1" type="body"/>
          </p:nvPr>
        </p:nvSpPr>
        <p:spPr>
          <a:xfrm>
            <a:off x="2385600" y="2824175"/>
            <a:ext cx="4372800" cy="778200"/>
          </a:xfrm>
          <a:prstGeom prst="rect">
            <a:avLst/>
          </a:prstGeom>
          <a:noFill/>
          <a:ln>
            <a:noFill/>
          </a:ln>
        </p:spPr>
        <p:txBody>
          <a:bodyPr anchorCtr="0" anchor="t" bIns="91425" lIns="91425" spcFirstLastPara="1" rIns="91425" wrap="square" tIns="91425">
            <a:noAutofit/>
          </a:bodyPr>
          <a:lstStyle>
            <a:lvl1pPr indent="-317500" lvl="0" marL="457200" rtl="0" algn="ctr">
              <a:lnSpc>
                <a:spcPct val="100000"/>
              </a:lnSpc>
              <a:spcBef>
                <a:spcPts val="0"/>
              </a:spcBef>
              <a:spcAft>
                <a:spcPts val="0"/>
              </a:spcAft>
              <a:buClr>
                <a:schemeClr val="dk1"/>
              </a:buClr>
              <a:buSzPts val="1400"/>
              <a:buFont typeface="Ubuntu"/>
              <a:buChar char="●"/>
              <a:defRPr>
                <a:solidFill>
                  <a:schemeClr val="dk1"/>
                </a:solidFill>
                <a:latin typeface="Raleway Medium"/>
                <a:ea typeface="Raleway Medium"/>
                <a:cs typeface="Raleway Medium"/>
                <a:sym typeface="Raleway Medium"/>
              </a:defRPr>
            </a:lvl1pPr>
            <a:lvl2pPr indent="-317500" lvl="1" marL="914400" rtl="0">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2pPr>
            <a:lvl3pPr indent="-317500" lvl="2" marL="1371600" rtl="0">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3pPr>
            <a:lvl4pPr indent="-317500" lvl="3" marL="1828800" rtl="0">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4pPr>
            <a:lvl5pPr indent="-317500" lvl="4" marL="2286000" rtl="0">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5pPr>
            <a:lvl6pPr indent="-317500" lvl="5" marL="2743200" rtl="0">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6pPr>
            <a:lvl7pPr indent="-317500" lvl="6" marL="3200400" rtl="0">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7pPr>
            <a:lvl8pPr indent="-317500" lvl="7" marL="3657600" rtl="0">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8pPr>
            <a:lvl9pPr indent="-317500" lvl="8" marL="4114800" rtl="0">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9pPr>
          </a:lstStyle>
          <a:p/>
        </p:txBody>
      </p:sp>
      <p:sp>
        <p:nvSpPr>
          <p:cNvPr id="220" name="Google Shape;220;p4"/>
          <p:cNvSpPr txBox="1"/>
          <p:nvPr>
            <p:ph type="ctrTitle"/>
          </p:nvPr>
        </p:nvSpPr>
        <p:spPr>
          <a:xfrm>
            <a:off x="2427150" y="1567400"/>
            <a:ext cx="4289700" cy="1322400"/>
          </a:xfrm>
          <a:prstGeom prst="rect">
            <a:avLst/>
          </a:prstGeom>
          <a:effectLst>
            <a:outerShdw blurRad="57150" rotWithShape="0" algn="bl" dir="6660000" dist="47625">
              <a:srgbClr val="000000">
                <a:alpha val="57000"/>
              </a:srgbClr>
            </a:outerShdw>
          </a:effectLst>
        </p:spPr>
        <p:txBody>
          <a:bodyPr anchorCtr="0" anchor="t" bIns="91425" lIns="91425" spcFirstLastPara="1" rIns="91425" wrap="square" tIns="91425">
            <a:noAutofit/>
          </a:bodyPr>
          <a:lstStyle>
            <a:lvl1pPr lvl="0" rtl="0" algn="ctr">
              <a:spcBef>
                <a:spcPts val="0"/>
              </a:spcBef>
              <a:spcAft>
                <a:spcPts val="0"/>
              </a:spcAft>
              <a:buSzPts val="3600"/>
              <a:buNone/>
              <a:defRPr sz="77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grpSp>
        <p:nvGrpSpPr>
          <p:cNvPr id="221" name="Google Shape;221;p4"/>
          <p:cNvGrpSpPr/>
          <p:nvPr/>
        </p:nvGrpSpPr>
        <p:grpSpPr>
          <a:xfrm>
            <a:off x="8552250" y="2535475"/>
            <a:ext cx="216300" cy="216300"/>
            <a:chOff x="8246800" y="2151200"/>
            <a:chExt cx="216300" cy="216300"/>
          </a:xfrm>
        </p:grpSpPr>
        <p:sp>
          <p:nvSpPr>
            <p:cNvPr id="222" name="Google Shape;222;p4"/>
            <p:cNvSpPr/>
            <p:nvPr/>
          </p:nvSpPr>
          <p:spPr>
            <a:xfrm>
              <a:off x="8246800" y="215120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4"/>
            <p:cNvSpPr/>
            <p:nvPr/>
          </p:nvSpPr>
          <p:spPr>
            <a:xfrm>
              <a:off x="8246800" y="215120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4" name="Google Shape;224;p4"/>
          <p:cNvGrpSpPr/>
          <p:nvPr/>
        </p:nvGrpSpPr>
        <p:grpSpPr>
          <a:xfrm>
            <a:off x="-88550" y="291025"/>
            <a:ext cx="1882050" cy="1783050"/>
            <a:chOff x="-187100" y="291025"/>
            <a:chExt cx="1882050" cy="1783050"/>
          </a:xfrm>
        </p:grpSpPr>
        <p:grpSp>
          <p:nvGrpSpPr>
            <p:cNvPr id="225" name="Google Shape;225;p4"/>
            <p:cNvGrpSpPr/>
            <p:nvPr/>
          </p:nvGrpSpPr>
          <p:grpSpPr>
            <a:xfrm>
              <a:off x="-187100" y="291025"/>
              <a:ext cx="1882050" cy="1783050"/>
              <a:chOff x="-187100" y="291025"/>
              <a:chExt cx="1882050" cy="1783050"/>
            </a:xfrm>
          </p:grpSpPr>
          <p:sp>
            <p:nvSpPr>
              <p:cNvPr id="226" name="Google Shape;226;p4"/>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227" name="Google Shape;227;p4"/>
              <p:cNvSpPr/>
              <p:nvPr/>
            </p:nvSpPr>
            <p:spPr>
              <a:xfrm>
                <a:off x="1088900" y="8522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4"/>
              <p:cNvSpPr/>
              <p:nvPr/>
            </p:nvSpPr>
            <p:spPr>
              <a:xfrm>
                <a:off x="842575" y="165527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4"/>
              <p:cNvSpPr/>
              <p:nvPr/>
            </p:nvSpPr>
            <p:spPr>
              <a:xfrm>
                <a:off x="59275" y="194597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4"/>
              <p:cNvSpPr/>
              <p:nvPr/>
            </p:nvSpPr>
            <p:spPr>
              <a:xfrm>
                <a:off x="443575" y="51230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4"/>
              <p:cNvSpPr/>
              <p:nvPr/>
            </p:nvSpPr>
            <p:spPr>
              <a:xfrm>
                <a:off x="502675" y="173412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4"/>
              <p:cNvSpPr/>
              <p:nvPr/>
            </p:nvSpPr>
            <p:spPr>
              <a:xfrm>
                <a:off x="1566850" y="171935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3" name="Google Shape;233;p4"/>
            <p:cNvGrpSpPr/>
            <p:nvPr/>
          </p:nvGrpSpPr>
          <p:grpSpPr>
            <a:xfrm>
              <a:off x="-187100" y="291025"/>
              <a:ext cx="1882050" cy="1783050"/>
              <a:chOff x="-187100" y="291025"/>
              <a:chExt cx="1882050" cy="1783050"/>
            </a:xfrm>
          </p:grpSpPr>
          <p:sp>
            <p:nvSpPr>
              <p:cNvPr id="234" name="Google Shape;234;p4"/>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p:spPr>
          </p:sp>
          <p:sp>
            <p:nvSpPr>
              <p:cNvPr id="235" name="Google Shape;235;p4"/>
              <p:cNvSpPr/>
              <p:nvPr/>
            </p:nvSpPr>
            <p:spPr>
              <a:xfrm>
                <a:off x="1088900" y="8522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4"/>
              <p:cNvSpPr/>
              <p:nvPr/>
            </p:nvSpPr>
            <p:spPr>
              <a:xfrm>
                <a:off x="842575" y="165527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4"/>
              <p:cNvSpPr/>
              <p:nvPr/>
            </p:nvSpPr>
            <p:spPr>
              <a:xfrm>
                <a:off x="59275" y="194597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4"/>
              <p:cNvSpPr/>
              <p:nvPr/>
            </p:nvSpPr>
            <p:spPr>
              <a:xfrm>
                <a:off x="443575" y="51230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4"/>
              <p:cNvSpPr/>
              <p:nvPr/>
            </p:nvSpPr>
            <p:spPr>
              <a:xfrm>
                <a:off x="502675" y="173412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4"/>
              <p:cNvSpPr/>
              <p:nvPr/>
            </p:nvSpPr>
            <p:spPr>
              <a:xfrm>
                <a:off x="1566850" y="171935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41" name="Google Shape;241;p4"/>
          <p:cNvGrpSpPr/>
          <p:nvPr/>
        </p:nvGrpSpPr>
        <p:grpSpPr>
          <a:xfrm>
            <a:off x="3069475" y="291025"/>
            <a:ext cx="216300" cy="216300"/>
            <a:chOff x="113450" y="3828000"/>
            <a:chExt cx="216300" cy="216300"/>
          </a:xfrm>
        </p:grpSpPr>
        <p:sp>
          <p:nvSpPr>
            <p:cNvPr id="242" name="Google Shape;242;p4"/>
            <p:cNvSpPr/>
            <p:nvPr/>
          </p:nvSpPr>
          <p:spPr>
            <a:xfrm>
              <a:off x="113450" y="382800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4"/>
            <p:cNvSpPr/>
            <p:nvPr/>
          </p:nvSpPr>
          <p:spPr>
            <a:xfrm>
              <a:off x="113450" y="382800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4" name="Google Shape;244;p4"/>
          <p:cNvGrpSpPr/>
          <p:nvPr/>
        </p:nvGrpSpPr>
        <p:grpSpPr>
          <a:xfrm rot="1908168">
            <a:off x="7044815" y="480577"/>
            <a:ext cx="1882023" cy="1963463"/>
            <a:chOff x="7044213" y="-108050"/>
            <a:chExt cx="2031588" cy="2119500"/>
          </a:xfrm>
        </p:grpSpPr>
        <p:sp>
          <p:nvSpPr>
            <p:cNvPr id="245" name="Google Shape;245;p4"/>
            <p:cNvSpPr/>
            <p:nvPr/>
          </p:nvSpPr>
          <p:spPr>
            <a:xfrm rot="10800000">
              <a:off x="7044213" y="10035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4"/>
            <p:cNvSpPr/>
            <p:nvPr/>
          </p:nvSpPr>
          <p:spPr>
            <a:xfrm rot="10800000">
              <a:off x="7132375" y="-69550"/>
              <a:ext cx="1912825" cy="1981700"/>
            </a:xfrm>
            <a:custGeom>
              <a:rect b="b" l="l" r="r" t="t"/>
              <a:pathLst>
                <a:path extrusionOk="0" h="79268" w="76513">
                  <a:moveTo>
                    <a:pt x="0" y="79268"/>
                  </a:moveTo>
                  <a:lnTo>
                    <a:pt x="75330" y="0"/>
                  </a:lnTo>
                  <a:lnTo>
                    <a:pt x="76513" y="68974"/>
                  </a:lnTo>
                  <a:lnTo>
                    <a:pt x="17786" y="60697"/>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247" name="Google Shape;247;p4"/>
            <p:cNvSpPr/>
            <p:nvPr/>
          </p:nvSpPr>
          <p:spPr>
            <a:xfrm rot="10800000">
              <a:off x="7044213" y="179515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4"/>
            <p:cNvSpPr/>
            <p:nvPr/>
          </p:nvSpPr>
          <p:spPr>
            <a:xfrm rot="10800000">
              <a:off x="8468038" y="28265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4"/>
            <p:cNvSpPr/>
            <p:nvPr/>
          </p:nvSpPr>
          <p:spPr>
            <a:xfrm rot="10800000">
              <a:off x="7132375" y="-108050"/>
              <a:ext cx="1943425" cy="2020200"/>
            </a:xfrm>
            <a:custGeom>
              <a:rect b="b" l="l" r="r" t="t"/>
              <a:pathLst>
                <a:path extrusionOk="0" h="80808" w="77737">
                  <a:moveTo>
                    <a:pt x="0" y="80808"/>
                  </a:moveTo>
                  <a:lnTo>
                    <a:pt x="76554" y="0"/>
                  </a:lnTo>
                  <a:lnTo>
                    <a:pt x="77737" y="68974"/>
                  </a:lnTo>
                  <a:lnTo>
                    <a:pt x="19010" y="60697"/>
                  </a:lnTo>
                </a:path>
              </a:pathLst>
            </a:custGeom>
            <a:noFill/>
            <a:ln cap="flat" cmpd="sng" w="28575">
              <a:solidFill>
                <a:schemeClr val="dk1"/>
              </a:solidFill>
              <a:prstDash val="solid"/>
              <a:round/>
              <a:headEnd len="med" w="med" type="none"/>
              <a:tailEnd len="med" w="med" type="none"/>
            </a:ln>
          </p:spPr>
        </p:sp>
        <p:sp>
          <p:nvSpPr>
            <p:cNvPr id="250" name="Google Shape;250;p4"/>
            <p:cNvSpPr/>
            <p:nvPr/>
          </p:nvSpPr>
          <p:spPr>
            <a:xfrm rot="10800000">
              <a:off x="7044213" y="1003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4"/>
            <p:cNvSpPr/>
            <p:nvPr/>
          </p:nvSpPr>
          <p:spPr>
            <a:xfrm rot="10800000">
              <a:off x="8468038" y="2826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2" name="Google Shape;252;p4"/>
          <p:cNvGrpSpPr/>
          <p:nvPr/>
        </p:nvGrpSpPr>
        <p:grpSpPr>
          <a:xfrm rot="-3462987">
            <a:off x="7981343" y="3512210"/>
            <a:ext cx="477816" cy="2119587"/>
            <a:chOff x="7217125" y="3042925"/>
            <a:chExt cx="477825" cy="2119625"/>
          </a:xfrm>
        </p:grpSpPr>
        <p:grpSp>
          <p:nvGrpSpPr>
            <p:cNvPr id="253" name="Google Shape;253;p4"/>
            <p:cNvGrpSpPr/>
            <p:nvPr/>
          </p:nvGrpSpPr>
          <p:grpSpPr>
            <a:xfrm>
              <a:off x="7217125" y="3042925"/>
              <a:ext cx="477825" cy="2119625"/>
              <a:chOff x="7217125" y="3042925"/>
              <a:chExt cx="477825" cy="2119625"/>
            </a:xfrm>
          </p:grpSpPr>
          <p:sp>
            <p:nvSpPr>
              <p:cNvPr id="254" name="Google Shape;254;p4"/>
              <p:cNvSpPr/>
              <p:nvPr/>
            </p:nvSpPr>
            <p:spPr>
              <a:xfrm>
                <a:off x="7307175" y="3122875"/>
                <a:ext cx="320225" cy="2039675"/>
              </a:xfrm>
              <a:custGeom>
                <a:rect b="b" l="l" r="r" t="t"/>
                <a:pathLst>
                  <a:path extrusionOk="0" h="81587" w="12809">
                    <a:moveTo>
                      <a:pt x="1182" y="0"/>
                    </a:moveTo>
                    <a:lnTo>
                      <a:pt x="0" y="22860"/>
                    </a:lnTo>
                    <a:lnTo>
                      <a:pt x="12415" y="64048"/>
                    </a:lnTo>
                    <a:lnTo>
                      <a:pt x="12809" y="81587"/>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255" name="Google Shape;255;p4"/>
              <p:cNvSpPr/>
              <p:nvPr/>
            </p:nvSpPr>
            <p:spPr>
              <a:xfrm>
                <a:off x="7251600" y="30429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4"/>
              <p:cNvSpPr/>
              <p:nvPr/>
            </p:nvSpPr>
            <p:spPr>
              <a:xfrm>
                <a:off x="7217125" y="3609500"/>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4"/>
              <p:cNvSpPr/>
              <p:nvPr/>
            </p:nvSpPr>
            <p:spPr>
              <a:xfrm>
                <a:off x="7517650" y="4594850"/>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8" name="Google Shape;258;p4"/>
            <p:cNvGrpSpPr/>
            <p:nvPr/>
          </p:nvGrpSpPr>
          <p:grpSpPr>
            <a:xfrm>
              <a:off x="7217125" y="3042925"/>
              <a:ext cx="477825" cy="2119625"/>
              <a:chOff x="7217125" y="3042925"/>
              <a:chExt cx="477825" cy="2119625"/>
            </a:xfrm>
          </p:grpSpPr>
          <p:sp>
            <p:nvSpPr>
              <p:cNvPr id="259" name="Google Shape;259;p4"/>
              <p:cNvSpPr/>
              <p:nvPr/>
            </p:nvSpPr>
            <p:spPr>
              <a:xfrm>
                <a:off x="7307175" y="3122875"/>
                <a:ext cx="320225" cy="2039675"/>
              </a:xfrm>
              <a:custGeom>
                <a:rect b="b" l="l" r="r" t="t"/>
                <a:pathLst>
                  <a:path extrusionOk="0" h="81587" w="12809">
                    <a:moveTo>
                      <a:pt x="1182" y="0"/>
                    </a:moveTo>
                    <a:lnTo>
                      <a:pt x="0" y="22860"/>
                    </a:lnTo>
                    <a:lnTo>
                      <a:pt x="12415" y="64048"/>
                    </a:lnTo>
                    <a:lnTo>
                      <a:pt x="12809" y="81587"/>
                    </a:lnTo>
                  </a:path>
                </a:pathLst>
              </a:custGeom>
              <a:noFill/>
              <a:ln cap="flat" cmpd="sng" w="28575">
                <a:solidFill>
                  <a:schemeClr val="dk1"/>
                </a:solidFill>
                <a:prstDash val="solid"/>
                <a:round/>
                <a:headEnd len="med" w="med" type="none"/>
                <a:tailEnd len="med" w="med" type="none"/>
              </a:ln>
            </p:spPr>
          </p:sp>
          <p:sp>
            <p:nvSpPr>
              <p:cNvPr id="260" name="Google Shape;260;p4"/>
              <p:cNvSpPr/>
              <p:nvPr/>
            </p:nvSpPr>
            <p:spPr>
              <a:xfrm>
                <a:off x="7251600" y="30429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4"/>
              <p:cNvSpPr/>
              <p:nvPr/>
            </p:nvSpPr>
            <p:spPr>
              <a:xfrm>
                <a:off x="7217125" y="3609500"/>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4"/>
              <p:cNvSpPr/>
              <p:nvPr/>
            </p:nvSpPr>
            <p:spPr>
              <a:xfrm>
                <a:off x="7517650" y="4594850"/>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63" name="Google Shape;263;p4"/>
          <p:cNvGrpSpPr/>
          <p:nvPr/>
        </p:nvGrpSpPr>
        <p:grpSpPr>
          <a:xfrm rot="5400000">
            <a:off x="764650" y="2421438"/>
            <a:ext cx="2295275" cy="2846088"/>
            <a:chOff x="6065825" y="2251050"/>
            <a:chExt cx="2295275" cy="2846088"/>
          </a:xfrm>
        </p:grpSpPr>
        <p:grpSp>
          <p:nvGrpSpPr>
            <p:cNvPr id="264" name="Google Shape;264;p4"/>
            <p:cNvGrpSpPr/>
            <p:nvPr/>
          </p:nvGrpSpPr>
          <p:grpSpPr>
            <a:xfrm>
              <a:off x="6065825" y="2251063"/>
              <a:ext cx="2295275" cy="2846075"/>
              <a:chOff x="1673050" y="1809050"/>
              <a:chExt cx="2295275" cy="2846075"/>
            </a:xfrm>
          </p:grpSpPr>
          <p:sp>
            <p:nvSpPr>
              <p:cNvPr id="265" name="Google Shape;265;p4"/>
              <p:cNvSpPr/>
              <p:nvPr/>
            </p:nvSpPr>
            <p:spPr>
              <a:xfrm>
                <a:off x="1742275" y="1848400"/>
                <a:ext cx="2150725" cy="2735300"/>
              </a:xfrm>
              <a:custGeom>
                <a:rect b="b" l="l" r="r" t="t"/>
                <a:pathLst>
                  <a:path extrusionOk="0" h="109412" w="86029">
                    <a:moveTo>
                      <a:pt x="81004" y="0"/>
                    </a:moveTo>
                    <a:lnTo>
                      <a:pt x="79526" y="16554"/>
                    </a:lnTo>
                    <a:lnTo>
                      <a:pt x="86029" y="45444"/>
                    </a:lnTo>
                    <a:lnTo>
                      <a:pt x="82876" y="73860"/>
                    </a:lnTo>
                    <a:lnTo>
                      <a:pt x="73022" y="86119"/>
                    </a:lnTo>
                    <a:lnTo>
                      <a:pt x="42181" y="78138"/>
                    </a:lnTo>
                    <a:lnTo>
                      <a:pt x="29167" y="70846"/>
                    </a:lnTo>
                    <a:lnTo>
                      <a:pt x="17145" y="65033"/>
                    </a:lnTo>
                    <a:lnTo>
                      <a:pt x="0" y="73309"/>
                    </a:lnTo>
                    <a:lnTo>
                      <a:pt x="32123" y="109412"/>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266" name="Google Shape;266;p4"/>
              <p:cNvSpPr/>
              <p:nvPr/>
            </p:nvSpPr>
            <p:spPr>
              <a:xfrm>
                <a:off x="2174700" y="3286000"/>
                <a:ext cx="9850" cy="192125"/>
              </a:xfrm>
              <a:custGeom>
                <a:rect b="b" l="l" r="r" t="t"/>
                <a:pathLst>
                  <a:path extrusionOk="0" h="7685" w="394">
                    <a:moveTo>
                      <a:pt x="394" y="0"/>
                    </a:moveTo>
                    <a:lnTo>
                      <a:pt x="0" y="7685"/>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267" name="Google Shape;267;p4"/>
              <p:cNvSpPr/>
              <p:nvPr/>
            </p:nvSpPr>
            <p:spPr>
              <a:xfrm>
                <a:off x="3806325" y="29067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4"/>
              <p:cNvSpPr/>
              <p:nvPr/>
            </p:nvSpPr>
            <p:spPr>
              <a:xfrm>
                <a:off x="2407125" y="3557050"/>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4"/>
              <p:cNvSpPr/>
              <p:nvPr/>
            </p:nvSpPr>
            <p:spPr>
              <a:xfrm>
                <a:off x="1673050" y="36161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4"/>
              <p:cNvSpPr/>
              <p:nvPr/>
            </p:nvSpPr>
            <p:spPr>
              <a:xfrm>
                <a:off x="3487225" y="39303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4"/>
              <p:cNvSpPr/>
              <p:nvPr/>
            </p:nvSpPr>
            <p:spPr>
              <a:xfrm>
                <a:off x="3745300" y="36224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4"/>
              <p:cNvSpPr/>
              <p:nvPr/>
            </p:nvSpPr>
            <p:spPr>
              <a:xfrm>
                <a:off x="3668950" y="22130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4"/>
              <p:cNvSpPr/>
              <p:nvPr/>
            </p:nvSpPr>
            <p:spPr>
              <a:xfrm>
                <a:off x="3708350" y="18090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4"/>
              <p:cNvSpPr/>
              <p:nvPr/>
            </p:nvSpPr>
            <p:spPr>
              <a:xfrm>
                <a:off x="2737800" y="37304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4"/>
              <p:cNvSpPr/>
              <p:nvPr/>
            </p:nvSpPr>
            <p:spPr>
              <a:xfrm>
                <a:off x="2119325" y="31958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4"/>
              <p:cNvSpPr/>
              <p:nvPr/>
            </p:nvSpPr>
            <p:spPr>
              <a:xfrm>
                <a:off x="2117050" y="34201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4"/>
              <p:cNvSpPr/>
              <p:nvPr/>
            </p:nvSpPr>
            <p:spPr>
              <a:xfrm>
                <a:off x="2451450" y="44931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4"/>
              <p:cNvSpPr/>
              <p:nvPr/>
            </p:nvSpPr>
            <p:spPr>
              <a:xfrm>
                <a:off x="3181200" y="38635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9" name="Google Shape;279;p4"/>
            <p:cNvGrpSpPr/>
            <p:nvPr/>
          </p:nvGrpSpPr>
          <p:grpSpPr>
            <a:xfrm>
              <a:off x="6065825" y="2251050"/>
              <a:ext cx="2295275" cy="2846075"/>
              <a:chOff x="1673050" y="1809050"/>
              <a:chExt cx="2295275" cy="2846075"/>
            </a:xfrm>
          </p:grpSpPr>
          <p:sp>
            <p:nvSpPr>
              <p:cNvPr id="280" name="Google Shape;280;p4"/>
              <p:cNvSpPr/>
              <p:nvPr/>
            </p:nvSpPr>
            <p:spPr>
              <a:xfrm>
                <a:off x="1742275" y="1848400"/>
                <a:ext cx="2150725" cy="2735300"/>
              </a:xfrm>
              <a:custGeom>
                <a:rect b="b" l="l" r="r" t="t"/>
                <a:pathLst>
                  <a:path extrusionOk="0" h="109412" w="86029">
                    <a:moveTo>
                      <a:pt x="81004" y="0"/>
                    </a:moveTo>
                    <a:lnTo>
                      <a:pt x="79526" y="16554"/>
                    </a:lnTo>
                    <a:lnTo>
                      <a:pt x="86029" y="45444"/>
                    </a:lnTo>
                    <a:lnTo>
                      <a:pt x="82876" y="73860"/>
                    </a:lnTo>
                    <a:lnTo>
                      <a:pt x="73022" y="86119"/>
                    </a:lnTo>
                    <a:lnTo>
                      <a:pt x="42181" y="78138"/>
                    </a:lnTo>
                    <a:lnTo>
                      <a:pt x="29167" y="70846"/>
                    </a:lnTo>
                    <a:lnTo>
                      <a:pt x="17145" y="65033"/>
                    </a:lnTo>
                    <a:lnTo>
                      <a:pt x="0" y="73309"/>
                    </a:lnTo>
                    <a:lnTo>
                      <a:pt x="32123" y="109412"/>
                    </a:lnTo>
                  </a:path>
                </a:pathLst>
              </a:custGeom>
              <a:noFill/>
              <a:ln cap="flat" cmpd="sng" w="28575">
                <a:solidFill>
                  <a:schemeClr val="dk1"/>
                </a:solidFill>
                <a:prstDash val="solid"/>
                <a:round/>
                <a:headEnd len="med" w="med" type="none"/>
                <a:tailEnd len="med" w="med" type="none"/>
              </a:ln>
            </p:spPr>
          </p:sp>
          <p:sp>
            <p:nvSpPr>
              <p:cNvPr id="281" name="Google Shape;281;p4"/>
              <p:cNvSpPr/>
              <p:nvPr/>
            </p:nvSpPr>
            <p:spPr>
              <a:xfrm>
                <a:off x="2174700" y="3286000"/>
                <a:ext cx="9850" cy="192125"/>
              </a:xfrm>
              <a:custGeom>
                <a:rect b="b" l="l" r="r" t="t"/>
                <a:pathLst>
                  <a:path extrusionOk="0" h="7685" w="394">
                    <a:moveTo>
                      <a:pt x="394" y="0"/>
                    </a:moveTo>
                    <a:lnTo>
                      <a:pt x="0" y="7685"/>
                    </a:lnTo>
                  </a:path>
                </a:pathLst>
              </a:custGeom>
              <a:noFill/>
              <a:ln cap="flat" cmpd="sng" w="28575">
                <a:solidFill>
                  <a:schemeClr val="dk1"/>
                </a:solidFill>
                <a:prstDash val="solid"/>
                <a:round/>
                <a:headEnd len="med" w="med" type="none"/>
                <a:tailEnd len="med" w="med" type="none"/>
              </a:ln>
            </p:spPr>
          </p:sp>
          <p:sp>
            <p:nvSpPr>
              <p:cNvPr id="282" name="Google Shape;282;p4"/>
              <p:cNvSpPr/>
              <p:nvPr/>
            </p:nvSpPr>
            <p:spPr>
              <a:xfrm>
                <a:off x="3806325" y="29067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4"/>
              <p:cNvSpPr/>
              <p:nvPr/>
            </p:nvSpPr>
            <p:spPr>
              <a:xfrm>
                <a:off x="2407125" y="3557050"/>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4"/>
              <p:cNvSpPr/>
              <p:nvPr/>
            </p:nvSpPr>
            <p:spPr>
              <a:xfrm>
                <a:off x="1673050" y="36161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4"/>
              <p:cNvSpPr/>
              <p:nvPr/>
            </p:nvSpPr>
            <p:spPr>
              <a:xfrm>
                <a:off x="3487225" y="39303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4"/>
              <p:cNvSpPr/>
              <p:nvPr/>
            </p:nvSpPr>
            <p:spPr>
              <a:xfrm>
                <a:off x="3745300" y="36224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4"/>
              <p:cNvSpPr/>
              <p:nvPr/>
            </p:nvSpPr>
            <p:spPr>
              <a:xfrm>
                <a:off x="3668950" y="22130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4"/>
              <p:cNvSpPr/>
              <p:nvPr/>
            </p:nvSpPr>
            <p:spPr>
              <a:xfrm>
                <a:off x="3708350" y="18090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4"/>
              <p:cNvSpPr/>
              <p:nvPr/>
            </p:nvSpPr>
            <p:spPr>
              <a:xfrm>
                <a:off x="2737800" y="37304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4"/>
              <p:cNvSpPr/>
              <p:nvPr/>
            </p:nvSpPr>
            <p:spPr>
              <a:xfrm>
                <a:off x="2119325" y="31958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4"/>
              <p:cNvSpPr/>
              <p:nvPr/>
            </p:nvSpPr>
            <p:spPr>
              <a:xfrm>
                <a:off x="2117050" y="34201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4"/>
              <p:cNvSpPr/>
              <p:nvPr/>
            </p:nvSpPr>
            <p:spPr>
              <a:xfrm>
                <a:off x="2451450" y="44931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4"/>
              <p:cNvSpPr/>
              <p:nvPr/>
            </p:nvSpPr>
            <p:spPr>
              <a:xfrm>
                <a:off x="3181200" y="38635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94" name="Google Shape;294;p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atin typeface="Raleway Medium"/>
                <a:ea typeface="Raleway Medium"/>
                <a:cs typeface="Raleway Medium"/>
                <a:sym typeface="Raleway Medium"/>
              </a:defRPr>
            </a:lvl1pPr>
            <a:lvl2pPr lvl="1">
              <a:buNone/>
              <a:defRPr>
                <a:latin typeface="Raleway Medium"/>
                <a:ea typeface="Raleway Medium"/>
                <a:cs typeface="Raleway Medium"/>
                <a:sym typeface="Raleway Medium"/>
              </a:defRPr>
            </a:lvl2pPr>
            <a:lvl3pPr lvl="2">
              <a:buNone/>
              <a:defRPr>
                <a:latin typeface="Raleway Medium"/>
                <a:ea typeface="Raleway Medium"/>
                <a:cs typeface="Raleway Medium"/>
                <a:sym typeface="Raleway Medium"/>
              </a:defRPr>
            </a:lvl3pPr>
            <a:lvl4pPr lvl="3">
              <a:buNone/>
              <a:defRPr>
                <a:latin typeface="Raleway Medium"/>
                <a:ea typeface="Raleway Medium"/>
                <a:cs typeface="Raleway Medium"/>
                <a:sym typeface="Raleway Medium"/>
              </a:defRPr>
            </a:lvl4pPr>
            <a:lvl5pPr lvl="4">
              <a:buNone/>
              <a:defRPr>
                <a:latin typeface="Raleway Medium"/>
                <a:ea typeface="Raleway Medium"/>
                <a:cs typeface="Raleway Medium"/>
                <a:sym typeface="Raleway Medium"/>
              </a:defRPr>
            </a:lvl5pPr>
            <a:lvl6pPr lvl="5">
              <a:buNone/>
              <a:defRPr>
                <a:latin typeface="Raleway Medium"/>
                <a:ea typeface="Raleway Medium"/>
                <a:cs typeface="Raleway Medium"/>
                <a:sym typeface="Raleway Medium"/>
              </a:defRPr>
            </a:lvl6pPr>
            <a:lvl7pPr lvl="6">
              <a:buNone/>
              <a:defRPr>
                <a:latin typeface="Raleway Medium"/>
                <a:ea typeface="Raleway Medium"/>
                <a:cs typeface="Raleway Medium"/>
                <a:sym typeface="Raleway Medium"/>
              </a:defRPr>
            </a:lvl7pPr>
            <a:lvl8pPr lvl="7">
              <a:buNone/>
              <a:defRPr>
                <a:latin typeface="Raleway Medium"/>
                <a:ea typeface="Raleway Medium"/>
                <a:cs typeface="Raleway Medium"/>
                <a:sym typeface="Raleway Medium"/>
              </a:defRPr>
            </a:lvl8pPr>
            <a:lvl9pPr lvl="8">
              <a:buNone/>
              <a:defRPr>
                <a:latin typeface="Raleway Medium"/>
                <a:ea typeface="Raleway Medium"/>
                <a:cs typeface="Raleway Medium"/>
                <a:sym typeface="Raleway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9">
  <p:cSld name="CUSTOM_53">
    <p:bg>
      <p:bgPr>
        <a:blipFill>
          <a:blip r:embed="rId2">
            <a:alphaModFix/>
          </a:blip>
          <a:stretch>
            <a:fillRect/>
          </a:stretch>
        </a:blipFill>
      </p:bgPr>
    </p:bg>
    <p:spTree>
      <p:nvGrpSpPr>
        <p:cNvPr id="2244" name="Shape 2244"/>
        <p:cNvGrpSpPr/>
        <p:nvPr/>
      </p:nvGrpSpPr>
      <p:grpSpPr>
        <a:xfrm>
          <a:off x="0" y="0"/>
          <a:ext cx="0" cy="0"/>
          <a:chOff x="0" y="0"/>
          <a:chExt cx="0" cy="0"/>
        </a:xfrm>
      </p:grpSpPr>
      <p:grpSp>
        <p:nvGrpSpPr>
          <p:cNvPr id="2245" name="Google Shape;2245;p31"/>
          <p:cNvGrpSpPr/>
          <p:nvPr/>
        </p:nvGrpSpPr>
        <p:grpSpPr>
          <a:xfrm>
            <a:off x="8656225" y="1965263"/>
            <a:ext cx="162000" cy="162013"/>
            <a:chOff x="5424775" y="4064488"/>
            <a:chExt cx="162000" cy="162013"/>
          </a:xfrm>
        </p:grpSpPr>
        <p:sp>
          <p:nvSpPr>
            <p:cNvPr id="2246" name="Google Shape;2246;p31"/>
            <p:cNvSpPr/>
            <p:nvPr/>
          </p:nvSpPr>
          <p:spPr>
            <a:xfrm>
              <a:off x="5424775" y="4064500"/>
              <a:ext cx="162000" cy="162000"/>
            </a:xfrm>
            <a:prstGeom prst="ellipse">
              <a:avLst/>
            </a:prstGeom>
            <a:solidFill>
              <a:schemeClr val="dk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7" name="Google Shape;2247;p31"/>
            <p:cNvSpPr/>
            <p:nvPr/>
          </p:nvSpPr>
          <p:spPr>
            <a:xfrm>
              <a:off x="5424775" y="4064488"/>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48" name="Google Shape;2248;p31"/>
          <p:cNvGrpSpPr/>
          <p:nvPr/>
        </p:nvGrpSpPr>
        <p:grpSpPr>
          <a:xfrm rot="-2165509">
            <a:off x="7767695" y="134475"/>
            <a:ext cx="1152412" cy="874066"/>
            <a:chOff x="7425025" y="-24687"/>
            <a:chExt cx="1152375" cy="874038"/>
          </a:xfrm>
        </p:grpSpPr>
        <p:grpSp>
          <p:nvGrpSpPr>
            <p:cNvPr id="2249" name="Google Shape;2249;p31"/>
            <p:cNvGrpSpPr/>
            <p:nvPr/>
          </p:nvGrpSpPr>
          <p:grpSpPr>
            <a:xfrm>
              <a:off x="7425025" y="-24675"/>
              <a:ext cx="1152375" cy="874025"/>
              <a:chOff x="7425025" y="-24675"/>
              <a:chExt cx="1152375" cy="874025"/>
            </a:xfrm>
          </p:grpSpPr>
          <p:sp>
            <p:nvSpPr>
              <p:cNvPr id="2250" name="Google Shape;2250;p31"/>
              <p:cNvSpPr/>
              <p:nvPr/>
            </p:nvSpPr>
            <p:spPr>
              <a:xfrm>
                <a:off x="7524950" y="54375"/>
                <a:ext cx="977950" cy="697125"/>
              </a:xfrm>
              <a:custGeom>
                <a:rect b="b" l="l" r="r" t="t"/>
                <a:pathLst>
                  <a:path extrusionOk="0" h="27885" w="39118">
                    <a:moveTo>
                      <a:pt x="0" y="0"/>
                    </a:moveTo>
                    <a:lnTo>
                      <a:pt x="394" y="26998"/>
                    </a:lnTo>
                    <a:lnTo>
                      <a:pt x="30545" y="27885"/>
                    </a:lnTo>
                    <a:lnTo>
                      <a:pt x="39118" y="1478"/>
                    </a:lnTo>
                    <a:close/>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2251" name="Google Shape;2251;p31"/>
              <p:cNvSpPr/>
              <p:nvPr/>
            </p:nvSpPr>
            <p:spPr>
              <a:xfrm>
                <a:off x="7425025" y="633050"/>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2" name="Google Shape;2252;p31"/>
              <p:cNvSpPr/>
              <p:nvPr/>
            </p:nvSpPr>
            <p:spPr>
              <a:xfrm>
                <a:off x="8361100" y="12275"/>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3" name="Google Shape;2253;p31"/>
              <p:cNvSpPr/>
              <p:nvPr/>
            </p:nvSpPr>
            <p:spPr>
              <a:xfrm>
                <a:off x="7425025" y="-246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4" name="Google Shape;2254;p31"/>
              <p:cNvSpPr/>
              <p:nvPr/>
            </p:nvSpPr>
            <p:spPr>
              <a:xfrm>
                <a:off x="820792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55" name="Google Shape;2255;p31"/>
            <p:cNvGrpSpPr/>
            <p:nvPr/>
          </p:nvGrpSpPr>
          <p:grpSpPr>
            <a:xfrm>
              <a:off x="7425025" y="-24687"/>
              <a:ext cx="1152375" cy="874025"/>
              <a:chOff x="7425025" y="-24675"/>
              <a:chExt cx="1152375" cy="874025"/>
            </a:xfrm>
          </p:grpSpPr>
          <p:sp>
            <p:nvSpPr>
              <p:cNvPr id="2256" name="Google Shape;2256;p31"/>
              <p:cNvSpPr/>
              <p:nvPr/>
            </p:nvSpPr>
            <p:spPr>
              <a:xfrm>
                <a:off x="7524950" y="54375"/>
                <a:ext cx="977950" cy="697125"/>
              </a:xfrm>
              <a:custGeom>
                <a:rect b="b" l="l" r="r" t="t"/>
                <a:pathLst>
                  <a:path extrusionOk="0" h="27885" w="39118">
                    <a:moveTo>
                      <a:pt x="0" y="0"/>
                    </a:moveTo>
                    <a:lnTo>
                      <a:pt x="394" y="26998"/>
                    </a:lnTo>
                    <a:lnTo>
                      <a:pt x="30545" y="27885"/>
                    </a:lnTo>
                    <a:lnTo>
                      <a:pt x="39118" y="1478"/>
                    </a:lnTo>
                    <a:close/>
                  </a:path>
                </a:pathLst>
              </a:custGeom>
              <a:noFill/>
              <a:ln cap="flat" cmpd="sng" w="28575">
                <a:solidFill>
                  <a:schemeClr val="dk1"/>
                </a:solidFill>
                <a:prstDash val="solid"/>
                <a:round/>
                <a:headEnd len="med" w="med" type="none"/>
                <a:tailEnd len="med" w="med" type="none"/>
              </a:ln>
            </p:spPr>
          </p:sp>
          <p:sp>
            <p:nvSpPr>
              <p:cNvPr id="2257" name="Google Shape;2257;p31"/>
              <p:cNvSpPr/>
              <p:nvPr/>
            </p:nvSpPr>
            <p:spPr>
              <a:xfrm>
                <a:off x="7425025" y="6330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8" name="Google Shape;2258;p31"/>
              <p:cNvSpPr/>
              <p:nvPr/>
            </p:nvSpPr>
            <p:spPr>
              <a:xfrm>
                <a:off x="8361100" y="12275"/>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9" name="Google Shape;2259;p31"/>
              <p:cNvSpPr/>
              <p:nvPr/>
            </p:nvSpPr>
            <p:spPr>
              <a:xfrm>
                <a:off x="7425025" y="-246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0" name="Google Shape;2260;p31"/>
              <p:cNvSpPr/>
              <p:nvPr/>
            </p:nvSpPr>
            <p:spPr>
              <a:xfrm>
                <a:off x="820792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261" name="Google Shape;2261;p31"/>
          <p:cNvGrpSpPr/>
          <p:nvPr/>
        </p:nvGrpSpPr>
        <p:grpSpPr>
          <a:xfrm rot="1789724">
            <a:off x="49886" y="275121"/>
            <a:ext cx="1019231" cy="1556234"/>
            <a:chOff x="2083125" y="752613"/>
            <a:chExt cx="1019250" cy="1556263"/>
          </a:xfrm>
        </p:grpSpPr>
        <p:grpSp>
          <p:nvGrpSpPr>
            <p:cNvPr id="2262" name="Google Shape;2262;p31"/>
            <p:cNvGrpSpPr/>
            <p:nvPr/>
          </p:nvGrpSpPr>
          <p:grpSpPr>
            <a:xfrm>
              <a:off x="2083125" y="752625"/>
              <a:ext cx="1019250" cy="1556250"/>
              <a:chOff x="2083125" y="752625"/>
              <a:chExt cx="1019250" cy="1556250"/>
            </a:xfrm>
          </p:grpSpPr>
          <p:sp>
            <p:nvSpPr>
              <p:cNvPr id="2263" name="Google Shape;2263;p31"/>
              <p:cNvSpPr/>
              <p:nvPr/>
            </p:nvSpPr>
            <p:spPr>
              <a:xfrm>
                <a:off x="2150125" y="875850"/>
                <a:ext cx="884350" cy="1350900"/>
              </a:xfrm>
              <a:custGeom>
                <a:rect b="b" l="l" r="r" t="t"/>
                <a:pathLst>
                  <a:path extrusionOk="0" h="54036" w="35374">
                    <a:moveTo>
                      <a:pt x="0" y="0"/>
                    </a:moveTo>
                    <a:lnTo>
                      <a:pt x="1970" y="14091"/>
                    </a:lnTo>
                    <a:lnTo>
                      <a:pt x="7784" y="29659"/>
                    </a:lnTo>
                    <a:lnTo>
                      <a:pt x="20298" y="39611"/>
                    </a:lnTo>
                    <a:lnTo>
                      <a:pt x="19510" y="48222"/>
                    </a:lnTo>
                    <a:lnTo>
                      <a:pt x="35374" y="54036"/>
                    </a:lnTo>
                    <a:lnTo>
                      <a:pt x="34979" y="42606"/>
                    </a:lnTo>
                    <a:lnTo>
                      <a:pt x="20101" y="39453"/>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2264" name="Google Shape;2264;p31"/>
              <p:cNvSpPr/>
              <p:nvPr/>
            </p:nvSpPr>
            <p:spPr>
              <a:xfrm>
                <a:off x="2940375" y="21468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5" name="Google Shape;2265;p31"/>
              <p:cNvSpPr/>
              <p:nvPr/>
            </p:nvSpPr>
            <p:spPr>
              <a:xfrm>
                <a:off x="2083125" y="7526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6" name="Google Shape;2266;p31"/>
              <p:cNvSpPr/>
              <p:nvPr/>
            </p:nvSpPr>
            <p:spPr>
              <a:xfrm>
                <a:off x="2265400" y="1540900"/>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7" name="Google Shape;2267;p31"/>
              <p:cNvSpPr/>
              <p:nvPr/>
            </p:nvSpPr>
            <p:spPr>
              <a:xfrm>
                <a:off x="2590550" y="18039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8" name="Google Shape;2268;p31"/>
              <p:cNvSpPr/>
              <p:nvPr/>
            </p:nvSpPr>
            <p:spPr>
              <a:xfrm>
                <a:off x="2585625" y="20306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9" name="Google Shape;2269;p31"/>
              <p:cNvSpPr/>
              <p:nvPr/>
            </p:nvSpPr>
            <p:spPr>
              <a:xfrm>
                <a:off x="2969900" y="18926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0" name="Google Shape;2270;p31"/>
              <p:cNvSpPr/>
              <p:nvPr/>
            </p:nvSpPr>
            <p:spPr>
              <a:xfrm>
                <a:off x="2142225" y="11585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71" name="Google Shape;2271;p31"/>
            <p:cNvGrpSpPr/>
            <p:nvPr/>
          </p:nvGrpSpPr>
          <p:grpSpPr>
            <a:xfrm>
              <a:off x="2083125" y="752613"/>
              <a:ext cx="1019250" cy="1556250"/>
              <a:chOff x="2083125" y="752625"/>
              <a:chExt cx="1019250" cy="1556250"/>
            </a:xfrm>
          </p:grpSpPr>
          <p:sp>
            <p:nvSpPr>
              <p:cNvPr id="2272" name="Google Shape;2272;p31"/>
              <p:cNvSpPr/>
              <p:nvPr/>
            </p:nvSpPr>
            <p:spPr>
              <a:xfrm>
                <a:off x="2150125" y="875850"/>
                <a:ext cx="884350" cy="1350900"/>
              </a:xfrm>
              <a:custGeom>
                <a:rect b="b" l="l" r="r" t="t"/>
                <a:pathLst>
                  <a:path extrusionOk="0" h="54036" w="35374">
                    <a:moveTo>
                      <a:pt x="0" y="0"/>
                    </a:moveTo>
                    <a:lnTo>
                      <a:pt x="1970" y="14091"/>
                    </a:lnTo>
                    <a:lnTo>
                      <a:pt x="7784" y="29659"/>
                    </a:lnTo>
                    <a:lnTo>
                      <a:pt x="20298" y="39611"/>
                    </a:lnTo>
                    <a:lnTo>
                      <a:pt x="19510" y="48222"/>
                    </a:lnTo>
                    <a:lnTo>
                      <a:pt x="35374" y="54036"/>
                    </a:lnTo>
                    <a:lnTo>
                      <a:pt x="34979" y="42606"/>
                    </a:lnTo>
                    <a:lnTo>
                      <a:pt x="20101" y="39453"/>
                    </a:lnTo>
                  </a:path>
                </a:pathLst>
              </a:custGeom>
              <a:noFill/>
              <a:ln cap="flat" cmpd="sng" w="28575">
                <a:solidFill>
                  <a:schemeClr val="dk1"/>
                </a:solidFill>
                <a:prstDash val="solid"/>
                <a:round/>
                <a:headEnd len="med" w="med" type="none"/>
                <a:tailEnd len="med" w="med" type="none"/>
              </a:ln>
            </p:spPr>
          </p:sp>
          <p:sp>
            <p:nvSpPr>
              <p:cNvPr id="2273" name="Google Shape;2273;p31"/>
              <p:cNvSpPr/>
              <p:nvPr/>
            </p:nvSpPr>
            <p:spPr>
              <a:xfrm>
                <a:off x="2940375" y="21468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4" name="Google Shape;2274;p31"/>
              <p:cNvSpPr/>
              <p:nvPr/>
            </p:nvSpPr>
            <p:spPr>
              <a:xfrm>
                <a:off x="2083125" y="7526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5" name="Google Shape;2275;p31"/>
              <p:cNvSpPr/>
              <p:nvPr/>
            </p:nvSpPr>
            <p:spPr>
              <a:xfrm>
                <a:off x="2265400" y="1540900"/>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6" name="Google Shape;2276;p31"/>
              <p:cNvSpPr/>
              <p:nvPr/>
            </p:nvSpPr>
            <p:spPr>
              <a:xfrm>
                <a:off x="2590550" y="18039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7" name="Google Shape;2277;p31"/>
              <p:cNvSpPr/>
              <p:nvPr/>
            </p:nvSpPr>
            <p:spPr>
              <a:xfrm>
                <a:off x="2585625" y="20306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8" name="Google Shape;2278;p31"/>
              <p:cNvSpPr/>
              <p:nvPr/>
            </p:nvSpPr>
            <p:spPr>
              <a:xfrm>
                <a:off x="2969900" y="18926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9" name="Google Shape;2279;p31"/>
              <p:cNvSpPr/>
              <p:nvPr/>
            </p:nvSpPr>
            <p:spPr>
              <a:xfrm>
                <a:off x="2142225" y="11585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280" name="Google Shape;2280;p31"/>
          <p:cNvGrpSpPr/>
          <p:nvPr/>
        </p:nvGrpSpPr>
        <p:grpSpPr>
          <a:xfrm rot="-7713897">
            <a:off x="7974399" y="4029379"/>
            <a:ext cx="1525646" cy="1085235"/>
            <a:chOff x="3536500" y="69738"/>
            <a:chExt cx="1525650" cy="1085238"/>
          </a:xfrm>
        </p:grpSpPr>
        <p:grpSp>
          <p:nvGrpSpPr>
            <p:cNvPr id="2281" name="Google Shape;2281;p31"/>
            <p:cNvGrpSpPr/>
            <p:nvPr/>
          </p:nvGrpSpPr>
          <p:grpSpPr>
            <a:xfrm>
              <a:off x="3536500" y="69750"/>
              <a:ext cx="1525650" cy="1085225"/>
              <a:chOff x="3536500" y="69750"/>
              <a:chExt cx="1525650" cy="1085225"/>
            </a:xfrm>
          </p:grpSpPr>
          <p:sp>
            <p:nvSpPr>
              <p:cNvPr id="2282" name="Google Shape;2282;p31"/>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2283" name="Google Shape;2283;p31"/>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2284" name="Google Shape;2284;p31"/>
              <p:cNvSpPr/>
              <p:nvPr/>
            </p:nvSpPr>
            <p:spPr>
              <a:xfrm>
                <a:off x="4837150" y="929975"/>
                <a:ext cx="225000" cy="225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5" name="Google Shape;2285;p31"/>
              <p:cNvSpPr/>
              <p:nvPr/>
            </p:nvSpPr>
            <p:spPr>
              <a:xfrm>
                <a:off x="4403600" y="9299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6" name="Google Shape;2286;p31"/>
              <p:cNvSpPr/>
              <p:nvPr/>
            </p:nvSpPr>
            <p:spPr>
              <a:xfrm>
                <a:off x="3896150" y="4225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7" name="Google Shape;2287;p31"/>
              <p:cNvSpPr/>
              <p:nvPr/>
            </p:nvSpPr>
            <p:spPr>
              <a:xfrm>
                <a:off x="414247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8" name="Google Shape;2288;p31"/>
              <p:cNvSpPr/>
              <p:nvPr/>
            </p:nvSpPr>
            <p:spPr>
              <a:xfrm>
                <a:off x="3536500" y="2175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9" name="Google Shape;2289;p31"/>
              <p:cNvSpPr/>
              <p:nvPr/>
            </p:nvSpPr>
            <p:spPr>
              <a:xfrm>
                <a:off x="3982375" y="697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90" name="Google Shape;2290;p31"/>
            <p:cNvGrpSpPr/>
            <p:nvPr/>
          </p:nvGrpSpPr>
          <p:grpSpPr>
            <a:xfrm>
              <a:off x="3536500" y="69738"/>
              <a:ext cx="1525650" cy="1085225"/>
              <a:chOff x="3536500" y="69750"/>
              <a:chExt cx="1525650" cy="1085225"/>
            </a:xfrm>
          </p:grpSpPr>
          <p:sp>
            <p:nvSpPr>
              <p:cNvPr id="2291" name="Google Shape;2291;p31"/>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p:spPr>
          </p:sp>
          <p:sp>
            <p:nvSpPr>
              <p:cNvPr id="2292" name="Google Shape;2292;p31"/>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p:spPr>
          </p:sp>
          <p:sp>
            <p:nvSpPr>
              <p:cNvPr id="2293" name="Google Shape;2293;p31"/>
              <p:cNvSpPr/>
              <p:nvPr/>
            </p:nvSpPr>
            <p:spPr>
              <a:xfrm>
                <a:off x="4837150" y="929975"/>
                <a:ext cx="225000" cy="225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4" name="Google Shape;2294;p31"/>
              <p:cNvSpPr/>
              <p:nvPr/>
            </p:nvSpPr>
            <p:spPr>
              <a:xfrm>
                <a:off x="4403600" y="9299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5" name="Google Shape;2295;p31"/>
              <p:cNvSpPr/>
              <p:nvPr/>
            </p:nvSpPr>
            <p:spPr>
              <a:xfrm>
                <a:off x="3896150" y="4225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6" name="Google Shape;2296;p31"/>
              <p:cNvSpPr/>
              <p:nvPr/>
            </p:nvSpPr>
            <p:spPr>
              <a:xfrm>
                <a:off x="414247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7" name="Google Shape;2297;p31"/>
              <p:cNvSpPr/>
              <p:nvPr/>
            </p:nvSpPr>
            <p:spPr>
              <a:xfrm>
                <a:off x="3536500" y="2175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8" name="Google Shape;2298;p31"/>
              <p:cNvSpPr/>
              <p:nvPr/>
            </p:nvSpPr>
            <p:spPr>
              <a:xfrm>
                <a:off x="3982375" y="697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299" name="Google Shape;2299;p31"/>
          <p:cNvGrpSpPr/>
          <p:nvPr/>
        </p:nvGrpSpPr>
        <p:grpSpPr>
          <a:xfrm rot="-4474670">
            <a:off x="-816209" y="3632861"/>
            <a:ext cx="1483395" cy="1405365"/>
            <a:chOff x="-187100" y="291025"/>
            <a:chExt cx="1882050" cy="1783050"/>
          </a:xfrm>
        </p:grpSpPr>
        <p:grpSp>
          <p:nvGrpSpPr>
            <p:cNvPr id="2300" name="Google Shape;2300;p31"/>
            <p:cNvGrpSpPr/>
            <p:nvPr/>
          </p:nvGrpSpPr>
          <p:grpSpPr>
            <a:xfrm>
              <a:off x="-187100" y="291025"/>
              <a:ext cx="1882050" cy="1783050"/>
              <a:chOff x="-187100" y="291025"/>
              <a:chExt cx="1882050" cy="1783050"/>
            </a:xfrm>
          </p:grpSpPr>
          <p:sp>
            <p:nvSpPr>
              <p:cNvPr id="2301" name="Google Shape;2301;p31"/>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2302" name="Google Shape;2302;p31"/>
              <p:cNvSpPr/>
              <p:nvPr/>
            </p:nvSpPr>
            <p:spPr>
              <a:xfrm>
                <a:off x="1088900" y="8522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3" name="Google Shape;2303;p31"/>
              <p:cNvSpPr/>
              <p:nvPr/>
            </p:nvSpPr>
            <p:spPr>
              <a:xfrm>
                <a:off x="842575" y="165527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4" name="Google Shape;2304;p31"/>
              <p:cNvSpPr/>
              <p:nvPr/>
            </p:nvSpPr>
            <p:spPr>
              <a:xfrm>
                <a:off x="59275" y="194597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5" name="Google Shape;2305;p31"/>
              <p:cNvSpPr/>
              <p:nvPr/>
            </p:nvSpPr>
            <p:spPr>
              <a:xfrm>
                <a:off x="443575" y="51230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6" name="Google Shape;2306;p31"/>
              <p:cNvSpPr/>
              <p:nvPr/>
            </p:nvSpPr>
            <p:spPr>
              <a:xfrm>
                <a:off x="502675" y="173412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7" name="Google Shape;2307;p31"/>
              <p:cNvSpPr/>
              <p:nvPr/>
            </p:nvSpPr>
            <p:spPr>
              <a:xfrm>
                <a:off x="1566850" y="171935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08" name="Google Shape;2308;p31"/>
            <p:cNvGrpSpPr/>
            <p:nvPr/>
          </p:nvGrpSpPr>
          <p:grpSpPr>
            <a:xfrm>
              <a:off x="-187100" y="291025"/>
              <a:ext cx="1882050" cy="1783050"/>
              <a:chOff x="-187100" y="291025"/>
              <a:chExt cx="1882050" cy="1783050"/>
            </a:xfrm>
          </p:grpSpPr>
          <p:sp>
            <p:nvSpPr>
              <p:cNvPr id="2309" name="Google Shape;2309;p31"/>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p:spPr>
          </p:sp>
          <p:sp>
            <p:nvSpPr>
              <p:cNvPr id="2310" name="Google Shape;2310;p31"/>
              <p:cNvSpPr/>
              <p:nvPr/>
            </p:nvSpPr>
            <p:spPr>
              <a:xfrm>
                <a:off x="1088900" y="8522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1" name="Google Shape;2311;p31"/>
              <p:cNvSpPr/>
              <p:nvPr/>
            </p:nvSpPr>
            <p:spPr>
              <a:xfrm>
                <a:off x="842575" y="165527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2" name="Google Shape;2312;p31"/>
              <p:cNvSpPr/>
              <p:nvPr/>
            </p:nvSpPr>
            <p:spPr>
              <a:xfrm>
                <a:off x="59275" y="194597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3" name="Google Shape;2313;p31"/>
              <p:cNvSpPr/>
              <p:nvPr/>
            </p:nvSpPr>
            <p:spPr>
              <a:xfrm>
                <a:off x="443575" y="51230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4" name="Google Shape;2314;p31"/>
              <p:cNvSpPr/>
              <p:nvPr/>
            </p:nvSpPr>
            <p:spPr>
              <a:xfrm>
                <a:off x="502675" y="173412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5" name="Google Shape;2315;p31"/>
              <p:cNvSpPr/>
              <p:nvPr/>
            </p:nvSpPr>
            <p:spPr>
              <a:xfrm>
                <a:off x="1566850" y="171935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316" name="Google Shape;2316;p31"/>
          <p:cNvGrpSpPr/>
          <p:nvPr/>
        </p:nvGrpSpPr>
        <p:grpSpPr>
          <a:xfrm>
            <a:off x="2077575" y="4866188"/>
            <a:ext cx="162000" cy="162013"/>
            <a:chOff x="5424775" y="4064488"/>
            <a:chExt cx="162000" cy="162013"/>
          </a:xfrm>
        </p:grpSpPr>
        <p:sp>
          <p:nvSpPr>
            <p:cNvPr id="2317" name="Google Shape;2317;p31"/>
            <p:cNvSpPr/>
            <p:nvPr/>
          </p:nvSpPr>
          <p:spPr>
            <a:xfrm>
              <a:off x="5424775" y="4064500"/>
              <a:ext cx="162000" cy="162000"/>
            </a:xfrm>
            <a:prstGeom prst="ellipse">
              <a:avLst/>
            </a:prstGeom>
            <a:solidFill>
              <a:schemeClr val="dk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8" name="Google Shape;2318;p31"/>
            <p:cNvSpPr/>
            <p:nvPr/>
          </p:nvSpPr>
          <p:spPr>
            <a:xfrm>
              <a:off x="5424775" y="4064488"/>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19" name="Google Shape;2319;p31"/>
          <p:cNvSpPr txBox="1"/>
          <p:nvPr>
            <p:ph type="ctrTitle"/>
          </p:nvPr>
        </p:nvSpPr>
        <p:spPr>
          <a:xfrm>
            <a:off x="851625" y="540650"/>
            <a:ext cx="7525500" cy="573300"/>
          </a:xfrm>
          <a:prstGeom prst="rect">
            <a:avLst/>
          </a:prstGeom>
          <a:effectLst>
            <a:outerShdw blurRad="28575" rotWithShape="0" algn="bl" dir="9480000" dist="28575">
              <a:srgbClr val="000000">
                <a:alpha val="74000"/>
              </a:srgbClr>
            </a:outerShdw>
          </a:effectLst>
        </p:spPr>
        <p:txBody>
          <a:bodyPr anchorCtr="0" anchor="t" bIns="91425" lIns="91425" spcFirstLastPara="1" rIns="91425" wrap="square" tIns="91425">
            <a:noAutofit/>
          </a:bodyPr>
          <a:lstStyle>
            <a:lvl1pPr lvl="0" rtl="0">
              <a:spcBef>
                <a:spcPts val="0"/>
              </a:spcBef>
              <a:spcAft>
                <a:spcPts val="0"/>
              </a:spcAft>
              <a:buClr>
                <a:schemeClr val="lt2"/>
              </a:buClr>
              <a:buSzPts val="2500"/>
              <a:buNone/>
              <a:defRPr sz="3000"/>
            </a:lvl1pPr>
            <a:lvl2pPr lvl="1" rtl="0" algn="ctr">
              <a:spcBef>
                <a:spcPts val="0"/>
              </a:spcBef>
              <a:spcAft>
                <a:spcPts val="0"/>
              </a:spcAft>
              <a:buClr>
                <a:schemeClr val="lt2"/>
              </a:buClr>
              <a:buSzPts val="2500"/>
              <a:buNone/>
              <a:defRPr sz="2500">
                <a:solidFill>
                  <a:schemeClr val="lt2"/>
                </a:solidFill>
              </a:defRPr>
            </a:lvl2pPr>
            <a:lvl3pPr lvl="2" rtl="0" algn="ctr">
              <a:spcBef>
                <a:spcPts val="0"/>
              </a:spcBef>
              <a:spcAft>
                <a:spcPts val="0"/>
              </a:spcAft>
              <a:buClr>
                <a:schemeClr val="lt2"/>
              </a:buClr>
              <a:buSzPts val="2500"/>
              <a:buNone/>
              <a:defRPr sz="2500">
                <a:solidFill>
                  <a:schemeClr val="lt2"/>
                </a:solidFill>
              </a:defRPr>
            </a:lvl3pPr>
            <a:lvl4pPr lvl="3" rtl="0" algn="ctr">
              <a:spcBef>
                <a:spcPts val="0"/>
              </a:spcBef>
              <a:spcAft>
                <a:spcPts val="0"/>
              </a:spcAft>
              <a:buClr>
                <a:schemeClr val="lt2"/>
              </a:buClr>
              <a:buSzPts val="2500"/>
              <a:buNone/>
              <a:defRPr sz="2500">
                <a:solidFill>
                  <a:schemeClr val="lt2"/>
                </a:solidFill>
              </a:defRPr>
            </a:lvl4pPr>
            <a:lvl5pPr lvl="4" rtl="0" algn="ctr">
              <a:spcBef>
                <a:spcPts val="0"/>
              </a:spcBef>
              <a:spcAft>
                <a:spcPts val="0"/>
              </a:spcAft>
              <a:buClr>
                <a:schemeClr val="lt2"/>
              </a:buClr>
              <a:buSzPts val="2500"/>
              <a:buNone/>
              <a:defRPr sz="2500">
                <a:solidFill>
                  <a:schemeClr val="lt2"/>
                </a:solidFill>
              </a:defRPr>
            </a:lvl5pPr>
            <a:lvl6pPr lvl="5" rtl="0" algn="ctr">
              <a:spcBef>
                <a:spcPts val="0"/>
              </a:spcBef>
              <a:spcAft>
                <a:spcPts val="0"/>
              </a:spcAft>
              <a:buClr>
                <a:schemeClr val="lt2"/>
              </a:buClr>
              <a:buSzPts val="2500"/>
              <a:buNone/>
              <a:defRPr sz="2500">
                <a:solidFill>
                  <a:schemeClr val="lt2"/>
                </a:solidFill>
              </a:defRPr>
            </a:lvl6pPr>
            <a:lvl7pPr lvl="6" rtl="0" algn="ctr">
              <a:spcBef>
                <a:spcPts val="0"/>
              </a:spcBef>
              <a:spcAft>
                <a:spcPts val="0"/>
              </a:spcAft>
              <a:buClr>
                <a:schemeClr val="lt2"/>
              </a:buClr>
              <a:buSzPts val="2500"/>
              <a:buNone/>
              <a:defRPr sz="2500">
                <a:solidFill>
                  <a:schemeClr val="lt2"/>
                </a:solidFill>
              </a:defRPr>
            </a:lvl7pPr>
            <a:lvl8pPr lvl="7" rtl="0" algn="ctr">
              <a:spcBef>
                <a:spcPts val="0"/>
              </a:spcBef>
              <a:spcAft>
                <a:spcPts val="0"/>
              </a:spcAft>
              <a:buClr>
                <a:schemeClr val="lt2"/>
              </a:buClr>
              <a:buSzPts val="2500"/>
              <a:buNone/>
              <a:defRPr sz="2500">
                <a:solidFill>
                  <a:schemeClr val="lt2"/>
                </a:solidFill>
              </a:defRPr>
            </a:lvl8pPr>
            <a:lvl9pPr lvl="8" rtl="0" algn="ctr">
              <a:spcBef>
                <a:spcPts val="0"/>
              </a:spcBef>
              <a:spcAft>
                <a:spcPts val="0"/>
              </a:spcAft>
              <a:buClr>
                <a:schemeClr val="lt2"/>
              </a:buClr>
              <a:buSzPts val="2500"/>
              <a:buNone/>
              <a:defRPr sz="2500">
                <a:solidFill>
                  <a:schemeClr val="lt2"/>
                </a:solidFill>
              </a:defRPr>
            </a:lvl9pPr>
          </a:lstStyle>
          <a:p/>
        </p:txBody>
      </p:sp>
      <p:sp>
        <p:nvSpPr>
          <p:cNvPr id="2320" name="Google Shape;2320;p3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33">
    <p:bg>
      <p:bgPr>
        <a:blipFill>
          <a:blip r:embed="rId2">
            <a:alphaModFix/>
          </a:blip>
          <a:stretch>
            <a:fillRect/>
          </a:stretch>
        </a:blipFill>
      </p:bgPr>
    </p:bg>
    <p:spTree>
      <p:nvGrpSpPr>
        <p:cNvPr id="2321" name="Shape 2321"/>
        <p:cNvGrpSpPr/>
        <p:nvPr/>
      </p:nvGrpSpPr>
      <p:grpSpPr>
        <a:xfrm>
          <a:off x="0" y="0"/>
          <a:ext cx="0" cy="0"/>
          <a:chOff x="0" y="0"/>
          <a:chExt cx="0" cy="0"/>
        </a:xfrm>
      </p:grpSpPr>
      <p:sp>
        <p:nvSpPr>
          <p:cNvPr id="2322" name="Google Shape;2322;p32"/>
          <p:cNvSpPr txBox="1"/>
          <p:nvPr>
            <p:ph type="ctrTitle"/>
          </p:nvPr>
        </p:nvSpPr>
        <p:spPr>
          <a:xfrm>
            <a:off x="851625" y="540650"/>
            <a:ext cx="7525500" cy="573300"/>
          </a:xfrm>
          <a:prstGeom prst="rect">
            <a:avLst/>
          </a:prstGeom>
          <a:effectLst>
            <a:outerShdw blurRad="28575" rotWithShape="0" algn="bl" dir="9480000" dist="28575">
              <a:srgbClr val="000000">
                <a:alpha val="74000"/>
              </a:srgbClr>
            </a:outerShdw>
          </a:effectLst>
        </p:spPr>
        <p:txBody>
          <a:bodyPr anchorCtr="0" anchor="t" bIns="91425" lIns="91425" spcFirstLastPara="1" rIns="91425" wrap="square" tIns="91425">
            <a:noAutofit/>
          </a:bodyPr>
          <a:lstStyle>
            <a:lvl1pPr lvl="0" rtl="0">
              <a:spcBef>
                <a:spcPts val="0"/>
              </a:spcBef>
              <a:spcAft>
                <a:spcPts val="0"/>
              </a:spcAft>
              <a:buClr>
                <a:schemeClr val="lt2"/>
              </a:buClr>
              <a:buSzPts val="2500"/>
              <a:buNone/>
              <a:defRPr sz="3000"/>
            </a:lvl1pPr>
            <a:lvl2pPr lvl="1" rtl="0" algn="ctr">
              <a:spcBef>
                <a:spcPts val="0"/>
              </a:spcBef>
              <a:spcAft>
                <a:spcPts val="0"/>
              </a:spcAft>
              <a:buClr>
                <a:schemeClr val="lt2"/>
              </a:buClr>
              <a:buSzPts val="2500"/>
              <a:buNone/>
              <a:defRPr sz="2500">
                <a:solidFill>
                  <a:schemeClr val="lt2"/>
                </a:solidFill>
              </a:defRPr>
            </a:lvl2pPr>
            <a:lvl3pPr lvl="2" rtl="0" algn="ctr">
              <a:spcBef>
                <a:spcPts val="0"/>
              </a:spcBef>
              <a:spcAft>
                <a:spcPts val="0"/>
              </a:spcAft>
              <a:buClr>
                <a:schemeClr val="lt2"/>
              </a:buClr>
              <a:buSzPts val="2500"/>
              <a:buNone/>
              <a:defRPr sz="2500">
                <a:solidFill>
                  <a:schemeClr val="lt2"/>
                </a:solidFill>
              </a:defRPr>
            </a:lvl3pPr>
            <a:lvl4pPr lvl="3" rtl="0" algn="ctr">
              <a:spcBef>
                <a:spcPts val="0"/>
              </a:spcBef>
              <a:spcAft>
                <a:spcPts val="0"/>
              </a:spcAft>
              <a:buClr>
                <a:schemeClr val="lt2"/>
              </a:buClr>
              <a:buSzPts val="2500"/>
              <a:buNone/>
              <a:defRPr sz="2500">
                <a:solidFill>
                  <a:schemeClr val="lt2"/>
                </a:solidFill>
              </a:defRPr>
            </a:lvl4pPr>
            <a:lvl5pPr lvl="4" rtl="0" algn="ctr">
              <a:spcBef>
                <a:spcPts val="0"/>
              </a:spcBef>
              <a:spcAft>
                <a:spcPts val="0"/>
              </a:spcAft>
              <a:buClr>
                <a:schemeClr val="lt2"/>
              </a:buClr>
              <a:buSzPts val="2500"/>
              <a:buNone/>
              <a:defRPr sz="2500">
                <a:solidFill>
                  <a:schemeClr val="lt2"/>
                </a:solidFill>
              </a:defRPr>
            </a:lvl5pPr>
            <a:lvl6pPr lvl="5" rtl="0" algn="ctr">
              <a:spcBef>
                <a:spcPts val="0"/>
              </a:spcBef>
              <a:spcAft>
                <a:spcPts val="0"/>
              </a:spcAft>
              <a:buClr>
                <a:schemeClr val="lt2"/>
              </a:buClr>
              <a:buSzPts val="2500"/>
              <a:buNone/>
              <a:defRPr sz="2500">
                <a:solidFill>
                  <a:schemeClr val="lt2"/>
                </a:solidFill>
              </a:defRPr>
            </a:lvl6pPr>
            <a:lvl7pPr lvl="6" rtl="0" algn="ctr">
              <a:spcBef>
                <a:spcPts val="0"/>
              </a:spcBef>
              <a:spcAft>
                <a:spcPts val="0"/>
              </a:spcAft>
              <a:buClr>
                <a:schemeClr val="lt2"/>
              </a:buClr>
              <a:buSzPts val="2500"/>
              <a:buNone/>
              <a:defRPr sz="2500">
                <a:solidFill>
                  <a:schemeClr val="lt2"/>
                </a:solidFill>
              </a:defRPr>
            </a:lvl7pPr>
            <a:lvl8pPr lvl="7" rtl="0" algn="ctr">
              <a:spcBef>
                <a:spcPts val="0"/>
              </a:spcBef>
              <a:spcAft>
                <a:spcPts val="0"/>
              </a:spcAft>
              <a:buClr>
                <a:schemeClr val="lt2"/>
              </a:buClr>
              <a:buSzPts val="2500"/>
              <a:buNone/>
              <a:defRPr sz="2500">
                <a:solidFill>
                  <a:schemeClr val="lt2"/>
                </a:solidFill>
              </a:defRPr>
            </a:lvl8pPr>
            <a:lvl9pPr lvl="8" rtl="0" algn="ctr">
              <a:spcBef>
                <a:spcPts val="0"/>
              </a:spcBef>
              <a:spcAft>
                <a:spcPts val="0"/>
              </a:spcAft>
              <a:buClr>
                <a:schemeClr val="lt2"/>
              </a:buClr>
              <a:buSzPts val="2500"/>
              <a:buNone/>
              <a:defRPr sz="2500">
                <a:solidFill>
                  <a:schemeClr val="lt2"/>
                </a:solidFill>
              </a:defRPr>
            </a:lvl9pPr>
          </a:lstStyle>
          <a:p/>
        </p:txBody>
      </p:sp>
      <p:sp>
        <p:nvSpPr>
          <p:cNvPr id="2323" name="Google Shape;2323;p32"/>
          <p:cNvSpPr txBox="1"/>
          <p:nvPr>
            <p:ph idx="2" type="ctrTitle"/>
          </p:nvPr>
        </p:nvSpPr>
        <p:spPr>
          <a:xfrm>
            <a:off x="4770800" y="1471900"/>
            <a:ext cx="2829600" cy="4302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1800"/>
              <a:buFont typeface="Fira Sans Condensed Medium"/>
              <a:buNone/>
              <a:defRPr sz="1800"/>
            </a:lvl1pPr>
            <a:lvl2pPr lvl="1"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2pPr>
            <a:lvl3pPr lvl="2"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3pPr>
            <a:lvl4pPr lvl="3"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4pPr>
            <a:lvl5pPr lvl="4"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5pPr>
            <a:lvl6pPr lvl="5"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6pPr>
            <a:lvl7pPr lvl="6"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7pPr>
            <a:lvl8pPr lvl="7"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8pPr>
            <a:lvl9pPr lvl="8"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9pPr>
          </a:lstStyle>
          <a:p/>
        </p:txBody>
      </p:sp>
      <p:sp>
        <p:nvSpPr>
          <p:cNvPr id="2324" name="Google Shape;2324;p32"/>
          <p:cNvSpPr txBox="1"/>
          <p:nvPr>
            <p:ph idx="1" type="subTitle"/>
          </p:nvPr>
        </p:nvSpPr>
        <p:spPr>
          <a:xfrm>
            <a:off x="4770800" y="1893500"/>
            <a:ext cx="3497400" cy="23934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1400"/>
              <a:buChar char="●"/>
              <a:defRPr sz="1400">
                <a:solidFill>
                  <a:schemeClr val="dk1"/>
                </a:solidFill>
                <a:latin typeface="Raleway Medium"/>
                <a:ea typeface="Raleway Medium"/>
                <a:cs typeface="Raleway Medium"/>
                <a:sym typeface="Raleway Medium"/>
              </a:defRPr>
            </a:lvl1pPr>
            <a:lvl2pPr lvl="1" rtl="0" algn="ctr">
              <a:lnSpc>
                <a:spcPct val="100000"/>
              </a:lnSpc>
              <a:spcBef>
                <a:spcPts val="0"/>
              </a:spcBef>
              <a:spcAft>
                <a:spcPts val="0"/>
              </a:spcAft>
              <a:buClr>
                <a:schemeClr val="lt1"/>
              </a:buClr>
              <a:buSzPts val="1400"/>
              <a:buChar char="○"/>
              <a:defRPr sz="1000">
                <a:solidFill>
                  <a:schemeClr val="dk1"/>
                </a:solidFill>
                <a:latin typeface="Raleway Medium"/>
                <a:ea typeface="Raleway Medium"/>
                <a:cs typeface="Raleway Medium"/>
                <a:sym typeface="Raleway Medium"/>
              </a:defRPr>
            </a:lvl2pPr>
            <a:lvl3pPr lvl="2" rtl="0" algn="ctr">
              <a:lnSpc>
                <a:spcPct val="100000"/>
              </a:lnSpc>
              <a:spcBef>
                <a:spcPts val="0"/>
              </a:spcBef>
              <a:spcAft>
                <a:spcPts val="0"/>
              </a:spcAft>
              <a:buClr>
                <a:schemeClr val="lt1"/>
              </a:buClr>
              <a:buSzPts val="1400"/>
              <a:buChar char="■"/>
              <a:defRPr sz="1000">
                <a:solidFill>
                  <a:schemeClr val="dk1"/>
                </a:solidFill>
                <a:latin typeface="Raleway Medium"/>
                <a:ea typeface="Raleway Medium"/>
                <a:cs typeface="Raleway Medium"/>
                <a:sym typeface="Raleway Medium"/>
              </a:defRPr>
            </a:lvl3pPr>
            <a:lvl4pPr lvl="3" rtl="0" algn="ctr">
              <a:lnSpc>
                <a:spcPct val="100000"/>
              </a:lnSpc>
              <a:spcBef>
                <a:spcPts val="0"/>
              </a:spcBef>
              <a:spcAft>
                <a:spcPts val="0"/>
              </a:spcAft>
              <a:buClr>
                <a:schemeClr val="lt1"/>
              </a:buClr>
              <a:buSzPts val="1400"/>
              <a:buChar char="●"/>
              <a:defRPr sz="1000">
                <a:solidFill>
                  <a:schemeClr val="dk1"/>
                </a:solidFill>
                <a:latin typeface="Raleway Medium"/>
                <a:ea typeface="Raleway Medium"/>
                <a:cs typeface="Raleway Medium"/>
                <a:sym typeface="Raleway Medium"/>
              </a:defRPr>
            </a:lvl4pPr>
            <a:lvl5pPr lvl="4" rtl="0" algn="ctr">
              <a:lnSpc>
                <a:spcPct val="100000"/>
              </a:lnSpc>
              <a:spcBef>
                <a:spcPts val="0"/>
              </a:spcBef>
              <a:spcAft>
                <a:spcPts val="0"/>
              </a:spcAft>
              <a:buClr>
                <a:schemeClr val="lt1"/>
              </a:buClr>
              <a:buSzPts val="1400"/>
              <a:buChar char="○"/>
              <a:defRPr sz="1000">
                <a:solidFill>
                  <a:schemeClr val="dk1"/>
                </a:solidFill>
                <a:latin typeface="Raleway Medium"/>
                <a:ea typeface="Raleway Medium"/>
                <a:cs typeface="Raleway Medium"/>
                <a:sym typeface="Raleway Medium"/>
              </a:defRPr>
            </a:lvl5pPr>
            <a:lvl6pPr lvl="5" rtl="0" algn="ctr">
              <a:lnSpc>
                <a:spcPct val="100000"/>
              </a:lnSpc>
              <a:spcBef>
                <a:spcPts val="0"/>
              </a:spcBef>
              <a:spcAft>
                <a:spcPts val="0"/>
              </a:spcAft>
              <a:buClr>
                <a:schemeClr val="lt1"/>
              </a:buClr>
              <a:buSzPts val="1400"/>
              <a:buChar char="■"/>
              <a:defRPr sz="1000">
                <a:solidFill>
                  <a:schemeClr val="dk1"/>
                </a:solidFill>
                <a:latin typeface="Raleway Medium"/>
                <a:ea typeface="Raleway Medium"/>
                <a:cs typeface="Raleway Medium"/>
                <a:sym typeface="Raleway Medium"/>
              </a:defRPr>
            </a:lvl6pPr>
            <a:lvl7pPr lvl="6" rtl="0" algn="ctr">
              <a:lnSpc>
                <a:spcPct val="100000"/>
              </a:lnSpc>
              <a:spcBef>
                <a:spcPts val="0"/>
              </a:spcBef>
              <a:spcAft>
                <a:spcPts val="0"/>
              </a:spcAft>
              <a:buClr>
                <a:schemeClr val="lt1"/>
              </a:buClr>
              <a:buSzPts val="1400"/>
              <a:buChar char="●"/>
              <a:defRPr sz="1000">
                <a:solidFill>
                  <a:schemeClr val="dk1"/>
                </a:solidFill>
                <a:latin typeface="Raleway Medium"/>
                <a:ea typeface="Raleway Medium"/>
                <a:cs typeface="Raleway Medium"/>
                <a:sym typeface="Raleway Medium"/>
              </a:defRPr>
            </a:lvl7pPr>
            <a:lvl8pPr lvl="7" rtl="0" algn="ctr">
              <a:lnSpc>
                <a:spcPct val="100000"/>
              </a:lnSpc>
              <a:spcBef>
                <a:spcPts val="0"/>
              </a:spcBef>
              <a:spcAft>
                <a:spcPts val="0"/>
              </a:spcAft>
              <a:buClr>
                <a:schemeClr val="lt1"/>
              </a:buClr>
              <a:buSzPts val="1400"/>
              <a:buChar char="○"/>
              <a:defRPr sz="1000">
                <a:solidFill>
                  <a:schemeClr val="dk1"/>
                </a:solidFill>
                <a:latin typeface="Raleway Medium"/>
                <a:ea typeface="Raleway Medium"/>
                <a:cs typeface="Raleway Medium"/>
                <a:sym typeface="Raleway Medium"/>
              </a:defRPr>
            </a:lvl8pPr>
            <a:lvl9pPr lvl="8" rtl="0" algn="ctr">
              <a:lnSpc>
                <a:spcPct val="100000"/>
              </a:lnSpc>
              <a:spcBef>
                <a:spcPts val="0"/>
              </a:spcBef>
              <a:spcAft>
                <a:spcPts val="0"/>
              </a:spcAft>
              <a:buClr>
                <a:schemeClr val="lt1"/>
              </a:buClr>
              <a:buSzPts val="1400"/>
              <a:buChar char="■"/>
              <a:defRPr sz="1000">
                <a:solidFill>
                  <a:schemeClr val="dk1"/>
                </a:solidFill>
                <a:latin typeface="Raleway Medium"/>
                <a:ea typeface="Raleway Medium"/>
                <a:cs typeface="Raleway Medium"/>
                <a:sym typeface="Raleway Medium"/>
              </a:defRPr>
            </a:lvl9pPr>
          </a:lstStyle>
          <a:p/>
        </p:txBody>
      </p:sp>
      <p:sp>
        <p:nvSpPr>
          <p:cNvPr id="2325" name="Google Shape;2325;p32"/>
          <p:cNvSpPr txBox="1"/>
          <p:nvPr>
            <p:ph idx="3" type="subTitle"/>
          </p:nvPr>
        </p:nvSpPr>
        <p:spPr>
          <a:xfrm>
            <a:off x="875800" y="1893500"/>
            <a:ext cx="3497400" cy="23934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1400"/>
              <a:buChar char="●"/>
              <a:defRPr sz="1400">
                <a:solidFill>
                  <a:schemeClr val="dk1"/>
                </a:solidFill>
                <a:latin typeface="Raleway Medium"/>
                <a:ea typeface="Raleway Medium"/>
                <a:cs typeface="Raleway Medium"/>
                <a:sym typeface="Raleway Medium"/>
              </a:defRPr>
            </a:lvl1pPr>
            <a:lvl2pPr lvl="1" rtl="0" algn="ctr">
              <a:lnSpc>
                <a:spcPct val="100000"/>
              </a:lnSpc>
              <a:spcBef>
                <a:spcPts val="0"/>
              </a:spcBef>
              <a:spcAft>
                <a:spcPts val="0"/>
              </a:spcAft>
              <a:buClr>
                <a:schemeClr val="lt1"/>
              </a:buClr>
              <a:buSzPts val="1400"/>
              <a:buChar char="○"/>
              <a:defRPr sz="1000">
                <a:solidFill>
                  <a:schemeClr val="dk1"/>
                </a:solidFill>
                <a:latin typeface="Raleway Medium"/>
                <a:ea typeface="Raleway Medium"/>
                <a:cs typeface="Raleway Medium"/>
                <a:sym typeface="Raleway Medium"/>
              </a:defRPr>
            </a:lvl2pPr>
            <a:lvl3pPr lvl="2" rtl="0" algn="ctr">
              <a:lnSpc>
                <a:spcPct val="100000"/>
              </a:lnSpc>
              <a:spcBef>
                <a:spcPts val="0"/>
              </a:spcBef>
              <a:spcAft>
                <a:spcPts val="0"/>
              </a:spcAft>
              <a:buClr>
                <a:schemeClr val="lt1"/>
              </a:buClr>
              <a:buSzPts val="1400"/>
              <a:buChar char="■"/>
              <a:defRPr sz="1000">
                <a:solidFill>
                  <a:schemeClr val="dk1"/>
                </a:solidFill>
                <a:latin typeface="Raleway Medium"/>
                <a:ea typeface="Raleway Medium"/>
                <a:cs typeface="Raleway Medium"/>
                <a:sym typeface="Raleway Medium"/>
              </a:defRPr>
            </a:lvl3pPr>
            <a:lvl4pPr lvl="3" rtl="0" algn="ctr">
              <a:lnSpc>
                <a:spcPct val="100000"/>
              </a:lnSpc>
              <a:spcBef>
                <a:spcPts val="0"/>
              </a:spcBef>
              <a:spcAft>
                <a:spcPts val="0"/>
              </a:spcAft>
              <a:buClr>
                <a:schemeClr val="lt1"/>
              </a:buClr>
              <a:buSzPts val="1400"/>
              <a:buChar char="●"/>
              <a:defRPr sz="1000">
                <a:solidFill>
                  <a:schemeClr val="dk1"/>
                </a:solidFill>
                <a:latin typeface="Raleway Medium"/>
                <a:ea typeface="Raleway Medium"/>
                <a:cs typeface="Raleway Medium"/>
                <a:sym typeface="Raleway Medium"/>
              </a:defRPr>
            </a:lvl4pPr>
            <a:lvl5pPr lvl="4" rtl="0" algn="ctr">
              <a:lnSpc>
                <a:spcPct val="100000"/>
              </a:lnSpc>
              <a:spcBef>
                <a:spcPts val="0"/>
              </a:spcBef>
              <a:spcAft>
                <a:spcPts val="0"/>
              </a:spcAft>
              <a:buClr>
                <a:schemeClr val="lt1"/>
              </a:buClr>
              <a:buSzPts val="1400"/>
              <a:buChar char="○"/>
              <a:defRPr sz="1000">
                <a:solidFill>
                  <a:schemeClr val="dk1"/>
                </a:solidFill>
                <a:latin typeface="Raleway Medium"/>
                <a:ea typeface="Raleway Medium"/>
                <a:cs typeface="Raleway Medium"/>
                <a:sym typeface="Raleway Medium"/>
              </a:defRPr>
            </a:lvl5pPr>
            <a:lvl6pPr lvl="5" rtl="0" algn="ctr">
              <a:lnSpc>
                <a:spcPct val="100000"/>
              </a:lnSpc>
              <a:spcBef>
                <a:spcPts val="0"/>
              </a:spcBef>
              <a:spcAft>
                <a:spcPts val="0"/>
              </a:spcAft>
              <a:buClr>
                <a:schemeClr val="lt1"/>
              </a:buClr>
              <a:buSzPts val="1400"/>
              <a:buChar char="■"/>
              <a:defRPr sz="1000">
                <a:solidFill>
                  <a:schemeClr val="dk1"/>
                </a:solidFill>
                <a:latin typeface="Raleway Medium"/>
                <a:ea typeface="Raleway Medium"/>
                <a:cs typeface="Raleway Medium"/>
                <a:sym typeface="Raleway Medium"/>
              </a:defRPr>
            </a:lvl6pPr>
            <a:lvl7pPr lvl="6" rtl="0" algn="ctr">
              <a:lnSpc>
                <a:spcPct val="100000"/>
              </a:lnSpc>
              <a:spcBef>
                <a:spcPts val="0"/>
              </a:spcBef>
              <a:spcAft>
                <a:spcPts val="0"/>
              </a:spcAft>
              <a:buClr>
                <a:schemeClr val="lt1"/>
              </a:buClr>
              <a:buSzPts val="1400"/>
              <a:buChar char="●"/>
              <a:defRPr sz="1000">
                <a:solidFill>
                  <a:schemeClr val="dk1"/>
                </a:solidFill>
                <a:latin typeface="Raleway Medium"/>
                <a:ea typeface="Raleway Medium"/>
                <a:cs typeface="Raleway Medium"/>
                <a:sym typeface="Raleway Medium"/>
              </a:defRPr>
            </a:lvl7pPr>
            <a:lvl8pPr lvl="7" rtl="0" algn="ctr">
              <a:lnSpc>
                <a:spcPct val="100000"/>
              </a:lnSpc>
              <a:spcBef>
                <a:spcPts val="0"/>
              </a:spcBef>
              <a:spcAft>
                <a:spcPts val="0"/>
              </a:spcAft>
              <a:buClr>
                <a:schemeClr val="lt1"/>
              </a:buClr>
              <a:buSzPts val="1400"/>
              <a:buChar char="○"/>
              <a:defRPr sz="1000">
                <a:solidFill>
                  <a:schemeClr val="dk1"/>
                </a:solidFill>
                <a:latin typeface="Raleway Medium"/>
                <a:ea typeface="Raleway Medium"/>
                <a:cs typeface="Raleway Medium"/>
                <a:sym typeface="Raleway Medium"/>
              </a:defRPr>
            </a:lvl8pPr>
            <a:lvl9pPr lvl="8" rtl="0" algn="ctr">
              <a:lnSpc>
                <a:spcPct val="100000"/>
              </a:lnSpc>
              <a:spcBef>
                <a:spcPts val="0"/>
              </a:spcBef>
              <a:spcAft>
                <a:spcPts val="0"/>
              </a:spcAft>
              <a:buClr>
                <a:schemeClr val="lt1"/>
              </a:buClr>
              <a:buSzPts val="1400"/>
              <a:buChar char="■"/>
              <a:defRPr sz="1000">
                <a:solidFill>
                  <a:schemeClr val="dk1"/>
                </a:solidFill>
                <a:latin typeface="Raleway Medium"/>
                <a:ea typeface="Raleway Medium"/>
                <a:cs typeface="Raleway Medium"/>
                <a:sym typeface="Raleway Medium"/>
              </a:defRPr>
            </a:lvl9pPr>
          </a:lstStyle>
          <a:p/>
        </p:txBody>
      </p:sp>
      <p:sp>
        <p:nvSpPr>
          <p:cNvPr id="2326" name="Google Shape;2326;p32"/>
          <p:cNvSpPr txBox="1"/>
          <p:nvPr>
            <p:ph idx="4" type="ctrTitle"/>
          </p:nvPr>
        </p:nvSpPr>
        <p:spPr>
          <a:xfrm>
            <a:off x="875800" y="1471900"/>
            <a:ext cx="2829600" cy="4302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1800"/>
              <a:buFont typeface="Fira Sans Condensed Medium"/>
              <a:buNone/>
              <a:defRPr sz="1800"/>
            </a:lvl1pPr>
            <a:lvl2pPr lvl="1"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2pPr>
            <a:lvl3pPr lvl="2"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3pPr>
            <a:lvl4pPr lvl="3"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4pPr>
            <a:lvl5pPr lvl="4"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5pPr>
            <a:lvl6pPr lvl="5"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6pPr>
            <a:lvl7pPr lvl="6"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7pPr>
            <a:lvl8pPr lvl="7"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8pPr>
            <a:lvl9pPr lvl="8"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9pPr>
          </a:lstStyle>
          <a:p/>
        </p:txBody>
      </p:sp>
      <p:grpSp>
        <p:nvGrpSpPr>
          <p:cNvPr id="2327" name="Google Shape;2327;p32"/>
          <p:cNvGrpSpPr/>
          <p:nvPr/>
        </p:nvGrpSpPr>
        <p:grpSpPr>
          <a:xfrm>
            <a:off x="5130875" y="4865038"/>
            <a:ext cx="162000" cy="162013"/>
            <a:chOff x="5424775" y="4064488"/>
            <a:chExt cx="162000" cy="162013"/>
          </a:xfrm>
        </p:grpSpPr>
        <p:sp>
          <p:nvSpPr>
            <p:cNvPr id="2328" name="Google Shape;2328;p32"/>
            <p:cNvSpPr/>
            <p:nvPr/>
          </p:nvSpPr>
          <p:spPr>
            <a:xfrm>
              <a:off x="5424775" y="4064500"/>
              <a:ext cx="162000" cy="162000"/>
            </a:xfrm>
            <a:prstGeom prst="ellipse">
              <a:avLst/>
            </a:prstGeom>
            <a:solidFill>
              <a:schemeClr val="dk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9" name="Google Shape;2329;p32"/>
            <p:cNvSpPr/>
            <p:nvPr/>
          </p:nvSpPr>
          <p:spPr>
            <a:xfrm>
              <a:off x="5424775" y="4064488"/>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30" name="Google Shape;2330;p32"/>
          <p:cNvGrpSpPr/>
          <p:nvPr/>
        </p:nvGrpSpPr>
        <p:grpSpPr>
          <a:xfrm rot="3462222">
            <a:off x="-348909" y="4339154"/>
            <a:ext cx="1152380" cy="874041"/>
            <a:chOff x="7425025" y="-24687"/>
            <a:chExt cx="1152375" cy="874038"/>
          </a:xfrm>
        </p:grpSpPr>
        <p:grpSp>
          <p:nvGrpSpPr>
            <p:cNvPr id="2331" name="Google Shape;2331;p32"/>
            <p:cNvGrpSpPr/>
            <p:nvPr/>
          </p:nvGrpSpPr>
          <p:grpSpPr>
            <a:xfrm>
              <a:off x="7425025" y="-24675"/>
              <a:ext cx="1152375" cy="874025"/>
              <a:chOff x="7425025" y="-24675"/>
              <a:chExt cx="1152375" cy="874025"/>
            </a:xfrm>
          </p:grpSpPr>
          <p:sp>
            <p:nvSpPr>
              <p:cNvPr id="2332" name="Google Shape;2332;p32"/>
              <p:cNvSpPr/>
              <p:nvPr/>
            </p:nvSpPr>
            <p:spPr>
              <a:xfrm>
                <a:off x="7524950" y="54375"/>
                <a:ext cx="977950" cy="697125"/>
              </a:xfrm>
              <a:custGeom>
                <a:rect b="b" l="l" r="r" t="t"/>
                <a:pathLst>
                  <a:path extrusionOk="0" h="27885" w="39118">
                    <a:moveTo>
                      <a:pt x="0" y="0"/>
                    </a:moveTo>
                    <a:lnTo>
                      <a:pt x="394" y="26998"/>
                    </a:lnTo>
                    <a:lnTo>
                      <a:pt x="30545" y="27885"/>
                    </a:lnTo>
                    <a:lnTo>
                      <a:pt x="39118" y="1478"/>
                    </a:lnTo>
                    <a:close/>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2333" name="Google Shape;2333;p32"/>
              <p:cNvSpPr/>
              <p:nvPr/>
            </p:nvSpPr>
            <p:spPr>
              <a:xfrm>
                <a:off x="7425025" y="633050"/>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4" name="Google Shape;2334;p32"/>
              <p:cNvSpPr/>
              <p:nvPr/>
            </p:nvSpPr>
            <p:spPr>
              <a:xfrm>
                <a:off x="8361100" y="12275"/>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5" name="Google Shape;2335;p32"/>
              <p:cNvSpPr/>
              <p:nvPr/>
            </p:nvSpPr>
            <p:spPr>
              <a:xfrm>
                <a:off x="7425025" y="-246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6" name="Google Shape;2336;p32"/>
              <p:cNvSpPr/>
              <p:nvPr/>
            </p:nvSpPr>
            <p:spPr>
              <a:xfrm>
                <a:off x="820792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37" name="Google Shape;2337;p32"/>
            <p:cNvGrpSpPr/>
            <p:nvPr/>
          </p:nvGrpSpPr>
          <p:grpSpPr>
            <a:xfrm>
              <a:off x="7425025" y="-24687"/>
              <a:ext cx="1152375" cy="874025"/>
              <a:chOff x="7425025" y="-24675"/>
              <a:chExt cx="1152375" cy="874025"/>
            </a:xfrm>
          </p:grpSpPr>
          <p:sp>
            <p:nvSpPr>
              <p:cNvPr id="2338" name="Google Shape;2338;p32"/>
              <p:cNvSpPr/>
              <p:nvPr/>
            </p:nvSpPr>
            <p:spPr>
              <a:xfrm>
                <a:off x="7524950" y="54375"/>
                <a:ext cx="977950" cy="697125"/>
              </a:xfrm>
              <a:custGeom>
                <a:rect b="b" l="l" r="r" t="t"/>
                <a:pathLst>
                  <a:path extrusionOk="0" h="27885" w="39118">
                    <a:moveTo>
                      <a:pt x="0" y="0"/>
                    </a:moveTo>
                    <a:lnTo>
                      <a:pt x="394" y="26998"/>
                    </a:lnTo>
                    <a:lnTo>
                      <a:pt x="30545" y="27885"/>
                    </a:lnTo>
                    <a:lnTo>
                      <a:pt x="39118" y="1478"/>
                    </a:lnTo>
                    <a:close/>
                  </a:path>
                </a:pathLst>
              </a:custGeom>
              <a:noFill/>
              <a:ln cap="flat" cmpd="sng" w="28575">
                <a:solidFill>
                  <a:schemeClr val="dk1"/>
                </a:solidFill>
                <a:prstDash val="solid"/>
                <a:round/>
                <a:headEnd len="med" w="med" type="none"/>
                <a:tailEnd len="med" w="med" type="none"/>
              </a:ln>
            </p:spPr>
          </p:sp>
          <p:sp>
            <p:nvSpPr>
              <p:cNvPr id="2339" name="Google Shape;2339;p32"/>
              <p:cNvSpPr/>
              <p:nvPr/>
            </p:nvSpPr>
            <p:spPr>
              <a:xfrm>
                <a:off x="7425025" y="6330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0" name="Google Shape;2340;p32"/>
              <p:cNvSpPr/>
              <p:nvPr/>
            </p:nvSpPr>
            <p:spPr>
              <a:xfrm>
                <a:off x="8361100" y="12275"/>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1" name="Google Shape;2341;p32"/>
              <p:cNvSpPr/>
              <p:nvPr/>
            </p:nvSpPr>
            <p:spPr>
              <a:xfrm>
                <a:off x="7425025" y="-246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2" name="Google Shape;2342;p32"/>
              <p:cNvSpPr/>
              <p:nvPr/>
            </p:nvSpPr>
            <p:spPr>
              <a:xfrm>
                <a:off x="820792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343" name="Google Shape;2343;p32"/>
          <p:cNvGrpSpPr/>
          <p:nvPr/>
        </p:nvGrpSpPr>
        <p:grpSpPr>
          <a:xfrm rot="-6998025">
            <a:off x="7358967" y="-114906"/>
            <a:ext cx="1797673" cy="2229072"/>
            <a:chOff x="6065825" y="2251050"/>
            <a:chExt cx="2295275" cy="2846088"/>
          </a:xfrm>
        </p:grpSpPr>
        <p:grpSp>
          <p:nvGrpSpPr>
            <p:cNvPr id="2344" name="Google Shape;2344;p32"/>
            <p:cNvGrpSpPr/>
            <p:nvPr/>
          </p:nvGrpSpPr>
          <p:grpSpPr>
            <a:xfrm>
              <a:off x="6065825" y="2251063"/>
              <a:ext cx="2295275" cy="2846075"/>
              <a:chOff x="1673050" y="1809050"/>
              <a:chExt cx="2295275" cy="2846075"/>
            </a:xfrm>
          </p:grpSpPr>
          <p:sp>
            <p:nvSpPr>
              <p:cNvPr id="2345" name="Google Shape;2345;p32"/>
              <p:cNvSpPr/>
              <p:nvPr/>
            </p:nvSpPr>
            <p:spPr>
              <a:xfrm>
                <a:off x="1742275" y="1848400"/>
                <a:ext cx="2150725" cy="2735300"/>
              </a:xfrm>
              <a:custGeom>
                <a:rect b="b" l="l" r="r" t="t"/>
                <a:pathLst>
                  <a:path extrusionOk="0" h="109412" w="86029">
                    <a:moveTo>
                      <a:pt x="81004" y="0"/>
                    </a:moveTo>
                    <a:lnTo>
                      <a:pt x="79526" y="16554"/>
                    </a:lnTo>
                    <a:lnTo>
                      <a:pt x="86029" y="45444"/>
                    </a:lnTo>
                    <a:lnTo>
                      <a:pt x="82876" y="73860"/>
                    </a:lnTo>
                    <a:lnTo>
                      <a:pt x="73022" y="86119"/>
                    </a:lnTo>
                    <a:lnTo>
                      <a:pt x="42181" y="78138"/>
                    </a:lnTo>
                    <a:lnTo>
                      <a:pt x="29167" y="70846"/>
                    </a:lnTo>
                    <a:lnTo>
                      <a:pt x="17145" y="65033"/>
                    </a:lnTo>
                    <a:lnTo>
                      <a:pt x="0" y="73309"/>
                    </a:lnTo>
                    <a:lnTo>
                      <a:pt x="32123" y="109412"/>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2346" name="Google Shape;2346;p32"/>
              <p:cNvSpPr/>
              <p:nvPr/>
            </p:nvSpPr>
            <p:spPr>
              <a:xfrm>
                <a:off x="2174700" y="3286000"/>
                <a:ext cx="9850" cy="192125"/>
              </a:xfrm>
              <a:custGeom>
                <a:rect b="b" l="l" r="r" t="t"/>
                <a:pathLst>
                  <a:path extrusionOk="0" h="7685" w="394">
                    <a:moveTo>
                      <a:pt x="394" y="0"/>
                    </a:moveTo>
                    <a:lnTo>
                      <a:pt x="0" y="7685"/>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2347" name="Google Shape;2347;p32"/>
              <p:cNvSpPr/>
              <p:nvPr/>
            </p:nvSpPr>
            <p:spPr>
              <a:xfrm>
                <a:off x="3806325" y="29067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8" name="Google Shape;2348;p32"/>
              <p:cNvSpPr/>
              <p:nvPr/>
            </p:nvSpPr>
            <p:spPr>
              <a:xfrm>
                <a:off x="2407125" y="3557050"/>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9" name="Google Shape;2349;p32"/>
              <p:cNvSpPr/>
              <p:nvPr/>
            </p:nvSpPr>
            <p:spPr>
              <a:xfrm>
                <a:off x="1673050" y="36161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0" name="Google Shape;2350;p32"/>
              <p:cNvSpPr/>
              <p:nvPr/>
            </p:nvSpPr>
            <p:spPr>
              <a:xfrm>
                <a:off x="3487225" y="39303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1" name="Google Shape;2351;p32"/>
              <p:cNvSpPr/>
              <p:nvPr/>
            </p:nvSpPr>
            <p:spPr>
              <a:xfrm>
                <a:off x="3745300" y="36224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2" name="Google Shape;2352;p32"/>
              <p:cNvSpPr/>
              <p:nvPr/>
            </p:nvSpPr>
            <p:spPr>
              <a:xfrm>
                <a:off x="3668950" y="22130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3" name="Google Shape;2353;p32"/>
              <p:cNvSpPr/>
              <p:nvPr/>
            </p:nvSpPr>
            <p:spPr>
              <a:xfrm>
                <a:off x="3708350" y="18090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4" name="Google Shape;2354;p32"/>
              <p:cNvSpPr/>
              <p:nvPr/>
            </p:nvSpPr>
            <p:spPr>
              <a:xfrm>
                <a:off x="2737800" y="37304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5" name="Google Shape;2355;p32"/>
              <p:cNvSpPr/>
              <p:nvPr/>
            </p:nvSpPr>
            <p:spPr>
              <a:xfrm>
                <a:off x="2119325" y="31958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6" name="Google Shape;2356;p32"/>
              <p:cNvSpPr/>
              <p:nvPr/>
            </p:nvSpPr>
            <p:spPr>
              <a:xfrm>
                <a:off x="2117050" y="34201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7" name="Google Shape;2357;p32"/>
              <p:cNvSpPr/>
              <p:nvPr/>
            </p:nvSpPr>
            <p:spPr>
              <a:xfrm>
                <a:off x="2451450" y="44931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8" name="Google Shape;2358;p32"/>
              <p:cNvSpPr/>
              <p:nvPr/>
            </p:nvSpPr>
            <p:spPr>
              <a:xfrm>
                <a:off x="3181200" y="38635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59" name="Google Shape;2359;p32"/>
            <p:cNvGrpSpPr/>
            <p:nvPr/>
          </p:nvGrpSpPr>
          <p:grpSpPr>
            <a:xfrm>
              <a:off x="6065825" y="2251050"/>
              <a:ext cx="2295275" cy="2846075"/>
              <a:chOff x="1673050" y="1809050"/>
              <a:chExt cx="2295275" cy="2846075"/>
            </a:xfrm>
          </p:grpSpPr>
          <p:sp>
            <p:nvSpPr>
              <p:cNvPr id="2360" name="Google Shape;2360;p32"/>
              <p:cNvSpPr/>
              <p:nvPr/>
            </p:nvSpPr>
            <p:spPr>
              <a:xfrm>
                <a:off x="1742275" y="1848400"/>
                <a:ext cx="2150725" cy="2735300"/>
              </a:xfrm>
              <a:custGeom>
                <a:rect b="b" l="l" r="r" t="t"/>
                <a:pathLst>
                  <a:path extrusionOk="0" h="109412" w="86029">
                    <a:moveTo>
                      <a:pt x="81004" y="0"/>
                    </a:moveTo>
                    <a:lnTo>
                      <a:pt x="79526" y="16554"/>
                    </a:lnTo>
                    <a:lnTo>
                      <a:pt x="86029" y="45444"/>
                    </a:lnTo>
                    <a:lnTo>
                      <a:pt x="82876" y="73860"/>
                    </a:lnTo>
                    <a:lnTo>
                      <a:pt x="73022" y="86119"/>
                    </a:lnTo>
                    <a:lnTo>
                      <a:pt x="42181" y="78138"/>
                    </a:lnTo>
                    <a:lnTo>
                      <a:pt x="29167" y="70846"/>
                    </a:lnTo>
                    <a:lnTo>
                      <a:pt x="17145" y="65033"/>
                    </a:lnTo>
                    <a:lnTo>
                      <a:pt x="0" y="73309"/>
                    </a:lnTo>
                    <a:lnTo>
                      <a:pt x="32123" y="109412"/>
                    </a:lnTo>
                  </a:path>
                </a:pathLst>
              </a:custGeom>
              <a:noFill/>
              <a:ln cap="flat" cmpd="sng" w="28575">
                <a:solidFill>
                  <a:schemeClr val="dk1"/>
                </a:solidFill>
                <a:prstDash val="solid"/>
                <a:round/>
                <a:headEnd len="med" w="med" type="none"/>
                <a:tailEnd len="med" w="med" type="none"/>
              </a:ln>
            </p:spPr>
          </p:sp>
          <p:sp>
            <p:nvSpPr>
              <p:cNvPr id="2361" name="Google Shape;2361;p32"/>
              <p:cNvSpPr/>
              <p:nvPr/>
            </p:nvSpPr>
            <p:spPr>
              <a:xfrm>
                <a:off x="2174700" y="3286000"/>
                <a:ext cx="9850" cy="192125"/>
              </a:xfrm>
              <a:custGeom>
                <a:rect b="b" l="l" r="r" t="t"/>
                <a:pathLst>
                  <a:path extrusionOk="0" h="7685" w="394">
                    <a:moveTo>
                      <a:pt x="394" y="0"/>
                    </a:moveTo>
                    <a:lnTo>
                      <a:pt x="0" y="7685"/>
                    </a:lnTo>
                  </a:path>
                </a:pathLst>
              </a:custGeom>
              <a:noFill/>
              <a:ln cap="flat" cmpd="sng" w="28575">
                <a:solidFill>
                  <a:schemeClr val="dk1"/>
                </a:solidFill>
                <a:prstDash val="solid"/>
                <a:round/>
                <a:headEnd len="med" w="med" type="none"/>
                <a:tailEnd len="med" w="med" type="none"/>
              </a:ln>
            </p:spPr>
          </p:sp>
          <p:sp>
            <p:nvSpPr>
              <p:cNvPr id="2362" name="Google Shape;2362;p32"/>
              <p:cNvSpPr/>
              <p:nvPr/>
            </p:nvSpPr>
            <p:spPr>
              <a:xfrm>
                <a:off x="3806325" y="29067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3" name="Google Shape;2363;p32"/>
              <p:cNvSpPr/>
              <p:nvPr/>
            </p:nvSpPr>
            <p:spPr>
              <a:xfrm>
                <a:off x="2407125" y="3557050"/>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4" name="Google Shape;2364;p32"/>
              <p:cNvSpPr/>
              <p:nvPr/>
            </p:nvSpPr>
            <p:spPr>
              <a:xfrm>
                <a:off x="1673050" y="36161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5" name="Google Shape;2365;p32"/>
              <p:cNvSpPr/>
              <p:nvPr/>
            </p:nvSpPr>
            <p:spPr>
              <a:xfrm>
                <a:off x="3487225" y="39303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6" name="Google Shape;2366;p32"/>
              <p:cNvSpPr/>
              <p:nvPr/>
            </p:nvSpPr>
            <p:spPr>
              <a:xfrm>
                <a:off x="3745300" y="36224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7" name="Google Shape;2367;p32"/>
              <p:cNvSpPr/>
              <p:nvPr/>
            </p:nvSpPr>
            <p:spPr>
              <a:xfrm>
                <a:off x="3668950" y="22130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8" name="Google Shape;2368;p32"/>
              <p:cNvSpPr/>
              <p:nvPr/>
            </p:nvSpPr>
            <p:spPr>
              <a:xfrm>
                <a:off x="3708350" y="18090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9" name="Google Shape;2369;p32"/>
              <p:cNvSpPr/>
              <p:nvPr/>
            </p:nvSpPr>
            <p:spPr>
              <a:xfrm>
                <a:off x="2737800" y="37304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0" name="Google Shape;2370;p32"/>
              <p:cNvSpPr/>
              <p:nvPr/>
            </p:nvSpPr>
            <p:spPr>
              <a:xfrm>
                <a:off x="2119325" y="31958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1" name="Google Shape;2371;p32"/>
              <p:cNvSpPr/>
              <p:nvPr/>
            </p:nvSpPr>
            <p:spPr>
              <a:xfrm>
                <a:off x="2117050" y="34201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2" name="Google Shape;2372;p32"/>
              <p:cNvSpPr/>
              <p:nvPr/>
            </p:nvSpPr>
            <p:spPr>
              <a:xfrm>
                <a:off x="2451450" y="44931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3" name="Google Shape;2373;p32"/>
              <p:cNvSpPr/>
              <p:nvPr/>
            </p:nvSpPr>
            <p:spPr>
              <a:xfrm>
                <a:off x="3181200" y="38635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374" name="Google Shape;2374;p32"/>
          <p:cNvGrpSpPr/>
          <p:nvPr/>
        </p:nvGrpSpPr>
        <p:grpSpPr>
          <a:xfrm rot="4188325">
            <a:off x="-210391" y="-1114"/>
            <a:ext cx="1525608" cy="1085208"/>
            <a:chOff x="3536500" y="69738"/>
            <a:chExt cx="1525650" cy="1085238"/>
          </a:xfrm>
        </p:grpSpPr>
        <p:grpSp>
          <p:nvGrpSpPr>
            <p:cNvPr id="2375" name="Google Shape;2375;p32"/>
            <p:cNvGrpSpPr/>
            <p:nvPr/>
          </p:nvGrpSpPr>
          <p:grpSpPr>
            <a:xfrm>
              <a:off x="3536500" y="69750"/>
              <a:ext cx="1525650" cy="1085225"/>
              <a:chOff x="3536500" y="69750"/>
              <a:chExt cx="1525650" cy="1085225"/>
            </a:xfrm>
          </p:grpSpPr>
          <p:sp>
            <p:nvSpPr>
              <p:cNvPr id="2376" name="Google Shape;2376;p32"/>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2377" name="Google Shape;2377;p32"/>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2378" name="Google Shape;2378;p32"/>
              <p:cNvSpPr/>
              <p:nvPr/>
            </p:nvSpPr>
            <p:spPr>
              <a:xfrm>
                <a:off x="4837150" y="929975"/>
                <a:ext cx="225000" cy="225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9" name="Google Shape;2379;p32"/>
              <p:cNvSpPr/>
              <p:nvPr/>
            </p:nvSpPr>
            <p:spPr>
              <a:xfrm>
                <a:off x="4403600" y="9299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0" name="Google Shape;2380;p32"/>
              <p:cNvSpPr/>
              <p:nvPr/>
            </p:nvSpPr>
            <p:spPr>
              <a:xfrm>
                <a:off x="3896150" y="4225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1" name="Google Shape;2381;p32"/>
              <p:cNvSpPr/>
              <p:nvPr/>
            </p:nvSpPr>
            <p:spPr>
              <a:xfrm>
                <a:off x="414247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2" name="Google Shape;2382;p32"/>
              <p:cNvSpPr/>
              <p:nvPr/>
            </p:nvSpPr>
            <p:spPr>
              <a:xfrm>
                <a:off x="3536500" y="2175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3" name="Google Shape;2383;p32"/>
              <p:cNvSpPr/>
              <p:nvPr/>
            </p:nvSpPr>
            <p:spPr>
              <a:xfrm>
                <a:off x="3982375" y="697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84" name="Google Shape;2384;p32"/>
            <p:cNvGrpSpPr/>
            <p:nvPr/>
          </p:nvGrpSpPr>
          <p:grpSpPr>
            <a:xfrm>
              <a:off x="3536500" y="69738"/>
              <a:ext cx="1525650" cy="1085225"/>
              <a:chOff x="3536500" y="69750"/>
              <a:chExt cx="1525650" cy="1085225"/>
            </a:xfrm>
          </p:grpSpPr>
          <p:sp>
            <p:nvSpPr>
              <p:cNvPr id="2385" name="Google Shape;2385;p32"/>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p:spPr>
          </p:sp>
          <p:sp>
            <p:nvSpPr>
              <p:cNvPr id="2386" name="Google Shape;2386;p32"/>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p:spPr>
          </p:sp>
          <p:sp>
            <p:nvSpPr>
              <p:cNvPr id="2387" name="Google Shape;2387;p32"/>
              <p:cNvSpPr/>
              <p:nvPr/>
            </p:nvSpPr>
            <p:spPr>
              <a:xfrm>
                <a:off x="4837150" y="929975"/>
                <a:ext cx="225000" cy="225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8" name="Google Shape;2388;p32"/>
              <p:cNvSpPr/>
              <p:nvPr/>
            </p:nvSpPr>
            <p:spPr>
              <a:xfrm>
                <a:off x="4403600" y="9299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9" name="Google Shape;2389;p32"/>
              <p:cNvSpPr/>
              <p:nvPr/>
            </p:nvSpPr>
            <p:spPr>
              <a:xfrm>
                <a:off x="3896150" y="4225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0" name="Google Shape;2390;p32"/>
              <p:cNvSpPr/>
              <p:nvPr/>
            </p:nvSpPr>
            <p:spPr>
              <a:xfrm>
                <a:off x="414247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1" name="Google Shape;2391;p32"/>
              <p:cNvSpPr/>
              <p:nvPr/>
            </p:nvSpPr>
            <p:spPr>
              <a:xfrm>
                <a:off x="3536500" y="2175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2" name="Google Shape;2392;p32"/>
              <p:cNvSpPr/>
              <p:nvPr/>
            </p:nvSpPr>
            <p:spPr>
              <a:xfrm>
                <a:off x="3982375" y="697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393" name="Google Shape;2393;p32"/>
          <p:cNvGrpSpPr/>
          <p:nvPr/>
        </p:nvGrpSpPr>
        <p:grpSpPr>
          <a:xfrm>
            <a:off x="3205625" y="98963"/>
            <a:ext cx="162000" cy="162013"/>
            <a:chOff x="5424775" y="4064488"/>
            <a:chExt cx="162000" cy="162013"/>
          </a:xfrm>
        </p:grpSpPr>
        <p:sp>
          <p:nvSpPr>
            <p:cNvPr id="2394" name="Google Shape;2394;p32"/>
            <p:cNvSpPr/>
            <p:nvPr/>
          </p:nvSpPr>
          <p:spPr>
            <a:xfrm>
              <a:off x="5424775" y="4064500"/>
              <a:ext cx="162000" cy="162000"/>
            </a:xfrm>
            <a:prstGeom prst="ellipse">
              <a:avLst/>
            </a:prstGeom>
            <a:solidFill>
              <a:schemeClr val="dk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5" name="Google Shape;2395;p32"/>
            <p:cNvSpPr/>
            <p:nvPr/>
          </p:nvSpPr>
          <p:spPr>
            <a:xfrm>
              <a:off x="5424775" y="4064488"/>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96" name="Google Shape;2396;p32"/>
          <p:cNvGrpSpPr/>
          <p:nvPr/>
        </p:nvGrpSpPr>
        <p:grpSpPr>
          <a:xfrm flipH="1" rot="852224">
            <a:off x="8447032" y="3686959"/>
            <a:ext cx="1483424" cy="1405392"/>
            <a:chOff x="-187100" y="291025"/>
            <a:chExt cx="1882050" cy="1783050"/>
          </a:xfrm>
        </p:grpSpPr>
        <p:grpSp>
          <p:nvGrpSpPr>
            <p:cNvPr id="2397" name="Google Shape;2397;p32"/>
            <p:cNvGrpSpPr/>
            <p:nvPr/>
          </p:nvGrpSpPr>
          <p:grpSpPr>
            <a:xfrm>
              <a:off x="-187100" y="291025"/>
              <a:ext cx="1882050" cy="1783050"/>
              <a:chOff x="-187100" y="291025"/>
              <a:chExt cx="1882050" cy="1783050"/>
            </a:xfrm>
          </p:grpSpPr>
          <p:sp>
            <p:nvSpPr>
              <p:cNvPr id="2398" name="Google Shape;2398;p32"/>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2399" name="Google Shape;2399;p32"/>
              <p:cNvSpPr/>
              <p:nvPr/>
            </p:nvSpPr>
            <p:spPr>
              <a:xfrm>
                <a:off x="1088900" y="8522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0" name="Google Shape;2400;p32"/>
              <p:cNvSpPr/>
              <p:nvPr/>
            </p:nvSpPr>
            <p:spPr>
              <a:xfrm>
                <a:off x="842575" y="165527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1" name="Google Shape;2401;p32"/>
              <p:cNvSpPr/>
              <p:nvPr/>
            </p:nvSpPr>
            <p:spPr>
              <a:xfrm>
                <a:off x="59275" y="194597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2" name="Google Shape;2402;p32"/>
              <p:cNvSpPr/>
              <p:nvPr/>
            </p:nvSpPr>
            <p:spPr>
              <a:xfrm>
                <a:off x="443575" y="51230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3" name="Google Shape;2403;p32"/>
              <p:cNvSpPr/>
              <p:nvPr/>
            </p:nvSpPr>
            <p:spPr>
              <a:xfrm>
                <a:off x="502675" y="173412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4" name="Google Shape;2404;p32"/>
              <p:cNvSpPr/>
              <p:nvPr/>
            </p:nvSpPr>
            <p:spPr>
              <a:xfrm>
                <a:off x="1566850" y="171935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05" name="Google Shape;2405;p32"/>
            <p:cNvGrpSpPr/>
            <p:nvPr/>
          </p:nvGrpSpPr>
          <p:grpSpPr>
            <a:xfrm>
              <a:off x="-187100" y="291025"/>
              <a:ext cx="1882050" cy="1783050"/>
              <a:chOff x="-187100" y="291025"/>
              <a:chExt cx="1882050" cy="1783050"/>
            </a:xfrm>
          </p:grpSpPr>
          <p:sp>
            <p:nvSpPr>
              <p:cNvPr id="2406" name="Google Shape;2406;p32"/>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p:spPr>
          </p:sp>
          <p:sp>
            <p:nvSpPr>
              <p:cNvPr id="2407" name="Google Shape;2407;p32"/>
              <p:cNvSpPr/>
              <p:nvPr/>
            </p:nvSpPr>
            <p:spPr>
              <a:xfrm>
                <a:off x="1088900" y="8522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8" name="Google Shape;2408;p32"/>
              <p:cNvSpPr/>
              <p:nvPr/>
            </p:nvSpPr>
            <p:spPr>
              <a:xfrm>
                <a:off x="842575" y="165527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9" name="Google Shape;2409;p32"/>
              <p:cNvSpPr/>
              <p:nvPr/>
            </p:nvSpPr>
            <p:spPr>
              <a:xfrm>
                <a:off x="59275" y="194597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0" name="Google Shape;2410;p32"/>
              <p:cNvSpPr/>
              <p:nvPr/>
            </p:nvSpPr>
            <p:spPr>
              <a:xfrm>
                <a:off x="443575" y="51230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1" name="Google Shape;2411;p32"/>
              <p:cNvSpPr/>
              <p:nvPr/>
            </p:nvSpPr>
            <p:spPr>
              <a:xfrm>
                <a:off x="502675" y="173412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2" name="Google Shape;2412;p32"/>
              <p:cNvSpPr/>
              <p:nvPr/>
            </p:nvSpPr>
            <p:spPr>
              <a:xfrm>
                <a:off x="1566850" y="171935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413" name="Google Shape;2413;p3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58">
    <p:bg>
      <p:bgPr>
        <a:blipFill>
          <a:blip r:embed="rId2">
            <a:alphaModFix/>
          </a:blip>
          <a:stretch>
            <a:fillRect/>
          </a:stretch>
        </a:blipFill>
      </p:bgPr>
    </p:bg>
    <p:spTree>
      <p:nvGrpSpPr>
        <p:cNvPr id="2414" name="Shape 2414"/>
        <p:cNvGrpSpPr/>
        <p:nvPr/>
      </p:nvGrpSpPr>
      <p:grpSpPr>
        <a:xfrm>
          <a:off x="0" y="0"/>
          <a:ext cx="0" cy="0"/>
          <a:chOff x="0" y="0"/>
          <a:chExt cx="0" cy="0"/>
        </a:xfrm>
      </p:grpSpPr>
      <p:sp>
        <p:nvSpPr>
          <p:cNvPr id="2415" name="Google Shape;2415;p33"/>
          <p:cNvSpPr txBox="1"/>
          <p:nvPr>
            <p:ph type="ctrTitle"/>
          </p:nvPr>
        </p:nvSpPr>
        <p:spPr>
          <a:xfrm>
            <a:off x="5348755" y="3296822"/>
            <a:ext cx="1782900" cy="4302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1800"/>
              <a:buFont typeface="Fira Sans Condensed Medium"/>
              <a:buNone/>
              <a:defRPr sz="1800"/>
            </a:lvl1pPr>
            <a:lvl2pPr lvl="1"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2pPr>
            <a:lvl3pPr lvl="2"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3pPr>
            <a:lvl4pPr lvl="3"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4pPr>
            <a:lvl5pPr lvl="4"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5pPr>
            <a:lvl6pPr lvl="5"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6pPr>
            <a:lvl7pPr lvl="6"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7pPr>
            <a:lvl8pPr lvl="7"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8pPr>
            <a:lvl9pPr lvl="8"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9pPr>
          </a:lstStyle>
          <a:p/>
        </p:txBody>
      </p:sp>
      <p:sp>
        <p:nvSpPr>
          <p:cNvPr id="2416" name="Google Shape;2416;p33"/>
          <p:cNvSpPr txBox="1"/>
          <p:nvPr>
            <p:ph idx="1" type="subTitle"/>
          </p:nvPr>
        </p:nvSpPr>
        <p:spPr>
          <a:xfrm>
            <a:off x="4877454" y="3639899"/>
            <a:ext cx="2725500" cy="8394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000"/>
              <a:buFont typeface="Raleway Medium"/>
              <a:buNone/>
              <a:defRPr sz="1400">
                <a:solidFill>
                  <a:schemeClr val="dk1"/>
                </a:solidFill>
                <a:latin typeface="Raleway"/>
                <a:ea typeface="Raleway"/>
                <a:cs typeface="Raleway"/>
                <a:sym typeface="Raleway"/>
              </a:defRPr>
            </a:lvl1pPr>
            <a:lvl2pPr lvl="1"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2pPr>
            <a:lvl3pPr lvl="2"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3pPr>
            <a:lvl4pPr lvl="3"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4pPr>
            <a:lvl5pPr lvl="4"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5pPr>
            <a:lvl6pPr lvl="5"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6pPr>
            <a:lvl7pPr lvl="6"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7pPr>
            <a:lvl8pPr lvl="7"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8pPr>
            <a:lvl9pPr lvl="8"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9pPr>
          </a:lstStyle>
          <a:p/>
        </p:txBody>
      </p:sp>
      <p:sp>
        <p:nvSpPr>
          <p:cNvPr id="2417" name="Google Shape;2417;p33"/>
          <p:cNvSpPr txBox="1"/>
          <p:nvPr>
            <p:ph idx="2" type="subTitle"/>
          </p:nvPr>
        </p:nvSpPr>
        <p:spPr>
          <a:xfrm>
            <a:off x="1541050" y="3639899"/>
            <a:ext cx="2725500" cy="8394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000"/>
              <a:buFont typeface="Raleway Medium"/>
              <a:buNone/>
              <a:defRPr sz="1400">
                <a:solidFill>
                  <a:schemeClr val="dk1"/>
                </a:solidFill>
                <a:latin typeface="Raleway"/>
                <a:ea typeface="Raleway"/>
                <a:cs typeface="Raleway"/>
                <a:sym typeface="Raleway"/>
              </a:defRPr>
            </a:lvl1pPr>
            <a:lvl2pPr lvl="1"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2pPr>
            <a:lvl3pPr lvl="2"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3pPr>
            <a:lvl4pPr lvl="3"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4pPr>
            <a:lvl5pPr lvl="4"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5pPr>
            <a:lvl6pPr lvl="5"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6pPr>
            <a:lvl7pPr lvl="6"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7pPr>
            <a:lvl8pPr lvl="7"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8pPr>
            <a:lvl9pPr lvl="8"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9pPr>
          </a:lstStyle>
          <a:p/>
        </p:txBody>
      </p:sp>
      <p:sp>
        <p:nvSpPr>
          <p:cNvPr id="2418" name="Google Shape;2418;p33"/>
          <p:cNvSpPr txBox="1"/>
          <p:nvPr>
            <p:ph idx="3" type="ctrTitle"/>
          </p:nvPr>
        </p:nvSpPr>
        <p:spPr>
          <a:xfrm>
            <a:off x="2012345" y="3296813"/>
            <a:ext cx="1782900" cy="4302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1800"/>
              <a:buFont typeface="Fira Sans Condensed Medium"/>
              <a:buNone/>
              <a:defRPr sz="1800"/>
            </a:lvl1pPr>
            <a:lvl2pPr lvl="1"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2pPr>
            <a:lvl3pPr lvl="2"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3pPr>
            <a:lvl4pPr lvl="3"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4pPr>
            <a:lvl5pPr lvl="4"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5pPr>
            <a:lvl6pPr lvl="5"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6pPr>
            <a:lvl7pPr lvl="6"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7pPr>
            <a:lvl8pPr lvl="7"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8pPr>
            <a:lvl9pPr lvl="8"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9pPr>
          </a:lstStyle>
          <a:p/>
        </p:txBody>
      </p:sp>
      <p:sp>
        <p:nvSpPr>
          <p:cNvPr id="2419" name="Google Shape;2419;p33"/>
          <p:cNvSpPr txBox="1"/>
          <p:nvPr>
            <p:ph idx="4" type="ctrTitle"/>
          </p:nvPr>
        </p:nvSpPr>
        <p:spPr>
          <a:xfrm>
            <a:off x="851625" y="540650"/>
            <a:ext cx="7525500" cy="573300"/>
          </a:xfrm>
          <a:prstGeom prst="rect">
            <a:avLst/>
          </a:prstGeom>
          <a:effectLst>
            <a:outerShdw blurRad="28575" rotWithShape="0" algn="bl" dir="9480000" dist="28575">
              <a:srgbClr val="000000">
                <a:alpha val="74000"/>
              </a:srgbClr>
            </a:outerShdw>
          </a:effectLst>
        </p:spPr>
        <p:txBody>
          <a:bodyPr anchorCtr="0" anchor="t" bIns="91425" lIns="91425" spcFirstLastPara="1" rIns="91425" wrap="square" tIns="91425">
            <a:noAutofit/>
          </a:bodyPr>
          <a:lstStyle>
            <a:lvl1pPr lvl="0" rtl="0">
              <a:spcBef>
                <a:spcPts val="0"/>
              </a:spcBef>
              <a:spcAft>
                <a:spcPts val="0"/>
              </a:spcAft>
              <a:buClr>
                <a:schemeClr val="lt2"/>
              </a:buClr>
              <a:buSzPts val="2500"/>
              <a:buNone/>
              <a:defRPr sz="3000"/>
            </a:lvl1pPr>
            <a:lvl2pPr lvl="1" rtl="0" algn="ctr">
              <a:spcBef>
                <a:spcPts val="0"/>
              </a:spcBef>
              <a:spcAft>
                <a:spcPts val="0"/>
              </a:spcAft>
              <a:buClr>
                <a:schemeClr val="lt2"/>
              </a:buClr>
              <a:buSzPts val="2500"/>
              <a:buNone/>
              <a:defRPr sz="2500">
                <a:solidFill>
                  <a:schemeClr val="lt2"/>
                </a:solidFill>
              </a:defRPr>
            </a:lvl2pPr>
            <a:lvl3pPr lvl="2" rtl="0" algn="ctr">
              <a:spcBef>
                <a:spcPts val="0"/>
              </a:spcBef>
              <a:spcAft>
                <a:spcPts val="0"/>
              </a:spcAft>
              <a:buClr>
                <a:schemeClr val="lt2"/>
              </a:buClr>
              <a:buSzPts val="2500"/>
              <a:buNone/>
              <a:defRPr sz="2500">
                <a:solidFill>
                  <a:schemeClr val="lt2"/>
                </a:solidFill>
              </a:defRPr>
            </a:lvl3pPr>
            <a:lvl4pPr lvl="3" rtl="0" algn="ctr">
              <a:spcBef>
                <a:spcPts val="0"/>
              </a:spcBef>
              <a:spcAft>
                <a:spcPts val="0"/>
              </a:spcAft>
              <a:buClr>
                <a:schemeClr val="lt2"/>
              </a:buClr>
              <a:buSzPts val="2500"/>
              <a:buNone/>
              <a:defRPr sz="2500">
                <a:solidFill>
                  <a:schemeClr val="lt2"/>
                </a:solidFill>
              </a:defRPr>
            </a:lvl4pPr>
            <a:lvl5pPr lvl="4" rtl="0" algn="ctr">
              <a:spcBef>
                <a:spcPts val="0"/>
              </a:spcBef>
              <a:spcAft>
                <a:spcPts val="0"/>
              </a:spcAft>
              <a:buClr>
                <a:schemeClr val="lt2"/>
              </a:buClr>
              <a:buSzPts val="2500"/>
              <a:buNone/>
              <a:defRPr sz="2500">
                <a:solidFill>
                  <a:schemeClr val="lt2"/>
                </a:solidFill>
              </a:defRPr>
            </a:lvl5pPr>
            <a:lvl6pPr lvl="5" rtl="0" algn="ctr">
              <a:spcBef>
                <a:spcPts val="0"/>
              </a:spcBef>
              <a:spcAft>
                <a:spcPts val="0"/>
              </a:spcAft>
              <a:buClr>
                <a:schemeClr val="lt2"/>
              </a:buClr>
              <a:buSzPts val="2500"/>
              <a:buNone/>
              <a:defRPr sz="2500">
                <a:solidFill>
                  <a:schemeClr val="lt2"/>
                </a:solidFill>
              </a:defRPr>
            </a:lvl6pPr>
            <a:lvl7pPr lvl="6" rtl="0" algn="ctr">
              <a:spcBef>
                <a:spcPts val="0"/>
              </a:spcBef>
              <a:spcAft>
                <a:spcPts val="0"/>
              </a:spcAft>
              <a:buClr>
                <a:schemeClr val="lt2"/>
              </a:buClr>
              <a:buSzPts val="2500"/>
              <a:buNone/>
              <a:defRPr sz="2500">
                <a:solidFill>
                  <a:schemeClr val="lt2"/>
                </a:solidFill>
              </a:defRPr>
            </a:lvl7pPr>
            <a:lvl8pPr lvl="7" rtl="0" algn="ctr">
              <a:spcBef>
                <a:spcPts val="0"/>
              </a:spcBef>
              <a:spcAft>
                <a:spcPts val="0"/>
              </a:spcAft>
              <a:buClr>
                <a:schemeClr val="lt2"/>
              </a:buClr>
              <a:buSzPts val="2500"/>
              <a:buNone/>
              <a:defRPr sz="2500">
                <a:solidFill>
                  <a:schemeClr val="lt2"/>
                </a:solidFill>
              </a:defRPr>
            </a:lvl8pPr>
            <a:lvl9pPr lvl="8" rtl="0" algn="ctr">
              <a:spcBef>
                <a:spcPts val="0"/>
              </a:spcBef>
              <a:spcAft>
                <a:spcPts val="0"/>
              </a:spcAft>
              <a:buClr>
                <a:schemeClr val="lt2"/>
              </a:buClr>
              <a:buSzPts val="2500"/>
              <a:buNone/>
              <a:defRPr sz="2500">
                <a:solidFill>
                  <a:schemeClr val="lt2"/>
                </a:solidFill>
              </a:defRPr>
            </a:lvl9pPr>
          </a:lstStyle>
          <a:p/>
        </p:txBody>
      </p:sp>
      <p:grpSp>
        <p:nvGrpSpPr>
          <p:cNvPr id="2420" name="Google Shape;2420;p33"/>
          <p:cNvGrpSpPr/>
          <p:nvPr/>
        </p:nvGrpSpPr>
        <p:grpSpPr>
          <a:xfrm>
            <a:off x="8656225" y="1965263"/>
            <a:ext cx="162000" cy="162013"/>
            <a:chOff x="5424775" y="4064488"/>
            <a:chExt cx="162000" cy="162013"/>
          </a:xfrm>
        </p:grpSpPr>
        <p:sp>
          <p:nvSpPr>
            <p:cNvPr id="2421" name="Google Shape;2421;p33"/>
            <p:cNvSpPr/>
            <p:nvPr/>
          </p:nvSpPr>
          <p:spPr>
            <a:xfrm>
              <a:off x="5424775" y="4064500"/>
              <a:ext cx="162000" cy="162000"/>
            </a:xfrm>
            <a:prstGeom prst="ellipse">
              <a:avLst/>
            </a:prstGeom>
            <a:solidFill>
              <a:schemeClr val="dk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2" name="Google Shape;2422;p33"/>
            <p:cNvSpPr/>
            <p:nvPr/>
          </p:nvSpPr>
          <p:spPr>
            <a:xfrm>
              <a:off x="5424775" y="4064488"/>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23" name="Google Shape;2423;p33"/>
          <p:cNvGrpSpPr/>
          <p:nvPr/>
        </p:nvGrpSpPr>
        <p:grpSpPr>
          <a:xfrm rot="-2165509">
            <a:off x="7630020" y="55137"/>
            <a:ext cx="1152412" cy="874066"/>
            <a:chOff x="7425025" y="-24687"/>
            <a:chExt cx="1152375" cy="874038"/>
          </a:xfrm>
        </p:grpSpPr>
        <p:grpSp>
          <p:nvGrpSpPr>
            <p:cNvPr id="2424" name="Google Shape;2424;p33"/>
            <p:cNvGrpSpPr/>
            <p:nvPr/>
          </p:nvGrpSpPr>
          <p:grpSpPr>
            <a:xfrm>
              <a:off x="7425025" y="-24675"/>
              <a:ext cx="1152375" cy="874025"/>
              <a:chOff x="7425025" y="-24675"/>
              <a:chExt cx="1152375" cy="874025"/>
            </a:xfrm>
          </p:grpSpPr>
          <p:sp>
            <p:nvSpPr>
              <p:cNvPr id="2425" name="Google Shape;2425;p33"/>
              <p:cNvSpPr/>
              <p:nvPr/>
            </p:nvSpPr>
            <p:spPr>
              <a:xfrm>
                <a:off x="7524950" y="54375"/>
                <a:ext cx="977950" cy="697125"/>
              </a:xfrm>
              <a:custGeom>
                <a:rect b="b" l="l" r="r" t="t"/>
                <a:pathLst>
                  <a:path extrusionOk="0" h="27885" w="39118">
                    <a:moveTo>
                      <a:pt x="0" y="0"/>
                    </a:moveTo>
                    <a:lnTo>
                      <a:pt x="394" y="26998"/>
                    </a:lnTo>
                    <a:lnTo>
                      <a:pt x="30545" y="27885"/>
                    </a:lnTo>
                    <a:lnTo>
                      <a:pt x="39118" y="1478"/>
                    </a:lnTo>
                    <a:close/>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2426" name="Google Shape;2426;p33"/>
              <p:cNvSpPr/>
              <p:nvPr/>
            </p:nvSpPr>
            <p:spPr>
              <a:xfrm>
                <a:off x="7425025" y="633050"/>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7" name="Google Shape;2427;p33"/>
              <p:cNvSpPr/>
              <p:nvPr/>
            </p:nvSpPr>
            <p:spPr>
              <a:xfrm>
                <a:off x="8361100" y="12275"/>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8" name="Google Shape;2428;p33"/>
              <p:cNvSpPr/>
              <p:nvPr/>
            </p:nvSpPr>
            <p:spPr>
              <a:xfrm>
                <a:off x="7425025" y="-246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9" name="Google Shape;2429;p33"/>
              <p:cNvSpPr/>
              <p:nvPr/>
            </p:nvSpPr>
            <p:spPr>
              <a:xfrm>
                <a:off x="820792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30" name="Google Shape;2430;p33"/>
            <p:cNvGrpSpPr/>
            <p:nvPr/>
          </p:nvGrpSpPr>
          <p:grpSpPr>
            <a:xfrm>
              <a:off x="7425025" y="-24687"/>
              <a:ext cx="1152375" cy="874025"/>
              <a:chOff x="7425025" y="-24675"/>
              <a:chExt cx="1152375" cy="874025"/>
            </a:xfrm>
          </p:grpSpPr>
          <p:sp>
            <p:nvSpPr>
              <p:cNvPr id="2431" name="Google Shape;2431;p33"/>
              <p:cNvSpPr/>
              <p:nvPr/>
            </p:nvSpPr>
            <p:spPr>
              <a:xfrm>
                <a:off x="7524950" y="54375"/>
                <a:ext cx="977950" cy="697125"/>
              </a:xfrm>
              <a:custGeom>
                <a:rect b="b" l="l" r="r" t="t"/>
                <a:pathLst>
                  <a:path extrusionOk="0" h="27885" w="39118">
                    <a:moveTo>
                      <a:pt x="0" y="0"/>
                    </a:moveTo>
                    <a:lnTo>
                      <a:pt x="394" y="26998"/>
                    </a:lnTo>
                    <a:lnTo>
                      <a:pt x="30545" y="27885"/>
                    </a:lnTo>
                    <a:lnTo>
                      <a:pt x="39118" y="1478"/>
                    </a:lnTo>
                    <a:close/>
                  </a:path>
                </a:pathLst>
              </a:custGeom>
              <a:noFill/>
              <a:ln cap="flat" cmpd="sng" w="28575">
                <a:solidFill>
                  <a:schemeClr val="dk1"/>
                </a:solidFill>
                <a:prstDash val="solid"/>
                <a:round/>
                <a:headEnd len="med" w="med" type="none"/>
                <a:tailEnd len="med" w="med" type="none"/>
              </a:ln>
            </p:spPr>
          </p:sp>
          <p:sp>
            <p:nvSpPr>
              <p:cNvPr id="2432" name="Google Shape;2432;p33"/>
              <p:cNvSpPr/>
              <p:nvPr/>
            </p:nvSpPr>
            <p:spPr>
              <a:xfrm>
                <a:off x="7425025" y="6330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3" name="Google Shape;2433;p33"/>
              <p:cNvSpPr/>
              <p:nvPr/>
            </p:nvSpPr>
            <p:spPr>
              <a:xfrm>
                <a:off x="8361100" y="12275"/>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4" name="Google Shape;2434;p33"/>
              <p:cNvSpPr/>
              <p:nvPr/>
            </p:nvSpPr>
            <p:spPr>
              <a:xfrm>
                <a:off x="7425025" y="-246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5" name="Google Shape;2435;p33"/>
              <p:cNvSpPr/>
              <p:nvPr/>
            </p:nvSpPr>
            <p:spPr>
              <a:xfrm>
                <a:off x="820792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436" name="Google Shape;2436;p33"/>
          <p:cNvGrpSpPr/>
          <p:nvPr/>
        </p:nvGrpSpPr>
        <p:grpSpPr>
          <a:xfrm rot="1789724">
            <a:off x="49886" y="275121"/>
            <a:ext cx="1019231" cy="1556234"/>
            <a:chOff x="2083125" y="752613"/>
            <a:chExt cx="1019250" cy="1556263"/>
          </a:xfrm>
        </p:grpSpPr>
        <p:grpSp>
          <p:nvGrpSpPr>
            <p:cNvPr id="2437" name="Google Shape;2437;p33"/>
            <p:cNvGrpSpPr/>
            <p:nvPr/>
          </p:nvGrpSpPr>
          <p:grpSpPr>
            <a:xfrm>
              <a:off x="2083125" y="752625"/>
              <a:ext cx="1019250" cy="1556250"/>
              <a:chOff x="2083125" y="752625"/>
              <a:chExt cx="1019250" cy="1556250"/>
            </a:xfrm>
          </p:grpSpPr>
          <p:sp>
            <p:nvSpPr>
              <p:cNvPr id="2438" name="Google Shape;2438;p33"/>
              <p:cNvSpPr/>
              <p:nvPr/>
            </p:nvSpPr>
            <p:spPr>
              <a:xfrm>
                <a:off x="2150125" y="875850"/>
                <a:ext cx="884350" cy="1350900"/>
              </a:xfrm>
              <a:custGeom>
                <a:rect b="b" l="l" r="r" t="t"/>
                <a:pathLst>
                  <a:path extrusionOk="0" h="54036" w="35374">
                    <a:moveTo>
                      <a:pt x="0" y="0"/>
                    </a:moveTo>
                    <a:lnTo>
                      <a:pt x="1970" y="14091"/>
                    </a:lnTo>
                    <a:lnTo>
                      <a:pt x="7784" y="29659"/>
                    </a:lnTo>
                    <a:lnTo>
                      <a:pt x="20298" y="39611"/>
                    </a:lnTo>
                    <a:lnTo>
                      <a:pt x="19510" y="48222"/>
                    </a:lnTo>
                    <a:lnTo>
                      <a:pt x="35374" y="54036"/>
                    </a:lnTo>
                    <a:lnTo>
                      <a:pt x="34979" y="42606"/>
                    </a:lnTo>
                    <a:lnTo>
                      <a:pt x="20101" y="39453"/>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2439" name="Google Shape;2439;p33"/>
              <p:cNvSpPr/>
              <p:nvPr/>
            </p:nvSpPr>
            <p:spPr>
              <a:xfrm>
                <a:off x="2940375" y="21468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0" name="Google Shape;2440;p33"/>
              <p:cNvSpPr/>
              <p:nvPr/>
            </p:nvSpPr>
            <p:spPr>
              <a:xfrm>
                <a:off x="2083125" y="7526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1" name="Google Shape;2441;p33"/>
              <p:cNvSpPr/>
              <p:nvPr/>
            </p:nvSpPr>
            <p:spPr>
              <a:xfrm>
                <a:off x="2265400" y="1540900"/>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2" name="Google Shape;2442;p33"/>
              <p:cNvSpPr/>
              <p:nvPr/>
            </p:nvSpPr>
            <p:spPr>
              <a:xfrm>
                <a:off x="2590550" y="18039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3" name="Google Shape;2443;p33"/>
              <p:cNvSpPr/>
              <p:nvPr/>
            </p:nvSpPr>
            <p:spPr>
              <a:xfrm>
                <a:off x="2585625" y="20306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4" name="Google Shape;2444;p33"/>
              <p:cNvSpPr/>
              <p:nvPr/>
            </p:nvSpPr>
            <p:spPr>
              <a:xfrm>
                <a:off x="2969900" y="18926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5" name="Google Shape;2445;p33"/>
              <p:cNvSpPr/>
              <p:nvPr/>
            </p:nvSpPr>
            <p:spPr>
              <a:xfrm>
                <a:off x="2142225" y="11585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46" name="Google Shape;2446;p33"/>
            <p:cNvGrpSpPr/>
            <p:nvPr/>
          </p:nvGrpSpPr>
          <p:grpSpPr>
            <a:xfrm>
              <a:off x="2083125" y="752613"/>
              <a:ext cx="1019250" cy="1556250"/>
              <a:chOff x="2083125" y="752625"/>
              <a:chExt cx="1019250" cy="1556250"/>
            </a:xfrm>
          </p:grpSpPr>
          <p:sp>
            <p:nvSpPr>
              <p:cNvPr id="2447" name="Google Shape;2447;p33"/>
              <p:cNvSpPr/>
              <p:nvPr/>
            </p:nvSpPr>
            <p:spPr>
              <a:xfrm>
                <a:off x="2150125" y="875850"/>
                <a:ext cx="884350" cy="1350900"/>
              </a:xfrm>
              <a:custGeom>
                <a:rect b="b" l="l" r="r" t="t"/>
                <a:pathLst>
                  <a:path extrusionOk="0" h="54036" w="35374">
                    <a:moveTo>
                      <a:pt x="0" y="0"/>
                    </a:moveTo>
                    <a:lnTo>
                      <a:pt x="1970" y="14091"/>
                    </a:lnTo>
                    <a:lnTo>
                      <a:pt x="7784" y="29659"/>
                    </a:lnTo>
                    <a:lnTo>
                      <a:pt x="20298" y="39611"/>
                    </a:lnTo>
                    <a:lnTo>
                      <a:pt x="19510" y="48222"/>
                    </a:lnTo>
                    <a:lnTo>
                      <a:pt x="35374" y="54036"/>
                    </a:lnTo>
                    <a:lnTo>
                      <a:pt x="34979" y="42606"/>
                    </a:lnTo>
                    <a:lnTo>
                      <a:pt x="20101" y="39453"/>
                    </a:lnTo>
                  </a:path>
                </a:pathLst>
              </a:custGeom>
              <a:noFill/>
              <a:ln cap="flat" cmpd="sng" w="28575">
                <a:solidFill>
                  <a:schemeClr val="dk1"/>
                </a:solidFill>
                <a:prstDash val="solid"/>
                <a:round/>
                <a:headEnd len="med" w="med" type="none"/>
                <a:tailEnd len="med" w="med" type="none"/>
              </a:ln>
            </p:spPr>
          </p:sp>
          <p:sp>
            <p:nvSpPr>
              <p:cNvPr id="2448" name="Google Shape;2448;p33"/>
              <p:cNvSpPr/>
              <p:nvPr/>
            </p:nvSpPr>
            <p:spPr>
              <a:xfrm>
                <a:off x="2940375" y="21468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9" name="Google Shape;2449;p33"/>
              <p:cNvSpPr/>
              <p:nvPr/>
            </p:nvSpPr>
            <p:spPr>
              <a:xfrm>
                <a:off x="2083125" y="7526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0" name="Google Shape;2450;p33"/>
              <p:cNvSpPr/>
              <p:nvPr/>
            </p:nvSpPr>
            <p:spPr>
              <a:xfrm>
                <a:off x="2265400" y="1540900"/>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1" name="Google Shape;2451;p33"/>
              <p:cNvSpPr/>
              <p:nvPr/>
            </p:nvSpPr>
            <p:spPr>
              <a:xfrm>
                <a:off x="2590550" y="18039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2" name="Google Shape;2452;p33"/>
              <p:cNvSpPr/>
              <p:nvPr/>
            </p:nvSpPr>
            <p:spPr>
              <a:xfrm>
                <a:off x="2585625" y="20306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3" name="Google Shape;2453;p33"/>
              <p:cNvSpPr/>
              <p:nvPr/>
            </p:nvSpPr>
            <p:spPr>
              <a:xfrm>
                <a:off x="2969900" y="18926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4" name="Google Shape;2454;p33"/>
              <p:cNvSpPr/>
              <p:nvPr/>
            </p:nvSpPr>
            <p:spPr>
              <a:xfrm>
                <a:off x="2142225" y="11585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455" name="Google Shape;2455;p33"/>
          <p:cNvGrpSpPr/>
          <p:nvPr/>
        </p:nvGrpSpPr>
        <p:grpSpPr>
          <a:xfrm rot="-4076658">
            <a:off x="7310620" y="3889193"/>
            <a:ext cx="1525618" cy="1085215"/>
            <a:chOff x="3536500" y="69738"/>
            <a:chExt cx="1525650" cy="1085238"/>
          </a:xfrm>
        </p:grpSpPr>
        <p:grpSp>
          <p:nvGrpSpPr>
            <p:cNvPr id="2456" name="Google Shape;2456;p33"/>
            <p:cNvGrpSpPr/>
            <p:nvPr/>
          </p:nvGrpSpPr>
          <p:grpSpPr>
            <a:xfrm>
              <a:off x="3536500" y="69750"/>
              <a:ext cx="1525650" cy="1085225"/>
              <a:chOff x="3536500" y="69750"/>
              <a:chExt cx="1525650" cy="1085225"/>
            </a:xfrm>
          </p:grpSpPr>
          <p:sp>
            <p:nvSpPr>
              <p:cNvPr id="2457" name="Google Shape;2457;p33"/>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2458" name="Google Shape;2458;p33"/>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2459" name="Google Shape;2459;p33"/>
              <p:cNvSpPr/>
              <p:nvPr/>
            </p:nvSpPr>
            <p:spPr>
              <a:xfrm>
                <a:off x="4837150" y="929975"/>
                <a:ext cx="225000" cy="225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0" name="Google Shape;2460;p33"/>
              <p:cNvSpPr/>
              <p:nvPr/>
            </p:nvSpPr>
            <p:spPr>
              <a:xfrm>
                <a:off x="4403600" y="9299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1" name="Google Shape;2461;p33"/>
              <p:cNvSpPr/>
              <p:nvPr/>
            </p:nvSpPr>
            <p:spPr>
              <a:xfrm>
                <a:off x="3896150" y="4225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2" name="Google Shape;2462;p33"/>
              <p:cNvSpPr/>
              <p:nvPr/>
            </p:nvSpPr>
            <p:spPr>
              <a:xfrm>
                <a:off x="414247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3" name="Google Shape;2463;p33"/>
              <p:cNvSpPr/>
              <p:nvPr/>
            </p:nvSpPr>
            <p:spPr>
              <a:xfrm>
                <a:off x="3536500" y="2175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4" name="Google Shape;2464;p33"/>
              <p:cNvSpPr/>
              <p:nvPr/>
            </p:nvSpPr>
            <p:spPr>
              <a:xfrm>
                <a:off x="3982375" y="697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65" name="Google Shape;2465;p33"/>
            <p:cNvGrpSpPr/>
            <p:nvPr/>
          </p:nvGrpSpPr>
          <p:grpSpPr>
            <a:xfrm>
              <a:off x="3536500" y="69738"/>
              <a:ext cx="1525650" cy="1085225"/>
              <a:chOff x="3536500" y="69750"/>
              <a:chExt cx="1525650" cy="1085225"/>
            </a:xfrm>
          </p:grpSpPr>
          <p:sp>
            <p:nvSpPr>
              <p:cNvPr id="2466" name="Google Shape;2466;p33"/>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p:spPr>
          </p:sp>
          <p:sp>
            <p:nvSpPr>
              <p:cNvPr id="2467" name="Google Shape;2467;p33"/>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p:spPr>
          </p:sp>
          <p:sp>
            <p:nvSpPr>
              <p:cNvPr id="2468" name="Google Shape;2468;p33"/>
              <p:cNvSpPr/>
              <p:nvPr/>
            </p:nvSpPr>
            <p:spPr>
              <a:xfrm>
                <a:off x="4837150" y="929975"/>
                <a:ext cx="225000" cy="225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9" name="Google Shape;2469;p33"/>
              <p:cNvSpPr/>
              <p:nvPr/>
            </p:nvSpPr>
            <p:spPr>
              <a:xfrm>
                <a:off x="4403600" y="9299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0" name="Google Shape;2470;p33"/>
              <p:cNvSpPr/>
              <p:nvPr/>
            </p:nvSpPr>
            <p:spPr>
              <a:xfrm>
                <a:off x="3896150" y="4225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1" name="Google Shape;2471;p33"/>
              <p:cNvSpPr/>
              <p:nvPr/>
            </p:nvSpPr>
            <p:spPr>
              <a:xfrm>
                <a:off x="414247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2" name="Google Shape;2472;p33"/>
              <p:cNvSpPr/>
              <p:nvPr/>
            </p:nvSpPr>
            <p:spPr>
              <a:xfrm>
                <a:off x="3536500" y="2175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3" name="Google Shape;2473;p33"/>
              <p:cNvSpPr/>
              <p:nvPr/>
            </p:nvSpPr>
            <p:spPr>
              <a:xfrm>
                <a:off x="3982375" y="697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474" name="Google Shape;2474;p33"/>
          <p:cNvGrpSpPr/>
          <p:nvPr/>
        </p:nvGrpSpPr>
        <p:grpSpPr>
          <a:xfrm rot="-852224">
            <a:off x="-591455" y="3632834"/>
            <a:ext cx="1483424" cy="1405392"/>
            <a:chOff x="-187100" y="291025"/>
            <a:chExt cx="1882050" cy="1783050"/>
          </a:xfrm>
        </p:grpSpPr>
        <p:grpSp>
          <p:nvGrpSpPr>
            <p:cNvPr id="2475" name="Google Shape;2475;p33"/>
            <p:cNvGrpSpPr/>
            <p:nvPr/>
          </p:nvGrpSpPr>
          <p:grpSpPr>
            <a:xfrm>
              <a:off x="-187100" y="291025"/>
              <a:ext cx="1882050" cy="1783050"/>
              <a:chOff x="-187100" y="291025"/>
              <a:chExt cx="1882050" cy="1783050"/>
            </a:xfrm>
          </p:grpSpPr>
          <p:sp>
            <p:nvSpPr>
              <p:cNvPr id="2476" name="Google Shape;2476;p33"/>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2477" name="Google Shape;2477;p33"/>
              <p:cNvSpPr/>
              <p:nvPr/>
            </p:nvSpPr>
            <p:spPr>
              <a:xfrm>
                <a:off x="1088900" y="8522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8" name="Google Shape;2478;p33"/>
              <p:cNvSpPr/>
              <p:nvPr/>
            </p:nvSpPr>
            <p:spPr>
              <a:xfrm>
                <a:off x="842575" y="165527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9" name="Google Shape;2479;p33"/>
              <p:cNvSpPr/>
              <p:nvPr/>
            </p:nvSpPr>
            <p:spPr>
              <a:xfrm>
                <a:off x="59275" y="194597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0" name="Google Shape;2480;p33"/>
              <p:cNvSpPr/>
              <p:nvPr/>
            </p:nvSpPr>
            <p:spPr>
              <a:xfrm>
                <a:off x="443575" y="51230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1" name="Google Shape;2481;p33"/>
              <p:cNvSpPr/>
              <p:nvPr/>
            </p:nvSpPr>
            <p:spPr>
              <a:xfrm>
                <a:off x="502675" y="173412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2" name="Google Shape;2482;p33"/>
              <p:cNvSpPr/>
              <p:nvPr/>
            </p:nvSpPr>
            <p:spPr>
              <a:xfrm>
                <a:off x="1566850" y="171935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83" name="Google Shape;2483;p33"/>
            <p:cNvGrpSpPr/>
            <p:nvPr/>
          </p:nvGrpSpPr>
          <p:grpSpPr>
            <a:xfrm>
              <a:off x="-187100" y="291025"/>
              <a:ext cx="1882050" cy="1783050"/>
              <a:chOff x="-187100" y="291025"/>
              <a:chExt cx="1882050" cy="1783050"/>
            </a:xfrm>
          </p:grpSpPr>
          <p:sp>
            <p:nvSpPr>
              <p:cNvPr id="2484" name="Google Shape;2484;p33"/>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p:spPr>
          </p:sp>
          <p:sp>
            <p:nvSpPr>
              <p:cNvPr id="2485" name="Google Shape;2485;p33"/>
              <p:cNvSpPr/>
              <p:nvPr/>
            </p:nvSpPr>
            <p:spPr>
              <a:xfrm>
                <a:off x="1088900" y="8522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6" name="Google Shape;2486;p33"/>
              <p:cNvSpPr/>
              <p:nvPr/>
            </p:nvSpPr>
            <p:spPr>
              <a:xfrm>
                <a:off x="842575" y="165527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7" name="Google Shape;2487;p33"/>
              <p:cNvSpPr/>
              <p:nvPr/>
            </p:nvSpPr>
            <p:spPr>
              <a:xfrm>
                <a:off x="59275" y="194597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8" name="Google Shape;2488;p33"/>
              <p:cNvSpPr/>
              <p:nvPr/>
            </p:nvSpPr>
            <p:spPr>
              <a:xfrm>
                <a:off x="443575" y="51230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9" name="Google Shape;2489;p33"/>
              <p:cNvSpPr/>
              <p:nvPr/>
            </p:nvSpPr>
            <p:spPr>
              <a:xfrm>
                <a:off x="502675" y="173412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0" name="Google Shape;2490;p33"/>
              <p:cNvSpPr/>
              <p:nvPr/>
            </p:nvSpPr>
            <p:spPr>
              <a:xfrm>
                <a:off x="1566850" y="171935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491" name="Google Shape;2491;p33"/>
          <p:cNvGrpSpPr/>
          <p:nvPr/>
        </p:nvGrpSpPr>
        <p:grpSpPr>
          <a:xfrm>
            <a:off x="359625" y="3034388"/>
            <a:ext cx="162000" cy="162013"/>
            <a:chOff x="5424775" y="4064488"/>
            <a:chExt cx="162000" cy="162013"/>
          </a:xfrm>
        </p:grpSpPr>
        <p:sp>
          <p:nvSpPr>
            <p:cNvPr id="2492" name="Google Shape;2492;p33"/>
            <p:cNvSpPr/>
            <p:nvPr/>
          </p:nvSpPr>
          <p:spPr>
            <a:xfrm>
              <a:off x="5424775" y="4064500"/>
              <a:ext cx="162000" cy="162000"/>
            </a:xfrm>
            <a:prstGeom prst="ellipse">
              <a:avLst/>
            </a:prstGeom>
            <a:solidFill>
              <a:schemeClr val="dk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3" name="Google Shape;2493;p33"/>
            <p:cNvSpPr/>
            <p:nvPr/>
          </p:nvSpPr>
          <p:spPr>
            <a:xfrm>
              <a:off x="5424775" y="4064488"/>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94" name="Google Shape;2494;p3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1">
  <p:cSld name="CUSTOM_34">
    <p:bg>
      <p:bgPr>
        <a:blipFill>
          <a:blip r:embed="rId2">
            <a:alphaModFix/>
          </a:blip>
          <a:stretch>
            <a:fillRect/>
          </a:stretch>
        </a:blipFill>
      </p:bgPr>
    </p:bg>
    <p:spTree>
      <p:nvGrpSpPr>
        <p:cNvPr id="2495" name="Shape 2495"/>
        <p:cNvGrpSpPr/>
        <p:nvPr/>
      </p:nvGrpSpPr>
      <p:grpSpPr>
        <a:xfrm>
          <a:off x="0" y="0"/>
          <a:ext cx="0" cy="0"/>
          <a:chOff x="0" y="0"/>
          <a:chExt cx="0" cy="0"/>
        </a:xfrm>
      </p:grpSpPr>
      <p:sp>
        <p:nvSpPr>
          <p:cNvPr id="2496" name="Google Shape;2496;p34"/>
          <p:cNvSpPr txBox="1"/>
          <p:nvPr>
            <p:ph type="ctrTitle"/>
          </p:nvPr>
        </p:nvSpPr>
        <p:spPr>
          <a:xfrm>
            <a:off x="851625" y="540650"/>
            <a:ext cx="7525500" cy="573300"/>
          </a:xfrm>
          <a:prstGeom prst="rect">
            <a:avLst/>
          </a:prstGeom>
          <a:effectLst>
            <a:outerShdw blurRad="28575" rotWithShape="0" algn="bl" dir="9480000" dist="28575">
              <a:srgbClr val="000000">
                <a:alpha val="74000"/>
              </a:srgbClr>
            </a:outerShdw>
          </a:effectLst>
        </p:spPr>
        <p:txBody>
          <a:bodyPr anchorCtr="0" anchor="t" bIns="91425" lIns="91425" spcFirstLastPara="1" rIns="91425" wrap="square" tIns="91425">
            <a:noAutofit/>
          </a:bodyPr>
          <a:lstStyle>
            <a:lvl1pPr lvl="0" rtl="0">
              <a:spcBef>
                <a:spcPts val="0"/>
              </a:spcBef>
              <a:spcAft>
                <a:spcPts val="0"/>
              </a:spcAft>
              <a:buClr>
                <a:schemeClr val="lt2"/>
              </a:buClr>
              <a:buSzPts val="2500"/>
              <a:buNone/>
              <a:defRPr sz="3000"/>
            </a:lvl1pPr>
            <a:lvl2pPr lvl="1" rtl="0" algn="ctr">
              <a:spcBef>
                <a:spcPts val="0"/>
              </a:spcBef>
              <a:spcAft>
                <a:spcPts val="0"/>
              </a:spcAft>
              <a:buClr>
                <a:schemeClr val="lt2"/>
              </a:buClr>
              <a:buSzPts val="2500"/>
              <a:buNone/>
              <a:defRPr sz="2500">
                <a:solidFill>
                  <a:schemeClr val="lt2"/>
                </a:solidFill>
              </a:defRPr>
            </a:lvl2pPr>
            <a:lvl3pPr lvl="2" rtl="0" algn="ctr">
              <a:spcBef>
                <a:spcPts val="0"/>
              </a:spcBef>
              <a:spcAft>
                <a:spcPts val="0"/>
              </a:spcAft>
              <a:buClr>
                <a:schemeClr val="lt2"/>
              </a:buClr>
              <a:buSzPts val="2500"/>
              <a:buNone/>
              <a:defRPr sz="2500">
                <a:solidFill>
                  <a:schemeClr val="lt2"/>
                </a:solidFill>
              </a:defRPr>
            </a:lvl3pPr>
            <a:lvl4pPr lvl="3" rtl="0" algn="ctr">
              <a:spcBef>
                <a:spcPts val="0"/>
              </a:spcBef>
              <a:spcAft>
                <a:spcPts val="0"/>
              </a:spcAft>
              <a:buClr>
                <a:schemeClr val="lt2"/>
              </a:buClr>
              <a:buSzPts val="2500"/>
              <a:buNone/>
              <a:defRPr sz="2500">
                <a:solidFill>
                  <a:schemeClr val="lt2"/>
                </a:solidFill>
              </a:defRPr>
            </a:lvl4pPr>
            <a:lvl5pPr lvl="4" rtl="0" algn="ctr">
              <a:spcBef>
                <a:spcPts val="0"/>
              </a:spcBef>
              <a:spcAft>
                <a:spcPts val="0"/>
              </a:spcAft>
              <a:buClr>
                <a:schemeClr val="lt2"/>
              </a:buClr>
              <a:buSzPts val="2500"/>
              <a:buNone/>
              <a:defRPr sz="2500">
                <a:solidFill>
                  <a:schemeClr val="lt2"/>
                </a:solidFill>
              </a:defRPr>
            </a:lvl5pPr>
            <a:lvl6pPr lvl="5" rtl="0" algn="ctr">
              <a:spcBef>
                <a:spcPts val="0"/>
              </a:spcBef>
              <a:spcAft>
                <a:spcPts val="0"/>
              </a:spcAft>
              <a:buClr>
                <a:schemeClr val="lt2"/>
              </a:buClr>
              <a:buSzPts val="2500"/>
              <a:buNone/>
              <a:defRPr sz="2500">
                <a:solidFill>
                  <a:schemeClr val="lt2"/>
                </a:solidFill>
              </a:defRPr>
            </a:lvl6pPr>
            <a:lvl7pPr lvl="6" rtl="0" algn="ctr">
              <a:spcBef>
                <a:spcPts val="0"/>
              </a:spcBef>
              <a:spcAft>
                <a:spcPts val="0"/>
              </a:spcAft>
              <a:buClr>
                <a:schemeClr val="lt2"/>
              </a:buClr>
              <a:buSzPts val="2500"/>
              <a:buNone/>
              <a:defRPr sz="2500">
                <a:solidFill>
                  <a:schemeClr val="lt2"/>
                </a:solidFill>
              </a:defRPr>
            </a:lvl7pPr>
            <a:lvl8pPr lvl="7" rtl="0" algn="ctr">
              <a:spcBef>
                <a:spcPts val="0"/>
              </a:spcBef>
              <a:spcAft>
                <a:spcPts val="0"/>
              </a:spcAft>
              <a:buClr>
                <a:schemeClr val="lt2"/>
              </a:buClr>
              <a:buSzPts val="2500"/>
              <a:buNone/>
              <a:defRPr sz="2500">
                <a:solidFill>
                  <a:schemeClr val="lt2"/>
                </a:solidFill>
              </a:defRPr>
            </a:lvl8pPr>
            <a:lvl9pPr lvl="8" rtl="0" algn="ctr">
              <a:spcBef>
                <a:spcPts val="0"/>
              </a:spcBef>
              <a:spcAft>
                <a:spcPts val="0"/>
              </a:spcAft>
              <a:buClr>
                <a:schemeClr val="lt2"/>
              </a:buClr>
              <a:buSzPts val="2500"/>
              <a:buNone/>
              <a:defRPr sz="2500">
                <a:solidFill>
                  <a:schemeClr val="lt2"/>
                </a:solidFill>
              </a:defRPr>
            </a:lvl9pPr>
          </a:lstStyle>
          <a:p/>
        </p:txBody>
      </p:sp>
      <p:grpSp>
        <p:nvGrpSpPr>
          <p:cNvPr id="2497" name="Google Shape;2497;p34"/>
          <p:cNvGrpSpPr/>
          <p:nvPr/>
        </p:nvGrpSpPr>
        <p:grpSpPr>
          <a:xfrm rot="-4034716">
            <a:off x="-1152715" y="-145733"/>
            <a:ext cx="1882113" cy="1783110"/>
            <a:chOff x="-187100" y="291025"/>
            <a:chExt cx="1882050" cy="1783050"/>
          </a:xfrm>
        </p:grpSpPr>
        <p:grpSp>
          <p:nvGrpSpPr>
            <p:cNvPr id="2498" name="Google Shape;2498;p34"/>
            <p:cNvGrpSpPr/>
            <p:nvPr/>
          </p:nvGrpSpPr>
          <p:grpSpPr>
            <a:xfrm>
              <a:off x="-187100" y="291025"/>
              <a:ext cx="1882050" cy="1783050"/>
              <a:chOff x="-187100" y="291025"/>
              <a:chExt cx="1882050" cy="1783050"/>
            </a:xfrm>
          </p:grpSpPr>
          <p:sp>
            <p:nvSpPr>
              <p:cNvPr id="2499" name="Google Shape;2499;p34"/>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2500" name="Google Shape;2500;p34"/>
              <p:cNvSpPr/>
              <p:nvPr/>
            </p:nvSpPr>
            <p:spPr>
              <a:xfrm>
                <a:off x="1088900" y="8522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1" name="Google Shape;2501;p34"/>
              <p:cNvSpPr/>
              <p:nvPr/>
            </p:nvSpPr>
            <p:spPr>
              <a:xfrm>
                <a:off x="842575" y="165527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2" name="Google Shape;2502;p34"/>
              <p:cNvSpPr/>
              <p:nvPr/>
            </p:nvSpPr>
            <p:spPr>
              <a:xfrm>
                <a:off x="59275" y="194597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3" name="Google Shape;2503;p34"/>
              <p:cNvSpPr/>
              <p:nvPr/>
            </p:nvSpPr>
            <p:spPr>
              <a:xfrm>
                <a:off x="443575" y="51230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4" name="Google Shape;2504;p34"/>
              <p:cNvSpPr/>
              <p:nvPr/>
            </p:nvSpPr>
            <p:spPr>
              <a:xfrm>
                <a:off x="502675" y="173412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5" name="Google Shape;2505;p34"/>
              <p:cNvSpPr/>
              <p:nvPr/>
            </p:nvSpPr>
            <p:spPr>
              <a:xfrm>
                <a:off x="1566850" y="171935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06" name="Google Shape;2506;p34"/>
            <p:cNvGrpSpPr/>
            <p:nvPr/>
          </p:nvGrpSpPr>
          <p:grpSpPr>
            <a:xfrm>
              <a:off x="-187100" y="291025"/>
              <a:ext cx="1882050" cy="1783050"/>
              <a:chOff x="-187100" y="291025"/>
              <a:chExt cx="1882050" cy="1783050"/>
            </a:xfrm>
          </p:grpSpPr>
          <p:sp>
            <p:nvSpPr>
              <p:cNvPr id="2507" name="Google Shape;2507;p34"/>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p:spPr>
          </p:sp>
          <p:sp>
            <p:nvSpPr>
              <p:cNvPr id="2508" name="Google Shape;2508;p34"/>
              <p:cNvSpPr/>
              <p:nvPr/>
            </p:nvSpPr>
            <p:spPr>
              <a:xfrm>
                <a:off x="1088900" y="8522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9" name="Google Shape;2509;p34"/>
              <p:cNvSpPr/>
              <p:nvPr/>
            </p:nvSpPr>
            <p:spPr>
              <a:xfrm>
                <a:off x="842575" y="165527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0" name="Google Shape;2510;p34"/>
              <p:cNvSpPr/>
              <p:nvPr/>
            </p:nvSpPr>
            <p:spPr>
              <a:xfrm>
                <a:off x="59275" y="194597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1" name="Google Shape;2511;p34"/>
              <p:cNvSpPr/>
              <p:nvPr/>
            </p:nvSpPr>
            <p:spPr>
              <a:xfrm>
                <a:off x="443575" y="51230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2" name="Google Shape;2512;p34"/>
              <p:cNvSpPr/>
              <p:nvPr/>
            </p:nvSpPr>
            <p:spPr>
              <a:xfrm>
                <a:off x="502675" y="173412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3" name="Google Shape;2513;p34"/>
              <p:cNvSpPr/>
              <p:nvPr/>
            </p:nvSpPr>
            <p:spPr>
              <a:xfrm>
                <a:off x="1566850" y="171935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514" name="Google Shape;2514;p34"/>
          <p:cNvGrpSpPr/>
          <p:nvPr/>
        </p:nvGrpSpPr>
        <p:grpSpPr>
          <a:xfrm rot="-3826677">
            <a:off x="7161012" y="-1170477"/>
            <a:ext cx="1881921" cy="1963357"/>
            <a:chOff x="7044213" y="-108050"/>
            <a:chExt cx="2031588" cy="2119500"/>
          </a:xfrm>
        </p:grpSpPr>
        <p:sp>
          <p:nvSpPr>
            <p:cNvPr id="2515" name="Google Shape;2515;p34"/>
            <p:cNvSpPr/>
            <p:nvPr/>
          </p:nvSpPr>
          <p:spPr>
            <a:xfrm rot="10800000">
              <a:off x="7044213" y="10035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6" name="Google Shape;2516;p34"/>
            <p:cNvSpPr/>
            <p:nvPr/>
          </p:nvSpPr>
          <p:spPr>
            <a:xfrm rot="10800000">
              <a:off x="7132375" y="-69550"/>
              <a:ext cx="1912825" cy="1981700"/>
            </a:xfrm>
            <a:custGeom>
              <a:rect b="b" l="l" r="r" t="t"/>
              <a:pathLst>
                <a:path extrusionOk="0" h="79268" w="76513">
                  <a:moveTo>
                    <a:pt x="0" y="79268"/>
                  </a:moveTo>
                  <a:lnTo>
                    <a:pt x="75330" y="0"/>
                  </a:lnTo>
                  <a:lnTo>
                    <a:pt x="76513" y="68974"/>
                  </a:lnTo>
                  <a:lnTo>
                    <a:pt x="17786" y="60697"/>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2517" name="Google Shape;2517;p34"/>
            <p:cNvSpPr/>
            <p:nvPr/>
          </p:nvSpPr>
          <p:spPr>
            <a:xfrm rot="10800000">
              <a:off x="7044213" y="179515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8" name="Google Shape;2518;p34"/>
            <p:cNvSpPr/>
            <p:nvPr/>
          </p:nvSpPr>
          <p:spPr>
            <a:xfrm rot="10800000">
              <a:off x="8468038" y="28265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9" name="Google Shape;2519;p34"/>
            <p:cNvSpPr/>
            <p:nvPr/>
          </p:nvSpPr>
          <p:spPr>
            <a:xfrm rot="10800000">
              <a:off x="7132375" y="-108050"/>
              <a:ext cx="1943425" cy="2020200"/>
            </a:xfrm>
            <a:custGeom>
              <a:rect b="b" l="l" r="r" t="t"/>
              <a:pathLst>
                <a:path extrusionOk="0" h="80808" w="77737">
                  <a:moveTo>
                    <a:pt x="0" y="80808"/>
                  </a:moveTo>
                  <a:lnTo>
                    <a:pt x="76554" y="0"/>
                  </a:lnTo>
                  <a:lnTo>
                    <a:pt x="77737" y="68974"/>
                  </a:lnTo>
                  <a:lnTo>
                    <a:pt x="19010" y="60697"/>
                  </a:lnTo>
                </a:path>
              </a:pathLst>
            </a:custGeom>
            <a:noFill/>
            <a:ln cap="flat" cmpd="sng" w="28575">
              <a:solidFill>
                <a:schemeClr val="dk1"/>
              </a:solidFill>
              <a:prstDash val="solid"/>
              <a:round/>
              <a:headEnd len="med" w="med" type="none"/>
              <a:tailEnd len="med" w="med" type="none"/>
            </a:ln>
          </p:spPr>
        </p:sp>
        <p:sp>
          <p:nvSpPr>
            <p:cNvPr id="2520" name="Google Shape;2520;p34"/>
            <p:cNvSpPr/>
            <p:nvPr/>
          </p:nvSpPr>
          <p:spPr>
            <a:xfrm rot="10800000">
              <a:off x="7044213" y="1003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1" name="Google Shape;2521;p34"/>
            <p:cNvSpPr/>
            <p:nvPr/>
          </p:nvSpPr>
          <p:spPr>
            <a:xfrm rot="10800000">
              <a:off x="8468038" y="2826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22" name="Google Shape;2522;p34"/>
          <p:cNvGrpSpPr/>
          <p:nvPr/>
        </p:nvGrpSpPr>
        <p:grpSpPr>
          <a:xfrm rot="-5845410">
            <a:off x="7981317" y="3664604"/>
            <a:ext cx="477816" cy="2119586"/>
            <a:chOff x="7217125" y="3042925"/>
            <a:chExt cx="477825" cy="2119625"/>
          </a:xfrm>
        </p:grpSpPr>
        <p:grpSp>
          <p:nvGrpSpPr>
            <p:cNvPr id="2523" name="Google Shape;2523;p34"/>
            <p:cNvGrpSpPr/>
            <p:nvPr/>
          </p:nvGrpSpPr>
          <p:grpSpPr>
            <a:xfrm>
              <a:off x="7217125" y="3042925"/>
              <a:ext cx="477825" cy="2119625"/>
              <a:chOff x="7217125" y="3042925"/>
              <a:chExt cx="477825" cy="2119625"/>
            </a:xfrm>
          </p:grpSpPr>
          <p:sp>
            <p:nvSpPr>
              <p:cNvPr id="2524" name="Google Shape;2524;p34"/>
              <p:cNvSpPr/>
              <p:nvPr/>
            </p:nvSpPr>
            <p:spPr>
              <a:xfrm>
                <a:off x="7307175" y="3122875"/>
                <a:ext cx="320225" cy="2039675"/>
              </a:xfrm>
              <a:custGeom>
                <a:rect b="b" l="l" r="r" t="t"/>
                <a:pathLst>
                  <a:path extrusionOk="0" h="81587" w="12809">
                    <a:moveTo>
                      <a:pt x="1182" y="0"/>
                    </a:moveTo>
                    <a:lnTo>
                      <a:pt x="0" y="22860"/>
                    </a:lnTo>
                    <a:lnTo>
                      <a:pt x="12415" y="64048"/>
                    </a:lnTo>
                    <a:lnTo>
                      <a:pt x="12809" y="81587"/>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2525" name="Google Shape;2525;p34"/>
              <p:cNvSpPr/>
              <p:nvPr/>
            </p:nvSpPr>
            <p:spPr>
              <a:xfrm>
                <a:off x="7251600" y="30429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6" name="Google Shape;2526;p34"/>
              <p:cNvSpPr/>
              <p:nvPr/>
            </p:nvSpPr>
            <p:spPr>
              <a:xfrm>
                <a:off x="7217125" y="3609500"/>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7" name="Google Shape;2527;p34"/>
              <p:cNvSpPr/>
              <p:nvPr/>
            </p:nvSpPr>
            <p:spPr>
              <a:xfrm>
                <a:off x="7517650" y="4594850"/>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28" name="Google Shape;2528;p34"/>
            <p:cNvGrpSpPr/>
            <p:nvPr/>
          </p:nvGrpSpPr>
          <p:grpSpPr>
            <a:xfrm>
              <a:off x="7217125" y="3042925"/>
              <a:ext cx="477825" cy="2119625"/>
              <a:chOff x="7217125" y="3042925"/>
              <a:chExt cx="477825" cy="2119625"/>
            </a:xfrm>
          </p:grpSpPr>
          <p:sp>
            <p:nvSpPr>
              <p:cNvPr id="2529" name="Google Shape;2529;p34"/>
              <p:cNvSpPr/>
              <p:nvPr/>
            </p:nvSpPr>
            <p:spPr>
              <a:xfrm>
                <a:off x="7307175" y="3122875"/>
                <a:ext cx="320225" cy="2039675"/>
              </a:xfrm>
              <a:custGeom>
                <a:rect b="b" l="l" r="r" t="t"/>
                <a:pathLst>
                  <a:path extrusionOk="0" h="81587" w="12809">
                    <a:moveTo>
                      <a:pt x="1182" y="0"/>
                    </a:moveTo>
                    <a:lnTo>
                      <a:pt x="0" y="22860"/>
                    </a:lnTo>
                    <a:lnTo>
                      <a:pt x="12415" y="64048"/>
                    </a:lnTo>
                    <a:lnTo>
                      <a:pt x="12809" y="81587"/>
                    </a:lnTo>
                  </a:path>
                </a:pathLst>
              </a:custGeom>
              <a:noFill/>
              <a:ln cap="flat" cmpd="sng" w="28575">
                <a:solidFill>
                  <a:schemeClr val="dk1"/>
                </a:solidFill>
                <a:prstDash val="solid"/>
                <a:round/>
                <a:headEnd len="med" w="med" type="none"/>
                <a:tailEnd len="med" w="med" type="none"/>
              </a:ln>
            </p:spPr>
          </p:sp>
          <p:sp>
            <p:nvSpPr>
              <p:cNvPr id="2530" name="Google Shape;2530;p34"/>
              <p:cNvSpPr/>
              <p:nvPr/>
            </p:nvSpPr>
            <p:spPr>
              <a:xfrm>
                <a:off x="7251600" y="30429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1" name="Google Shape;2531;p34"/>
              <p:cNvSpPr/>
              <p:nvPr/>
            </p:nvSpPr>
            <p:spPr>
              <a:xfrm>
                <a:off x="7217125" y="3609500"/>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2" name="Google Shape;2532;p34"/>
              <p:cNvSpPr/>
              <p:nvPr/>
            </p:nvSpPr>
            <p:spPr>
              <a:xfrm>
                <a:off x="7517650" y="4594850"/>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533" name="Google Shape;2533;p34"/>
          <p:cNvGrpSpPr/>
          <p:nvPr/>
        </p:nvGrpSpPr>
        <p:grpSpPr>
          <a:xfrm rot="7440570">
            <a:off x="-885407" y="3920981"/>
            <a:ext cx="2295151" cy="2845933"/>
            <a:chOff x="6065825" y="2251050"/>
            <a:chExt cx="2295275" cy="2846088"/>
          </a:xfrm>
        </p:grpSpPr>
        <p:grpSp>
          <p:nvGrpSpPr>
            <p:cNvPr id="2534" name="Google Shape;2534;p34"/>
            <p:cNvGrpSpPr/>
            <p:nvPr/>
          </p:nvGrpSpPr>
          <p:grpSpPr>
            <a:xfrm>
              <a:off x="6065825" y="2251063"/>
              <a:ext cx="2295275" cy="2846075"/>
              <a:chOff x="1673050" y="1809050"/>
              <a:chExt cx="2295275" cy="2846075"/>
            </a:xfrm>
          </p:grpSpPr>
          <p:sp>
            <p:nvSpPr>
              <p:cNvPr id="2535" name="Google Shape;2535;p34"/>
              <p:cNvSpPr/>
              <p:nvPr/>
            </p:nvSpPr>
            <p:spPr>
              <a:xfrm>
                <a:off x="1742275" y="1848400"/>
                <a:ext cx="2150725" cy="2735300"/>
              </a:xfrm>
              <a:custGeom>
                <a:rect b="b" l="l" r="r" t="t"/>
                <a:pathLst>
                  <a:path extrusionOk="0" h="109412" w="86029">
                    <a:moveTo>
                      <a:pt x="81004" y="0"/>
                    </a:moveTo>
                    <a:lnTo>
                      <a:pt x="79526" y="16554"/>
                    </a:lnTo>
                    <a:lnTo>
                      <a:pt x="86029" y="45444"/>
                    </a:lnTo>
                    <a:lnTo>
                      <a:pt x="82876" y="73860"/>
                    </a:lnTo>
                    <a:lnTo>
                      <a:pt x="73022" y="86119"/>
                    </a:lnTo>
                    <a:lnTo>
                      <a:pt x="42181" y="78138"/>
                    </a:lnTo>
                    <a:lnTo>
                      <a:pt x="29167" y="70846"/>
                    </a:lnTo>
                    <a:lnTo>
                      <a:pt x="17145" y="65033"/>
                    </a:lnTo>
                    <a:lnTo>
                      <a:pt x="0" y="73309"/>
                    </a:lnTo>
                    <a:lnTo>
                      <a:pt x="32123" y="109412"/>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2536" name="Google Shape;2536;p34"/>
              <p:cNvSpPr/>
              <p:nvPr/>
            </p:nvSpPr>
            <p:spPr>
              <a:xfrm>
                <a:off x="2174700" y="3286000"/>
                <a:ext cx="9850" cy="192125"/>
              </a:xfrm>
              <a:custGeom>
                <a:rect b="b" l="l" r="r" t="t"/>
                <a:pathLst>
                  <a:path extrusionOk="0" h="7685" w="394">
                    <a:moveTo>
                      <a:pt x="394" y="0"/>
                    </a:moveTo>
                    <a:lnTo>
                      <a:pt x="0" y="7685"/>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2537" name="Google Shape;2537;p34"/>
              <p:cNvSpPr/>
              <p:nvPr/>
            </p:nvSpPr>
            <p:spPr>
              <a:xfrm>
                <a:off x="3806325" y="29067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8" name="Google Shape;2538;p34"/>
              <p:cNvSpPr/>
              <p:nvPr/>
            </p:nvSpPr>
            <p:spPr>
              <a:xfrm>
                <a:off x="2407125" y="3557050"/>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9" name="Google Shape;2539;p34"/>
              <p:cNvSpPr/>
              <p:nvPr/>
            </p:nvSpPr>
            <p:spPr>
              <a:xfrm>
                <a:off x="1673050" y="36161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0" name="Google Shape;2540;p34"/>
              <p:cNvSpPr/>
              <p:nvPr/>
            </p:nvSpPr>
            <p:spPr>
              <a:xfrm>
                <a:off x="3487225" y="39303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1" name="Google Shape;2541;p34"/>
              <p:cNvSpPr/>
              <p:nvPr/>
            </p:nvSpPr>
            <p:spPr>
              <a:xfrm>
                <a:off x="3745300" y="36224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2" name="Google Shape;2542;p34"/>
              <p:cNvSpPr/>
              <p:nvPr/>
            </p:nvSpPr>
            <p:spPr>
              <a:xfrm>
                <a:off x="3668950" y="22130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3" name="Google Shape;2543;p34"/>
              <p:cNvSpPr/>
              <p:nvPr/>
            </p:nvSpPr>
            <p:spPr>
              <a:xfrm>
                <a:off x="3708350" y="18090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4" name="Google Shape;2544;p34"/>
              <p:cNvSpPr/>
              <p:nvPr/>
            </p:nvSpPr>
            <p:spPr>
              <a:xfrm>
                <a:off x="2737800" y="37304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5" name="Google Shape;2545;p34"/>
              <p:cNvSpPr/>
              <p:nvPr/>
            </p:nvSpPr>
            <p:spPr>
              <a:xfrm>
                <a:off x="2119325" y="31958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6" name="Google Shape;2546;p34"/>
              <p:cNvSpPr/>
              <p:nvPr/>
            </p:nvSpPr>
            <p:spPr>
              <a:xfrm>
                <a:off x="2117050" y="34201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7" name="Google Shape;2547;p34"/>
              <p:cNvSpPr/>
              <p:nvPr/>
            </p:nvSpPr>
            <p:spPr>
              <a:xfrm>
                <a:off x="2451450" y="44931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8" name="Google Shape;2548;p34"/>
              <p:cNvSpPr/>
              <p:nvPr/>
            </p:nvSpPr>
            <p:spPr>
              <a:xfrm>
                <a:off x="3181200" y="38635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49" name="Google Shape;2549;p34"/>
            <p:cNvGrpSpPr/>
            <p:nvPr/>
          </p:nvGrpSpPr>
          <p:grpSpPr>
            <a:xfrm>
              <a:off x="6065825" y="2251050"/>
              <a:ext cx="2295275" cy="2846075"/>
              <a:chOff x="1673050" y="1809050"/>
              <a:chExt cx="2295275" cy="2846075"/>
            </a:xfrm>
          </p:grpSpPr>
          <p:sp>
            <p:nvSpPr>
              <p:cNvPr id="2550" name="Google Shape;2550;p34"/>
              <p:cNvSpPr/>
              <p:nvPr/>
            </p:nvSpPr>
            <p:spPr>
              <a:xfrm>
                <a:off x="1742275" y="1848400"/>
                <a:ext cx="2150725" cy="2735300"/>
              </a:xfrm>
              <a:custGeom>
                <a:rect b="b" l="l" r="r" t="t"/>
                <a:pathLst>
                  <a:path extrusionOk="0" h="109412" w="86029">
                    <a:moveTo>
                      <a:pt x="81004" y="0"/>
                    </a:moveTo>
                    <a:lnTo>
                      <a:pt x="79526" y="16554"/>
                    </a:lnTo>
                    <a:lnTo>
                      <a:pt x="86029" y="45444"/>
                    </a:lnTo>
                    <a:lnTo>
                      <a:pt x="82876" y="73860"/>
                    </a:lnTo>
                    <a:lnTo>
                      <a:pt x="73022" y="86119"/>
                    </a:lnTo>
                    <a:lnTo>
                      <a:pt x="42181" y="78138"/>
                    </a:lnTo>
                    <a:lnTo>
                      <a:pt x="29167" y="70846"/>
                    </a:lnTo>
                    <a:lnTo>
                      <a:pt x="17145" y="65033"/>
                    </a:lnTo>
                    <a:lnTo>
                      <a:pt x="0" y="73309"/>
                    </a:lnTo>
                    <a:lnTo>
                      <a:pt x="32123" y="109412"/>
                    </a:lnTo>
                  </a:path>
                </a:pathLst>
              </a:custGeom>
              <a:noFill/>
              <a:ln cap="flat" cmpd="sng" w="28575">
                <a:solidFill>
                  <a:schemeClr val="dk1"/>
                </a:solidFill>
                <a:prstDash val="solid"/>
                <a:round/>
                <a:headEnd len="med" w="med" type="none"/>
                <a:tailEnd len="med" w="med" type="none"/>
              </a:ln>
            </p:spPr>
          </p:sp>
          <p:sp>
            <p:nvSpPr>
              <p:cNvPr id="2551" name="Google Shape;2551;p34"/>
              <p:cNvSpPr/>
              <p:nvPr/>
            </p:nvSpPr>
            <p:spPr>
              <a:xfrm>
                <a:off x="2174700" y="3286000"/>
                <a:ext cx="9850" cy="192125"/>
              </a:xfrm>
              <a:custGeom>
                <a:rect b="b" l="l" r="r" t="t"/>
                <a:pathLst>
                  <a:path extrusionOk="0" h="7685" w="394">
                    <a:moveTo>
                      <a:pt x="394" y="0"/>
                    </a:moveTo>
                    <a:lnTo>
                      <a:pt x="0" y="7685"/>
                    </a:lnTo>
                  </a:path>
                </a:pathLst>
              </a:custGeom>
              <a:noFill/>
              <a:ln cap="flat" cmpd="sng" w="28575">
                <a:solidFill>
                  <a:schemeClr val="dk1"/>
                </a:solidFill>
                <a:prstDash val="solid"/>
                <a:round/>
                <a:headEnd len="med" w="med" type="none"/>
                <a:tailEnd len="med" w="med" type="none"/>
              </a:ln>
            </p:spPr>
          </p:sp>
          <p:sp>
            <p:nvSpPr>
              <p:cNvPr id="2552" name="Google Shape;2552;p34"/>
              <p:cNvSpPr/>
              <p:nvPr/>
            </p:nvSpPr>
            <p:spPr>
              <a:xfrm>
                <a:off x="3806325" y="29067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3" name="Google Shape;2553;p34"/>
              <p:cNvSpPr/>
              <p:nvPr/>
            </p:nvSpPr>
            <p:spPr>
              <a:xfrm>
                <a:off x="2407125" y="3557050"/>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4" name="Google Shape;2554;p34"/>
              <p:cNvSpPr/>
              <p:nvPr/>
            </p:nvSpPr>
            <p:spPr>
              <a:xfrm>
                <a:off x="1673050" y="36161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5" name="Google Shape;2555;p34"/>
              <p:cNvSpPr/>
              <p:nvPr/>
            </p:nvSpPr>
            <p:spPr>
              <a:xfrm>
                <a:off x="3487225" y="39303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6" name="Google Shape;2556;p34"/>
              <p:cNvSpPr/>
              <p:nvPr/>
            </p:nvSpPr>
            <p:spPr>
              <a:xfrm>
                <a:off x="3745300" y="36224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7" name="Google Shape;2557;p34"/>
              <p:cNvSpPr/>
              <p:nvPr/>
            </p:nvSpPr>
            <p:spPr>
              <a:xfrm>
                <a:off x="3668950" y="22130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8" name="Google Shape;2558;p34"/>
              <p:cNvSpPr/>
              <p:nvPr/>
            </p:nvSpPr>
            <p:spPr>
              <a:xfrm>
                <a:off x="3708350" y="18090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9" name="Google Shape;2559;p34"/>
              <p:cNvSpPr/>
              <p:nvPr/>
            </p:nvSpPr>
            <p:spPr>
              <a:xfrm>
                <a:off x="2737800" y="37304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0" name="Google Shape;2560;p34"/>
              <p:cNvSpPr/>
              <p:nvPr/>
            </p:nvSpPr>
            <p:spPr>
              <a:xfrm>
                <a:off x="2119325" y="31958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1" name="Google Shape;2561;p34"/>
              <p:cNvSpPr/>
              <p:nvPr/>
            </p:nvSpPr>
            <p:spPr>
              <a:xfrm>
                <a:off x="2117050" y="34201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2" name="Google Shape;2562;p34"/>
              <p:cNvSpPr/>
              <p:nvPr/>
            </p:nvSpPr>
            <p:spPr>
              <a:xfrm>
                <a:off x="2451450" y="44931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3" name="Google Shape;2563;p34"/>
              <p:cNvSpPr/>
              <p:nvPr/>
            </p:nvSpPr>
            <p:spPr>
              <a:xfrm>
                <a:off x="3181200" y="38635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564" name="Google Shape;2564;p3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2">
  <p:cSld name="CUSTOM_35">
    <p:bg>
      <p:bgPr>
        <a:blipFill>
          <a:blip r:embed="rId2">
            <a:alphaModFix/>
          </a:blip>
          <a:stretch>
            <a:fillRect/>
          </a:stretch>
        </a:blipFill>
      </p:bgPr>
    </p:bg>
    <p:spTree>
      <p:nvGrpSpPr>
        <p:cNvPr id="2565" name="Shape 2565"/>
        <p:cNvGrpSpPr/>
        <p:nvPr/>
      </p:nvGrpSpPr>
      <p:grpSpPr>
        <a:xfrm>
          <a:off x="0" y="0"/>
          <a:ext cx="0" cy="0"/>
          <a:chOff x="0" y="0"/>
          <a:chExt cx="0" cy="0"/>
        </a:xfrm>
      </p:grpSpPr>
      <p:sp>
        <p:nvSpPr>
          <p:cNvPr id="2566" name="Google Shape;2566;p35"/>
          <p:cNvSpPr txBox="1"/>
          <p:nvPr>
            <p:ph type="ctrTitle"/>
          </p:nvPr>
        </p:nvSpPr>
        <p:spPr>
          <a:xfrm>
            <a:off x="851625" y="540650"/>
            <a:ext cx="7525500" cy="573300"/>
          </a:xfrm>
          <a:prstGeom prst="rect">
            <a:avLst/>
          </a:prstGeom>
          <a:effectLst>
            <a:outerShdw blurRad="28575" rotWithShape="0" algn="bl" dir="9480000" dist="28575">
              <a:srgbClr val="000000">
                <a:alpha val="74000"/>
              </a:srgbClr>
            </a:outerShdw>
          </a:effectLst>
        </p:spPr>
        <p:txBody>
          <a:bodyPr anchorCtr="0" anchor="t" bIns="91425" lIns="91425" spcFirstLastPara="1" rIns="91425" wrap="square" tIns="91425">
            <a:noAutofit/>
          </a:bodyPr>
          <a:lstStyle>
            <a:lvl1pPr lvl="0" rtl="0">
              <a:spcBef>
                <a:spcPts val="0"/>
              </a:spcBef>
              <a:spcAft>
                <a:spcPts val="0"/>
              </a:spcAft>
              <a:buClr>
                <a:schemeClr val="lt2"/>
              </a:buClr>
              <a:buSzPts val="2500"/>
              <a:buNone/>
              <a:defRPr sz="3000"/>
            </a:lvl1pPr>
            <a:lvl2pPr lvl="1" rtl="0" algn="ctr">
              <a:spcBef>
                <a:spcPts val="0"/>
              </a:spcBef>
              <a:spcAft>
                <a:spcPts val="0"/>
              </a:spcAft>
              <a:buClr>
                <a:schemeClr val="lt2"/>
              </a:buClr>
              <a:buSzPts val="2500"/>
              <a:buNone/>
              <a:defRPr sz="2500">
                <a:solidFill>
                  <a:schemeClr val="lt2"/>
                </a:solidFill>
              </a:defRPr>
            </a:lvl2pPr>
            <a:lvl3pPr lvl="2" rtl="0" algn="ctr">
              <a:spcBef>
                <a:spcPts val="0"/>
              </a:spcBef>
              <a:spcAft>
                <a:spcPts val="0"/>
              </a:spcAft>
              <a:buClr>
                <a:schemeClr val="lt2"/>
              </a:buClr>
              <a:buSzPts val="2500"/>
              <a:buNone/>
              <a:defRPr sz="2500">
                <a:solidFill>
                  <a:schemeClr val="lt2"/>
                </a:solidFill>
              </a:defRPr>
            </a:lvl3pPr>
            <a:lvl4pPr lvl="3" rtl="0" algn="ctr">
              <a:spcBef>
                <a:spcPts val="0"/>
              </a:spcBef>
              <a:spcAft>
                <a:spcPts val="0"/>
              </a:spcAft>
              <a:buClr>
                <a:schemeClr val="lt2"/>
              </a:buClr>
              <a:buSzPts val="2500"/>
              <a:buNone/>
              <a:defRPr sz="2500">
                <a:solidFill>
                  <a:schemeClr val="lt2"/>
                </a:solidFill>
              </a:defRPr>
            </a:lvl4pPr>
            <a:lvl5pPr lvl="4" rtl="0" algn="ctr">
              <a:spcBef>
                <a:spcPts val="0"/>
              </a:spcBef>
              <a:spcAft>
                <a:spcPts val="0"/>
              </a:spcAft>
              <a:buClr>
                <a:schemeClr val="lt2"/>
              </a:buClr>
              <a:buSzPts val="2500"/>
              <a:buNone/>
              <a:defRPr sz="2500">
                <a:solidFill>
                  <a:schemeClr val="lt2"/>
                </a:solidFill>
              </a:defRPr>
            </a:lvl5pPr>
            <a:lvl6pPr lvl="5" rtl="0" algn="ctr">
              <a:spcBef>
                <a:spcPts val="0"/>
              </a:spcBef>
              <a:spcAft>
                <a:spcPts val="0"/>
              </a:spcAft>
              <a:buClr>
                <a:schemeClr val="lt2"/>
              </a:buClr>
              <a:buSzPts val="2500"/>
              <a:buNone/>
              <a:defRPr sz="2500">
                <a:solidFill>
                  <a:schemeClr val="lt2"/>
                </a:solidFill>
              </a:defRPr>
            </a:lvl6pPr>
            <a:lvl7pPr lvl="6" rtl="0" algn="ctr">
              <a:spcBef>
                <a:spcPts val="0"/>
              </a:spcBef>
              <a:spcAft>
                <a:spcPts val="0"/>
              </a:spcAft>
              <a:buClr>
                <a:schemeClr val="lt2"/>
              </a:buClr>
              <a:buSzPts val="2500"/>
              <a:buNone/>
              <a:defRPr sz="2500">
                <a:solidFill>
                  <a:schemeClr val="lt2"/>
                </a:solidFill>
              </a:defRPr>
            </a:lvl7pPr>
            <a:lvl8pPr lvl="7" rtl="0" algn="ctr">
              <a:spcBef>
                <a:spcPts val="0"/>
              </a:spcBef>
              <a:spcAft>
                <a:spcPts val="0"/>
              </a:spcAft>
              <a:buClr>
                <a:schemeClr val="lt2"/>
              </a:buClr>
              <a:buSzPts val="2500"/>
              <a:buNone/>
              <a:defRPr sz="2500">
                <a:solidFill>
                  <a:schemeClr val="lt2"/>
                </a:solidFill>
              </a:defRPr>
            </a:lvl8pPr>
            <a:lvl9pPr lvl="8" rtl="0" algn="ctr">
              <a:spcBef>
                <a:spcPts val="0"/>
              </a:spcBef>
              <a:spcAft>
                <a:spcPts val="0"/>
              </a:spcAft>
              <a:buClr>
                <a:schemeClr val="lt2"/>
              </a:buClr>
              <a:buSzPts val="2500"/>
              <a:buNone/>
              <a:defRPr sz="2500">
                <a:solidFill>
                  <a:schemeClr val="lt2"/>
                </a:solidFill>
              </a:defRPr>
            </a:lvl9pPr>
          </a:lstStyle>
          <a:p/>
        </p:txBody>
      </p:sp>
      <p:grpSp>
        <p:nvGrpSpPr>
          <p:cNvPr id="2567" name="Google Shape;2567;p35"/>
          <p:cNvGrpSpPr/>
          <p:nvPr/>
        </p:nvGrpSpPr>
        <p:grpSpPr>
          <a:xfrm flipH="1">
            <a:off x="306792" y="2752238"/>
            <a:ext cx="162000" cy="162013"/>
            <a:chOff x="5424775" y="4064488"/>
            <a:chExt cx="162000" cy="162013"/>
          </a:xfrm>
        </p:grpSpPr>
        <p:sp>
          <p:nvSpPr>
            <p:cNvPr id="2568" name="Google Shape;2568;p35"/>
            <p:cNvSpPr/>
            <p:nvPr/>
          </p:nvSpPr>
          <p:spPr>
            <a:xfrm>
              <a:off x="5424775" y="4064500"/>
              <a:ext cx="162000" cy="162000"/>
            </a:xfrm>
            <a:prstGeom prst="ellipse">
              <a:avLst/>
            </a:prstGeom>
            <a:solidFill>
              <a:schemeClr val="dk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9" name="Google Shape;2569;p35"/>
            <p:cNvSpPr/>
            <p:nvPr/>
          </p:nvSpPr>
          <p:spPr>
            <a:xfrm>
              <a:off x="5424775" y="4064488"/>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70" name="Google Shape;2570;p35"/>
          <p:cNvGrpSpPr/>
          <p:nvPr/>
        </p:nvGrpSpPr>
        <p:grpSpPr>
          <a:xfrm flipH="1" rot="594246">
            <a:off x="3169" y="-431459"/>
            <a:ext cx="1152378" cy="874040"/>
            <a:chOff x="7425025" y="-24687"/>
            <a:chExt cx="1152375" cy="874038"/>
          </a:xfrm>
        </p:grpSpPr>
        <p:grpSp>
          <p:nvGrpSpPr>
            <p:cNvPr id="2571" name="Google Shape;2571;p35"/>
            <p:cNvGrpSpPr/>
            <p:nvPr/>
          </p:nvGrpSpPr>
          <p:grpSpPr>
            <a:xfrm>
              <a:off x="7425025" y="-24675"/>
              <a:ext cx="1152375" cy="874025"/>
              <a:chOff x="7425025" y="-24675"/>
              <a:chExt cx="1152375" cy="874025"/>
            </a:xfrm>
          </p:grpSpPr>
          <p:sp>
            <p:nvSpPr>
              <p:cNvPr id="2572" name="Google Shape;2572;p35"/>
              <p:cNvSpPr/>
              <p:nvPr/>
            </p:nvSpPr>
            <p:spPr>
              <a:xfrm>
                <a:off x="7524950" y="54375"/>
                <a:ext cx="977950" cy="697125"/>
              </a:xfrm>
              <a:custGeom>
                <a:rect b="b" l="l" r="r" t="t"/>
                <a:pathLst>
                  <a:path extrusionOk="0" h="27885" w="39118">
                    <a:moveTo>
                      <a:pt x="0" y="0"/>
                    </a:moveTo>
                    <a:lnTo>
                      <a:pt x="394" y="26998"/>
                    </a:lnTo>
                    <a:lnTo>
                      <a:pt x="30545" y="27885"/>
                    </a:lnTo>
                    <a:lnTo>
                      <a:pt x="39118" y="1478"/>
                    </a:lnTo>
                    <a:close/>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2573" name="Google Shape;2573;p35"/>
              <p:cNvSpPr/>
              <p:nvPr/>
            </p:nvSpPr>
            <p:spPr>
              <a:xfrm>
                <a:off x="7425025" y="633050"/>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4" name="Google Shape;2574;p35"/>
              <p:cNvSpPr/>
              <p:nvPr/>
            </p:nvSpPr>
            <p:spPr>
              <a:xfrm>
                <a:off x="8361100" y="12275"/>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5" name="Google Shape;2575;p35"/>
              <p:cNvSpPr/>
              <p:nvPr/>
            </p:nvSpPr>
            <p:spPr>
              <a:xfrm>
                <a:off x="7425025" y="-246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6" name="Google Shape;2576;p35"/>
              <p:cNvSpPr/>
              <p:nvPr/>
            </p:nvSpPr>
            <p:spPr>
              <a:xfrm>
                <a:off x="820792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77" name="Google Shape;2577;p35"/>
            <p:cNvGrpSpPr/>
            <p:nvPr/>
          </p:nvGrpSpPr>
          <p:grpSpPr>
            <a:xfrm>
              <a:off x="7425025" y="-24687"/>
              <a:ext cx="1152375" cy="874025"/>
              <a:chOff x="7425025" y="-24675"/>
              <a:chExt cx="1152375" cy="874025"/>
            </a:xfrm>
          </p:grpSpPr>
          <p:sp>
            <p:nvSpPr>
              <p:cNvPr id="2578" name="Google Shape;2578;p35"/>
              <p:cNvSpPr/>
              <p:nvPr/>
            </p:nvSpPr>
            <p:spPr>
              <a:xfrm>
                <a:off x="7524950" y="54375"/>
                <a:ext cx="977950" cy="697125"/>
              </a:xfrm>
              <a:custGeom>
                <a:rect b="b" l="l" r="r" t="t"/>
                <a:pathLst>
                  <a:path extrusionOk="0" h="27885" w="39118">
                    <a:moveTo>
                      <a:pt x="0" y="0"/>
                    </a:moveTo>
                    <a:lnTo>
                      <a:pt x="394" y="26998"/>
                    </a:lnTo>
                    <a:lnTo>
                      <a:pt x="30545" y="27885"/>
                    </a:lnTo>
                    <a:lnTo>
                      <a:pt x="39118" y="1478"/>
                    </a:lnTo>
                    <a:close/>
                  </a:path>
                </a:pathLst>
              </a:custGeom>
              <a:noFill/>
              <a:ln cap="flat" cmpd="sng" w="28575">
                <a:solidFill>
                  <a:schemeClr val="dk1"/>
                </a:solidFill>
                <a:prstDash val="solid"/>
                <a:round/>
                <a:headEnd len="med" w="med" type="none"/>
                <a:tailEnd len="med" w="med" type="none"/>
              </a:ln>
            </p:spPr>
          </p:sp>
          <p:sp>
            <p:nvSpPr>
              <p:cNvPr id="2579" name="Google Shape;2579;p35"/>
              <p:cNvSpPr/>
              <p:nvPr/>
            </p:nvSpPr>
            <p:spPr>
              <a:xfrm>
                <a:off x="7425025" y="6330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0" name="Google Shape;2580;p35"/>
              <p:cNvSpPr/>
              <p:nvPr/>
            </p:nvSpPr>
            <p:spPr>
              <a:xfrm>
                <a:off x="8361100" y="12275"/>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1" name="Google Shape;2581;p35"/>
              <p:cNvSpPr/>
              <p:nvPr/>
            </p:nvSpPr>
            <p:spPr>
              <a:xfrm>
                <a:off x="7425025" y="-246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2" name="Google Shape;2582;p35"/>
              <p:cNvSpPr/>
              <p:nvPr/>
            </p:nvSpPr>
            <p:spPr>
              <a:xfrm>
                <a:off x="820792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583" name="Google Shape;2583;p35"/>
          <p:cNvGrpSpPr/>
          <p:nvPr/>
        </p:nvGrpSpPr>
        <p:grpSpPr>
          <a:xfrm flipH="1" rot="-1789724">
            <a:off x="8139088" y="284134"/>
            <a:ext cx="1019231" cy="1556234"/>
            <a:chOff x="2083125" y="752613"/>
            <a:chExt cx="1019250" cy="1556263"/>
          </a:xfrm>
        </p:grpSpPr>
        <p:grpSp>
          <p:nvGrpSpPr>
            <p:cNvPr id="2584" name="Google Shape;2584;p35"/>
            <p:cNvGrpSpPr/>
            <p:nvPr/>
          </p:nvGrpSpPr>
          <p:grpSpPr>
            <a:xfrm>
              <a:off x="2083125" y="752625"/>
              <a:ext cx="1019250" cy="1556250"/>
              <a:chOff x="2083125" y="752625"/>
              <a:chExt cx="1019250" cy="1556250"/>
            </a:xfrm>
          </p:grpSpPr>
          <p:sp>
            <p:nvSpPr>
              <p:cNvPr id="2585" name="Google Shape;2585;p35"/>
              <p:cNvSpPr/>
              <p:nvPr/>
            </p:nvSpPr>
            <p:spPr>
              <a:xfrm>
                <a:off x="2150125" y="875850"/>
                <a:ext cx="884350" cy="1350900"/>
              </a:xfrm>
              <a:custGeom>
                <a:rect b="b" l="l" r="r" t="t"/>
                <a:pathLst>
                  <a:path extrusionOk="0" h="54036" w="35374">
                    <a:moveTo>
                      <a:pt x="0" y="0"/>
                    </a:moveTo>
                    <a:lnTo>
                      <a:pt x="1970" y="14091"/>
                    </a:lnTo>
                    <a:lnTo>
                      <a:pt x="7784" y="29659"/>
                    </a:lnTo>
                    <a:lnTo>
                      <a:pt x="20298" y="39611"/>
                    </a:lnTo>
                    <a:lnTo>
                      <a:pt x="19510" y="48222"/>
                    </a:lnTo>
                    <a:lnTo>
                      <a:pt x="35374" y="54036"/>
                    </a:lnTo>
                    <a:lnTo>
                      <a:pt x="34979" y="42606"/>
                    </a:lnTo>
                    <a:lnTo>
                      <a:pt x="20101" y="39453"/>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2586" name="Google Shape;2586;p35"/>
              <p:cNvSpPr/>
              <p:nvPr/>
            </p:nvSpPr>
            <p:spPr>
              <a:xfrm>
                <a:off x="2940375" y="21468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7" name="Google Shape;2587;p35"/>
              <p:cNvSpPr/>
              <p:nvPr/>
            </p:nvSpPr>
            <p:spPr>
              <a:xfrm>
                <a:off x="2083125" y="7526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8" name="Google Shape;2588;p35"/>
              <p:cNvSpPr/>
              <p:nvPr/>
            </p:nvSpPr>
            <p:spPr>
              <a:xfrm>
                <a:off x="2265400" y="1540900"/>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9" name="Google Shape;2589;p35"/>
              <p:cNvSpPr/>
              <p:nvPr/>
            </p:nvSpPr>
            <p:spPr>
              <a:xfrm>
                <a:off x="2590550" y="18039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0" name="Google Shape;2590;p35"/>
              <p:cNvSpPr/>
              <p:nvPr/>
            </p:nvSpPr>
            <p:spPr>
              <a:xfrm>
                <a:off x="2585625" y="20306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1" name="Google Shape;2591;p35"/>
              <p:cNvSpPr/>
              <p:nvPr/>
            </p:nvSpPr>
            <p:spPr>
              <a:xfrm>
                <a:off x="2969900" y="18926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2" name="Google Shape;2592;p35"/>
              <p:cNvSpPr/>
              <p:nvPr/>
            </p:nvSpPr>
            <p:spPr>
              <a:xfrm>
                <a:off x="2142225" y="11585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93" name="Google Shape;2593;p35"/>
            <p:cNvGrpSpPr/>
            <p:nvPr/>
          </p:nvGrpSpPr>
          <p:grpSpPr>
            <a:xfrm>
              <a:off x="2083125" y="752613"/>
              <a:ext cx="1019250" cy="1556250"/>
              <a:chOff x="2083125" y="752625"/>
              <a:chExt cx="1019250" cy="1556250"/>
            </a:xfrm>
          </p:grpSpPr>
          <p:sp>
            <p:nvSpPr>
              <p:cNvPr id="2594" name="Google Shape;2594;p35"/>
              <p:cNvSpPr/>
              <p:nvPr/>
            </p:nvSpPr>
            <p:spPr>
              <a:xfrm>
                <a:off x="2150125" y="875850"/>
                <a:ext cx="884350" cy="1350900"/>
              </a:xfrm>
              <a:custGeom>
                <a:rect b="b" l="l" r="r" t="t"/>
                <a:pathLst>
                  <a:path extrusionOk="0" h="54036" w="35374">
                    <a:moveTo>
                      <a:pt x="0" y="0"/>
                    </a:moveTo>
                    <a:lnTo>
                      <a:pt x="1970" y="14091"/>
                    </a:lnTo>
                    <a:lnTo>
                      <a:pt x="7784" y="29659"/>
                    </a:lnTo>
                    <a:lnTo>
                      <a:pt x="20298" y="39611"/>
                    </a:lnTo>
                    <a:lnTo>
                      <a:pt x="19510" y="48222"/>
                    </a:lnTo>
                    <a:lnTo>
                      <a:pt x="35374" y="54036"/>
                    </a:lnTo>
                    <a:lnTo>
                      <a:pt x="34979" y="42606"/>
                    </a:lnTo>
                    <a:lnTo>
                      <a:pt x="20101" y="39453"/>
                    </a:lnTo>
                  </a:path>
                </a:pathLst>
              </a:custGeom>
              <a:noFill/>
              <a:ln cap="flat" cmpd="sng" w="28575">
                <a:solidFill>
                  <a:schemeClr val="dk1"/>
                </a:solidFill>
                <a:prstDash val="solid"/>
                <a:round/>
                <a:headEnd len="med" w="med" type="none"/>
                <a:tailEnd len="med" w="med" type="none"/>
              </a:ln>
            </p:spPr>
          </p:sp>
          <p:sp>
            <p:nvSpPr>
              <p:cNvPr id="2595" name="Google Shape;2595;p35"/>
              <p:cNvSpPr/>
              <p:nvPr/>
            </p:nvSpPr>
            <p:spPr>
              <a:xfrm>
                <a:off x="2940375" y="21468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6" name="Google Shape;2596;p35"/>
              <p:cNvSpPr/>
              <p:nvPr/>
            </p:nvSpPr>
            <p:spPr>
              <a:xfrm>
                <a:off x="2083125" y="7526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7" name="Google Shape;2597;p35"/>
              <p:cNvSpPr/>
              <p:nvPr/>
            </p:nvSpPr>
            <p:spPr>
              <a:xfrm>
                <a:off x="2265400" y="1540900"/>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8" name="Google Shape;2598;p35"/>
              <p:cNvSpPr/>
              <p:nvPr/>
            </p:nvSpPr>
            <p:spPr>
              <a:xfrm>
                <a:off x="2590550" y="18039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9" name="Google Shape;2599;p35"/>
              <p:cNvSpPr/>
              <p:nvPr/>
            </p:nvSpPr>
            <p:spPr>
              <a:xfrm>
                <a:off x="2585625" y="20306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0" name="Google Shape;2600;p35"/>
              <p:cNvSpPr/>
              <p:nvPr/>
            </p:nvSpPr>
            <p:spPr>
              <a:xfrm>
                <a:off x="2969900" y="18926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1" name="Google Shape;2601;p35"/>
              <p:cNvSpPr/>
              <p:nvPr/>
            </p:nvSpPr>
            <p:spPr>
              <a:xfrm>
                <a:off x="2142225" y="11585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602" name="Google Shape;2602;p35"/>
          <p:cNvGrpSpPr/>
          <p:nvPr/>
        </p:nvGrpSpPr>
        <p:grpSpPr>
          <a:xfrm flipH="1" rot="4076658">
            <a:off x="-409871" y="3931893"/>
            <a:ext cx="1525618" cy="1085215"/>
            <a:chOff x="3536500" y="69738"/>
            <a:chExt cx="1525650" cy="1085238"/>
          </a:xfrm>
        </p:grpSpPr>
        <p:grpSp>
          <p:nvGrpSpPr>
            <p:cNvPr id="2603" name="Google Shape;2603;p35"/>
            <p:cNvGrpSpPr/>
            <p:nvPr/>
          </p:nvGrpSpPr>
          <p:grpSpPr>
            <a:xfrm>
              <a:off x="3536500" y="69750"/>
              <a:ext cx="1525650" cy="1085225"/>
              <a:chOff x="3536500" y="69750"/>
              <a:chExt cx="1525650" cy="1085225"/>
            </a:xfrm>
          </p:grpSpPr>
          <p:sp>
            <p:nvSpPr>
              <p:cNvPr id="2604" name="Google Shape;2604;p35"/>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2605" name="Google Shape;2605;p35"/>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2606" name="Google Shape;2606;p35"/>
              <p:cNvSpPr/>
              <p:nvPr/>
            </p:nvSpPr>
            <p:spPr>
              <a:xfrm>
                <a:off x="4837150" y="929975"/>
                <a:ext cx="225000" cy="225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7" name="Google Shape;2607;p35"/>
              <p:cNvSpPr/>
              <p:nvPr/>
            </p:nvSpPr>
            <p:spPr>
              <a:xfrm>
                <a:off x="4403600" y="9299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8" name="Google Shape;2608;p35"/>
              <p:cNvSpPr/>
              <p:nvPr/>
            </p:nvSpPr>
            <p:spPr>
              <a:xfrm>
                <a:off x="3896150" y="4225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9" name="Google Shape;2609;p35"/>
              <p:cNvSpPr/>
              <p:nvPr/>
            </p:nvSpPr>
            <p:spPr>
              <a:xfrm>
                <a:off x="414247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0" name="Google Shape;2610;p35"/>
              <p:cNvSpPr/>
              <p:nvPr/>
            </p:nvSpPr>
            <p:spPr>
              <a:xfrm>
                <a:off x="3536500" y="2175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1" name="Google Shape;2611;p35"/>
              <p:cNvSpPr/>
              <p:nvPr/>
            </p:nvSpPr>
            <p:spPr>
              <a:xfrm>
                <a:off x="3982375" y="697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12" name="Google Shape;2612;p35"/>
            <p:cNvGrpSpPr/>
            <p:nvPr/>
          </p:nvGrpSpPr>
          <p:grpSpPr>
            <a:xfrm>
              <a:off x="3536500" y="69738"/>
              <a:ext cx="1525650" cy="1085225"/>
              <a:chOff x="3536500" y="69750"/>
              <a:chExt cx="1525650" cy="1085225"/>
            </a:xfrm>
          </p:grpSpPr>
          <p:sp>
            <p:nvSpPr>
              <p:cNvPr id="2613" name="Google Shape;2613;p35"/>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p:spPr>
          </p:sp>
          <p:sp>
            <p:nvSpPr>
              <p:cNvPr id="2614" name="Google Shape;2614;p35"/>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p:spPr>
          </p:sp>
          <p:sp>
            <p:nvSpPr>
              <p:cNvPr id="2615" name="Google Shape;2615;p35"/>
              <p:cNvSpPr/>
              <p:nvPr/>
            </p:nvSpPr>
            <p:spPr>
              <a:xfrm>
                <a:off x="4837150" y="929975"/>
                <a:ext cx="225000" cy="225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6" name="Google Shape;2616;p35"/>
              <p:cNvSpPr/>
              <p:nvPr/>
            </p:nvSpPr>
            <p:spPr>
              <a:xfrm>
                <a:off x="4403600" y="9299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7" name="Google Shape;2617;p35"/>
              <p:cNvSpPr/>
              <p:nvPr/>
            </p:nvSpPr>
            <p:spPr>
              <a:xfrm>
                <a:off x="3896150" y="4225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8" name="Google Shape;2618;p35"/>
              <p:cNvSpPr/>
              <p:nvPr/>
            </p:nvSpPr>
            <p:spPr>
              <a:xfrm>
                <a:off x="414247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9" name="Google Shape;2619;p35"/>
              <p:cNvSpPr/>
              <p:nvPr/>
            </p:nvSpPr>
            <p:spPr>
              <a:xfrm>
                <a:off x="3536500" y="2175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0" name="Google Shape;2620;p35"/>
              <p:cNvSpPr/>
              <p:nvPr/>
            </p:nvSpPr>
            <p:spPr>
              <a:xfrm>
                <a:off x="3982375" y="697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621" name="Google Shape;2621;p35"/>
          <p:cNvGrpSpPr/>
          <p:nvPr/>
        </p:nvGrpSpPr>
        <p:grpSpPr>
          <a:xfrm flipH="1" rot="3266320">
            <a:off x="8351303" y="3435141"/>
            <a:ext cx="1483442" cy="1405410"/>
            <a:chOff x="-187100" y="291025"/>
            <a:chExt cx="1882050" cy="1783050"/>
          </a:xfrm>
        </p:grpSpPr>
        <p:grpSp>
          <p:nvGrpSpPr>
            <p:cNvPr id="2622" name="Google Shape;2622;p35"/>
            <p:cNvGrpSpPr/>
            <p:nvPr/>
          </p:nvGrpSpPr>
          <p:grpSpPr>
            <a:xfrm>
              <a:off x="-187100" y="291025"/>
              <a:ext cx="1882050" cy="1783050"/>
              <a:chOff x="-187100" y="291025"/>
              <a:chExt cx="1882050" cy="1783050"/>
            </a:xfrm>
          </p:grpSpPr>
          <p:sp>
            <p:nvSpPr>
              <p:cNvPr id="2623" name="Google Shape;2623;p35"/>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2624" name="Google Shape;2624;p35"/>
              <p:cNvSpPr/>
              <p:nvPr/>
            </p:nvSpPr>
            <p:spPr>
              <a:xfrm>
                <a:off x="1088900" y="8522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5" name="Google Shape;2625;p35"/>
              <p:cNvSpPr/>
              <p:nvPr/>
            </p:nvSpPr>
            <p:spPr>
              <a:xfrm>
                <a:off x="842575" y="165527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6" name="Google Shape;2626;p35"/>
              <p:cNvSpPr/>
              <p:nvPr/>
            </p:nvSpPr>
            <p:spPr>
              <a:xfrm>
                <a:off x="59275" y="194597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7" name="Google Shape;2627;p35"/>
              <p:cNvSpPr/>
              <p:nvPr/>
            </p:nvSpPr>
            <p:spPr>
              <a:xfrm>
                <a:off x="443575" y="51230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8" name="Google Shape;2628;p35"/>
              <p:cNvSpPr/>
              <p:nvPr/>
            </p:nvSpPr>
            <p:spPr>
              <a:xfrm>
                <a:off x="502675" y="173412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9" name="Google Shape;2629;p35"/>
              <p:cNvSpPr/>
              <p:nvPr/>
            </p:nvSpPr>
            <p:spPr>
              <a:xfrm>
                <a:off x="1566850" y="171935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30" name="Google Shape;2630;p35"/>
            <p:cNvGrpSpPr/>
            <p:nvPr/>
          </p:nvGrpSpPr>
          <p:grpSpPr>
            <a:xfrm>
              <a:off x="-187100" y="291025"/>
              <a:ext cx="1882050" cy="1783050"/>
              <a:chOff x="-187100" y="291025"/>
              <a:chExt cx="1882050" cy="1783050"/>
            </a:xfrm>
          </p:grpSpPr>
          <p:sp>
            <p:nvSpPr>
              <p:cNvPr id="2631" name="Google Shape;2631;p35"/>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p:spPr>
          </p:sp>
          <p:sp>
            <p:nvSpPr>
              <p:cNvPr id="2632" name="Google Shape;2632;p35"/>
              <p:cNvSpPr/>
              <p:nvPr/>
            </p:nvSpPr>
            <p:spPr>
              <a:xfrm>
                <a:off x="1088900" y="8522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3" name="Google Shape;2633;p35"/>
              <p:cNvSpPr/>
              <p:nvPr/>
            </p:nvSpPr>
            <p:spPr>
              <a:xfrm>
                <a:off x="842575" y="165527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4" name="Google Shape;2634;p35"/>
              <p:cNvSpPr/>
              <p:nvPr/>
            </p:nvSpPr>
            <p:spPr>
              <a:xfrm>
                <a:off x="59275" y="194597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5" name="Google Shape;2635;p35"/>
              <p:cNvSpPr/>
              <p:nvPr/>
            </p:nvSpPr>
            <p:spPr>
              <a:xfrm>
                <a:off x="443575" y="51230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6" name="Google Shape;2636;p35"/>
              <p:cNvSpPr/>
              <p:nvPr/>
            </p:nvSpPr>
            <p:spPr>
              <a:xfrm>
                <a:off x="502675" y="173412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7" name="Google Shape;2637;p35"/>
              <p:cNvSpPr/>
              <p:nvPr/>
            </p:nvSpPr>
            <p:spPr>
              <a:xfrm>
                <a:off x="1566850" y="171935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638" name="Google Shape;2638;p35"/>
          <p:cNvGrpSpPr/>
          <p:nvPr/>
        </p:nvGrpSpPr>
        <p:grpSpPr>
          <a:xfrm flipH="1">
            <a:off x="5777317" y="133413"/>
            <a:ext cx="162000" cy="162013"/>
            <a:chOff x="5424775" y="4064488"/>
            <a:chExt cx="162000" cy="162013"/>
          </a:xfrm>
        </p:grpSpPr>
        <p:sp>
          <p:nvSpPr>
            <p:cNvPr id="2639" name="Google Shape;2639;p35"/>
            <p:cNvSpPr/>
            <p:nvPr/>
          </p:nvSpPr>
          <p:spPr>
            <a:xfrm>
              <a:off x="5424775" y="4064500"/>
              <a:ext cx="162000" cy="162000"/>
            </a:xfrm>
            <a:prstGeom prst="ellipse">
              <a:avLst/>
            </a:prstGeom>
            <a:solidFill>
              <a:schemeClr val="dk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0" name="Google Shape;2640;p35"/>
            <p:cNvSpPr/>
            <p:nvPr/>
          </p:nvSpPr>
          <p:spPr>
            <a:xfrm>
              <a:off x="5424775" y="4064488"/>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41" name="Google Shape;2641;p3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3">
  <p:cSld name="CUSTOM_36">
    <p:bg>
      <p:bgPr>
        <a:blipFill>
          <a:blip r:embed="rId2">
            <a:alphaModFix/>
          </a:blip>
          <a:stretch>
            <a:fillRect/>
          </a:stretch>
        </a:blipFill>
      </p:bgPr>
    </p:bg>
    <p:spTree>
      <p:nvGrpSpPr>
        <p:cNvPr id="2642" name="Shape 2642"/>
        <p:cNvGrpSpPr/>
        <p:nvPr/>
      </p:nvGrpSpPr>
      <p:grpSpPr>
        <a:xfrm>
          <a:off x="0" y="0"/>
          <a:ext cx="0" cy="0"/>
          <a:chOff x="0" y="0"/>
          <a:chExt cx="0" cy="0"/>
        </a:xfrm>
      </p:grpSpPr>
      <p:sp>
        <p:nvSpPr>
          <p:cNvPr id="2643" name="Google Shape;2643;p36"/>
          <p:cNvSpPr txBox="1"/>
          <p:nvPr>
            <p:ph type="ctrTitle"/>
          </p:nvPr>
        </p:nvSpPr>
        <p:spPr>
          <a:xfrm>
            <a:off x="851625" y="540650"/>
            <a:ext cx="7525500" cy="573300"/>
          </a:xfrm>
          <a:prstGeom prst="rect">
            <a:avLst/>
          </a:prstGeom>
          <a:effectLst>
            <a:outerShdw blurRad="28575" rotWithShape="0" algn="bl" dir="9480000" dist="28575">
              <a:srgbClr val="000000">
                <a:alpha val="74000"/>
              </a:srgbClr>
            </a:outerShdw>
          </a:effectLst>
        </p:spPr>
        <p:txBody>
          <a:bodyPr anchorCtr="0" anchor="t" bIns="91425" lIns="91425" spcFirstLastPara="1" rIns="91425" wrap="square" tIns="91425">
            <a:noAutofit/>
          </a:bodyPr>
          <a:lstStyle>
            <a:lvl1pPr lvl="0" rtl="0">
              <a:spcBef>
                <a:spcPts val="0"/>
              </a:spcBef>
              <a:spcAft>
                <a:spcPts val="0"/>
              </a:spcAft>
              <a:buClr>
                <a:schemeClr val="lt2"/>
              </a:buClr>
              <a:buSzPts val="2500"/>
              <a:buNone/>
              <a:defRPr sz="3000"/>
            </a:lvl1pPr>
            <a:lvl2pPr lvl="1" rtl="0" algn="ctr">
              <a:spcBef>
                <a:spcPts val="0"/>
              </a:spcBef>
              <a:spcAft>
                <a:spcPts val="0"/>
              </a:spcAft>
              <a:buClr>
                <a:schemeClr val="lt2"/>
              </a:buClr>
              <a:buSzPts val="2500"/>
              <a:buNone/>
              <a:defRPr sz="2500">
                <a:solidFill>
                  <a:schemeClr val="lt2"/>
                </a:solidFill>
              </a:defRPr>
            </a:lvl2pPr>
            <a:lvl3pPr lvl="2" rtl="0" algn="ctr">
              <a:spcBef>
                <a:spcPts val="0"/>
              </a:spcBef>
              <a:spcAft>
                <a:spcPts val="0"/>
              </a:spcAft>
              <a:buClr>
                <a:schemeClr val="lt2"/>
              </a:buClr>
              <a:buSzPts val="2500"/>
              <a:buNone/>
              <a:defRPr sz="2500">
                <a:solidFill>
                  <a:schemeClr val="lt2"/>
                </a:solidFill>
              </a:defRPr>
            </a:lvl3pPr>
            <a:lvl4pPr lvl="3" rtl="0" algn="ctr">
              <a:spcBef>
                <a:spcPts val="0"/>
              </a:spcBef>
              <a:spcAft>
                <a:spcPts val="0"/>
              </a:spcAft>
              <a:buClr>
                <a:schemeClr val="lt2"/>
              </a:buClr>
              <a:buSzPts val="2500"/>
              <a:buNone/>
              <a:defRPr sz="2500">
                <a:solidFill>
                  <a:schemeClr val="lt2"/>
                </a:solidFill>
              </a:defRPr>
            </a:lvl4pPr>
            <a:lvl5pPr lvl="4" rtl="0" algn="ctr">
              <a:spcBef>
                <a:spcPts val="0"/>
              </a:spcBef>
              <a:spcAft>
                <a:spcPts val="0"/>
              </a:spcAft>
              <a:buClr>
                <a:schemeClr val="lt2"/>
              </a:buClr>
              <a:buSzPts val="2500"/>
              <a:buNone/>
              <a:defRPr sz="2500">
                <a:solidFill>
                  <a:schemeClr val="lt2"/>
                </a:solidFill>
              </a:defRPr>
            </a:lvl5pPr>
            <a:lvl6pPr lvl="5" rtl="0" algn="ctr">
              <a:spcBef>
                <a:spcPts val="0"/>
              </a:spcBef>
              <a:spcAft>
                <a:spcPts val="0"/>
              </a:spcAft>
              <a:buClr>
                <a:schemeClr val="lt2"/>
              </a:buClr>
              <a:buSzPts val="2500"/>
              <a:buNone/>
              <a:defRPr sz="2500">
                <a:solidFill>
                  <a:schemeClr val="lt2"/>
                </a:solidFill>
              </a:defRPr>
            </a:lvl6pPr>
            <a:lvl7pPr lvl="6" rtl="0" algn="ctr">
              <a:spcBef>
                <a:spcPts val="0"/>
              </a:spcBef>
              <a:spcAft>
                <a:spcPts val="0"/>
              </a:spcAft>
              <a:buClr>
                <a:schemeClr val="lt2"/>
              </a:buClr>
              <a:buSzPts val="2500"/>
              <a:buNone/>
              <a:defRPr sz="2500">
                <a:solidFill>
                  <a:schemeClr val="lt2"/>
                </a:solidFill>
              </a:defRPr>
            </a:lvl7pPr>
            <a:lvl8pPr lvl="7" rtl="0" algn="ctr">
              <a:spcBef>
                <a:spcPts val="0"/>
              </a:spcBef>
              <a:spcAft>
                <a:spcPts val="0"/>
              </a:spcAft>
              <a:buClr>
                <a:schemeClr val="lt2"/>
              </a:buClr>
              <a:buSzPts val="2500"/>
              <a:buNone/>
              <a:defRPr sz="2500">
                <a:solidFill>
                  <a:schemeClr val="lt2"/>
                </a:solidFill>
              </a:defRPr>
            </a:lvl8pPr>
            <a:lvl9pPr lvl="8" rtl="0" algn="ctr">
              <a:spcBef>
                <a:spcPts val="0"/>
              </a:spcBef>
              <a:spcAft>
                <a:spcPts val="0"/>
              </a:spcAft>
              <a:buClr>
                <a:schemeClr val="lt2"/>
              </a:buClr>
              <a:buSzPts val="2500"/>
              <a:buNone/>
              <a:defRPr sz="2500">
                <a:solidFill>
                  <a:schemeClr val="lt2"/>
                </a:solidFill>
              </a:defRPr>
            </a:lvl9pPr>
          </a:lstStyle>
          <a:p/>
        </p:txBody>
      </p:sp>
      <p:grpSp>
        <p:nvGrpSpPr>
          <p:cNvPr id="2644" name="Google Shape;2644;p36"/>
          <p:cNvGrpSpPr/>
          <p:nvPr/>
        </p:nvGrpSpPr>
        <p:grpSpPr>
          <a:xfrm>
            <a:off x="5114150" y="211863"/>
            <a:ext cx="162000" cy="162013"/>
            <a:chOff x="5424775" y="4064488"/>
            <a:chExt cx="162000" cy="162013"/>
          </a:xfrm>
        </p:grpSpPr>
        <p:sp>
          <p:nvSpPr>
            <p:cNvPr id="2645" name="Google Shape;2645;p36"/>
            <p:cNvSpPr/>
            <p:nvPr/>
          </p:nvSpPr>
          <p:spPr>
            <a:xfrm>
              <a:off x="5424775" y="4064500"/>
              <a:ext cx="162000" cy="162000"/>
            </a:xfrm>
            <a:prstGeom prst="ellipse">
              <a:avLst/>
            </a:prstGeom>
            <a:solidFill>
              <a:schemeClr val="dk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6" name="Google Shape;2646;p36"/>
            <p:cNvSpPr/>
            <p:nvPr/>
          </p:nvSpPr>
          <p:spPr>
            <a:xfrm>
              <a:off x="5424775" y="4064488"/>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47" name="Google Shape;2647;p36"/>
          <p:cNvGrpSpPr/>
          <p:nvPr/>
        </p:nvGrpSpPr>
        <p:grpSpPr>
          <a:xfrm rot="-2165509">
            <a:off x="7630020" y="55137"/>
            <a:ext cx="1152412" cy="874066"/>
            <a:chOff x="7425025" y="-24687"/>
            <a:chExt cx="1152375" cy="874038"/>
          </a:xfrm>
        </p:grpSpPr>
        <p:grpSp>
          <p:nvGrpSpPr>
            <p:cNvPr id="2648" name="Google Shape;2648;p36"/>
            <p:cNvGrpSpPr/>
            <p:nvPr/>
          </p:nvGrpSpPr>
          <p:grpSpPr>
            <a:xfrm>
              <a:off x="7425025" y="-24675"/>
              <a:ext cx="1152375" cy="874025"/>
              <a:chOff x="7425025" y="-24675"/>
              <a:chExt cx="1152375" cy="874025"/>
            </a:xfrm>
          </p:grpSpPr>
          <p:sp>
            <p:nvSpPr>
              <p:cNvPr id="2649" name="Google Shape;2649;p36"/>
              <p:cNvSpPr/>
              <p:nvPr/>
            </p:nvSpPr>
            <p:spPr>
              <a:xfrm>
                <a:off x="7524950" y="54375"/>
                <a:ext cx="977950" cy="697125"/>
              </a:xfrm>
              <a:custGeom>
                <a:rect b="b" l="l" r="r" t="t"/>
                <a:pathLst>
                  <a:path extrusionOk="0" h="27885" w="39118">
                    <a:moveTo>
                      <a:pt x="0" y="0"/>
                    </a:moveTo>
                    <a:lnTo>
                      <a:pt x="394" y="26998"/>
                    </a:lnTo>
                    <a:lnTo>
                      <a:pt x="30545" y="27885"/>
                    </a:lnTo>
                    <a:lnTo>
                      <a:pt x="39118" y="1478"/>
                    </a:lnTo>
                    <a:close/>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2650" name="Google Shape;2650;p36"/>
              <p:cNvSpPr/>
              <p:nvPr/>
            </p:nvSpPr>
            <p:spPr>
              <a:xfrm>
                <a:off x="7425025" y="633050"/>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1" name="Google Shape;2651;p36"/>
              <p:cNvSpPr/>
              <p:nvPr/>
            </p:nvSpPr>
            <p:spPr>
              <a:xfrm>
                <a:off x="8361100" y="12275"/>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2" name="Google Shape;2652;p36"/>
              <p:cNvSpPr/>
              <p:nvPr/>
            </p:nvSpPr>
            <p:spPr>
              <a:xfrm>
                <a:off x="7425025" y="-246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3" name="Google Shape;2653;p36"/>
              <p:cNvSpPr/>
              <p:nvPr/>
            </p:nvSpPr>
            <p:spPr>
              <a:xfrm>
                <a:off x="820792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54" name="Google Shape;2654;p36"/>
            <p:cNvGrpSpPr/>
            <p:nvPr/>
          </p:nvGrpSpPr>
          <p:grpSpPr>
            <a:xfrm>
              <a:off x="7425025" y="-24687"/>
              <a:ext cx="1152375" cy="874025"/>
              <a:chOff x="7425025" y="-24675"/>
              <a:chExt cx="1152375" cy="874025"/>
            </a:xfrm>
          </p:grpSpPr>
          <p:sp>
            <p:nvSpPr>
              <p:cNvPr id="2655" name="Google Shape;2655;p36"/>
              <p:cNvSpPr/>
              <p:nvPr/>
            </p:nvSpPr>
            <p:spPr>
              <a:xfrm>
                <a:off x="7524950" y="54375"/>
                <a:ext cx="977950" cy="697125"/>
              </a:xfrm>
              <a:custGeom>
                <a:rect b="b" l="l" r="r" t="t"/>
                <a:pathLst>
                  <a:path extrusionOk="0" h="27885" w="39118">
                    <a:moveTo>
                      <a:pt x="0" y="0"/>
                    </a:moveTo>
                    <a:lnTo>
                      <a:pt x="394" y="26998"/>
                    </a:lnTo>
                    <a:lnTo>
                      <a:pt x="30545" y="27885"/>
                    </a:lnTo>
                    <a:lnTo>
                      <a:pt x="39118" y="1478"/>
                    </a:lnTo>
                    <a:close/>
                  </a:path>
                </a:pathLst>
              </a:custGeom>
              <a:noFill/>
              <a:ln cap="flat" cmpd="sng" w="28575">
                <a:solidFill>
                  <a:schemeClr val="dk1"/>
                </a:solidFill>
                <a:prstDash val="solid"/>
                <a:round/>
                <a:headEnd len="med" w="med" type="none"/>
                <a:tailEnd len="med" w="med" type="none"/>
              </a:ln>
            </p:spPr>
          </p:sp>
          <p:sp>
            <p:nvSpPr>
              <p:cNvPr id="2656" name="Google Shape;2656;p36"/>
              <p:cNvSpPr/>
              <p:nvPr/>
            </p:nvSpPr>
            <p:spPr>
              <a:xfrm>
                <a:off x="7425025" y="6330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7" name="Google Shape;2657;p36"/>
              <p:cNvSpPr/>
              <p:nvPr/>
            </p:nvSpPr>
            <p:spPr>
              <a:xfrm>
                <a:off x="8361100" y="12275"/>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8" name="Google Shape;2658;p36"/>
              <p:cNvSpPr/>
              <p:nvPr/>
            </p:nvSpPr>
            <p:spPr>
              <a:xfrm>
                <a:off x="7425025" y="-246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9" name="Google Shape;2659;p36"/>
              <p:cNvSpPr/>
              <p:nvPr/>
            </p:nvSpPr>
            <p:spPr>
              <a:xfrm>
                <a:off x="820792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660" name="Google Shape;2660;p36"/>
          <p:cNvGrpSpPr/>
          <p:nvPr/>
        </p:nvGrpSpPr>
        <p:grpSpPr>
          <a:xfrm rot="1789724">
            <a:off x="49886" y="275121"/>
            <a:ext cx="1019231" cy="1556234"/>
            <a:chOff x="2083125" y="752613"/>
            <a:chExt cx="1019250" cy="1556263"/>
          </a:xfrm>
        </p:grpSpPr>
        <p:grpSp>
          <p:nvGrpSpPr>
            <p:cNvPr id="2661" name="Google Shape;2661;p36"/>
            <p:cNvGrpSpPr/>
            <p:nvPr/>
          </p:nvGrpSpPr>
          <p:grpSpPr>
            <a:xfrm>
              <a:off x="2083125" y="752625"/>
              <a:ext cx="1019250" cy="1556250"/>
              <a:chOff x="2083125" y="752625"/>
              <a:chExt cx="1019250" cy="1556250"/>
            </a:xfrm>
          </p:grpSpPr>
          <p:sp>
            <p:nvSpPr>
              <p:cNvPr id="2662" name="Google Shape;2662;p36"/>
              <p:cNvSpPr/>
              <p:nvPr/>
            </p:nvSpPr>
            <p:spPr>
              <a:xfrm>
                <a:off x="2150125" y="875850"/>
                <a:ext cx="884350" cy="1350900"/>
              </a:xfrm>
              <a:custGeom>
                <a:rect b="b" l="l" r="r" t="t"/>
                <a:pathLst>
                  <a:path extrusionOk="0" h="54036" w="35374">
                    <a:moveTo>
                      <a:pt x="0" y="0"/>
                    </a:moveTo>
                    <a:lnTo>
                      <a:pt x="1970" y="14091"/>
                    </a:lnTo>
                    <a:lnTo>
                      <a:pt x="7784" y="29659"/>
                    </a:lnTo>
                    <a:lnTo>
                      <a:pt x="20298" y="39611"/>
                    </a:lnTo>
                    <a:lnTo>
                      <a:pt x="19510" y="48222"/>
                    </a:lnTo>
                    <a:lnTo>
                      <a:pt x="35374" y="54036"/>
                    </a:lnTo>
                    <a:lnTo>
                      <a:pt x="34979" y="42606"/>
                    </a:lnTo>
                    <a:lnTo>
                      <a:pt x="20101" y="39453"/>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2663" name="Google Shape;2663;p36"/>
              <p:cNvSpPr/>
              <p:nvPr/>
            </p:nvSpPr>
            <p:spPr>
              <a:xfrm>
                <a:off x="2940375" y="21468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4" name="Google Shape;2664;p36"/>
              <p:cNvSpPr/>
              <p:nvPr/>
            </p:nvSpPr>
            <p:spPr>
              <a:xfrm>
                <a:off x="2083125" y="7526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5" name="Google Shape;2665;p36"/>
              <p:cNvSpPr/>
              <p:nvPr/>
            </p:nvSpPr>
            <p:spPr>
              <a:xfrm>
                <a:off x="2265400" y="1540900"/>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6" name="Google Shape;2666;p36"/>
              <p:cNvSpPr/>
              <p:nvPr/>
            </p:nvSpPr>
            <p:spPr>
              <a:xfrm>
                <a:off x="2590550" y="18039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7" name="Google Shape;2667;p36"/>
              <p:cNvSpPr/>
              <p:nvPr/>
            </p:nvSpPr>
            <p:spPr>
              <a:xfrm>
                <a:off x="2585625" y="20306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8" name="Google Shape;2668;p36"/>
              <p:cNvSpPr/>
              <p:nvPr/>
            </p:nvSpPr>
            <p:spPr>
              <a:xfrm>
                <a:off x="2969900" y="18926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9" name="Google Shape;2669;p36"/>
              <p:cNvSpPr/>
              <p:nvPr/>
            </p:nvSpPr>
            <p:spPr>
              <a:xfrm>
                <a:off x="2142225" y="11585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70" name="Google Shape;2670;p36"/>
            <p:cNvGrpSpPr/>
            <p:nvPr/>
          </p:nvGrpSpPr>
          <p:grpSpPr>
            <a:xfrm>
              <a:off x="2083125" y="752613"/>
              <a:ext cx="1019250" cy="1556250"/>
              <a:chOff x="2083125" y="752625"/>
              <a:chExt cx="1019250" cy="1556250"/>
            </a:xfrm>
          </p:grpSpPr>
          <p:sp>
            <p:nvSpPr>
              <p:cNvPr id="2671" name="Google Shape;2671;p36"/>
              <p:cNvSpPr/>
              <p:nvPr/>
            </p:nvSpPr>
            <p:spPr>
              <a:xfrm>
                <a:off x="2150125" y="875850"/>
                <a:ext cx="884350" cy="1350900"/>
              </a:xfrm>
              <a:custGeom>
                <a:rect b="b" l="l" r="r" t="t"/>
                <a:pathLst>
                  <a:path extrusionOk="0" h="54036" w="35374">
                    <a:moveTo>
                      <a:pt x="0" y="0"/>
                    </a:moveTo>
                    <a:lnTo>
                      <a:pt x="1970" y="14091"/>
                    </a:lnTo>
                    <a:lnTo>
                      <a:pt x="7784" y="29659"/>
                    </a:lnTo>
                    <a:lnTo>
                      <a:pt x="20298" y="39611"/>
                    </a:lnTo>
                    <a:lnTo>
                      <a:pt x="19510" y="48222"/>
                    </a:lnTo>
                    <a:lnTo>
                      <a:pt x="35374" y="54036"/>
                    </a:lnTo>
                    <a:lnTo>
                      <a:pt x="34979" y="42606"/>
                    </a:lnTo>
                    <a:lnTo>
                      <a:pt x="20101" y="39453"/>
                    </a:lnTo>
                  </a:path>
                </a:pathLst>
              </a:custGeom>
              <a:noFill/>
              <a:ln cap="flat" cmpd="sng" w="28575">
                <a:solidFill>
                  <a:schemeClr val="dk1"/>
                </a:solidFill>
                <a:prstDash val="solid"/>
                <a:round/>
                <a:headEnd len="med" w="med" type="none"/>
                <a:tailEnd len="med" w="med" type="none"/>
              </a:ln>
            </p:spPr>
          </p:sp>
          <p:sp>
            <p:nvSpPr>
              <p:cNvPr id="2672" name="Google Shape;2672;p36"/>
              <p:cNvSpPr/>
              <p:nvPr/>
            </p:nvSpPr>
            <p:spPr>
              <a:xfrm>
                <a:off x="2940375" y="21468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3" name="Google Shape;2673;p36"/>
              <p:cNvSpPr/>
              <p:nvPr/>
            </p:nvSpPr>
            <p:spPr>
              <a:xfrm>
                <a:off x="2083125" y="7526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4" name="Google Shape;2674;p36"/>
              <p:cNvSpPr/>
              <p:nvPr/>
            </p:nvSpPr>
            <p:spPr>
              <a:xfrm>
                <a:off x="2265400" y="1540900"/>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5" name="Google Shape;2675;p36"/>
              <p:cNvSpPr/>
              <p:nvPr/>
            </p:nvSpPr>
            <p:spPr>
              <a:xfrm>
                <a:off x="2590550" y="18039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6" name="Google Shape;2676;p36"/>
              <p:cNvSpPr/>
              <p:nvPr/>
            </p:nvSpPr>
            <p:spPr>
              <a:xfrm>
                <a:off x="2585625" y="20306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7" name="Google Shape;2677;p36"/>
              <p:cNvSpPr/>
              <p:nvPr/>
            </p:nvSpPr>
            <p:spPr>
              <a:xfrm>
                <a:off x="2969900" y="18926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8" name="Google Shape;2678;p36"/>
              <p:cNvSpPr/>
              <p:nvPr/>
            </p:nvSpPr>
            <p:spPr>
              <a:xfrm>
                <a:off x="2142225" y="11585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679" name="Google Shape;2679;p36"/>
          <p:cNvGrpSpPr/>
          <p:nvPr/>
        </p:nvGrpSpPr>
        <p:grpSpPr>
          <a:xfrm rot="-4076658">
            <a:off x="7475120" y="4312893"/>
            <a:ext cx="1525618" cy="1085215"/>
            <a:chOff x="3536500" y="69738"/>
            <a:chExt cx="1525650" cy="1085238"/>
          </a:xfrm>
        </p:grpSpPr>
        <p:grpSp>
          <p:nvGrpSpPr>
            <p:cNvPr id="2680" name="Google Shape;2680;p36"/>
            <p:cNvGrpSpPr/>
            <p:nvPr/>
          </p:nvGrpSpPr>
          <p:grpSpPr>
            <a:xfrm>
              <a:off x="3536500" y="69750"/>
              <a:ext cx="1525650" cy="1085225"/>
              <a:chOff x="3536500" y="69750"/>
              <a:chExt cx="1525650" cy="1085225"/>
            </a:xfrm>
          </p:grpSpPr>
          <p:sp>
            <p:nvSpPr>
              <p:cNvPr id="2681" name="Google Shape;2681;p36"/>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2682" name="Google Shape;2682;p36"/>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2683" name="Google Shape;2683;p36"/>
              <p:cNvSpPr/>
              <p:nvPr/>
            </p:nvSpPr>
            <p:spPr>
              <a:xfrm>
                <a:off x="4837150" y="929975"/>
                <a:ext cx="225000" cy="225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4" name="Google Shape;2684;p36"/>
              <p:cNvSpPr/>
              <p:nvPr/>
            </p:nvSpPr>
            <p:spPr>
              <a:xfrm>
                <a:off x="4403600" y="9299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5" name="Google Shape;2685;p36"/>
              <p:cNvSpPr/>
              <p:nvPr/>
            </p:nvSpPr>
            <p:spPr>
              <a:xfrm>
                <a:off x="3896150" y="4225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6" name="Google Shape;2686;p36"/>
              <p:cNvSpPr/>
              <p:nvPr/>
            </p:nvSpPr>
            <p:spPr>
              <a:xfrm>
                <a:off x="414247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7" name="Google Shape;2687;p36"/>
              <p:cNvSpPr/>
              <p:nvPr/>
            </p:nvSpPr>
            <p:spPr>
              <a:xfrm>
                <a:off x="3536500" y="2175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8" name="Google Shape;2688;p36"/>
              <p:cNvSpPr/>
              <p:nvPr/>
            </p:nvSpPr>
            <p:spPr>
              <a:xfrm>
                <a:off x="3982375" y="697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89" name="Google Shape;2689;p36"/>
            <p:cNvGrpSpPr/>
            <p:nvPr/>
          </p:nvGrpSpPr>
          <p:grpSpPr>
            <a:xfrm>
              <a:off x="3536500" y="69738"/>
              <a:ext cx="1525650" cy="1085225"/>
              <a:chOff x="3536500" y="69750"/>
              <a:chExt cx="1525650" cy="1085225"/>
            </a:xfrm>
          </p:grpSpPr>
          <p:sp>
            <p:nvSpPr>
              <p:cNvPr id="2690" name="Google Shape;2690;p36"/>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p:spPr>
          </p:sp>
          <p:sp>
            <p:nvSpPr>
              <p:cNvPr id="2691" name="Google Shape;2691;p36"/>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p:spPr>
          </p:sp>
          <p:sp>
            <p:nvSpPr>
              <p:cNvPr id="2692" name="Google Shape;2692;p36"/>
              <p:cNvSpPr/>
              <p:nvPr/>
            </p:nvSpPr>
            <p:spPr>
              <a:xfrm>
                <a:off x="4837150" y="929975"/>
                <a:ext cx="225000" cy="225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3" name="Google Shape;2693;p36"/>
              <p:cNvSpPr/>
              <p:nvPr/>
            </p:nvSpPr>
            <p:spPr>
              <a:xfrm>
                <a:off x="4403600" y="9299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4" name="Google Shape;2694;p36"/>
              <p:cNvSpPr/>
              <p:nvPr/>
            </p:nvSpPr>
            <p:spPr>
              <a:xfrm>
                <a:off x="3896150" y="4225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5" name="Google Shape;2695;p36"/>
              <p:cNvSpPr/>
              <p:nvPr/>
            </p:nvSpPr>
            <p:spPr>
              <a:xfrm>
                <a:off x="414247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6" name="Google Shape;2696;p36"/>
              <p:cNvSpPr/>
              <p:nvPr/>
            </p:nvSpPr>
            <p:spPr>
              <a:xfrm>
                <a:off x="3536500" y="2175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7" name="Google Shape;2697;p36"/>
              <p:cNvSpPr/>
              <p:nvPr/>
            </p:nvSpPr>
            <p:spPr>
              <a:xfrm>
                <a:off x="3982375" y="697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698" name="Google Shape;2698;p36"/>
          <p:cNvGrpSpPr/>
          <p:nvPr/>
        </p:nvGrpSpPr>
        <p:grpSpPr>
          <a:xfrm rot="-852224">
            <a:off x="-591455" y="3632834"/>
            <a:ext cx="1483424" cy="1405392"/>
            <a:chOff x="-187100" y="291025"/>
            <a:chExt cx="1882050" cy="1783050"/>
          </a:xfrm>
        </p:grpSpPr>
        <p:grpSp>
          <p:nvGrpSpPr>
            <p:cNvPr id="2699" name="Google Shape;2699;p36"/>
            <p:cNvGrpSpPr/>
            <p:nvPr/>
          </p:nvGrpSpPr>
          <p:grpSpPr>
            <a:xfrm>
              <a:off x="-187100" y="291025"/>
              <a:ext cx="1882050" cy="1783050"/>
              <a:chOff x="-187100" y="291025"/>
              <a:chExt cx="1882050" cy="1783050"/>
            </a:xfrm>
          </p:grpSpPr>
          <p:sp>
            <p:nvSpPr>
              <p:cNvPr id="2700" name="Google Shape;2700;p36"/>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2701" name="Google Shape;2701;p36"/>
              <p:cNvSpPr/>
              <p:nvPr/>
            </p:nvSpPr>
            <p:spPr>
              <a:xfrm>
                <a:off x="1088900" y="8522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2" name="Google Shape;2702;p36"/>
              <p:cNvSpPr/>
              <p:nvPr/>
            </p:nvSpPr>
            <p:spPr>
              <a:xfrm>
                <a:off x="842575" y="165527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3" name="Google Shape;2703;p36"/>
              <p:cNvSpPr/>
              <p:nvPr/>
            </p:nvSpPr>
            <p:spPr>
              <a:xfrm>
                <a:off x="59275" y="194597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4" name="Google Shape;2704;p36"/>
              <p:cNvSpPr/>
              <p:nvPr/>
            </p:nvSpPr>
            <p:spPr>
              <a:xfrm>
                <a:off x="443575" y="51230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5" name="Google Shape;2705;p36"/>
              <p:cNvSpPr/>
              <p:nvPr/>
            </p:nvSpPr>
            <p:spPr>
              <a:xfrm>
                <a:off x="502675" y="173412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6" name="Google Shape;2706;p36"/>
              <p:cNvSpPr/>
              <p:nvPr/>
            </p:nvSpPr>
            <p:spPr>
              <a:xfrm>
                <a:off x="1566850" y="171935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07" name="Google Shape;2707;p36"/>
            <p:cNvGrpSpPr/>
            <p:nvPr/>
          </p:nvGrpSpPr>
          <p:grpSpPr>
            <a:xfrm>
              <a:off x="-187100" y="291025"/>
              <a:ext cx="1882050" cy="1783050"/>
              <a:chOff x="-187100" y="291025"/>
              <a:chExt cx="1882050" cy="1783050"/>
            </a:xfrm>
          </p:grpSpPr>
          <p:sp>
            <p:nvSpPr>
              <p:cNvPr id="2708" name="Google Shape;2708;p36"/>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p:spPr>
          </p:sp>
          <p:sp>
            <p:nvSpPr>
              <p:cNvPr id="2709" name="Google Shape;2709;p36"/>
              <p:cNvSpPr/>
              <p:nvPr/>
            </p:nvSpPr>
            <p:spPr>
              <a:xfrm>
                <a:off x="1088900" y="8522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0" name="Google Shape;2710;p36"/>
              <p:cNvSpPr/>
              <p:nvPr/>
            </p:nvSpPr>
            <p:spPr>
              <a:xfrm>
                <a:off x="842575" y="165527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1" name="Google Shape;2711;p36"/>
              <p:cNvSpPr/>
              <p:nvPr/>
            </p:nvSpPr>
            <p:spPr>
              <a:xfrm>
                <a:off x="59275" y="194597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2" name="Google Shape;2712;p36"/>
              <p:cNvSpPr/>
              <p:nvPr/>
            </p:nvSpPr>
            <p:spPr>
              <a:xfrm>
                <a:off x="443575" y="51230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3" name="Google Shape;2713;p36"/>
              <p:cNvSpPr/>
              <p:nvPr/>
            </p:nvSpPr>
            <p:spPr>
              <a:xfrm>
                <a:off x="502675" y="173412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4" name="Google Shape;2714;p36"/>
              <p:cNvSpPr/>
              <p:nvPr/>
            </p:nvSpPr>
            <p:spPr>
              <a:xfrm>
                <a:off x="1566850" y="171935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715" name="Google Shape;2715;p36"/>
          <p:cNvGrpSpPr/>
          <p:nvPr/>
        </p:nvGrpSpPr>
        <p:grpSpPr>
          <a:xfrm>
            <a:off x="2442100" y="4857263"/>
            <a:ext cx="162000" cy="162013"/>
            <a:chOff x="5424775" y="4064488"/>
            <a:chExt cx="162000" cy="162013"/>
          </a:xfrm>
        </p:grpSpPr>
        <p:sp>
          <p:nvSpPr>
            <p:cNvPr id="2716" name="Google Shape;2716;p36"/>
            <p:cNvSpPr/>
            <p:nvPr/>
          </p:nvSpPr>
          <p:spPr>
            <a:xfrm>
              <a:off x="5424775" y="4064500"/>
              <a:ext cx="162000" cy="162000"/>
            </a:xfrm>
            <a:prstGeom prst="ellipse">
              <a:avLst/>
            </a:prstGeom>
            <a:solidFill>
              <a:schemeClr val="dk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7" name="Google Shape;2717;p36"/>
            <p:cNvSpPr/>
            <p:nvPr/>
          </p:nvSpPr>
          <p:spPr>
            <a:xfrm>
              <a:off x="5424775" y="4064488"/>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18" name="Google Shape;2718;p3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4">
  <p:cSld name="CUSTOM_37">
    <p:bg>
      <p:bgPr>
        <a:blipFill>
          <a:blip r:embed="rId2">
            <a:alphaModFix/>
          </a:blip>
          <a:stretch>
            <a:fillRect/>
          </a:stretch>
        </a:blipFill>
      </p:bgPr>
    </p:bg>
    <p:spTree>
      <p:nvGrpSpPr>
        <p:cNvPr id="2719" name="Shape 2719"/>
        <p:cNvGrpSpPr/>
        <p:nvPr/>
      </p:nvGrpSpPr>
      <p:grpSpPr>
        <a:xfrm>
          <a:off x="0" y="0"/>
          <a:ext cx="0" cy="0"/>
          <a:chOff x="0" y="0"/>
          <a:chExt cx="0" cy="0"/>
        </a:xfrm>
      </p:grpSpPr>
      <p:sp>
        <p:nvSpPr>
          <p:cNvPr id="2720" name="Google Shape;2720;p37"/>
          <p:cNvSpPr txBox="1"/>
          <p:nvPr>
            <p:ph type="ctrTitle"/>
          </p:nvPr>
        </p:nvSpPr>
        <p:spPr>
          <a:xfrm>
            <a:off x="851625" y="540650"/>
            <a:ext cx="7525500" cy="573300"/>
          </a:xfrm>
          <a:prstGeom prst="rect">
            <a:avLst/>
          </a:prstGeom>
          <a:effectLst>
            <a:outerShdw blurRad="28575" rotWithShape="0" algn="bl" dir="9480000" dist="28575">
              <a:srgbClr val="000000">
                <a:alpha val="74000"/>
              </a:srgbClr>
            </a:outerShdw>
          </a:effectLst>
        </p:spPr>
        <p:txBody>
          <a:bodyPr anchorCtr="0" anchor="t" bIns="91425" lIns="91425" spcFirstLastPara="1" rIns="91425" wrap="square" tIns="91425">
            <a:noAutofit/>
          </a:bodyPr>
          <a:lstStyle>
            <a:lvl1pPr lvl="0" rtl="0">
              <a:spcBef>
                <a:spcPts val="0"/>
              </a:spcBef>
              <a:spcAft>
                <a:spcPts val="0"/>
              </a:spcAft>
              <a:buClr>
                <a:schemeClr val="lt2"/>
              </a:buClr>
              <a:buSzPts val="2500"/>
              <a:buNone/>
              <a:defRPr sz="3000"/>
            </a:lvl1pPr>
            <a:lvl2pPr lvl="1" rtl="0" algn="ctr">
              <a:spcBef>
                <a:spcPts val="0"/>
              </a:spcBef>
              <a:spcAft>
                <a:spcPts val="0"/>
              </a:spcAft>
              <a:buClr>
                <a:schemeClr val="lt2"/>
              </a:buClr>
              <a:buSzPts val="2500"/>
              <a:buNone/>
              <a:defRPr sz="2500">
                <a:solidFill>
                  <a:schemeClr val="lt2"/>
                </a:solidFill>
              </a:defRPr>
            </a:lvl2pPr>
            <a:lvl3pPr lvl="2" rtl="0" algn="ctr">
              <a:spcBef>
                <a:spcPts val="0"/>
              </a:spcBef>
              <a:spcAft>
                <a:spcPts val="0"/>
              </a:spcAft>
              <a:buClr>
                <a:schemeClr val="lt2"/>
              </a:buClr>
              <a:buSzPts val="2500"/>
              <a:buNone/>
              <a:defRPr sz="2500">
                <a:solidFill>
                  <a:schemeClr val="lt2"/>
                </a:solidFill>
              </a:defRPr>
            </a:lvl3pPr>
            <a:lvl4pPr lvl="3" rtl="0" algn="ctr">
              <a:spcBef>
                <a:spcPts val="0"/>
              </a:spcBef>
              <a:spcAft>
                <a:spcPts val="0"/>
              </a:spcAft>
              <a:buClr>
                <a:schemeClr val="lt2"/>
              </a:buClr>
              <a:buSzPts val="2500"/>
              <a:buNone/>
              <a:defRPr sz="2500">
                <a:solidFill>
                  <a:schemeClr val="lt2"/>
                </a:solidFill>
              </a:defRPr>
            </a:lvl4pPr>
            <a:lvl5pPr lvl="4" rtl="0" algn="ctr">
              <a:spcBef>
                <a:spcPts val="0"/>
              </a:spcBef>
              <a:spcAft>
                <a:spcPts val="0"/>
              </a:spcAft>
              <a:buClr>
                <a:schemeClr val="lt2"/>
              </a:buClr>
              <a:buSzPts val="2500"/>
              <a:buNone/>
              <a:defRPr sz="2500">
                <a:solidFill>
                  <a:schemeClr val="lt2"/>
                </a:solidFill>
              </a:defRPr>
            </a:lvl5pPr>
            <a:lvl6pPr lvl="5" rtl="0" algn="ctr">
              <a:spcBef>
                <a:spcPts val="0"/>
              </a:spcBef>
              <a:spcAft>
                <a:spcPts val="0"/>
              </a:spcAft>
              <a:buClr>
                <a:schemeClr val="lt2"/>
              </a:buClr>
              <a:buSzPts val="2500"/>
              <a:buNone/>
              <a:defRPr sz="2500">
                <a:solidFill>
                  <a:schemeClr val="lt2"/>
                </a:solidFill>
              </a:defRPr>
            </a:lvl6pPr>
            <a:lvl7pPr lvl="6" rtl="0" algn="ctr">
              <a:spcBef>
                <a:spcPts val="0"/>
              </a:spcBef>
              <a:spcAft>
                <a:spcPts val="0"/>
              </a:spcAft>
              <a:buClr>
                <a:schemeClr val="lt2"/>
              </a:buClr>
              <a:buSzPts val="2500"/>
              <a:buNone/>
              <a:defRPr sz="2500">
                <a:solidFill>
                  <a:schemeClr val="lt2"/>
                </a:solidFill>
              </a:defRPr>
            </a:lvl7pPr>
            <a:lvl8pPr lvl="7" rtl="0" algn="ctr">
              <a:spcBef>
                <a:spcPts val="0"/>
              </a:spcBef>
              <a:spcAft>
                <a:spcPts val="0"/>
              </a:spcAft>
              <a:buClr>
                <a:schemeClr val="lt2"/>
              </a:buClr>
              <a:buSzPts val="2500"/>
              <a:buNone/>
              <a:defRPr sz="2500">
                <a:solidFill>
                  <a:schemeClr val="lt2"/>
                </a:solidFill>
              </a:defRPr>
            </a:lvl8pPr>
            <a:lvl9pPr lvl="8" rtl="0" algn="ctr">
              <a:spcBef>
                <a:spcPts val="0"/>
              </a:spcBef>
              <a:spcAft>
                <a:spcPts val="0"/>
              </a:spcAft>
              <a:buClr>
                <a:schemeClr val="lt2"/>
              </a:buClr>
              <a:buSzPts val="2500"/>
              <a:buNone/>
              <a:defRPr sz="2500">
                <a:solidFill>
                  <a:schemeClr val="lt2"/>
                </a:solidFill>
              </a:defRPr>
            </a:lvl9pPr>
          </a:lstStyle>
          <a:p/>
        </p:txBody>
      </p:sp>
      <p:grpSp>
        <p:nvGrpSpPr>
          <p:cNvPr id="2721" name="Google Shape;2721;p37"/>
          <p:cNvGrpSpPr/>
          <p:nvPr/>
        </p:nvGrpSpPr>
        <p:grpSpPr>
          <a:xfrm rot="-4034716">
            <a:off x="-1152715" y="-145733"/>
            <a:ext cx="1882113" cy="1783110"/>
            <a:chOff x="-187100" y="291025"/>
            <a:chExt cx="1882050" cy="1783050"/>
          </a:xfrm>
        </p:grpSpPr>
        <p:grpSp>
          <p:nvGrpSpPr>
            <p:cNvPr id="2722" name="Google Shape;2722;p37"/>
            <p:cNvGrpSpPr/>
            <p:nvPr/>
          </p:nvGrpSpPr>
          <p:grpSpPr>
            <a:xfrm>
              <a:off x="-187100" y="291025"/>
              <a:ext cx="1882050" cy="1783050"/>
              <a:chOff x="-187100" y="291025"/>
              <a:chExt cx="1882050" cy="1783050"/>
            </a:xfrm>
          </p:grpSpPr>
          <p:sp>
            <p:nvSpPr>
              <p:cNvPr id="2723" name="Google Shape;2723;p37"/>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2724" name="Google Shape;2724;p37"/>
              <p:cNvSpPr/>
              <p:nvPr/>
            </p:nvSpPr>
            <p:spPr>
              <a:xfrm>
                <a:off x="1088900" y="8522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5" name="Google Shape;2725;p37"/>
              <p:cNvSpPr/>
              <p:nvPr/>
            </p:nvSpPr>
            <p:spPr>
              <a:xfrm>
                <a:off x="842575" y="165527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6" name="Google Shape;2726;p37"/>
              <p:cNvSpPr/>
              <p:nvPr/>
            </p:nvSpPr>
            <p:spPr>
              <a:xfrm>
                <a:off x="59275" y="194597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7" name="Google Shape;2727;p37"/>
              <p:cNvSpPr/>
              <p:nvPr/>
            </p:nvSpPr>
            <p:spPr>
              <a:xfrm>
                <a:off x="443575" y="51230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8" name="Google Shape;2728;p37"/>
              <p:cNvSpPr/>
              <p:nvPr/>
            </p:nvSpPr>
            <p:spPr>
              <a:xfrm>
                <a:off x="502675" y="173412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9" name="Google Shape;2729;p37"/>
              <p:cNvSpPr/>
              <p:nvPr/>
            </p:nvSpPr>
            <p:spPr>
              <a:xfrm>
                <a:off x="1566850" y="171935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30" name="Google Shape;2730;p37"/>
            <p:cNvGrpSpPr/>
            <p:nvPr/>
          </p:nvGrpSpPr>
          <p:grpSpPr>
            <a:xfrm>
              <a:off x="-187100" y="291025"/>
              <a:ext cx="1882050" cy="1783050"/>
              <a:chOff x="-187100" y="291025"/>
              <a:chExt cx="1882050" cy="1783050"/>
            </a:xfrm>
          </p:grpSpPr>
          <p:sp>
            <p:nvSpPr>
              <p:cNvPr id="2731" name="Google Shape;2731;p37"/>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p:spPr>
          </p:sp>
          <p:sp>
            <p:nvSpPr>
              <p:cNvPr id="2732" name="Google Shape;2732;p37"/>
              <p:cNvSpPr/>
              <p:nvPr/>
            </p:nvSpPr>
            <p:spPr>
              <a:xfrm>
                <a:off x="1088900" y="8522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3" name="Google Shape;2733;p37"/>
              <p:cNvSpPr/>
              <p:nvPr/>
            </p:nvSpPr>
            <p:spPr>
              <a:xfrm>
                <a:off x="842575" y="165527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4" name="Google Shape;2734;p37"/>
              <p:cNvSpPr/>
              <p:nvPr/>
            </p:nvSpPr>
            <p:spPr>
              <a:xfrm>
                <a:off x="59275" y="194597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5" name="Google Shape;2735;p37"/>
              <p:cNvSpPr/>
              <p:nvPr/>
            </p:nvSpPr>
            <p:spPr>
              <a:xfrm>
                <a:off x="443575" y="51230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6" name="Google Shape;2736;p37"/>
              <p:cNvSpPr/>
              <p:nvPr/>
            </p:nvSpPr>
            <p:spPr>
              <a:xfrm>
                <a:off x="502675" y="173412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7" name="Google Shape;2737;p37"/>
              <p:cNvSpPr/>
              <p:nvPr/>
            </p:nvSpPr>
            <p:spPr>
              <a:xfrm>
                <a:off x="1566850" y="171935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738" name="Google Shape;2738;p37"/>
          <p:cNvGrpSpPr/>
          <p:nvPr/>
        </p:nvGrpSpPr>
        <p:grpSpPr>
          <a:xfrm rot="-3826677">
            <a:off x="7348237" y="-934002"/>
            <a:ext cx="1881921" cy="1963357"/>
            <a:chOff x="7044213" y="-108050"/>
            <a:chExt cx="2031588" cy="2119500"/>
          </a:xfrm>
        </p:grpSpPr>
        <p:sp>
          <p:nvSpPr>
            <p:cNvPr id="2739" name="Google Shape;2739;p37"/>
            <p:cNvSpPr/>
            <p:nvPr/>
          </p:nvSpPr>
          <p:spPr>
            <a:xfrm rot="10800000">
              <a:off x="7044213" y="10035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0" name="Google Shape;2740;p37"/>
            <p:cNvSpPr/>
            <p:nvPr/>
          </p:nvSpPr>
          <p:spPr>
            <a:xfrm rot="10800000">
              <a:off x="7132375" y="-69550"/>
              <a:ext cx="1912825" cy="1981700"/>
            </a:xfrm>
            <a:custGeom>
              <a:rect b="b" l="l" r="r" t="t"/>
              <a:pathLst>
                <a:path extrusionOk="0" h="79268" w="76513">
                  <a:moveTo>
                    <a:pt x="0" y="79268"/>
                  </a:moveTo>
                  <a:lnTo>
                    <a:pt x="75330" y="0"/>
                  </a:lnTo>
                  <a:lnTo>
                    <a:pt x="76513" y="68974"/>
                  </a:lnTo>
                  <a:lnTo>
                    <a:pt x="17786" y="60697"/>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2741" name="Google Shape;2741;p37"/>
            <p:cNvSpPr/>
            <p:nvPr/>
          </p:nvSpPr>
          <p:spPr>
            <a:xfrm rot="10800000">
              <a:off x="7044213" y="179515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2" name="Google Shape;2742;p37"/>
            <p:cNvSpPr/>
            <p:nvPr/>
          </p:nvSpPr>
          <p:spPr>
            <a:xfrm rot="10800000">
              <a:off x="8468038" y="28265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3" name="Google Shape;2743;p37"/>
            <p:cNvSpPr/>
            <p:nvPr/>
          </p:nvSpPr>
          <p:spPr>
            <a:xfrm rot="10800000">
              <a:off x="7132375" y="-108050"/>
              <a:ext cx="1943425" cy="2020200"/>
            </a:xfrm>
            <a:custGeom>
              <a:rect b="b" l="l" r="r" t="t"/>
              <a:pathLst>
                <a:path extrusionOk="0" h="80808" w="77737">
                  <a:moveTo>
                    <a:pt x="0" y="80808"/>
                  </a:moveTo>
                  <a:lnTo>
                    <a:pt x="76554" y="0"/>
                  </a:lnTo>
                  <a:lnTo>
                    <a:pt x="77737" y="68974"/>
                  </a:lnTo>
                  <a:lnTo>
                    <a:pt x="19010" y="60697"/>
                  </a:lnTo>
                </a:path>
              </a:pathLst>
            </a:custGeom>
            <a:noFill/>
            <a:ln cap="flat" cmpd="sng" w="28575">
              <a:solidFill>
                <a:schemeClr val="dk1"/>
              </a:solidFill>
              <a:prstDash val="solid"/>
              <a:round/>
              <a:headEnd len="med" w="med" type="none"/>
              <a:tailEnd len="med" w="med" type="none"/>
            </a:ln>
          </p:spPr>
        </p:sp>
        <p:sp>
          <p:nvSpPr>
            <p:cNvPr id="2744" name="Google Shape;2744;p37"/>
            <p:cNvSpPr/>
            <p:nvPr/>
          </p:nvSpPr>
          <p:spPr>
            <a:xfrm rot="10800000">
              <a:off x="7044213" y="1003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5" name="Google Shape;2745;p37"/>
            <p:cNvSpPr/>
            <p:nvPr/>
          </p:nvSpPr>
          <p:spPr>
            <a:xfrm rot="10800000">
              <a:off x="8468038" y="2826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46" name="Google Shape;2746;p37"/>
          <p:cNvGrpSpPr/>
          <p:nvPr/>
        </p:nvGrpSpPr>
        <p:grpSpPr>
          <a:xfrm rot="-5845410">
            <a:off x="7951742" y="3650154"/>
            <a:ext cx="477816" cy="2119586"/>
            <a:chOff x="7217125" y="3042925"/>
            <a:chExt cx="477825" cy="2119625"/>
          </a:xfrm>
        </p:grpSpPr>
        <p:grpSp>
          <p:nvGrpSpPr>
            <p:cNvPr id="2747" name="Google Shape;2747;p37"/>
            <p:cNvGrpSpPr/>
            <p:nvPr/>
          </p:nvGrpSpPr>
          <p:grpSpPr>
            <a:xfrm>
              <a:off x="7217125" y="3042925"/>
              <a:ext cx="477825" cy="2119625"/>
              <a:chOff x="7217125" y="3042925"/>
              <a:chExt cx="477825" cy="2119625"/>
            </a:xfrm>
          </p:grpSpPr>
          <p:sp>
            <p:nvSpPr>
              <p:cNvPr id="2748" name="Google Shape;2748;p37"/>
              <p:cNvSpPr/>
              <p:nvPr/>
            </p:nvSpPr>
            <p:spPr>
              <a:xfrm>
                <a:off x="7307175" y="3122875"/>
                <a:ext cx="320225" cy="2039675"/>
              </a:xfrm>
              <a:custGeom>
                <a:rect b="b" l="l" r="r" t="t"/>
                <a:pathLst>
                  <a:path extrusionOk="0" h="81587" w="12809">
                    <a:moveTo>
                      <a:pt x="1182" y="0"/>
                    </a:moveTo>
                    <a:lnTo>
                      <a:pt x="0" y="22860"/>
                    </a:lnTo>
                    <a:lnTo>
                      <a:pt x="12415" y="64048"/>
                    </a:lnTo>
                    <a:lnTo>
                      <a:pt x="12809" y="81587"/>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2749" name="Google Shape;2749;p37"/>
              <p:cNvSpPr/>
              <p:nvPr/>
            </p:nvSpPr>
            <p:spPr>
              <a:xfrm>
                <a:off x="7251600" y="30429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0" name="Google Shape;2750;p37"/>
              <p:cNvSpPr/>
              <p:nvPr/>
            </p:nvSpPr>
            <p:spPr>
              <a:xfrm>
                <a:off x="7217125" y="3609500"/>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1" name="Google Shape;2751;p37"/>
              <p:cNvSpPr/>
              <p:nvPr/>
            </p:nvSpPr>
            <p:spPr>
              <a:xfrm>
                <a:off x="7517650" y="4594850"/>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52" name="Google Shape;2752;p37"/>
            <p:cNvGrpSpPr/>
            <p:nvPr/>
          </p:nvGrpSpPr>
          <p:grpSpPr>
            <a:xfrm>
              <a:off x="7217125" y="3042925"/>
              <a:ext cx="477825" cy="2119625"/>
              <a:chOff x="7217125" y="3042925"/>
              <a:chExt cx="477825" cy="2119625"/>
            </a:xfrm>
          </p:grpSpPr>
          <p:sp>
            <p:nvSpPr>
              <p:cNvPr id="2753" name="Google Shape;2753;p37"/>
              <p:cNvSpPr/>
              <p:nvPr/>
            </p:nvSpPr>
            <p:spPr>
              <a:xfrm>
                <a:off x="7307175" y="3122875"/>
                <a:ext cx="320225" cy="2039675"/>
              </a:xfrm>
              <a:custGeom>
                <a:rect b="b" l="l" r="r" t="t"/>
                <a:pathLst>
                  <a:path extrusionOk="0" h="81587" w="12809">
                    <a:moveTo>
                      <a:pt x="1182" y="0"/>
                    </a:moveTo>
                    <a:lnTo>
                      <a:pt x="0" y="22860"/>
                    </a:lnTo>
                    <a:lnTo>
                      <a:pt x="12415" y="64048"/>
                    </a:lnTo>
                    <a:lnTo>
                      <a:pt x="12809" y="81587"/>
                    </a:lnTo>
                  </a:path>
                </a:pathLst>
              </a:custGeom>
              <a:noFill/>
              <a:ln cap="flat" cmpd="sng" w="28575">
                <a:solidFill>
                  <a:schemeClr val="dk1"/>
                </a:solidFill>
                <a:prstDash val="solid"/>
                <a:round/>
                <a:headEnd len="med" w="med" type="none"/>
                <a:tailEnd len="med" w="med" type="none"/>
              </a:ln>
            </p:spPr>
          </p:sp>
          <p:sp>
            <p:nvSpPr>
              <p:cNvPr id="2754" name="Google Shape;2754;p37"/>
              <p:cNvSpPr/>
              <p:nvPr/>
            </p:nvSpPr>
            <p:spPr>
              <a:xfrm>
                <a:off x="7251600" y="30429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5" name="Google Shape;2755;p37"/>
              <p:cNvSpPr/>
              <p:nvPr/>
            </p:nvSpPr>
            <p:spPr>
              <a:xfrm>
                <a:off x="7217125" y="3609500"/>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6" name="Google Shape;2756;p37"/>
              <p:cNvSpPr/>
              <p:nvPr/>
            </p:nvSpPr>
            <p:spPr>
              <a:xfrm>
                <a:off x="7517650" y="4594850"/>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757" name="Google Shape;2757;p37"/>
          <p:cNvGrpSpPr/>
          <p:nvPr/>
        </p:nvGrpSpPr>
        <p:grpSpPr>
          <a:xfrm rot="7440570">
            <a:off x="-954382" y="4046556"/>
            <a:ext cx="2295151" cy="2845933"/>
            <a:chOff x="6065825" y="2251050"/>
            <a:chExt cx="2295275" cy="2846088"/>
          </a:xfrm>
        </p:grpSpPr>
        <p:grpSp>
          <p:nvGrpSpPr>
            <p:cNvPr id="2758" name="Google Shape;2758;p37"/>
            <p:cNvGrpSpPr/>
            <p:nvPr/>
          </p:nvGrpSpPr>
          <p:grpSpPr>
            <a:xfrm>
              <a:off x="6065825" y="2251063"/>
              <a:ext cx="2295275" cy="2846075"/>
              <a:chOff x="1673050" y="1809050"/>
              <a:chExt cx="2295275" cy="2846075"/>
            </a:xfrm>
          </p:grpSpPr>
          <p:sp>
            <p:nvSpPr>
              <p:cNvPr id="2759" name="Google Shape;2759;p37"/>
              <p:cNvSpPr/>
              <p:nvPr/>
            </p:nvSpPr>
            <p:spPr>
              <a:xfrm>
                <a:off x="1742275" y="1848400"/>
                <a:ext cx="2150725" cy="2735300"/>
              </a:xfrm>
              <a:custGeom>
                <a:rect b="b" l="l" r="r" t="t"/>
                <a:pathLst>
                  <a:path extrusionOk="0" h="109412" w="86029">
                    <a:moveTo>
                      <a:pt x="81004" y="0"/>
                    </a:moveTo>
                    <a:lnTo>
                      <a:pt x="79526" y="16554"/>
                    </a:lnTo>
                    <a:lnTo>
                      <a:pt x="86029" y="45444"/>
                    </a:lnTo>
                    <a:lnTo>
                      <a:pt x="82876" y="73860"/>
                    </a:lnTo>
                    <a:lnTo>
                      <a:pt x="73022" y="86119"/>
                    </a:lnTo>
                    <a:lnTo>
                      <a:pt x="42181" y="78138"/>
                    </a:lnTo>
                    <a:lnTo>
                      <a:pt x="29167" y="70846"/>
                    </a:lnTo>
                    <a:lnTo>
                      <a:pt x="17145" y="65033"/>
                    </a:lnTo>
                    <a:lnTo>
                      <a:pt x="0" y="73309"/>
                    </a:lnTo>
                    <a:lnTo>
                      <a:pt x="32123" y="109412"/>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2760" name="Google Shape;2760;p37"/>
              <p:cNvSpPr/>
              <p:nvPr/>
            </p:nvSpPr>
            <p:spPr>
              <a:xfrm>
                <a:off x="2174700" y="3286000"/>
                <a:ext cx="9850" cy="192125"/>
              </a:xfrm>
              <a:custGeom>
                <a:rect b="b" l="l" r="r" t="t"/>
                <a:pathLst>
                  <a:path extrusionOk="0" h="7685" w="394">
                    <a:moveTo>
                      <a:pt x="394" y="0"/>
                    </a:moveTo>
                    <a:lnTo>
                      <a:pt x="0" y="7685"/>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2761" name="Google Shape;2761;p37"/>
              <p:cNvSpPr/>
              <p:nvPr/>
            </p:nvSpPr>
            <p:spPr>
              <a:xfrm>
                <a:off x="3806325" y="29067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2" name="Google Shape;2762;p37"/>
              <p:cNvSpPr/>
              <p:nvPr/>
            </p:nvSpPr>
            <p:spPr>
              <a:xfrm>
                <a:off x="2407125" y="3557050"/>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3" name="Google Shape;2763;p37"/>
              <p:cNvSpPr/>
              <p:nvPr/>
            </p:nvSpPr>
            <p:spPr>
              <a:xfrm>
                <a:off x="1673050" y="36161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4" name="Google Shape;2764;p37"/>
              <p:cNvSpPr/>
              <p:nvPr/>
            </p:nvSpPr>
            <p:spPr>
              <a:xfrm>
                <a:off x="3487225" y="39303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5" name="Google Shape;2765;p37"/>
              <p:cNvSpPr/>
              <p:nvPr/>
            </p:nvSpPr>
            <p:spPr>
              <a:xfrm>
                <a:off x="3745300" y="36224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6" name="Google Shape;2766;p37"/>
              <p:cNvSpPr/>
              <p:nvPr/>
            </p:nvSpPr>
            <p:spPr>
              <a:xfrm>
                <a:off x="3668950" y="22130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7" name="Google Shape;2767;p37"/>
              <p:cNvSpPr/>
              <p:nvPr/>
            </p:nvSpPr>
            <p:spPr>
              <a:xfrm>
                <a:off x="3708350" y="18090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8" name="Google Shape;2768;p37"/>
              <p:cNvSpPr/>
              <p:nvPr/>
            </p:nvSpPr>
            <p:spPr>
              <a:xfrm>
                <a:off x="2737800" y="37304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9" name="Google Shape;2769;p37"/>
              <p:cNvSpPr/>
              <p:nvPr/>
            </p:nvSpPr>
            <p:spPr>
              <a:xfrm>
                <a:off x="2119325" y="31958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0" name="Google Shape;2770;p37"/>
              <p:cNvSpPr/>
              <p:nvPr/>
            </p:nvSpPr>
            <p:spPr>
              <a:xfrm>
                <a:off x="2117050" y="34201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1" name="Google Shape;2771;p37"/>
              <p:cNvSpPr/>
              <p:nvPr/>
            </p:nvSpPr>
            <p:spPr>
              <a:xfrm>
                <a:off x="2451450" y="44931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2" name="Google Shape;2772;p37"/>
              <p:cNvSpPr/>
              <p:nvPr/>
            </p:nvSpPr>
            <p:spPr>
              <a:xfrm>
                <a:off x="3181200" y="38635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73" name="Google Shape;2773;p37"/>
            <p:cNvGrpSpPr/>
            <p:nvPr/>
          </p:nvGrpSpPr>
          <p:grpSpPr>
            <a:xfrm>
              <a:off x="6065825" y="2251050"/>
              <a:ext cx="2295275" cy="2846075"/>
              <a:chOff x="1673050" y="1809050"/>
              <a:chExt cx="2295275" cy="2846075"/>
            </a:xfrm>
          </p:grpSpPr>
          <p:sp>
            <p:nvSpPr>
              <p:cNvPr id="2774" name="Google Shape;2774;p37"/>
              <p:cNvSpPr/>
              <p:nvPr/>
            </p:nvSpPr>
            <p:spPr>
              <a:xfrm>
                <a:off x="1742275" y="1848400"/>
                <a:ext cx="2150725" cy="2735300"/>
              </a:xfrm>
              <a:custGeom>
                <a:rect b="b" l="l" r="r" t="t"/>
                <a:pathLst>
                  <a:path extrusionOk="0" h="109412" w="86029">
                    <a:moveTo>
                      <a:pt x="81004" y="0"/>
                    </a:moveTo>
                    <a:lnTo>
                      <a:pt x="79526" y="16554"/>
                    </a:lnTo>
                    <a:lnTo>
                      <a:pt x="86029" y="45444"/>
                    </a:lnTo>
                    <a:lnTo>
                      <a:pt x="82876" y="73860"/>
                    </a:lnTo>
                    <a:lnTo>
                      <a:pt x="73022" y="86119"/>
                    </a:lnTo>
                    <a:lnTo>
                      <a:pt x="42181" y="78138"/>
                    </a:lnTo>
                    <a:lnTo>
                      <a:pt x="29167" y="70846"/>
                    </a:lnTo>
                    <a:lnTo>
                      <a:pt x="17145" y="65033"/>
                    </a:lnTo>
                    <a:lnTo>
                      <a:pt x="0" y="73309"/>
                    </a:lnTo>
                    <a:lnTo>
                      <a:pt x="32123" y="109412"/>
                    </a:lnTo>
                  </a:path>
                </a:pathLst>
              </a:custGeom>
              <a:noFill/>
              <a:ln cap="flat" cmpd="sng" w="28575">
                <a:solidFill>
                  <a:schemeClr val="dk1"/>
                </a:solidFill>
                <a:prstDash val="solid"/>
                <a:round/>
                <a:headEnd len="med" w="med" type="none"/>
                <a:tailEnd len="med" w="med" type="none"/>
              </a:ln>
            </p:spPr>
          </p:sp>
          <p:sp>
            <p:nvSpPr>
              <p:cNvPr id="2775" name="Google Shape;2775;p37"/>
              <p:cNvSpPr/>
              <p:nvPr/>
            </p:nvSpPr>
            <p:spPr>
              <a:xfrm>
                <a:off x="2174700" y="3286000"/>
                <a:ext cx="9850" cy="192125"/>
              </a:xfrm>
              <a:custGeom>
                <a:rect b="b" l="l" r="r" t="t"/>
                <a:pathLst>
                  <a:path extrusionOk="0" h="7685" w="394">
                    <a:moveTo>
                      <a:pt x="394" y="0"/>
                    </a:moveTo>
                    <a:lnTo>
                      <a:pt x="0" y="7685"/>
                    </a:lnTo>
                  </a:path>
                </a:pathLst>
              </a:custGeom>
              <a:noFill/>
              <a:ln cap="flat" cmpd="sng" w="28575">
                <a:solidFill>
                  <a:schemeClr val="dk1"/>
                </a:solidFill>
                <a:prstDash val="solid"/>
                <a:round/>
                <a:headEnd len="med" w="med" type="none"/>
                <a:tailEnd len="med" w="med" type="none"/>
              </a:ln>
            </p:spPr>
          </p:sp>
          <p:sp>
            <p:nvSpPr>
              <p:cNvPr id="2776" name="Google Shape;2776;p37"/>
              <p:cNvSpPr/>
              <p:nvPr/>
            </p:nvSpPr>
            <p:spPr>
              <a:xfrm>
                <a:off x="3806325" y="29067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7" name="Google Shape;2777;p37"/>
              <p:cNvSpPr/>
              <p:nvPr/>
            </p:nvSpPr>
            <p:spPr>
              <a:xfrm>
                <a:off x="2407125" y="3557050"/>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8" name="Google Shape;2778;p37"/>
              <p:cNvSpPr/>
              <p:nvPr/>
            </p:nvSpPr>
            <p:spPr>
              <a:xfrm>
                <a:off x="1673050" y="36161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9" name="Google Shape;2779;p37"/>
              <p:cNvSpPr/>
              <p:nvPr/>
            </p:nvSpPr>
            <p:spPr>
              <a:xfrm>
                <a:off x="3487225" y="39303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0" name="Google Shape;2780;p37"/>
              <p:cNvSpPr/>
              <p:nvPr/>
            </p:nvSpPr>
            <p:spPr>
              <a:xfrm>
                <a:off x="3745300" y="36224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1" name="Google Shape;2781;p37"/>
              <p:cNvSpPr/>
              <p:nvPr/>
            </p:nvSpPr>
            <p:spPr>
              <a:xfrm>
                <a:off x="3668950" y="22130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2" name="Google Shape;2782;p37"/>
              <p:cNvSpPr/>
              <p:nvPr/>
            </p:nvSpPr>
            <p:spPr>
              <a:xfrm>
                <a:off x="3708350" y="18090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3" name="Google Shape;2783;p37"/>
              <p:cNvSpPr/>
              <p:nvPr/>
            </p:nvSpPr>
            <p:spPr>
              <a:xfrm>
                <a:off x="2737800" y="37304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4" name="Google Shape;2784;p37"/>
              <p:cNvSpPr/>
              <p:nvPr/>
            </p:nvSpPr>
            <p:spPr>
              <a:xfrm>
                <a:off x="2119325" y="31958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5" name="Google Shape;2785;p37"/>
              <p:cNvSpPr/>
              <p:nvPr/>
            </p:nvSpPr>
            <p:spPr>
              <a:xfrm>
                <a:off x="2117050" y="34201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6" name="Google Shape;2786;p37"/>
              <p:cNvSpPr/>
              <p:nvPr/>
            </p:nvSpPr>
            <p:spPr>
              <a:xfrm>
                <a:off x="2451450" y="44931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7" name="Google Shape;2787;p37"/>
              <p:cNvSpPr/>
              <p:nvPr/>
            </p:nvSpPr>
            <p:spPr>
              <a:xfrm>
                <a:off x="3181200" y="38635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788" name="Google Shape;2788;p3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5">
  <p:cSld name="CUSTOM_38">
    <p:bg>
      <p:bgPr>
        <a:blipFill>
          <a:blip r:embed="rId2">
            <a:alphaModFix/>
          </a:blip>
          <a:stretch>
            <a:fillRect/>
          </a:stretch>
        </a:blipFill>
      </p:bgPr>
    </p:bg>
    <p:spTree>
      <p:nvGrpSpPr>
        <p:cNvPr id="2789" name="Shape 2789"/>
        <p:cNvGrpSpPr/>
        <p:nvPr/>
      </p:nvGrpSpPr>
      <p:grpSpPr>
        <a:xfrm>
          <a:off x="0" y="0"/>
          <a:ext cx="0" cy="0"/>
          <a:chOff x="0" y="0"/>
          <a:chExt cx="0" cy="0"/>
        </a:xfrm>
      </p:grpSpPr>
      <p:sp>
        <p:nvSpPr>
          <p:cNvPr id="2790" name="Google Shape;2790;p38"/>
          <p:cNvSpPr txBox="1"/>
          <p:nvPr>
            <p:ph type="ctrTitle"/>
          </p:nvPr>
        </p:nvSpPr>
        <p:spPr>
          <a:xfrm>
            <a:off x="851625" y="540650"/>
            <a:ext cx="7525500" cy="573300"/>
          </a:xfrm>
          <a:prstGeom prst="rect">
            <a:avLst/>
          </a:prstGeom>
          <a:effectLst>
            <a:outerShdw blurRad="28575" rotWithShape="0" algn="bl" dir="9480000" dist="28575">
              <a:srgbClr val="000000">
                <a:alpha val="74000"/>
              </a:srgbClr>
            </a:outerShdw>
          </a:effectLst>
        </p:spPr>
        <p:txBody>
          <a:bodyPr anchorCtr="0" anchor="t" bIns="91425" lIns="91425" spcFirstLastPara="1" rIns="91425" wrap="square" tIns="91425">
            <a:noAutofit/>
          </a:bodyPr>
          <a:lstStyle>
            <a:lvl1pPr lvl="0" rtl="0">
              <a:spcBef>
                <a:spcPts val="0"/>
              </a:spcBef>
              <a:spcAft>
                <a:spcPts val="0"/>
              </a:spcAft>
              <a:buClr>
                <a:schemeClr val="lt2"/>
              </a:buClr>
              <a:buSzPts val="2500"/>
              <a:buNone/>
              <a:defRPr sz="3000"/>
            </a:lvl1pPr>
            <a:lvl2pPr lvl="1" rtl="0" algn="ctr">
              <a:spcBef>
                <a:spcPts val="0"/>
              </a:spcBef>
              <a:spcAft>
                <a:spcPts val="0"/>
              </a:spcAft>
              <a:buClr>
                <a:schemeClr val="lt2"/>
              </a:buClr>
              <a:buSzPts val="2500"/>
              <a:buNone/>
              <a:defRPr sz="2500">
                <a:solidFill>
                  <a:schemeClr val="lt2"/>
                </a:solidFill>
              </a:defRPr>
            </a:lvl2pPr>
            <a:lvl3pPr lvl="2" rtl="0" algn="ctr">
              <a:spcBef>
                <a:spcPts val="0"/>
              </a:spcBef>
              <a:spcAft>
                <a:spcPts val="0"/>
              </a:spcAft>
              <a:buClr>
                <a:schemeClr val="lt2"/>
              </a:buClr>
              <a:buSzPts val="2500"/>
              <a:buNone/>
              <a:defRPr sz="2500">
                <a:solidFill>
                  <a:schemeClr val="lt2"/>
                </a:solidFill>
              </a:defRPr>
            </a:lvl3pPr>
            <a:lvl4pPr lvl="3" rtl="0" algn="ctr">
              <a:spcBef>
                <a:spcPts val="0"/>
              </a:spcBef>
              <a:spcAft>
                <a:spcPts val="0"/>
              </a:spcAft>
              <a:buClr>
                <a:schemeClr val="lt2"/>
              </a:buClr>
              <a:buSzPts val="2500"/>
              <a:buNone/>
              <a:defRPr sz="2500">
                <a:solidFill>
                  <a:schemeClr val="lt2"/>
                </a:solidFill>
              </a:defRPr>
            </a:lvl4pPr>
            <a:lvl5pPr lvl="4" rtl="0" algn="ctr">
              <a:spcBef>
                <a:spcPts val="0"/>
              </a:spcBef>
              <a:spcAft>
                <a:spcPts val="0"/>
              </a:spcAft>
              <a:buClr>
                <a:schemeClr val="lt2"/>
              </a:buClr>
              <a:buSzPts val="2500"/>
              <a:buNone/>
              <a:defRPr sz="2500">
                <a:solidFill>
                  <a:schemeClr val="lt2"/>
                </a:solidFill>
              </a:defRPr>
            </a:lvl5pPr>
            <a:lvl6pPr lvl="5" rtl="0" algn="ctr">
              <a:spcBef>
                <a:spcPts val="0"/>
              </a:spcBef>
              <a:spcAft>
                <a:spcPts val="0"/>
              </a:spcAft>
              <a:buClr>
                <a:schemeClr val="lt2"/>
              </a:buClr>
              <a:buSzPts val="2500"/>
              <a:buNone/>
              <a:defRPr sz="2500">
                <a:solidFill>
                  <a:schemeClr val="lt2"/>
                </a:solidFill>
              </a:defRPr>
            </a:lvl6pPr>
            <a:lvl7pPr lvl="6" rtl="0" algn="ctr">
              <a:spcBef>
                <a:spcPts val="0"/>
              </a:spcBef>
              <a:spcAft>
                <a:spcPts val="0"/>
              </a:spcAft>
              <a:buClr>
                <a:schemeClr val="lt2"/>
              </a:buClr>
              <a:buSzPts val="2500"/>
              <a:buNone/>
              <a:defRPr sz="2500">
                <a:solidFill>
                  <a:schemeClr val="lt2"/>
                </a:solidFill>
              </a:defRPr>
            </a:lvl7pPr>
            <a:lvl8pPr lvl="7" rtl="0" algn="ctr">
              <a:spcBef>
                <a:spcPts val="0"/>
              </a:spcBef>
              <a:spcAft>
                <a:spcPts val="0"/>
              </a:spcAft>
              <a:buClr>
                <a:schemeClr val="lt2"/>
              </a:buClr>
              <a:buSzPts val="2500"/>
              <a:buNone/>
              <a:defRPr sz="2500">
                <a:solidFill>
                  <a:schemeClr val="lt2"/>
                </a:solidFill>
              </a:defRPr>
            </a:lvl8pPr>
            <a:lvl9pPr lvl="8" rtl="0" algn="ctr">
              <a:spcBef>
                <a:spcPts val="0"/>
              </a:spcBef>
              <a:spcAft>
                <a:spcPts val="0"/>
              </a:spcAft>
              <a:buClr>
                <a:schemeClr val="lt2"/>
              </a:buClr>
              <a:buSzPts val="2500"/>
              <a:buNone/>
              <a:defRPr sz="2500">
                <a:solidFill>
                  <a:schemeClr val="lt2"/>
                </a:solidFill>
              </a:defRPr>
            </a:lvl9pPr>
          </a:lstStyle>
          <a:p/>
        </p:txBody>
      </p:sp>
      <p:grpSp>
        <p:nvGrpSpPr>
          <p:cNvPr id="2791" name="Google Shape;2791;p38"/>
          <p:cNvGrpSpPr/>
          <p:nvPr/>
        </p:nvGrpSpPr>
        <p:grpSpPr>
          <a:xfrm flipH="1">
            <a:off x="310111" y="378638"/>
            <a:ext cx="162000" cy="162013"/>
            <a:chOff x="5424775" y="4064488"/>
            <a:chExt cx="162000" cy="162013"/>
          </a:xfrm>
        </p:grpSpPr>
        <p:sp>
          <p:nvSpPr>
            <p:cNvPr id="2792" name="Google Shape;2792;p38"/>
            <p:cNvSpPr/>
            <p:nvPr/>
          </p:nvSpPr>
          <p:spPr>
            <a:xfrm>
              <a:off x="5424775" y="4064500"/>
              <a:ext cx="162000" cy="162000"/>
            </a:xfrm>
            <a:prstGeom prst="ellipse">
              <a:avLst/>
            </a:prstGeom>
            <a:solidFill>
              <a:schemeClr val="dk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3" name="Google Shape;2793;p38"/>
            <p:cNvSpPr/>
            <p:nvPr/>
          </p:nvSpPr>
          <p:spPr>
            <a:xfrm>
              <a:off x="5424775" y="4064488"/>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94" name="Google Shape;2794;p38"/>
          <p:cNvGrpSpPr/>
          <p:nvPr/>
        </p:nvGrpSpPr>
        <p:grpSpPr>
          <a:xfrm flipH="1" rot="-4023794">
            <a:off x="8553782" y="4134993"/>
            <a:ext cx="1152331" cy="874004"/>
            <a:chOff x="7425025" y="-24687"/>
            <a:chExt cx="1152375" cy="874038"/>
          </a:xfrm>
        </p:grpSpPr>
        <p:grpSp>
          <p:nvGrpSpPr>
            <p:cNvPr id="2795" name="Google Shape;2795;p38"/>
            <p:cNvGrpSpPr/>
            <p:nvPr/>
          </p:nvGrpSpPr>
          <p:grpSpPr>
            <a:xfrm>
              <a:off x="7425025" y="-24675"/>
              <a:ext cx="1152375" cy="874025"/>
              <a:chOff x="7425025" y="-24675"/>
              <a:chExt cx="1152375" cy="874025"/>
            </a:xfrm>
          </p:grpSpPr>
          <p:sp>
            <p:nvSpPr>
              <p:cNvPr id="2796" name="Google Shape;2796;p38"/>
              <p:cNvSpPr/>
              <p:nvPr/>
            </p:nvSpPr>
            <p:spPr>
              <a:xfrm>
                <a:off x="7524950" y="54375"/>
                <a:ext cx="977950" cy="697125"/>
              </a:xfrm>
              <a:custGeom>
                <a:rect b="b" l="l" r="r" t="t"/>
                <a:pathLst>
                  <a:path extrusionOk="0" h="27885" w="39118">
                    <a:moveTo>
                      <a:pt x="0" y="0"/>
                    </a:moveTo>
                    <a:lnTo>
                      <a:pt x="394" y="26998"/>
                    </a:lnTo>
                    <a:lnTo>
                      <a:pt x="30545" y="27885"/>
                    </a:lnTo>
                    <a:lnTo>
                      <a:pt x="39118" y="1478"/>
                    </a:lnTo>
                    <a:close/>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2797" name="Google Shape;2797;p38"/>
              <p:cNvSpPr/>
              <p:nvPr/>
            </p:nvSpPr>
            <p:spPr>
              <a:xfrm>
                <a:off x="7425025" y="633050"/>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8" name="Google Shape;2798;p38"/>
              <p:cNvSpPr/>
              <p:nvPr/>
            </p:nvSpPr>
            <p:spPr>
              <a:xfrm>
                <a:off x="8361100" y="12275"/>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9" name="Google Shape;2799;p38"/>
              <p:cNvSpPr/>
              <p:nvPr/>
            </p:nvSpPr>
            <p:spPr>
              <a:xfrm>
                <a:off x="7425025" y="-246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0" name="Google Shape;2800;p38"/>
              <p:cNvSpPr/>
              <p:nvPr/>
            </p:nvSpPr>
            <p:spPr>
              <a:xfrm>
                <a:off x="820792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01" name="Google Shape;2801;p38"/>
            <p:cNvGrpSpPr/>
            <p:nvPr/>
          </p:nvGrpSpPr>
          <p:grpSpPr>
            <a:xfrm>
              <a:off x="7425025" y="-24687"/>
              <a:ext cx="1152375" cy="874025"/>
              <a:chOff x="7425025" y="-24675"/>
              <a:chExt cx="1152375" cy="874025"/>
            </a:xfrm>
          </p:grpSpPr>
          <p:sp>
            <p:nvSpPr>
              <p:cNvPr id="2802" name="Google Shape;2802;p38"/>
              <p:cNvSpPr/>
              <p:nvPr/>
            </p:nvSpPr>
            <p:spPr>
              <a:xfrm>
                <a:off x="7524950" y="54375"/>
                <a:ext cx="977950" cy="697125"/>
              </a:xfrm>
              <a:custGeom>
                <a:rect b="b" l="l" r="r" t="t"/>
                <a:pathLst>
                  <a:path extrusionOk="0" h="27885" w="39118">
                    <a:moveTo>
                      <a:pt x="0" y="0"/>
                    </a:moveTo>
                    <a:lnTo>
                      <a:pt x="394" y="26998"/>
                    </a:lnTo>
                    <a:lnTo>
                      <a:pt x="30545" y="27885"/>
                    </a:lnTo>
                    <a:lnTo>
                      <a:pt x="39118" y="1478"/>
                    </a:lnTo>
                    <a:close/>
                  </a:path>
                </a:pathLst>
              </a:custGeom>
              <a:noFill/>
              <a:ln cap="flat" cmpd="sng" w="28575">
                <a:solidFill>
                  <a:schemeClr val="dk1"/>
                </a:solidFill>
                <a:prstDash val="solid"/>
                <a:round/>
                <a:headEnd len="med" w="med" type="none"/>
                <a:tailEnd len="med" w="med" type="none"/>
              </a:ln>
            </p:spPr>
          </p:sp>
          <p:sp>
            <p:nvSpPr>
              <p:cNvPr id="2803" name="Google Shape;2803;p38"/>
              <p:cNvSpPr/>
              <p:nvPr/>
            </p:nvSpPr>
            <p:spPr>
              <a:xfrm>
                <a:off x="7425025" y="6330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4" name="Google Shape;2804;p38"/>
              <p:cNvSpPr/>
              <p:nvPr/>
            </p:nvSpPr>
            <p:spPr>
              <a:xfrm>
                <a:off x="8361100" y="12275"/>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5" name="Google Shape;2805;p38"/>
              <p:cNvSpPr/>
              <p:nvPr/>
            </p:nvSpPr>
            <p:spPr>
              <a:xfrm>
                <a:off x="7425025" y="-246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6" name="Google Shape;2806;p38"/>
              <p:cNvSpPr/>
              <p:nvPr/>
            </p:nvSpPr>
            <p:spPr>
              <a:xfrm>
                <a:off x="820792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807" name="Google Shape;2807;p38"/>
          <p:cNvGrpSpPr/>
          <p:nvPr/>
        </p:nvGrpSpPr>
        <p:grpSpPr>
          <a:xfrm flipH="1" rot="-4804002">
            <a:off x="7779680" y="28888"/>
            <a:ext cx="1525636" cy="1085227"/>
            <a:chOff x="3536500" y="69738"/>
            <a:chExt cx="1525650" cy="1085238"/>
          </a:xfrm>
        </p:grpSpPr>
        <p:grpSp>
          <p:nvGrpSpPr>
            <p:cNvPr id="2808" name="Google Shape;2808;p38"/>
            <p:cNvGrpSpPr/>
            <p:nvPr/>
          </p:nvGrpSpPr>
          <p:grpSpPr>
            <a:xfrm>
              <a:off x="3536500" y="69750"/>
              <a:ext cx="1525650" cy="1085225"/>
              <a:chOff x="3536500" y="69750"/>
              <a:chExt cx="1525650" cy="1085225"/>
            </a:xfrm>
          </p:grpSpPr>
          <p:sp>
            <p:nvSpPr>
              <p:cNvPr id="2809" name="Google Shape;2809;p38"/>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2810" name="Google Shape;2810;p38"/>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2811" name="Google Shape;2811;p38"/>
              <p:cNvSpPr/>
              <p:nvPr/>
            </p:nvSpPr>
            <p:spPr>
              <a:xfrm>
                <a:off x="4837150" y="929975"/>
                <a:ext cx="225000" cy="225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2" name="Google Shape;2812;p38"/>
              <p:cNvSpPr/>
              <p:nvPr/>
            </p:nvSpPr>
            <p:spPr>
              <a:xfrm>
                <a:off x="4403600" y="9299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3" name="Google Shape;2813;p38"/>
              <p:cNvSpPr/>
              <p:nvPr/>
            </p:nvSpPr>
            <p:spPr>
              <a:xfrm>
                <a:off x="3896150" y="4225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4" name="Google Shape;2814;p38"/>
              <p:cNvSpPr/>
              <p:nvPr/>
            </p:nvSpPr>
            <p:spPr>
              <a:xfrm>
                <a:off x="414247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5" name="Google Shape;2815;p38"/>
              <p:cNvSpPr/>
              <p:nvPr/>
            </p:nvSpPr>
            <p:spPr>
              <a:xfrm>
                <a:off x="3536500" y="2175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6" name="Google Shape;2816;p38"/>
              <p:cNvSpPr/>
              <p:nvPr/>
            </p:nvSpPr>
            <p:spPr>
              <a:xfrm>
                <a:off x="3982375" y="697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17" name="Google Shape;2817;p38"/>
            <p:cNvGrpSpPr/>
            <p:nvPr/>
          </p:nvGrpSpPr>
          <p:grpSpPr>
            <a:xfrm>
              <a:off x="3536500" y="69738"/>
              <a:ext cx="1525650" cy="1085225"/>
              <a:chOff x="3536500" y="69750"/>
              <a:chExt cx="1525650" cy="1085225"/>
            </a:xfrm>
          </p:grpSpPr>
          <p:sp>
            <p:nvSpPr>
              <p:cNvPr id="2818" name="Google Shape;2818;p38"/>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p:spPr>
          </p:sp>
          <p:sp>
            <p:nvSpPr>
              <p:cNvPr id="2819" name="Google Shape;2819;p38"/>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p:spPr>
          </p:sp>
          <p:sp>
            <p:nvSpPr>
              <p:cNvPr id="2820" name="Google Shape;2820;p38"/>
              <p:cNvSpPr/>
              <p:nvPr/>
            </p:nvSpPr>
            <p:spPr>
              <a:xfrm>
                <a:off x="4837150" y="929975"/>
                <a:ext cx="225000" cy="225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1" name="Google Shape;2821;p38"/>
              <p:cNvSpPr/>
              <p:nvPr/>
            </p:nvSpPr>
            <p:spPr>
              <a:xfrm>
                <a:off x="4403600" y="9299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2" name="Google Shape;2822;p38"/>
              <p:cNvSpPr/>
              <p:nvPr/>
            </p:nvSpPr>
            <p:spPr>
              <a:xfrm>
                <a:off x="3896150" y="4225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3" name="Google Shape;2823;p38"/>
              <p:cNvSpPr/>
              <p:nvPr/>
            </p:nvSpPr>
            <p:spPr>
              <a:xfrm>
                <a:off x="414247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4" name="Google Shape;2824;p38"/>
              <p:cNvSpPr/>
              <p:nvPr/>
            </p:nvSpPr>
            <p:spPr>
              <a:xfrm>
                <a:off x="3536500" y="2175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5" name="Google Shape;2825;p38"/>
              <p:cNvSpPr/>
              <p:nvPr/>
            </p:nvSpPr>
            <p:spPr>
              <a:xfrm>
                <a:off x="3982375" y="697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826" name="Google Shape;2826;p38"/>
          <p:cNvGrpSpPr/>
          <p:nvPr/>
        </p:nvGrpSpPr>
        <p:grpSpPr>
          <a:xfrm flipH="1">
            <a:off x="82723" y="3084059"/>
            <a:ext cx="477825" cy="2119625"/>
            <a:chOff x="7217125" y="3042925"/>
            <a:chExt cx="477825" cy="2119625"/>
          </a:xfrm>
        </p:grpSpPr>
        <p:grpSp>
          <p:nvGrpSpPr>
            <p:cNvPr id="2827" name="Google Shape;2827;p38"/>
            <p:cNvGrpSpPr/>
            <p:nvPr/>
          </p:nvGrpSpPr>
          <p:grpSpPr>
            <a:xfrm>
              <a:off x="7217125" y="3042925"/>
              <a:ext cx="477825" cy="2119625"/>
              <a:chOff x="7217125" y="3042925"/>
              <a:chExt cx="477825" cy="2119625"/>
            </a:xfrm>
          </p:grpSpPr>
          <p:sp>
            <p:nvSpPr>
              <p:cNvPr id="2828" name="Google Shape;2828;p38"/>
              <p:cNvSpPr/>
              <p:nvPr/>
            </p:nvSpPr>
            <p:spPr>
              <a:xfrm>
                <a:off x="7307175" y="3122875"/>
                <a:ext cx="320225" cy="2039675"/>
              </a:xfrm>
              <a:custGeom>
                <a:rect b="b" l="l" r="r" t="t"/>
                <a:pathLst>
                  <a:path extrusionOk="0" h="81587" w="12809">
                    <a:moveTo>
                      <a:pt x="1182" y="0"/>
                    </a:moveTo>
                    <a:lnTo>
                      <a:pt x="0" y="22860"/>
                    </a:lnTo>
                    <a:lnTo>
                      <a:pt x="12415" y="64048"/>
                    </a:lnTo>
                    <a:lnTo>
                      <a:pt x="12809" y="81587"/>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2829" name="Google Shape;2829;p38"/>
              <p:cNvSpPr/>
              <p:nvPr/>
            </p:nvSpPr>
            <p:spPr>
              <a:xfrm>
                <a:off x="7251600" y="30429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0" name="Google Shape;2830;p38"/>
              <p:cNvSpPr/>
              <p:nvPr/>
            </p:nvSpPr>
            <p:spPr>
              <a:xfrm>
                <a:off x="7217125" y="3609500"/>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1" name="Google Shape;2831;p38"/>
              <p:cNvSpPr/>
              <p:nvPr/>
            </p:nvSpPr>
            <p:spPr>
              <a:xfrm>
                <a:off x="7517650" y="4594850"/>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32" name="Google Shape;2832;p38"/>
            <p:cNvGrpSpPr/>
            <p:nvPr/>
          </p:nvGrpSpPr>
          <p:grpSpPr>
            <a:xfrm>
              <a:off x="7217125" y="3042925"/>
              <a:ext cx="477825" cy="2119625"/>
              <a:chOff x="7217125" y="3042925"/>
              <a:chExt cx="477825" cy="2119625"/>
            </a:xfrm>
          </p:grpSpPr>
          <p:sp>
            <p:nvSpPr>
              <p:cNvPr id="2833" name="Google Shape;2833;p38"/>
              <p:cNvSpPr/>
              <p:nvPr/>
            </p:nvSpPr>
            <p:spPr>
              <a:xfrm>
                <a:off x="7307175" y="3122875"/>
                <a:ext cx="320225" cy="2039675"/>
              </a:xfrm>
              <a:custGeom>
                <a:rect b="b" l="l" r="r" t="t"/>
                <a:pathLst>
                  <a:path extrusionOk="0" h="81587" w="12809">
                    <a:moveTo>
                      <a:pt x="1182" y="0"/>
                    </a:moveTo>
                    <a:lnTo>
                      <a:pt x="0" y="22860"/>
                    </a:lnTo>
                    <a:lnTo>
                      <a:pt x="12415" y="64048"/>
                    </a:lnTo>
                    <a:lnTo>
                      <a:pt x="12809" y="81587"/>
                    </a:lnTo>
                  </a:path>
                </a:pathLst>
              </a:custGeom>
              <a:noFill/>
              <a:ln cap="flat" cmpd="sng" w="28575">
                <a:solidFill>
                  <a:schemeClr val="dk1"/>
                </a:solidFill>
                <a:prstDash val="solid"/>
                <a:round/>
                <a:headEnd len="med" w="med" type="none"/>
                <a:tailEnd len="med" w="med" type="none"/>
              </a:ln>
            </p:spPr>
          </p:sp>
          <p:sp>
            <p:nvSpPr>
              <p:cNvPr id="2834" name="Google Shape;2834;p38"/>
              <p:cNvSpPr/>
              <p:nvPr/>
            </p:nvSpPr>
            <p:spPr>
              <a:xfrm>
                <a:off x="7251600" y="30429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5" name="Google Shape;2835;p38"/>
              <p:cNvSpPr/>
              <p:nvPr/>
            </p:nvSpPr>
            <p:spPr>
              <a:xfrm>
                <a:off x="7217125" y="3609500"/>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6" name="Google Shape;2836;p38"/>
              <p:cNvSpPr/>
              <p:nvPr/>
            </p:nvSpPr>
            <p:spPr>
              <a:xfrm>
                <a:off x="7517650" y="4594850"/>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837" name="Google Shape;2837;p3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6">
  <p:cSld name="CUSTOM_39">
    <p:bg>
      <p:bgPr>
        <a:blipFill>
          <a:blip r:embed="rId2">
            <a:alphaModFix/>
          </a:blip>
          <a:stretch>
            <a:fillRect/>
          </a:stretch>
        </a:blipFill>
      </p:bgPr>
    </p:bg>
    <p:spTree>
      <p:nvGrpSpPr>
        <p:cNvPr id="2838" name="Shape 2838"/>
        <p:cNvGrpSpPr/>
        <p:nvPr/>
      </p:nvGrpSpPr>
      <p:grpSpPr>
        <a:xfrm>
          <a:off x="0" y="0"/>
          <a:ext cx="0" cy="0"/>
          <a:chOff x="0" y="0"/>
          <a:chExt cx="0" cy="0"/>
        </a:xfrm>
      </p:grpSpPr>
      <p:sp>
        <p:nvSpPr>
          <p:cNvPr id="2839" name="Google Shape;2839;p39"/>
          <p:cNvSpPr txBox="1"/>
          <p:nvPr>
            <p:ph type="ctrTitle"/>
          </p:nvPr>
        </p:nvSpPr>
        <p:spPr>
          <a:xfrm>
            <a:off x="851625" y="540650"/>
            <a:ext cx="7525500" cy="573300"/>
          </a:xfrm>
          <a:prstGeom prst="rect">
            <a:avLst/>
          </a:prstGeom>
          <a:effectLst>
            <a:outerShdw blurRad="28575" rotWithShape="0" algn="bl" dir="9480000" dist="28575">
              <a:srgbClr val="000000">
                <a:alpha val="74000"/>
              </a:srgbClr>
            </a:outerShdw>
          </a:effectLst>
        </p:spPr>
        <p:txBody>
          <a:bodyPr anchorCtr="0" anchor="t" bIns="91425" lIns="91425" spcFirstLastPara="1" rIns="91425" wrap="square" tIns="91425">
            <a:noAutofit/>
          </a:bodyPr>
          <a:lstStyle>
            <a:lvl1pPr lvl="0" rtl="0">
              <a:spcBef>
                <a:spcPts val="0"/>
              </a:spcBef>
              <a:spcAft>
                <a:spcPts val="0"/>
              </a:spcAft>
              <a:buClr>
                <a:schemeClr val="lt2"/>
              </a:buClr>
              <a:buSzPts val="2500"/>
              <a:buNone/>
              <a:defRPr sz="3000"/>
            </a:lvl1pPr>
            <a:lvl2pPr lvl="1" rtl="0" algn="ctr">
              <a:spcBef>
                <a:spcPts val="0"/>
              </a:spcBef>
              <a:spcAft>
                <a:spcPts val="0"/>
              </a:spcAft>
              <a:buClr>
                <a:schemeClr val="lt2"/>
              </a:buClr>
              <a:buSzPts val="2500"/>
              <a:buNone/>
              <a:defRPr sz="2500">
                <a:solidFill>
                  <a:schemeClr val="lt2"/>
                </a:solidFill>
              </a:defRPr>
            </a:lvl2pPr>
            <a:lvl3pPr lvl="2" rtl="0" algn="ctr">
              <a:spcBef>
                <a:spcPts val="0"/>
              </a:spcBef>
              <a:spcAft>
                <a:spcPts val="0"/>
              </a:spcAft>
              <a:buClr>
                <a:schemeClr val="lt2"/>
              </a:buClr>
              <a:buSzPts val="2500"/>
              <a:buNone/>
              <a:defRPr sz="2500">
                <a:solidFill>
                  <a:schemeClr val="lt2"/>
                </a:solidFill>
              </a:defRPr>
            </a:lvl3pPr>
            <a:lvl4pPr lvl="3" rtl="0" algn="ctr">
              <a:spcBef>
                <a:spcPts val="0"/>
              </a:spcBef>
              <a:spcAft>
                <a:spcPts val="0"/>
              </a:spcAft>
              <a:buClr>
                <a:schemeClr val="lt2"/>
              </a:buClr>
              <a:buSzPts val="2500"/>
              <a:buNone/>
              <a:defRPr sz="2500">
                <a:solidFill>
                  <a:schemeClr val="lt2"/>
                </a:solidFill>
              </a:defRPr>
            </a:lvl4pPr>
            <a:lvl5pPr lvl="4" rtl="0" algn="ctr">
              <a:spcBef>
                <a:spcPts val="0"/>
              </a:spcBef>
              <a:spcAft>
                <a:spcPts val="0"/>
              </a:spcAft>
              <a:buClr>
                <a:schemeClr val="lt2"/>
              </a:buClr>
              <a:buSzPts val="2500"/>
              <a:buNone/>
              <a:defRPr sz="2500">
                <a:solidFill>
                  <a:schemeClr val="lt2"/>
                </a:solidFill>
              </a:defRPr>
            </a:lvl5pPr>
            <a:lvl6pPr lvl="5" rtl="0" algn="ctr">
              <a:spcBef>
                <a:spcPts val="0"/>
              </a:spcBef>
              <a:spcAft>
                <a:spcPts val="0"/>
              </a:spcAft>
              <a:buClr>
                <a:schemeClr val="lt2"/>
              </a:buClr>
              <a:buSzPts val="2500"/>
              <a:buNone/>
              <a:defRPr sz="2500">
                <a:solidFill>
                  <a:schemeClr val="lt2"/>
                </a:solidFill>
              </a:defRPr>
            </a:lvl6pPr>
            <a:lvl7pPr lvl="6" rtl="0" algn="ctr">
              <a:spcBef>
                <a:spcPts val="0"/>
              </a:spcBef>
              <a:spcAft>
                <a:spcPts val="0"/>
              </a:spcAft>
              <a:buClr>
                <a:schemeClr val="lt2"/>
              </a:buClr>
              <a:buSzPts val="2500"/>
              <a:buNone/>
              <a:defRPr sz="2500">
                <a:solidFill>
                  <a:schemeClr val="lt2"/>
                </a:solidFill>
              </a:defRPr>
            </a:lvl7pPr>
            <a:lvl8pPr lvl="7" rtl="0" algn="ctr">
              <a:spcBef>
                <a:spcPts val="0"/>
              </a:spcBef>
              <a:spcAft>
                <a:spcPts val="0"/>
              </a:spcAft>
              <a:buClr>
                <a:schemeClr val="lt2"/>
              </a:buClr>
              <a:buSzPts val="2500"/>
              <a:buNone/>
              <a:defRPr sz="2500">
                <a:solidFill>
                  <a:schemeClr val="lt2"/>
                </a:solidFill>
              </a:defRPr>
            </a:lvl8pPr>
            <a:lvl9pPr lvl="8" rtl="0" algn="ctr">
              <a:spcBef>
                <a:spcPts val="0"/>
              </a:spcBef>
              <a:spcAft>
                <a:spcPts val="0"/>
              </a:spcAft>
              <a:buClr>
                <a:schemeClr val="lt2"/>
              </a:buClr>
              <a:buSzPts val="2500"/>
              <a:buNone/>
              <a:defRPr sz="2500">
                <a:solidFill>
                  <a:schemeClr val="lt2"/>
                </a:solidFill>
              </a:defRPr>
            </a:lvl9pPr>
          </a:lstStyle>
          <a:p/>
        </p:txBody>
      </p:sp>
      <p:grpSp>
        <p:nvGrpSpPr>
          <p:cNvPr id="2840" name="Google Shape;2840;p39"/>
          <p:cNvGrpSpPr/>
          <p:nvPr/>
        </p:nvGrpSpPr>
        <p:grpSpPr>
          <a:xfrm rot="-4034716">
            <a:off x="-1152715" y="-145733"/>
            <a:ext cx="1882113" cy="1783110"/>
            <a:chOff x="-187100" y="291025"/>
            <a:chExt cx="1882050" cy="1783050"/>
          </a:xfrm>
        </p:grpSpPr>
        <p:grpSp>
          <p:nvGrpSpPr>
            <p:cNvPr id="2841" name="Google Shape;2841;p39"/>
            <p:cNvGrpSpPr/>
            <p:nvPr/>
          </p:nvGrpSpPr>
          <p:grpSpPr>
            <a:xfrm>
              <a:off x="-187100" y="291025"/>
              <a:ext cx="1882050" cy="1783050"/>
              <a:chOff x="-187100" y="291025"/>
              <a:chExt cx="1882050" cy="1783050"/>
            </a:xfrm>
          </p:grpSpPr>
          <p:sp>
            <p:nvSpPr>
              <p:cNvPr id="2842" name="Google Shape;2842;p39"/>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2843" name="Google Shape;2843;p39"/>
              <p:cNvSpPr/>
              <p:nvPr/>
            </p:nvSpPr>
            <p:spPr>
              <a:xfrm>
                <a:off x="1088900" y="8522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4" name="Google Shape;2844;p39"/>
              <p:cNvSpPr/>
              <p:nvPr/>
            </p:nvSpPr>
            <p:spPr>
              <a:xfrm>
                <a:off x="842575" y="165527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5" name="Google Shape;2845;p39"/>
              <p:cNvSpPr/>
              <p:nvPr/>
            </p:nvSpPr>
            <p:spPr>
              <a:xfrm>
                <a:off x="59275" y="194597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6" name="Google Shape;2846;p39"/>
              <p:cNvSpPr/>
              <p:nvPr/>
            </p:nvSpPr>
            <p:spPr>
              <a:xfrm>
                <a:off x="443575" y="51230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7" name="Google Shape;2847;p39"/>
              <p:cNvSpPr/>
              <p:nvPr/>
            </p:nvSpPr>
            <p:spPr>
              <a:xfrm>
                <a:off x="502675" y="173412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8" name="Google Shape;2848;p39"/>
              <p:cNvSpPr/>
              <p:nvPr/>
            </p:nvSpPr>
            <p:spPr>
              <a:xfrm>
                <a:off x="1566850" y="171935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49" name="Google Shape;2849;p39"/>
            <p:cNvGrpSpPr/>
            <p:nvPr/>
          </p:nvGrpSpPr>
          <p:grpSpPr>
            <a:xfrm>
              <a:off x="-187100" y="291025"/>
              <a:ext cx="1882050" cy="1783050"/>
              <a:chOff x="-187100" y="291025"/>
              <a:chExt cx="1882050" cy="1783050"/>
            </a:xfrm>
          </p:grpSpPr>
          <p:sp>
            <p:nvSpPr>
              <p:cNvPr id="2850" name="Google Shape;2850;p39"/>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p:spPr>
          </p:sp>
          <p:sp>
            <p:nvSpPr>
              <p:cNvPr id="2851" name="Google Shape;2851;p39"/>
              <p:cNvSpPr/>
              <p:nvPr/>
            </p:nvSpPr>
            <p:spPr>
              <a:xfrm>
                <a:off x="1088900" y="8522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2" name="Google Shape;2852;p39"/>
              <p:cNvSpPr/>
              <p:nvPr/>
            </p:nvSpPr>
            <p:spPr>
              <a:xfrm>
                <a:off x="842575" y="165527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3" name="Google Shape;2853;p39"/>
              <p:cNvSpPr/>
              <p:nvPr/>
            </p:nvSpPr>
            <p:spPr>
              <a:xfrm>
                <a:off x="59275" y="194597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4" name="Google Shape;2854;p39"/>
              <p:cNvSpPr/>
              <p:nvPr/>
            </p:nvSpPr>
            <p:spPr>
              <a:xfrm>
                <a:off x="443575" y="51230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5" name="Google Shape;2855;p39"/>
              <p:cNvSpPr/>
              <p:nvPr/>
            </p:nvSpPr>
            <p:spPr>
              <a:xfrm>
                <a:off x="502675" y="173412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6" name="Google Shape;2856;p39"/>
              <p:cNvSpPr/>
              <p:nvPr/>
            </p:nvSpPr>
            <p:spPr>
              <a:xfrm>
                <a:off x="1566850" y="171935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857" name="Google Shape;2857;p39"/>
          <p:cNvGrpSpPr/>
          <p:nvPr/>
        </p:nvGrpSpPr>
        <p:grpSpPr>
          <a:xfrm rot="-3826677">
            <a:off x="7627662" y="-944352"/>
            <a:ext cx="1881921" cy="1963357"/>
            <a:chOff x="7044213" y="-108050"/>
            <a:chExt cx="2031588" cy="2119500"/>
          </a:xfrm>
        </p:grpSpPr>
        <p:sp>
          <p:nvSpPr>
            <p:cNvPr id="2858" name="Google Shape;2858;p39"/>
            <p:cNvSpPr/>
            <p:nvPr/>
          </p:nvSpPr>
          <p:spPr>
            <a:xfrm rot="10800000">
              <a:off x="7044213" y="10035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9" name="Google Shape;2859;p39"/>
            <p:cNvSpPr/>
            <p:nvPr/>
          </p:nvSpPr>
          <p:spPr>
            <a:xfrm rot="10800000">
              <a:off x="7132375" y="-69550"/>
              <a:ext cx="1912825" cy="1981700"/>
            </a:xfrm>
            <a:custGeom>
              <a:rect b="b" l="l" r="r" t="t"/>
              <a:pathLst>
                <a:path extrusionOk="0" h="79268" w="76513">
                  <a:moveTo>
                    <a:pt x="0" y="79268"/>
                  </a:moveTo>
                  <a:lnTo>
                    <a:pt x="75330" y="0"/>
                  </a:lnTo>
                  <a:lnTo>
                    <a:pt x="76513" y="68974"/>
                  </a:lnTo>
                  <a:lnTo>
                    <a:pt x="17786" y="60697"/>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2860" name="Google Shape;2860;p39"/>
            <p:cNvSpPr/>
            <p:nvPr/>
          </p:nvSpPr>
          <p:spPr>
            <a:xfrm rot="10800000">
              <a:off x="7044213" y="179515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1" name="Google Shape;2861;p39"/>
            <p:cNvSpPr/>
            <p:nvPr/>
          </p:nvSpPr>
          <p:spPr>
            <a:xfrm rot="10800000">
              <a:off x="8468038" y="28265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2" name="Google Shape;2862;p39"/>
            <p:cNvSpPr/>
            <p:nvPr/>
          </p:nvSpPr>
          <p:spPr>
            <a:xfrm rot="10800000">
              <a:off x="7132375" y="-108050"/>
              <a:ext cx="1943425" cy="2020200"/>
            </a:xfrm>
            <a:custGeom>
              <a:rect b="b" l="l" r="r" t="t"/>
              <a:pathLst>
                <a:path extrusionOk="0" h="80808" w="77737">
                  <a:moveTo>
                    <a:pt x="0" y="80808"/>
                  </a:moveTo>
                  <a:lnTo>
                    <a:pt x="76554" y="0"/>
                  </a:lnTo>
                  <a:lnTo>
                    <a:pt x="77737" y="68974"/>
                  </a:lnTo>
                  <a:lnTo>
                    <a:pt x="19010" y="60697"/>
                  </a:lnTo>
                </a:path>
              </a:pathLst>
            </a:custGeom>
            <a:noFill/>
            <a:ln cap="flat" cmpd="sng" w="28575">
              <a:solidFill>
                <a:schemeClr val="dk1"/>
              </a:solidFill>
              <a:prstDash val="solid"/>
              <a:round/>
              <a:headEnd len="med" w="med" type="none"/>
              <a:tailEnd len="med" w="med" type="none"/>
            </a:ln>
          </p:spPr>
        </p:sp>
        <p:sp>
          <p:nvSpPr>
            <p:cNvPr id="2863" name="Google Shape;2863;p39"/>
            <p:cNvSpPr/>
            <p:nvPr/>
          </p:nvSpPr>
          <p:spPr>
            <a:xfrm rot="10800000">
              <a:off x="7044213" y="1003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4" name="Google Shape;2864;p39"/>
            <p:cNvSpPr/>
            <p:nvPr/>
          </p:nvSpPr>
          <p:spPr>
            <a:xfrm rot="10800000">
              <a:off x="8468038" y="2826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65" name="Google Shape;2865;p39"/>
          <p:cNvGrpSpPr/>
          <p:nvPr/>
        </p:nvGrpSpPr>
        <p:grpSpPr>
          <a:xfrm rot="-5845410">
            <a:off x="7951742" y="3650154"/>
            <a:ext cx="477816" cy="2119586"/>
            <a:chOff x="7217125" y="3042925"/>
            <a:chExt cx="477825" cy="2119625"/>
          </a:xfrm>
        </p:grpSpPr>
        <p:grpSp>
          <p:nvGrpSpPr>
            <p:cNvPr id="2866" name="Google Shape;2866;p39"/>
            <p:cNvGrpSpPr/>
            <p:nvPr/>
          </p:nvGrpSpPr>
          <p:grpSpPr>
            <a:xfrm>
              <a:off x="7217125" y="3042925"/>
              <a:ext cx="477825" cy="2119625"/>
              <a:chOff x="7217125" y="3042925"/>
              <a:chExt cx="477825" cy="2119625"/>
            </a:xfrm>
          </p:grpSpPr>
          <p:sp>
            <p:nvSpPr>
              <p:cNvPr id="2867" name="Google Shape;2867;p39"/>
              <p:cNvSpPr/>
              <p:nvPr/>
            </p:nvSpPr>
            <p:spPr>
              <a:xfrm>
                <a:off x="7307175" y="3122875"/>
                <a:ext cx="320225" cy="2039675"/>
              </a:xfrm>
              <a:custGeom>
                <a:rect b="b" l="l" r="r" t="t"/>
                <a:pathLst>
                  <a:path extrusionOk="0" h="81587" w="12809">
                    <a:moveTo>
                      <a:pt x="1182" y="0"/>
                    </a:moveTo>
                    <a:lnTo>
                      <a:pt x="0" y="22860"/>
                    </a:lnTo>
                    <a:lnTo>
                      <a:pt x="12415" y="64048"/>
                    </a:lnTo>
                    <a:lnTo>
                      <a:pt x="12809" y="81587"/>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2868" name="Google Shape;2868;p39"/>
              <p:cNvSpPr/>
              <p:nvPr/>
            </p:nvSpPr>
            <p:spPr>
              <a:xfrm>
                <a:off x="7251600" y="30429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9" name="Google Shape;2869;p39"/>
              <p:cNvSpPr/>
              <p:nvPr/>
            </p:nvSpPr>
            <p:spPr>
              <a:xfrm>
                <a:off x="7217125" y="3609500"/>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0" name="Google Shape;2870;p39"/>
              <p:cNvSpPr/>
              <p:nvPr/>
            </p:nvSpPr>
            <p:spPr>
              <a:xfrm>
                <a:off x="7517650" y="4594850"/>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71" name="Google Shape;2871;p39"/>
            <p:cNvGrpSpPr/>
            <p:nvPr/>
          </p:nvGrpSpPr>
          <p:grpSpPr>
            <a:xfrm>
              <a:off x="7217125" y="3042925"/>
              <a:ext cx="477825" cy="2119625"/>
              <a:chOff x="7217125" y="3042925"/>
              <a:chExt cx="477825" cy="2119625"/>
            </a:xfrm>
          </p:grpSpPr>
          <p:sp>
            <p:nvSpPr>
              <p:cNvPr id="2872" name="Google Shape;2872;p39"/>
              <p:cNvSpPr/>
              <p:nvPr/>
            </p:nvSpPr>
            <p:spPr>
              <a:xfrm>
                <a:off x="7307175" y="3122875"/>
                <a:ext cx="320225" cy="2039675"/>
              </a:xfrm>
              <a:custGeom>
                <a:rect b="b" l="l" r="r" t="t"/>
                <a:pathLst>
                  <a:path extrusionOk="0" h="81587" w="12809">
                    <a:moveTo>
                      <a:pt x="1182" y="0"/>
                    </a:moveTo>
                    <a:lnTo>
                      <a:pt x="0" y="22860"/>
                    </a:lnTo>
                    <a:lnTo>
                      <a:pt x="12415" y="64048"/>
                    </a:lnTo>
                    <a:lnTo>
                      <a:pt x="12809" y="81587"/>
                    </a:lnTo>
                  </a:path>
                </a:pathLst>
              </a:custGeom>
              <a:noFill/>
              <a:ln cap="flat" cmpd="sng" w="28575">
                <a:solidFill>
                  <a:schemeClr val="dk1"/>
                </a:solidFill>
                <a:prstDash val="solid"/>
                <a:round/>
                <a:headEnd len="med" w="med" type="none"/>
                <a:tailEnd len="med" w="med" type="none"/>
              </a:ln>
            </p:spPr>
          </p:sp>
          <p:sp>
            <p:nvSpPr>
              <p:cNvPr id="2873" name="Google Shape;2873;p39"/>
              <p:cNvSpPr/>
              <p:nvPr/>
            </p:nvSpPr>
            <p:spPr>
              <a:xfrm>
                <a:off x="7251600" y="30429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4" name="Google Shape;2874;p39"/>
              <p:cNvSpPr/>
              <p:nvPr/>
            </p:nvSpPr>
            <p:spPr>
              <a:xfrm>
                <a:off x="7217125" y="3609500"/>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5" name="Google Shape;2875;p39"/>
              <p:cNvSpPr/>
              <p:nvPr/>
            </p:nvSpPr>
            <p:spPr>
              <a:xfrm>
                <a:off x="7517650" y="4594850"/>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876" name="Google Shape;2876;p39"/>
          <p:cNvGrpSpPr/>
          <p:nvPr/>
        </p:nvGrpSpPr>
        <p:grpSpPr>
          <a:xfrm rot="7440570">
            <a:off x="-954382" y="4046556"/>
            <a:ext cx="2295151" cy="2845933"/>
            <a:chOff x="6065825" y="2251050"/>
            <a:chExt cx="2295275" cy="2846088"/>
          </a:xfrm>
        </p:grpSpPr>
        <p:grpSp>
          <p:nvGrpSpPr>
            <p:cNvPr id="2877" name="Google Shape;2877;p39"/>
            <p:cNvGrpSpPr/>
            <p:nvPr/>
          </p:nvGrpSpPr>
          <p:grpSpPr>
            <a:xfrm>
              <a:off x="6065825" y="2251063"/>
              <a:ext cx="2295275" cy="2846075"/>
              <a:chOff x="1673050" y="1809050"/>
              <a:chExt cx="2295275" cy="2846075"/>
            </a:xfrm>
          </p:grpSpPr>
          <p:sp>
            <p:nvSpPr>
              <p:cNvPr id="2878" name="Google Shape;2878;p39"/>
              <p:cNvSpPr/>
              <p:nvPr/>
            </p:nvSpPr>
            <p:spPr>
              <a:xfrm>
                <a:off x="1742275" y="1848400"/>
                <a:ext cx="2150725" cy="2735300"/>
              </a:xfrm>
              <a:custGeom>
                <a:rect b="b" l="l" r="r" t="t"/>
                <a:pathLst>
                  <a:path extrusionOk="0" h="109412" w="86029">
                    <a:moveTo>
                      <a:pt x="81004" y="0"/>
                    </a:moveTo>
                    <a:lnTo>
                      <a:pt x="79526" y="16554"/>
                    </a:lnTo>
                    <a:lnTo>
                      <a:pt x="86029" y="45444"/>
                    </a:lnTo>
                    <a:lnTo>
                      <a:pt x="82876" y="73860"/>
                    </a:lnTo>
                    <a:lnTo>
                      <a:pt x="73022" y="86119"/>
                    </a:lnTo>
                    <a:lnTo>
                      <a:pt x="42181" y="78138"/>
                    </a:lnTo>
                    <a:lnTo>
                      <a:pt x="29167" y="70846"/>
                    </a:lnTo>
                    <a:lnTo>
                      <a:pt x="17145" y="65033"/>
                    </a:lnTo>
                    <a:lnTo>
                      <a:pt x="0" y="73309"/>
                    </a:lnTo>
                    <a:lnTo>
                      <a:pt x="32123" y="109412"/>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2879" name="Google Shape;2879;p39"/>
              <p:cNvSpPr/>
              <p:nvPr/>
            </p:nvSpPr>
            <p:spPr>
              <a:xfrm>
                <a:off x="2174700" y="3286000"/>
                <a:ext cx="9850" cy="192125"/>
              </a:xfrm>
              <a:custGeom>
                <a:rect b="b" l="l" r="r" t="t"/>
                <a:pathLst>
                  <a:path extrusionOk="0" h="7685" w="394">
                    <a:moveTo>
                      <a:pt x="394" y="0"/>
                    </a:moveTo>
                    <a:lnTo>
                      <a:pt x="0" y="7685"/>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2880" name="Google Shape;2880;p39"/>
              <p:cNvSpPr/>
              <p:nvPr/>
            </p:nvSpPr>
            <p:spPr>
              <a:xfrm>
                <a:off x="3806325" y="29067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1" name="Google Shape;2881;p39"/>
              <p:cNvSpPr/>
              <p:nvPr/>
            </p:nvSpPr>
            <p:spPr>
              <a:xfrm>
                <a:off x="2407125" y="3557050"/>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2" name="Google Shape;2882;p39"/>
              <p:cNvSpPr/>
              <p:nvPr/>
            </p:nvSpPr>
            <p:spPr>
              <a:xfrm>
                <a:off x="1673050" y="36161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3" name="Google Shape;2883;p39"/>
              <p:cNvSpPr/>
              <p:nvPr/>
            </p:nvSpPr>
            <p:spPr>
              <a:xfrm>
                <a:off x="3487225" y="39303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4" name="Google Shape;2884;p39"/>
              <p:cNvSpPr/>
              <p:nvPr/>
            </p:nvSpPr>
            <p:spPr>
              <a:xfrm>
                <a:off x="3745300" y="36224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5" name="Google Shape;2885;p39"/>
              <p:cNvSpPr/>
              <p:nvPr/>
            </p:nvSpPr>
            <p:spPr>
              <a:xfrm>
                <a:off x="3668950" y="22130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6" name="Google Shape;2886;p39"/>
              <p:cNvSpPr/>
              <p:nvPr/>
            </p:nvSpPr>
            <p:spPr>
              <a:xfrm>
                <a:off x="3708350" y="18090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7" name="Google Shape;2887;p39"/>
              <p:cNvSpPr/>
              <p:nvPr/>
            </p:nvSpPr>
            <p:spPr>
              <a:xfrm>
                <a:off x="2737800" y="37304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8" name="Google Shape;2888;p39"/>
              <p:cNvSpPr/>
              <p:nvPr/>
            </p:nvSpPr>
            <p:spPr>
              <a:xfrm>
                <a:off x="2119325" y="31958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9" name="Google Shape;2889;p39"/>
              <p:cNvSpPr/>
              <p:nvPr/>
            </p:nvSpPr>
            <p:spPr>
              <a:xfrm>
                <a:off x="2117050" y="34201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0" name="Google Shape;2890;p39"/>
              <p:cNvSpPr/>
              <p:nvPr/>
            </p:nvSpPr>
            <p:spPr>
              <a:xfrm>
                <a:off x="2451450" y="44931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1" name="Google Shape;2891;p39"/>
              <p:cNvSpPr/>
              <p:nvPr/>
            </p:nvSpPr>
            <p:spPr>
              <a:xfrm>
                <a:off x="3181200" y="38635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92" name="Google Shape;2892;p39"/>
            <p:cNvGrpSpPr/>
            <p:nvPr/>
          </p:nvGrpSpPr>
          <p:grpSpPr>
            <a:xfrm>
              <a:off x="6065825" y="2251050"/>
              <a:ext cx="2295275" cy="2846075"/>
              <a:chOff x="1673050" y="1809050"/>
              <a:chExt cx="2295275" cy="2846075"/>
            </a:xfrm>
          </p:grpSpPr>
          <p:sp>
            <p:nvSpPr>
              <p:cNvPr id="2893" name="Google Shape;2893;p39"/>
              <p:cNvSpPr/>
              <p:nvPr/>
            </p:nvSpPr>
            <p:spPr>
              <a:xfrm>
                <a:off x="1742275" y="1848400"/>
                <a:ext cx="2150725" cy="2735300"/>
              </a:xfrm>
              <a:custGeom>
                <a:rect b="b" l="l" r="r" t="t"/>
                <a:pathLst>
                  <a:path extrusionOk="0" h="109412" w="86029">
                    <a:moveTo>
                      <a:pt x="81004" y="0"/>
                    </a:moveTo>
                    <a:lnTo>
                      <a:pt x="79526" y="16554"/>
                    </a:lnTo>
                    <a:lnTo>
                      <a:pt x="86029" y="45444"/>
                    </a:lnTo>
                    <a:lnTo>
                      <a:pt x="82876" y="73860"/>
                    </a:lnTo>
                    <a:lnTo>
                      <a:pt x="73022" y="86119"/>
                    </a:lnTo>
                    <a:lnTo>
                      <a:pt x="42181" y="78138"/>
                    </a:lnTo>
                    <a:lnTo>
                      <a:pt x="29167" y="70846"/>
                    </a:lnTo>
                    <a:lnTo>
                      <a:pt x="17145" y="65033"/>
                    </a:lnTo>
                    <a:lnTo>
                      <a:pt x="0" y="73309"/>
                    </a:lnTo>
                    <a:lnTo>
                      <a:pt x="32123" y="109412"/>
                    </a:lnTo>
                  </a:path>
                </a:pathLst>
              </a:custGeom>
              <a:noFill/>
              <a:ln cap="flat" cmpd="sng" w="28575">
                <a:solidFill>
                  <a:schemeClr val="dk1"/>
                </a:solidFill>
                <a:prstDash val="solid"/>
                <a:round/>
                <a:headEnd len="med" w="med" type="none"/>
                <a:tailEnd len="med" w="med" type="none"/>
              </a:ln>
            </p:spPr>
          </p:sp>
          <p:sp>
            <p:nvSpPr>
              <p:cNvPr id="2894" name="Google Shape;2894;p39"/>
              <p:cNvSpPr/>
              <p:nvPr/>
            </p:nvSpPr>
            <p:spPr>
              <a:xfrm>
                <a:off x="2174700" y="3286000"/>
                <a:ext cx="9850" cy="192125"/>
              </a:xfrm>
              <a:custGeom>
                <a:rect b="b" l="l" r="r" t="t"/>
                <a:pathLst>
                  <a:path extrusionOk="0" h="7685" w="394">
                    <a:moveTo>
                      <a:pt x="394" y="0"/>
                    </a:moveTo>
                    <a:lnTo>
                      <a:pt x="0" y="7685"/>
                    </a:lnTo>
                  </a:path>
                </a:pathLst>
              </a:custGeom>
              <a:noFill/>
              <a:ln cap="flat" cmpd="sng" w="28575">
                <a:solidFill>
                  <a:schemeClr val="dk1"/>
                </a:solidFill>
                <a:prstDash val="solid"/>
                <a:round/>
                <a:headEnd len="med" w="med" type="none"/>
                <a:tailEnd len="med" w="med" type="none"/>
              </a:ln>
            </p:spPr>
          </p:sp>
          <p:sp>
            <p:nvSpPr>
              <p:cNvPr id="2895" name="Google Shape;2895;p39"/>
              <p:cNvSpPr/>
              <p:nvPr/>
            </p:nvSpPr>
            <p:spPr>
              <a:xfrm>
                <a:off x="3806325" y="29067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6" name="Google Shape;2896;p39"/>
              <p:cNvSpPr/>
              <p:nvPr/>
            </p:nvSpPr>
            <p:spPr>
              <a:xfrm>
                <a:off x="2407125" y="3557050"/>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7" name="Google Shape;2897;p39"/>
              <p:cNvSpPr/>
              <p:nvPr/>
            </p:nvSpPr>
            <p:spPr>
              <a:xfrm>
                <a:off x="1673050" y="36161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8" name="Google Shape;2898;p39"/>
              <p:cNvSpPr/>
              <p:nvPr/>
            </p:nvSpPr>
            <p:spPr>
              <a:xfrm>
                <a:off x="3487225" y="39303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9" name="Google Shape;2899;p39"/>
              <p:cNvSpPr/>
              <p:nvPr/>
            </p:nvSpPr>
            <p:spPr>
              <a:xfrm>
                <a:off x="3745300" y="36224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0" name="Google Shape;2900;p39"/>
              <p:cNvSpPr/>
              <p:nvPr/>
            </p:nvSpPr>
            <p:spPr>
              <a:xfrm>
                <a:off x="3668950" y="22130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1" name="Google Shape;2901;p39"/>
              <p:cNvSpPr/>
              <p:nvPr/>
            </p:nvSpPr>
            <p:spPr>
              <a:xfrm>
                <a:off x="3708350" y="18090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2" name="Google Shape;2902;p39"/>
              <p:cNvSpPr/>
              <p:nvPr/>
            </p:nvSpPr>
            <p:spPr>
              <a:xfrm>
                <a:off x="2737800" y="37304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3" name="Google Shape;2903;p39"/>
              <p:cNvSpPr/>
              <p:nvPr/>
            </p:nvSpPr>
            <p:spPr>
              <a:xfrm>
                <a:off x="2119325" y="31958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4" name="Google Shape;2904;p39"/>
              <p:cNvSpPr/>
              <p:nvPr/>
            </p:nvSpPr>
            <p:spPr>
              <a:xfrm>
                <a:off x="2117050" y="34201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5" name="Google Shape;2905;p39"/>
              <p:cNvSpPr/>
              <p:nvPr/>
            </p:nvSpPr>
            <p:spPr>
              <a:xfrm>
                <a:off x="2451450" y="44931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6" name="Google Shape;2906;p39"/>
              <p:cNvSpPr/>
              <p:nvPr/>
            </p:nvSpPr>
            <p:spPr>
              <a:xfrm>
                <a:off x="3181200" y="38635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907" name="Google Shape;2907;p3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2">
    <p:bg>
      <p:bgPr>
        <a:blipFill>
          <a:blip r:embed="rId2">
            <a:alphaModFix/>
          </a:blip>
          <a:stretch>
            <a:fillRect/>
          </a:stretch>
        </a:blipFill>
      </p:bgPr>
    </p:bg>
    <p:spTree>
      <p:nvGrpSpPr>
        <p:cNvPr id="2908" name="Shape 2908"/>
        <p:cNvGrpSpPr/>
        <p:nvPr/>
      </p:nvGrpSpPr>
      <p:grpSpPr>
        <a:xfrm>
          <a:off x="0" y="0"/>
          <a:ext cx="0" cy="0"/>
          <a:chOff x="0" y="0"/>
          <a:chExt cx="0" cy="0"/>
        </a:xfrm>
      </p:grpSpPr>
      <p:sp>
        <p:nvSpPr>
          <p:cNvPr id="2909" name="Google Shape;2909;p40"/>
          <p:cNvSpPr txBox="1"/>
          <p:nvPr>
            <p:ph type="ctrTitle"/>
          </p:nvPr>
        </p:nvSpPr>
        <p:spPr>
          <a:xfrm>
            <a:off x="5173975" y="2647050"/>
            <a:ext cx="3075300" cy="4569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2910" name="Google Shape;2910;p40"/>
          <p:cNvSpPr txBox="1"/>
          <p:nvPr>
            <p:ph idx="1" type="subTitle"/>
          </p:nvPr>
        </p:nvSpPr>
        <p:spPr>
          <a:xfrm>
            <a:off x="5107725" y="2104775"/>
            <a:ext cx="3207900" cy="5733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000"/>
              <a:buFont typeface="Raleway Medium"/>
              <a:buNone/>
              <a:defRPr sz="1400">
                <a:solidFill>
                  <a:schemeClr val="dk1"/>
                </a:solidFill>
                <a:latin typeface="Raleway Medium"/>
                <a:ea typeface="Raleway Medium"/>
                <a:cs typeface="Raleway Medium"/>
                <a:sym typeface="Raleway Medium"/>
              </a:defRPr>
            </a:lvl1pPr>
            <a:lvl2pPr lvl="1"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2pPr>
            <a:lvl3pPr lvl="2"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3pPr>
            <a:lvl4pPr lvl="3"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4pPr>
            <a:lvl5pPr lvl="4"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5pPr>
            <a:lvl6pPr lvl="5"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6pPr>
            <a:lvl7pPr lvl="6"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7pPr>
            <a:lvl8pPr lvl="7"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8pPr>
            <a:lvl9pPr lvl="8"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9pPr>
          </a:lstStyle>
          <a:p/>
        </p:txBody>
      </p:sp>
      <p:sp>
        <p:nvSpPr>
          <p:cNvPr id="2911" name="Google Shape;2911;p40"/>
          <p:cNvSpPr txBox="1"/>
          <p:nvPr>
            <p:ph idx="2" type="ctrTitle"/>
          </p:nvPr>
        </p:nvSpPr>
        <p:spPr>
          <a:xfrm>
            <a:off x="894625" y="2647050"/>
            <a:ext cx="3075300" cy="4569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2912" name="Google Shape;2912;p40"/>
          <p:cNvSpPr txBox="1"/>
          <p:nvPr>
            <p:ph idx="3" type="ctrTitle"/>
          </p:nvPr>
        </p:nvSpPr>
        <p:spPr>
          <a:xfrm>
            <a:off x="3034350" y="4178779"/>
            <a:ext cx="3075300" cy="4569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2913" name="Google Shape;2913;p40"/>
          <p:cNvSpPr txBox="1"/>
          <p:nvPr>
            <p:ph idx="4" type="subTitle"/>
          </p:nvPr>
        </p:nvSpPr>
        <p:spPr>
          <a:xfrm>
            <a:off x="2968050" y="3633325"/>
            <a:ext cx="3207900" cy="5733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000"/>
              <a:buFont typeface="Raleway Medium"/>
              <a:buNone/>
              <a:defRPr sz="1400">
                <a:solidFill>
                  <a:schemeClr val="dk1"/>
                </a:solidFill>
                <a:latin typeface="Raleway Medium"/>
                <a:ea typeface="Raleway Medium"/>
                <a:cs typeface="Raleway Medium"/>
                <a:sym typeface="Raleway Medium"/>
              </a:defRPr>
            </a:lvl1pPr>
            <a:lvl2pPr lvl="1"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2pPr>
            <a:lvl3pPr lvl="2"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3pPr>
            <a:lvl4pPr lvl="3"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4pPr>
            <a:lvl5pPr lvl="4"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5pPr>
            <a:lvl6pPr lvl="5"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6pPr>
            <a:lvl7pPr lvl="6"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7pPr>
            <a:lvl8pPr lvl="7"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8pPr>
            <a:lvl9pPr lvl="8"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9pPr>
          </a:lstStyle>
          <a:p/>
        </p:txBody>
      </p:sp>
      <p:sp>
        <p:nvSpPr>
          <p:cNvPr id="2914" name="Google Shape;2914;p40"/>
          <p:cNvSpPr txBox="1"/>
          <p:nvPr>
            <p:ph idx="5" type="subTitle"/>
          </p:nvPr>
        </p:nvSpPr>
        <p:spPr>
          <a:xfrm>
            <a:off x="828375" y="2104775"/>
            <a:ext cx="3207900" cy="5733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000"/>
              <a:buFont typeface="Raleway Medium"/>
              <a:buNone/>
              <a:defRPr sz="1400">
                <a:solidFill>
                  <a:schemeClr val="dk1"/>
                </a:solidFill>
                <a:latin typeface="Raleway Medium"/>
                <a:ea typeface="Raleway Medium"/>
                <a:cs typeface="Raleway Medium"/>
                <a:sym typeface="Raleway Medium"/>
              </a:defRPr>
            </a:lvl1pPr>
            <a:lvl2pPr lvl="1"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2pPr>
            <a:lvl3pPr lvl="2"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3pPr>
            <a:lvl4pPr lvl="3"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4pPr>
            <a:lvl5pPr lvl="4"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5pPr>
            <a:lvl6pPr lvl="5"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6pPr>
            <a:lvl7pPr lvl="6"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7pPr>
            <a:lvl8pPr lvl="7"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8pPr>
            <a:lvl9pPr lvl="8"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9pPr>
          </a:lstStyle>
          <a:p/>
        </p:txBody>
      </p:sp>
      <p:sp>
        <p:nvSpPr>
          <p:cNvPr id="2915" name="Google Shape;2915;p40"/>
          <p:cNvSpPr txBox="1"/>
          <p:nvPr>
            <p:ph idx="6" type="ctrTitle"/>
          </p:nvPr>
        </p:nvSpPr>
        <p:spPr>
          <a:xfrm>
            <a:off x="851625" y="540650"/>
            <a:ext cx="7525500" cy="573300"/>
          </a:xfrm>
          <a:prstGeom prst="rect">
            <a:avLst/>
          </a:prstGeom>
          <a:effectLst>
            <a:outerShdw blurRad="28575" rotWithShape="0" algn="bl" dir="9480000" dist="28575">
              <a:srgbClr val="000000">
                <a:alpha val="74000"/>
              </a:srgbClr>
            </a:outerShdw>
          </a:effectLst>
        </p:spPr>
        <p:txBody>
          <a:bodyPr anchorCtr="0" anchor="t" bIns="91425" lIns="91425" spcFirstLastPara="1" rIns="91425" wrap="square" tIns="91425">
            <a:noAutofit/>
          </a:bodyPr>
          <a:lstStyle>
            <a:lvl1pPr lvl="0" rtl="0">
              <a:spcBef>
                <a:spcPts val="0"/>
              </a:spcBef>
              <a:spcAft>
                <a:spcPts val="0"/>
              </a:spcAft>
              <a:buClr>
                <a:schemeClr val="lt2"/>
              </a:buClr>
              <a:buSzPts val="2500"/>
              <a:buNone/>
              <a:defRPr sz="3000"/>
            </a:lvl1pPr>
            <a:lvl2pPr lvl="1" rtl="0" algn="ctr">
              <a:spcBef>
                <a:spcPts val="0"/>
              </a:spcBef>
              <a:spcAft>
                <a:spcPts val="0"/>
              </a:spcAft>
              <a:buClr>
                <a:schemeClr val="lt2"/>
              </a:buClr>
              <a:buSzPts val="2500"/>
              <a:buNone/>
              <a:defRPr sz="2500">
                <a:solidFill>
                  <a:schemeClr val="lt2"/>
                </a:solidFill>
              </a:defRPr>
            </a:lvl2pPr>
            <a:lvl3pPr lvl="2" rtl="0" algn="ctr">
              <a:spcBef>
                <a:spcPts val="0"/>
              </a:spcBef>
              <a:spcAft>
                <a:spcPts val="0"/>
              </a:spcAft>
              <a:buClr>
                <a:schemeClr val="lt2"/>
              </a:buClr>
              <a:buSzPts val="2500"/>
              <a:buNone/>
              <a:defRPr sz="2500">
                <a:solidFill>
                  <a:schemeClr val="lt2"/>
                </a:solidFill>
              </a:defRPr>
            </a:lvl3pPr>
            <a:lvl4pPr lvl="3" rtl="0" algn="ctr">
              <a:spcBef>
                <a:spcPts val="0"/>
              </a:spcBef>
              <a:spcAft>
                <a:spcPts val="0"/>
              </a:spcAft>
              <a:buClr>
                <a:schemeClr val="lt2"/>
              </a:buClr>
              <a:buSzPts val="2500"/>
              <a:buNone/>
              <a:defRPr sz="2500">
                <a:solidFill>
                  <a:schemeClr val="lt2"/>
                </a:solidFill>
              </a:defRPr>
            </a:lvl4pPr>
            <a:lvl5pPr lvl="4" rtl="0" algn="ctr">
              <a:spcBef>
                <a:spcPts val="0"/>
              </a:spcBef>
              <a:spcAft>
                <a:spcPts val="0"/>
              </a:spcAft>
              <a:buClr>
                <a:schemeClr val="lt2"/>
              </a:buClr>
              <a:buSzPts val="2500"/>
              <a:buNone/>
              <a:defRPr sz="2500">
                <a:solidFill>
                  <a:schemeClr val="lt2"/>
                </a:solidFill>
              </a:defRPr>
            </a:lvl5pPr>
            <a:lvl6pPr lvl="5" rtl="0" algn="ctr">
              <a:spcBef>
                <a:spcPts val="0"/>
              </a:spcBef>
              <a:spcAft>
                <a:spcPts val="0"/>
              </a:spcAft>
              <a:buClr>
                <a:schemeClr val="lt2"/>
              </a:buClr>
              <a:buSzPts val="2500"/>
              <a:buNone/>
              <a:defRPr sz="2500">
                <a:solidFill>
                  <a:schemeClr val="lt2"/>
                </a:solidFill>
              </a:defRPr>
            </a:lvl6pPr>
            <a:lvl7pPr lvl="6" rtl="0" algn="ctr">
              <a:spcBef>
                <a:spcPts val="0"/>
              </a:spcBef>
              <a:spcAft>
                <a:spcPts val="0"/>
              </a:spcAft>
              <a:buClr>
                <a:schemeClr val="lt2"/>
              </a:buClr>
              <a:buSzPts val="2500"/>
              <a:buNone/>
              <a:defRPr sz="2500">
                <a:solidFill>
                  <a:schemeClr val="lt2"/>
                </a:solidFill>
              </a:defRPr>
            </a:lvl7pPr>
            <a:lvl8pPr lvl="7" rtl="0" algn="ctr">
              <a:spcBef>
                <a:spcPts val="0"/>
              </a:spcBef>
              <a:spcAft>
                <a:spcPts val="0"/>
              </a:spcAft>
              <a:buClr>
                <a:schemeClr val="lt2"/>
              </a:buClr>
              <a:buSzPts val="2500"/>
              <a:buNone/>
              <a:defRPr sz="2500">
                <a:solidFill>
                  <a:schemeClr val="lt2"/>
                </a:solidFill>
              </a:defRPr>
            </a:lvl8pPr>
            <a:lvl9pPr lvl="8" rtl="0" algn="ctr">
              <a:spcBef>
                <a:spcPts val="0"/>
              </a:spcBef>
              <a:spcAft>
                <a:spcPts val="0"/>
              </a:spcAft>
              <a:buClr>
                <a:schemeClr val="lt2"/>
              </a:buClr>
              <a:buSzPts val="2500"/>
              <a:buNone/>
              <a:defRPr sz="2500">
                <a:solidFill>
                  <a:schemeClr val="lt2"/>
                </a:solidFill>
              </a:defRPr>
            </a:lvl9pPr>
          </a:lstStyle>
          <a:p/>
        </p:txBody>
      </p:sp>
      <p:grpSp>
        <p:nvGrpSpPr>
          <p:cNvPr id="2916" name="Google Shape;2916;p40"/>
          <p:cNvGrpSpPr/>
          <p:nvPr/>
        </p:nvGrpSpPr>
        <p:grpSpPr>
          <a:xfrm flipH="1">
            <a:off x="83902" y="1965263"/>
            <a:ext cx="162000" cy="162013"/>
            <a:chOff x="5424775" y="4064488"/>
            <a:chExt cx="162000" cy="162013"/>
          </a:xfrm>
        </p:grpSpPr>
        <p:sp>
          <p:nvSpPr>
            <p:cNvPr id="2917" name="Google Shape;2917;p40"/>
            <p:cNvSpPr/>
            <p:nvPr/>
          </p:nvSpPr>
          <p:spPr>
            <a:xfrm>
              <a:off x="5424775" y="4064500"/>
              <a:ext cx="162000" cy="162000"/>
            </a:xfrm>
            <a:prstGeom prst="ellipse">
              <a:avLst/>
            </a:prstGeom>
            <a:solidFill>
              <a:schemeClr val="dk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8" name="Google Shape;2918;p40"/>
            <p:cNvSpPr/>
            <p:nvPr/>
          </p:nvSpPr>
          <p:spPr>
            <a:xfrm>
              <a:off x="5424775" y="4064488"/>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19" name="Google Shape;2919;p40"/>
          <p:cNvGrpSpPr/>
          <p:nvPr/>
        </p:nvGrpSpPr>
        <p:grpSpPr>
          <a:xfrm flipH="1" rot="2165509">
            <a:off x="-413705" y="-173463"/>
            <a:ext cx="1152412" cy="874066"/>
            <a:chOff x="7425025" y="-24687"/>
            <a:chExt cx="1152375" cy="874038"/>
          </a:xfrm>
        </p:grpSpPr>
        <p:grpSp>
          <p:nvGrpSpPr>
            <p:cNvPr id="2920" name="Google Shape;2920;p40"/>
            <p:cNvGrpSpPr/>
            <p:nvPr/>
          </p:nvGrpSpPr>
          <p:grpSpPr>
            <a:xfrm>
              <a:off x="7425025" y="-24675"/>
              <a:ext cx="1152375" cy="874025"/>
              <a:chOff x="7425025" y="-24675"/>
              <a:chExt cx="1152375" cy="874025"/>
            </a:xfrm>
          </p:grpSpPr>
          <p:sp>
            <p:nvSpPr>
              <p:cNvPr id="2921" name="Google Shape;2921;p40"/>
              <p:cNvSpPr/>
              <p:nvPr/>
            </p:nvSpPr>
            <p:spPr>
              <a:xfrm>
                <a:off x="7524950" y="54375"/>
                <a:ext cx="977950" cy="697125"/>
              </a:xfrm>
              <a:custGeom>
                <a:rect b="b" l="l" r="r" t="t"/>
                <a:pathLst>
                  <a:path extrusionOk="0" h="27885" w="39118">
                    <a:moveTo>
                      <a:pt x="0" y="0"/>
                    </a:moveTo>
                    <a:lnTo>
                      <a:pt x="394" y="26998"/>
                    </a:lnTo>
                    <a:lnTo>
                      <a:pt x="30545" y="27885"/>
                    </a:lnTo>
                    <a:lnTo>
                      <a:pt x="39118" y="1478"/>
                    </a:lnTo>
                    <a:close/>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2922" name="Google Shape;2922;p40"/>
              <p:cNvSpPr/>
              <p:nvPr/>
            </p:nvSpPr>
            <p:spPr>
              <a:xfrm>
                <a:off x="7425025" y="633050"/>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3" name="Google Shape;2923;p40"/>
              <p:cNvSpPr/>
              <p:nvPr/>
            </p:nvSpPr>
            <p:spPr>
              <a:xfrm>
                <a:off x="8361100" y="12275"/>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4" name="Google Shape;2924;p40"/>
              <p:cNvSpPr/>
              <p:nvPr/>
            </p:nvSpPr>
            <p:spPr>
              <a:xfrm>
                <a:off x="7425025" y="-246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5" name="Google Shape;2925;p40"/>
              <p:cNvSpPr/>
              <p:nvPr/>
            </p:nvSpPr>
            <p:spPr>
              <a:xfrm>
                <a:off x="820792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26" name="Google Shape;2926;p40"/>
            <p:cNvGrpSpPr/>
            <p:nvPr/>
          </p:nvGrpSpPr>
          <p:grpSpPr>
            <a:xfrm>
              <a:off x="7425025" y="-24687"/>
              <a:ext cx="1152375" cy="874025"/>
              <a:chOff x="7425025" y="-24675"/>
              <a:chExt cx="1152375" cy="874025"/>
            </a:xfrm>
          </p:grpSpPr>
          <p:sp>
            <p:nvSpPr>
              <p:cNvPr id="2927" name="Google Shape;2927;p40"/>
              <p:cNvSpPr/>
              <p:nvPr/>
            </p:nvSpPr>
            <p:spPr>
              <a:xfrm>
                <a:off x="7524950" y="54375"/>
                <a:ext cx="977950" cy="697125"/>
              </a:xfrm>
              <a:custGeom>
                <a:rect b="b" l="l" r="r" t="t"/>
                <a:pathLst>
                  <a:path extrusionOk="0" h="27885" w="39118">
                    <a:moveTo>
                      <a:pt x="0" y="0"/>
                    </a:moveTo>
                    <a:lnTo>
                      <a:pt x="394" y="26998"/>
                    </a:lnTo>
                    <a:lnTo>
                      <a:pt x="30545" y="27885"/>
                    </a:lnTo>
                    <a:lnTo>
                      <a:pt x="39118" y="1478"/>
                    </a:lnTo>
                    <a:close/>
                  </a:path>
                </a:pathLst>
              </a:custGeom>
              <a:noFill/>
              <a:ln cap="flat" cmpd="sng" w="28575">
                <a:solidFill>
                  <a:schemeClr val="dk1"/>
                </a:solidFill>
                <a:prstDash val="solid"/>
                <a:round/>
                <a:headEnd len="med" w="med" type="none"/>
                <a:tailEnd len="med" w="med" type="none"/>
              </a:ln>
            </p:spPr>
          </p:sp>
          <p:sp>
            <p:nvSpPr>
              <p:cNvPr id="2928" name="Google Shape;2928;p40"/>
              <p:cNvSpPr/>
              <p:nvPr/>
            </p:nvSpPr>
            <p:spPr>
              <a:xfrm>
                <a:off x="7425025" y="6330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9" name="Google Shape;2929;p40"/>
              <p:cNvSpPr/>
              <p:nvPr/>
            </p:nvSpPr>
            <p:spPr>
              <a:xfrm>
                <a:off x="8361100" y="12275"/>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0" name="Google Shape;2930;p40"/>
              <p:cNvSpPr/>
              <p:nvPr/>
            </p:nvSpPr>
            <p:spPr>
              <a:xfrm>
                <a:off x="7425025" y="-246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1" name="Google Shape;2931;p40"/>
              <p:cNvSpPr/>
              <p:nvPr/>
            </p:nvSpPr>
            <p:spPr>
              <a:xfrm>
                <a:off x="820792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932" name="Google Shape;2932;p40"/>
          <p:cNvGrpSpPr/>
          <p:nvPr/>
        </p:nvGrpSpPr>
        <p:grpSpPr>
          <a:xfrm flipH="1" rot="-1789724">
            <a:off x="7833010" y="275121"/>
            <a:ext cx="1019231" cy="1556234"/>
            <a:chOff x="2083125" y="752613"/>
            <a:chExt cx="1019250" cy="1556263"/>
          </a:xfrm>
        </p:grpSpPr>
        <p:grpSp>
          <p:nvGrpSpPr>
            <p:cNvPr id="2933" name="Google Shape;2933;p40"/>
            <p:cNvGrpSpPr/>
            <p:nvPr/>
          </p:nvGrpSpPr>
          <p:grpSpPr>
            <a:xfrm>
              <a:off x="2083125" y="752625"/>
              <a:ext cx="1019250" cy="1556250"/>
              <a:chOff x="2083125" y="752625"/>
              <a:chExt cx="1019250" cy="1556250"/>
            </a:xfrm>
          </p:grpSpPr>
          <p:sp>
            <p:nvSpPr>
              <p:cNvPr id="2934" name="Google Shape;2934;p40"/>
              <p:cNvSpPr/>
              <p:nvPr/>
            </p:nvSpPr>
            <p:spPr>
              <a:xfrm>
                <a:off x="2150125" y="875850"/>
                <a:ext cx="884350" cy="1350900"/>
              </a:xfrm>
              <a:custGeom>
                <a:rect b="b" l="l" r="r" t="t"/>
                <a:pathLst>
                  <a:path extrusionOk="0" h="54036" w="35374">
                    <a:moveTo>
                      <a:pt x="0" y="0"/>
                    </a:moveTo>
                    <a:lnTo>
                      <a:pt x="1970" y="14091"/>
                    </a:lnTo>
                    <a:lnTo>
                      <a:pt x="7784" y="29659"/>
                    </a:lnTo>
                    <a:lnTo>
                      <a:pt x="20298" y="39611"/>
                    </a:lnTo>
                    <a:lnTo>
                      <a:pt x="19510" y="48222"/>
                    </a:lnTo>
                    <a:lnTo>
                      <a:pt x="35374" y="54036"/>
                    </a:lnTo>
                    <a:lnTo>
                      <a:pt x="34979" y="42606"/>
                    </a:lnTo>
                    <a:lnTo>
                      <a:pt x="20101" y="39453"/>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2935" name="Google Shape;2935;p40"/>
              <p:cNvSpPr/>
              <p:nvPr/>
            </p:nvSpPr>
            <p:spPr>
              <a:xfrm>
                <a:off x="2940375" y="21468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6" name="Google Shape;2936;p40"/>
              <p:cNvSpPr/>
              <p:nvPr/>
            </p:nvSpPr>
            <p:spPr>
              <a:xfrm>
                <a:off x="2083125" y="7526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7" name="Google Shape;2937;p40"/>
              <p:cNvSpPr/>
              <p:nvPr/>
            </p:nvSpPr>
            <p:spPr>
              <a:xfrm>
                <a:off x="2265400" y="1540900"/>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8" name="Google Shape;2938;p40"/>
              <p:cNvSpPr/>
              <p:nvPr/>
            </p:nvSpPr>
            <p:spPr>
              <a:xfrm>
                <a:off x="2590550" y="18039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9" name="Google Shape;2939;p40"/>
              <p:cNvSpPr/>
              <p:nvPr/>
            </p:nvSpPr>
            <p:spPr>
              <a:xfrm>
                <a:off x="2585625" y="20306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0" name="Google Shape;2940;p40"/>
              <p:cNvSpPr/>
              <p:nvPr/>
            </p:nvSpPr>
            <p:spPr>
              <a:xfrm>
                <a:off x="2969900" y="18926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1" name="Google Shape;2941;p40"/>
              <p:cNvSpPr/>
              <p:nvPr/>
            </p:nvSpPr>
            <p:spPr>
              <a:xfrm>
                <a:off x="2142225" y="11585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42" name="Google Shape;2942;p40"/>
            <p:cNvGrpSpPr/>
            <p:nvPr/>
          </p:nvGrpSpPr>
          <p:grpSpPr>
            <a:xfrm>
              <a:off x="2083125" y="752613"/>
              <a:ext cx="1019250" cy="1556250"/>
              <a:chOff x="2083125" y="752625"/>
              <a:chExt cx="1019250" cy="1556250"/>
            </a:xfrm>
          </p:grpSpPr>
          <p:sp>
            <p:nvSpPr>
              <p:cNvPr id="2943" name="Google Shape;2943;p40"/>
              <p:cNvSpPr/>
              <p:nvPr/>
            </p:nvSpPr>
            <p:spPr>
              <a:xfrm>
                <a:off x="2150125" y="875850"/>
                <a:ext cx="884350" cy="1350900"/>
              </a:xfrm>
              <a:custGeom>
                <a:rect b="b" l="l" r="r" t="t"/>
                <a:pathLst>
                  <a:path extrusionOk="0" h="54036" w="35374">
                    <a:moveTo>
                      <a:pt x="0" y="0"/>
                    </a:moveTo>
                    <a:lnTo>
                      <a:pt x="1970" y="14091"/>
                    </a:lnTo>
                    <a:lnTo>
                      <a:pt x="7784" y="29659"/>
                    </a:lnTo>
                    <a:lnTo>
                      <a:pt x="20298" y="39611"/>
                    </a:lnTo>
                    <a:lnTo>
                      <a:pt x="19510" y="48222"/>
                    </a:lnTo>
                    <a:lnTo>
                      <a:pt x="35374" y="54036"/>
                    </a:lnTo>
                    <a:lnTo>
                      <a:pt x="34979" y="42606"/>
                    </a:lnTo>
                    <a:lnTo>
                      <a:pt x="20101" y="39453"/>
                    </a:lnTo>
                  </a:path>
                </a:pathLst>
              </a:custGeom>
              <a:noFill/>
              <a:ln cap="flat" cmpd="sng" w="28575">
                <a:solidFill>
                  <a:schemeClr val="dk1"/>
                </a:solidFill>
                <a:prstDash val="solid"/>
                <a:round/>
                <a:headEnd len="med" w="med" type="none"/>
                <a:tailEnd len="med" w="med" type="none"/>
              </a:ln>
            </p:spPr>
          </p:sp>
          <p:sp>
            <p:nvSpPr>
              <p:cNvPr id="2944" name="Google Shape;2944;p40"/>
              <p:cNvSpPr/>
              <p:nvPr/>
            </p:nvSpPr>
            <p:spPr>
              <a:xfrm>
                <a:off x="2940375" y="21468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5" name="Google Shape;2945;p40"/>
              <p:cNvSpPr/>
              <p:nvPr/>
            </p:nvSpPr>
            <p:spPr>
              <a:xfrm>
                <a:off x="2083125" y="7526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6" name="Google Shape;2946;p40"/>
              <p:cNvSpPr/>
              <p:nvPr/>
            </p:nvSpPr>
            <p:spPr>
              <a:xfrm>
                <a:off x="2265400" y="1540900"/>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7" name="Google Shape;2947;p40"/>
              <p:cNvSpPr/>
              <p:nvPr/>
            </p:nvSpPr>
            <p:spPr>
              <a:xfrm>
                <a:off x="2590550" y="18039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8" name="Google Shape;2948;p40"/>
              <p:cNvSpPr/>
              <p:nvPr/>
            </p:nvSpPr>
            <p:spPr>
              <a:xfrm>
                <a:off x="2585625" y="20306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9" name="Google Shape;2949;p40"/>
              <p:cNvSpPr/>
              <p:nvPr/>
            </p:nvSpPr>
            <p:spPr>
              <a:xfrm>
                <a:off x="2969900" y="18926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0" name="Google Shape;2950;p40"/>
              <p:cNvSpPr/>
              <p:nvPr/>
            </p:nvSpPr>
            <p:spPr>
              <a:xfrm>
                <a:off x="2142225" y="11585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951" name="Google Shape;2951;p40"/>
          <p:cNvGrpSpPr/>
          <p:nvPr/>
        </p:nvGrpSpPr>
        <p:grpSpPr>
          <a:xfrm flipH="1" rot="4076658">
            <a:off x="65889" y="3889193"/>
            <a:ext cx="1525618" cy="1085215"/>
            <a:chOff x="3536500" y="69738"/>
            <a:chExt cx="1525650" cy="1085238"/>
          </a:xfrm>
        </p:grpSpPr>
        <p:grpSp>
          <p:nvGrpSpPr>
            <p:cNvPr id="2952" name="Google Shape;2952;p40"/>
            <p:cNvGrpSpPr/>
            <p:nvPr/>
          </p:nvGrpSpPr>
          <p:grpSpPr>
            <a:xfrm>
              <a:off x="3536500" y="69750"/>
              <a:ext cx="1525650" cy="1085225"/>
              <a:chOff x="3536500" y="69750"/>
              <a:chExt cx="1525650" cy="1085225"/>
            </a:xfrm>
          </p:grpSpPr>
          <p:sp>
            <p:nvSpPr>
              <p:cNvPr id="2953" name="Google Shape;2953;p40"/>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2954" name="Google Shape;2954;p40"/>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2955" name="Google Shape;2955;p40"/>
              <p:cNvSpPr/>
              <p:nvPr/>
            </p:nvSpPr>
            <p:spPr>
              <a:xfrm>
                <a:off x="4837150" y="929975"/>
                <a:ext cx="225000" cy="225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6" name="Google Shape;2956;p40"/>
              <p:cNvSpPr/>
              <p:nvPr/>
            </p:nvSpPr>
            <p:spPr>
              <a:xfrm>
                <a:off x="4403600" y="9299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7" name="Google Shape;2957;p40"/>
              <p:cNvSpPr/>
              <p:nvPr/>
            </p:nvSpPr>
            <p:spPr>
              <a:xfrm>
                <a:off x="3896150" y="4225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8" name="Google Shape;2958;p40"/>
              <p:cNvSpPr/>
              <p:nvPr/>
            </p:nvSpPr>
            <p:spPr>
              <a:xfrm>
                <a:off x="414247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9" name="Google Shape;2959;p40"/>
              <p:cNvSpPr/>
              <p:nvPr/>
            </p:nvSpPr>
            <p:spPr>
              <a:xfrm>
                <a:off x="3536500" y="2175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0" name="Google Shape;2960;p40"/>
              <p:cNvSpPr/>
              <p:nvPr/>
            </p:nvSpPr>
            <p:spPr>
              <a:xfrm>
                <a:off x="3982375" y="697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61" name="Google Shape;2961;p40"/>
            <p:cNvGrpSpPr/>
            <p:nvPr/>
          </p:nvGrpSpPr>
          <p:grpSpPr>
            <a:xfrm>
              <a:off x="3536500" y="69738"/>
              <a:ext cx="1525650" cy="1085225"/>
              <a:chOff x="3536500" y="69750"/>
              <a:chExt cx="1525650" cy="1085225"/>
            </a:xfrm>
          </p:grpSpPr>
          <p:sp>
            <p:nvSpPr>
              <p:cNvPr id="2962" name="Google Shape;2962;p40"/>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p:spPr>
          </p:sp>
          <p:sp>
            <p:nvSpPr>
              <p:cNvPr id="2963" name="Google Shape;2963;p40"/>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p:spPr>
          </p:sp>
          <p:sp>
            <p:nvSpPr>
              <p:cNvPr id="2964" name="Google Shape;2964;p40"/>
              <p:cNvSpPr/>
              <p:nvPr/>
            </p:nvSpPr>
            <p:spPr>
              <a:xfrm>
                <a:off x="4837150" y="929975"/>
                <a:ext cx="225000" cy="225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5" name="Google Shape;2965;p40"/>
              <p:cNvSpPr/>
              <p:nvPr/>
            </p:nvSpPr>
            <p:spPr>
              <a:xfrm>
                <a:off x="4403600" y="9299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6" name="Google Shape;2966;p40"/>
              <p:cNvSpPr/>
              <p:nvPr/>
            </p:nvSpPr>
            <p:spPr>
              <a:xfrm>
                <a:off x="3896150" y="4225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7" name="Google Shape;2967;p40"/>
              <p:cNvSpPr/>
              <p:nvPr/>
            </p:nvSpPr>
            <p:spPr>
              <a:xfrm>
                <a:off x="414247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8" name="Google Shape;2968;p40"/>
              <p:cNvSpPr/>
              <p:nvPr/>
            </p:nvSpPr>
            <p:spPr>
              <a:xfrm>
                <a:off x="3536500" y="2175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9" name="Google Shape;2969;p40"/>
              <p:cNvSpPr/>
              <p:nvPr/>
            </p:nvSpPr>
            <p:spPr>
              <a:xfrm>
                <a:off x="3982375" y="697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970" name="Google Shape;2970;p40"/>
          <p:cNvGrpSpPr/>
          <p:nvPr/>
        </p:nvGrpSpPr>
        <p:grpSpPr>
          <a:xfrm flipH="1" rot="852224">
            <a:off x="7600921" y="3491021"/>
            <a:ext cx="1483424" cy="1405392"/>
            <a:chOff x="-187100" y="291025"/>
            <a:chExt cx="1882050" cy="1783050"/>
          </a:xfrm>
        </p:grpSpPr>
        <p:grpSp>
          <p:nvGrpSpPr>
            <p:cNvPr id="2971" name="Google Shape;2971;p40"/>
            <p:cNvGrpSpPr/>
            <p:nvPr/>
          </p:nvGrpSpPr>
          <p:grpSpPr>
            <a:xfrm>
              <a:off x="-187100" y="291025"/>
              <a:ext cx="1882050" cy="1783050"/>
              <a:chOff x="-187100" y="291025"/>
              <a:chExt cx="1882050" cy="1783050"/>
            </a:xfrm>
          </p:grpSpPr>
          <p:sp>
            <p:nvSpPr>
              <p:cNvPr id="2972" name="Google Shape;2972;p40"/>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2973" name="Google Shape;2973;p40"/>
              <p:cNvSpPr/>
              <p:nvPr/>
            </p:nvSpPr>
            <p:spPr>
              <a:xfrm>
                <a:off x="1088900" y="8522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4" name="Google Shape;2974;p40"/>
              <p:cNvSpPr/>
              <p:nvPr/>
            </p:nvSpPr>
            <p:spPr>
              <a:xfrm>
                <a:off x="842575" y="165527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5" name="Google Shape;2975;p40"/>
              <p:cNvSpPr/>
              <p:nvPr/>
            </p:nvSpPr>
            <p:spPr>
              <a:xfrm>
                <a:off x="59275" y="194597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6" name="Google Shape;2976;p40"/>
              <p:cNvSpPr/>
              <p:nvPr/>
            </p:nvSpPr>
            <p:spPr>
              <a:xfrm>
                <a:off x="443575" y="51230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7" name="Google Shape;2977;p40"/>
              <p:cNvSpPr/>
              <p:nvPr/>
            </p:nvSpPr>
            <p:spPr>
              <a:xfrm>
                <a:off x="502675" y="173412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8" name="Google Shape;2978;p40"/>
              <p:cNvSpPr/>
              <p:nvPr/>
            </p:nvSpPr>
            <p:spPr>
              <a:xfrm>
                <a:off x="1566850" y="171935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79" name="Google Shape;2979;p40"/>
            <p:cNvGrpSpPr/>
            <p:nvPr/>
          </p:nvGrpSpPr>
          <p:grpSpPr>
            <a:xfrm>
              <a:off x="-187100" y="291025"/>
              <a:ext cx="1882050" cy="1783050"/>
              <a:chOff x="-187100" y="291025"/>
              <a:chExt cx="1882050" cy="1783050"/>
            </a:xfrm>
          </p:grpSpPr>
          <p:sp>
            <p:nvSpPr>
              <p:cNvPr id="2980" name="Google Shape;2980;p40"/>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p:spPr>
          </p:sp>
          <p:sp>
            <p:nvSpPr>
              <p:cNvPr id="2981" name="Google Shape;2981;p40"/>
              <p:cNvSpPr/>
              <p:nvPr/>
            </p:nvSpPr>
            <p:spPr>
              <a:xfrm>
                <a:off x="1088900" y="8522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2" name="Google Shape;2982;p40"/>
              <p:cNvSpPr/>
              <p:nvPr/>
            </p:nvSpPr>
            <p:spPr>
              <a:xfrm>
                <a:off x="842575" y="165527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3" name="Google Shape;2983;p40"/>
              <p:cNvSpPr/>
              <p:nvPr/>
            </p:nvSpPr>
            <p:spPr>
              <a:xfrm>
                <a:off x="59275" y="194597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4" name="Google Shape;2984;p40"/>
              <p:cNvSpPr/>
              <p:nvPr/>
            </p:nvSpPr>
            <p:spPr>
              <a:xfrm>
                <a:off x="443575" y="51230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5" name="Google Shape;2985;p40"/>
              <p:cNvSpPr/>
              <p:nvPr/>
            </p:nvSpPr>
            <p:spPr>
              <a:xfrm>
                <a:off x="502675" y="173412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6" name="Google Shape;2986;p40"/>
              <p:cNvSpPr/>
              <p:nvPr/>
            </p:nvSpPr>
            <p:spPr>
              <a:xfrm>
                <a:off x="1566850" y="171935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987" name="Google Shape;2987;p40"/>
          <p:cNvGrpSpPr/>
          <p:nvPr/>
        </p:nvGrpSpPr>
        <p:grpSpPr>
          <a:xfrm flipH="1">
            <a:off x="4419427" y="4724238"/>
            <a:ext cx="162000" cy="162013"/>
            <a:chOff x="5424775" y="4064488"/>
            <a:chExt cx="162000" cy="162013"/>
          </a:xfrm>
        </p:grpSpPr>
        <p:sp>
          <p:nvSpPr>
            <p:cNvPr id="2988" name="Google Shape;2988;p40"/>
            <p:cNvSpPr/>
            <p:nvPr/>
          </p:nvSpPr>
          <p:spPr>
            <a:xfrm>
              <a:off x="5424775" y="4064500"/>
              <a:ext cx="162000" cy="162000"/>
            </a:xfrm>
            <a:prstGeom prst="ellipse">
              <a:avLst/>
            </a:prstGeom>
            <a:solidFill>
              <a:schemeClr val="dk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9" name="Google Shape;2989;p40"/>
            <p:cNvSpPr/>
            <p:nvPr/>
          </p:nvSpPr>
          <p:spPr>
            <a:xfrm>
              <a:off x="5424775" y="4064488"/>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90" name="Google Shape;2990;p40"/>
          <p:cNvGrpSpPr/>
          <p:nvPr/>
        </p:nvGrpSpPr>
        <p:grpSpPr>
          <a:xfrm flipH="1">
            <a:off x="8380502" y="3034388"/>
            <a:ext cx="162000" cy="162013"/>
            <a:chOff x="5424775" y="4064488"/>
            <a:chExt cx="162000" cy="162013"/>
          </a:xfrm>
        </p:grpSpPr>
        <p:sp>
          <p:nvSpPr>
            <p:cNvPr id="2991" name="Google Shape;2991;p40"/>
            <p:cNvSpPr/>
            <p:nvPr/>
          </p:nvSpPr>
          <p:spPr>
            <a:xfrm>
              <a:off x="5424775" y="4064500"/>
              <a:ext cx="162000" cy="162000"/>
            </a:xfrm>
            <a:prstGeom prst="ellipse">
              <a:avLst/>
            </a:prstGeom>
            <a:solidFill>
              <a:schemeClr val="dk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2" name="Google Shape;2992;p40"/>
            <p:cNvSpPr/>
            <p:nvPr/>
          </p:nvSpPr>
          <p:spPr>
            <a:xfrm>
              <a:off x="5424775" y="4064488"/>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93" name="Google Shape;2993;p4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blipFill>
          <a:blip r:embed="rId2">
            <a:alphaModFix/>
          </a:blip>
          <a:stretch>
            <a:fillRect/>
          </a:stretch>
        </a:blipFill>
      </p:bgPr>
    </p:bg>
    <p:spTree>
      <p:nvGrpSpPr>
        <p:cNvPr id="295" name="Shape 295"/>
        <p:cNvGrpSpPr/>
        <p:nvPr/>
      </p:nvGrpSpPr>
      <p:grpSpPr>
        <a:xfrm>
          <a:off x="0" y="0"/>
          <a:ext cx="0" cy="0"/>
          <a:chOff x="0" y="0"/>
          <a:chExt cx="0" cy="0"/>
        </a:xfrm>
      </p:grpSpPr>
      <p:sp>
        <p:nvSpPr>
          <p:cNvPr id="296" name="Google Shape;296;p5"/>
          <p:cNvSpPr txBox="1"/>
          <p:nvPr>
            <p:ph type="ctrTitle"/>
          </p:nvPr>
        </p:nvSpPr>
        <p:spPr>
          <a:xfrm>
            <a:off x="5501204" y="2900309"/>
            <a:ext cx="1782900" cy="4302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1800"/>
              <a:buFont typeface="Fira Sans Condensed Medium"/>
              <a:buNone/>
              <a:defRPr sz="1800"/>
            </a:lvl1pPr>
            <a:lvl2pPr lvl="1"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2pPr>
            <a:lvl3pPr lvl="2"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3pPr>
            <a:lvl4pPr lvl="3"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4pPr>
            <a:lvl5pPr lvl="4"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5pPr>
            <a:lvl6pPr lvl="5"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6pPr>
            <a:lvl7pPr lvl="6"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7pPr>
            <a:lvl8pPr lvl="7"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8pPr>
            <a:lvl9pPr lvl="8"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9pPr>
          </a:lstStyle>
          <a:p/>
        </p:txBody>
      </p:sp>
      <p:sp>
        <p:nvSpPr>
          <p:cNvPr id="297" name="Google Shape;297;p5"/>
          <p:cNvSpPr txBox="1"/>
          <p:nvPr>
            <p:ph idx="1" type="subTitle"/>
          </p:nvPr>
        </p:nvSpPr>
        <p:spPr>
          <a:xfrm>
            <a:off x="5029855" y="3134285"/>
            <a:ext cx="2725500" cy="11124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000"/>
              <a:buFont typeface="Raleway Medium"/>
              <a:buNone/>
              <a:defRPr sz="1400">
                <a:solidFill>
                  <a:schemeClr val="dk1"/>
                </a:solidFill>
                <a:latin typeface="Raleway Medium"/>
                <a:ea typeface="Raleway Medium"/>
                <a:cs typeface="Raleway Medium"/>
                <a:sym typeface="Raleway Medium"/>
              </a:defRPr>
            </a:lvl1pPr>
            <a:lvl2pPr lvl="1"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2pPr>
            <a:lvl3pPr lvl="2"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3pPr>
            <a:lvl4pPr lvl="3"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4pPr>
            <a:lvl5pPr lvl="4"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5pPr>
            <a:lvl6pPr lvl="5"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6pPr>
            <a:lvl7pPr lvl="6"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7pPr>
            <a:lvl8pPr lvl="7"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8pPr>
            <a:lvl9pPr lvl="8"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9pPr>
          </a:lstStyle>
          <a:p/>
        </p:txBody>
      </p:sp>
      <p:sp>
        <p:nvSpPr>
          <p:cNvPr id="298" name="Google Shape;298;p5"/>
          <p:cNvSpPr txBox="1"/>
          <p:nvPr>
            <p:ph idx="2" type="subTitle"/>
          </p:nvPr>
        </p:nvSpPr>
        <p:spPr>
          <a:xfrm>
            <a:off x="1388645" y="3134285"/>
            <a:ext cx="2725500" cy="11124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000"/>
              <a:buFont typeface="Raleway Medium"/>
              <a:buNone/>
              <a:defRPr sz="1400">
                <a:solidFill>
                  <a:schemeClr val="dk1"/>
                </a:solidFill>
                <a:latin typeface="Raleway Medium"/>
                <a:ea typeface="Raleway Medium"/>
                <a:cs typeface="Raleway Medium"/>
                <a:sym typeface="Raleway Medium"/>
              </a:defRPr>
            </a:lvl1pPr>
            <a:lvl2pPr lvl="1"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2pPr>
            <a:lvl3pPr lvl="2"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3pPr>
            <a:lvl4pPr lvl="3"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4pPr>
            <a:lvl5pPr lvl="4"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5pPr>
            <a:lvl6pPr lvl="5"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6pPr>
            <a:lvl7pPr lvl="6"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7pPr>
            <a:lvl8pPr lvl="7"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8pPr>
            <a:lvl9pPr lvl="8"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9pPr>
          </a:lstStyle>
          <a:p/>
        </p:txBody>
      </p:sp>
      <p:sp>
        <p:nvSpPr>
          <p:cNvPr id="299" name="Google Shape;299;p5"/>
          <p:cNvSpPr txBox="1"/>
          <p:nvPr>
            <p:ph idx="3" type="ctrTitle"/>
          </p:nvPr>
        </p:nvSpPr>
        <p:spPr>
          <a:xfrm>
            <a:off x="1859995" y="2900300"/>
            <a:ext cx="1782900" cy="4302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1800"/>
              <a:buFont typeface="Fira Sans Condensed Medium"/>
              <a:buNone/>
              <a:defRPr sz="1800"/>
            </a:lvl1pPr>
            <a:lvl2pPr lvl="1"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2pPr>
            <a:lvl3pPr lvl="2"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3pPr>
            <a:lvl4pPr lvl="3"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4pPr>
            <a:lvl5pPr lvl="4"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5pPr>
            <a:lvl6pPr lvl="5"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6pPr>
            <a:lvl7pPr lvl="6"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7pPr>
            <a:lvl8pPr lvl="7"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8pPr>
            <a:lvl9pPr lvl="8" rtl="0" algn="ctr">
              <a:spcBef>
                <a:spcPts val="0"/>
              </a:spcBef>
              <a:spcAft>
                <a:spcPts val="0"/>
              </a:spcAft>
              <a:buSzPts val="1800"/>
              <a:buFont typeface="Fira Sans Condensed Medium"/>
              <a:buNone/>
              <a:defRPr sz="1800">
                <a:latin typeface="Fira Sans Condensed Medium"/>
                <a:ea typeface="Fira Sans Condensed Medium"/>
                <a:cs typeface="Fira Sans Condensed Medium"/>
                <a:sym typeface="Fira Sans Condensed Medium"/>
              </a:defRPr>
            </a:lvl9pPr>
          </a:lstStyle>
          <a:p/>
        </p:txBody>
      </p:sp>
      <p:sp>
        <p:nvSpPr>
          <p:cNvPr id="300" name="Google Shape;300;p5"/>
          <p:cNvSpPr txBox="1"/>
          <p:nvPr>
            <p:ph idx="4" type="ctrTitle"/>
          </p:nvPr>
        </p:nvSpPr>
        <p:spPr>
          <a:xfrm>
            <a:off x="851625" y="540650"/>
            <a:ext cx="7525500" cy="573300"/>
          </a:xfrm>
          <a:prstGeom prst="rect">
            <a:avLst/>
          </a:prstGeom>
          <a:effectLst>
            <a:outerShdw blurRad="28575" rotWithShape="0" algn="bl" dir="9480000" dist="28575">
              <a:srgbClr val="000000">
                <a:alpha val="74000"/>
              </a:srgbClr>
            </a:outerShdw>
          </a:effectLst>
        </p:spPr>
        <p:txBody>
          <a:bodyPr anchorCtr="0" anchor="t" bIns="91425" lIns="91425" spcFirstLastPara="1" rIns="91425" wrap="square" tIns="91425">
            <a:noAutofit/>
          </a:bodyPr>
          <a:lstStyle>
            <a:lvl1pPr lvl="0" rtl="0">
              <a:spcBef>
                <a:spcPts val="0"/>
              </a:spcBef>
              <a:spcAft>
                <a:spcPts val="0"/>
              </a:spcAft>
              <a:buClr>
                <a:schemeClr val="lt2"/>
              </a:buClr>
              <a:buSzPts val="2500"/>
              <a:buNone/>
              <a:defRPr sz="3000"/>
            </a:lvl1pPr>
            <a:lvl2pPr lvl="1" rtl="0" algn="ctr">
              <a:spcBef>
                <a:spcPts val="0"/>
              </a:spcBef>
              <a:spcAft>
                <a:spcPts val="0"/>
              </a:spcAft>
              <a:buClr>
                <a:schemeClr val="lt2"/>
              </a:buClr>
              <a:buSzPts val="2500"/>
              <a:buNone/>
              <a:defRPr sz="2500">
                <a:solidFill>
                  <a:schemeClr val="lt2"/>
                </a:solidFill>
              </a:defRPr>
            </a:lvl2pPr>
            <a:lvl3pPr lvl="2" rtl="0" algn="ctr">
              <a:spcBef>
                <a:spcPts val="0"/>
              </a:spcBef>
              <a:spcAft>
                <a:spcPts val="0"/>
              </a:spcAft>
              <a:buClr>
                <a:schemeClr val="lt2"/>
              </a:buClr>
              <a:buSzPts val="2500"/>
              <a:buNone/>
              <a:defRPr sz="2500">
                <a:solidFill>
                  <a:schemeClr val="lt2"/>
                </a:solidFill>
              </a:defRPr>
            </a:lvl3pPr>
            <a:lvl4pPr lvl="3" rtl="0" algn="ctr">
              <a:spcBef>
                <a:spcPts val="0"/>
              </a:spcBef>
              <a:spcAft>
                <a:spcPts val="0"/>
              </a:spcAft>
              <a:buClr>
                <a:schemeClr val="lt2"/>
              </a:buClr>
              <a:buSzPts val="2500"/>
              <a:buNone/>
              <a:defRPr sz="2500">
                <a:solidFill>
                  <a:schemeClr val="lt2"/>
                </a:solidFill>
              </a:defRPr>
            </a:lvl4pPr>
            <a:lvl5pPr lvl="4" rtl="0" algn="ctr">
              <a:spcBef>
                <a:spcPts val="0"/>
              </a:spcBef>
              <a:spcAft>
                <a:spcPts val="0"/>
              </a:spcAft>
              <a:buClr>
                <a:schemeClr val="lt2"/>
              </a:buClr>
              <a:buSzPts val="2500"/>
              <a:buNone/>
              <a:defRPr sz="2500">
                <a:solidFill>
                  <a:schemeClr val="lt2"/>
                </a:solidFill>
              </a:defRPr>
            </a:lvl5pPr>
            <a:lvl6pPr lvl="5" rtl="0" algn="ctr">
              <a:spcBef>
                <a:spcPts val="0"/>
              </a:spcBef>
              <a:spcAft>
                <a:spcPts val="0"/>
              </a:spcAft>
              <a:buClr>
                <a:schemeClr val="lt2"/>
              </a:buClr>
              <a:buSzPts val="2500"/>
              <a:buNone/>
              <a:defRPr sz="2500">
                <a:solidFill>
                  <a:schemeClr val="lt2"/>
                </a:solidFill>
              </a:defRPr>
            </a:lvl6pPr>
            <a:lvl7pPr lvl="6" rtl="0" algn="ctr">
              <a:spcBef>
                <a:spcPts val="0"/>
              </a:spcBef>
              <a:spcAft>
                <a:spcPts val="0"/>
              </a:spcAft>
              <a:buClr>
                <a:schemeClr val="lt2"/>
              </a:buClr>
              <a:buSzPts val="2500"/>
              <a:buNone/>
              <a:defRPr sz="2500">
                <a:solidFill>
                  <a:schemeClr val="lt2"/>
                </a:solidFill>
              </a:defRPr>
            </a:lvl7pPr>
            <a:lvl8pPr lvl="7" rtl="0" algn="ctr">
              <a:spcBef>
                <a:spcPts val="0"/>
              </a:spcBef>
              <a:spcAft>
                <a:spcPts val="0"/>
              </a:spcAft>
              <a:buClr>
                <a:schemeClr val="lt2"/>
              </a:buClr>
              <a:buSzPts val="2500"/>
              <a:buNone/>
              <a:defRPr sz="2500">
                <a:solidFill>
                  <a:schemeClr val="lt2"/>
                </a:solidFill>
              </a:defRPr>
            </a:lvl8pPr>
            <a:lvl9pPr lvl="8" rtl="0" algn="ctr">
              <a:spcBef>
                <a:spcPts val="0"/>
              </a:spcBef>
              <a:spcAft>
                <a:spcPts val="0"/>
              </a:spcAft>
              <a:buClr>
                <a:schemeClr val="lt2"/>
              </a:buClr>
              <a:buSzPts val="2500"/>
              <a:buNone/>
              <a:defRPr sz="2500">
                <a:solidFill>
                  <a:schemeClr val="lt2"/>
                </a:solidFill>
              </a:defRPr>
            </a:lvl9pPr>
          </a:lstStyle>
          <a:p/>
        </p:txBody>
      </p:sp>
      <p:grpSp>
        <p:nvGrpSpPr>
          <p:cNvPr id="301" name="Google Shape;301;p5"/>
          <p:cNvGrpSpPr/>
          <p:nvPr/>
        </p:nvGrpSpPr>
        <p:grpSpPr>
          <a:xfrm>
            <a:off x="8656225" y="1965263"/>
            <a:ext cx="162000" cy="162013"/>
            <a:chOff x="5424775" y="4064488"/>
            <a:chExt cx="162000" cy="162013"/>
          </a:xfrm>
        </p:grpSpPr>
        <p:sp>
          <p:nvSpPr>
            <p:cNvPr id="302" name="Google Shape;302;p5"/>
            <p:cNvSpPr/>
            <p:nvPr/>
          </p:nvSpPr>
          <p:spPr>
            <a:xfrm>
              <a:off x="5424775" y="4064500"/>
              <a:ext cx="162000" cy="162000"/>
            </a:xfrm>
            <a:prstGeom prst="ellipse">
              <a:avLst/>
            </a:prstGeom>
            <a:solidFill>
              <a:schemeClr val="dk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5"/>
            <p:cNvSpPr/>
            <p:nvPr/>
          </p:nvSpPr>
          <p:spPr>
            <a:xfrm>
              <a:off x="5424775" y="4064488"/>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4" name="Google Shape;304;p5"/>
          <p:cNvGrpSpPr/>
          <p:nvPr/>
        </p:nvGrpSpPr>
        <p:grpSpPr>
          <a:xfrm rot="-2165509">
            <a:off x="7630020" y="55137"/>
            <a:ext cx="1152412" cy="874066"/>
            <a:chOff x="7425025" y="-24687"/>
            <a:chExt cx="1152375" cy="874038"/>
          </a:xfrm>
        </p:grpSpPr>
        <p:grpSp>
          <p:nvGrpSpPr>
            <p:cNvPr id="305" name="Google Shape;305;p5"/>
            <p:cNvGrpSpPr/>
            <p:nvPr/>
          </p:nvGrpSpPr>
          <p:grpSpPr>
            <a:xfrm>
              <a:off x="7425025" y="-24675"/>
              <a:ext cx="1152375" cy="874025"/>
              <a:chOff x="7425025" y="-24675"/>
              <a:chExt cx="1152375" cy="874025"/>
            </a:xfrm>
          </p:grpSpPr>
          <p:sp>
            <p:nvSpPr>
              <p:cNvPr id="306" name="Google Shape;306;p5"/>
              <p:cNvSpPr/>
              <p:nvPr/>
            </p:nvSpPr>
            <p:spPr>
              <a:xfrm>
                <a:off x="7524950" y="54375"/>
                <a:ext cx="977950" cy="697125"/>
              </a:xfrm>
              <a:custGeom>
                <a:rect b="b" l="l" r="r" t="t"/>
                <a:pathLst>
                  <a:path extrusionOk="0" h="27885" w="39118">
                    <a:moveTo>
                      <a:pt x="0" y="0"/>
                    </a:moveTo>
                    <a:lnTo>
                      <a:pt x="394" y="26998"/>
                    </a:lnTo>
                    <a:lnTo>
                      <a:pt x="30545" y="27885"/>
                    </a:lnTo>
                    <a:lnTo>
                      <a:pt x="39118" y="1478"/>
                    </a:lnTo>
                    <a:close/>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307" name="Google Shape;307;p5"/>
              <p:cNvSpPr/>
              <p:nvPr/>
            </p:nvSpPr>
            <p:spPr>
              <a:xfrm>
                <a:off x="7425025" y="633050"/>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5"/>
              <p:cNvSpPr/>
              <p:nvPr/>
            </p:nvSpPr>
            <p:spPr>
              <a:xfrm>
                <a:off x="8361100" y="12275"/>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5"/>
              <p:cNvSpPr/>
              <p:nvPr/>
            </p:nvSpPr>
            <p:spPr>
              <a:xfrm>
                <a:off x="7425025" y="-246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5"/>
              <p:cNvSpPr/>
              <p:nvPr/>
            </p:nvSpPr>
            <p:spPr>
              <a:xfrm>
                <a:off x="820792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1" name="Google Shape;311;p5"/>
            <p:cNvGrpSpPr/>
            <p:nvPr/>
          </p:nvGrpSpPr>
          <p:grpSpPr>
            <a:xfrm>
              <a:off x="7425025" y="-24687"/>
              <a:ext cx="1152375" cy="874025"/>
              <a:chOff x="7425025" y="-24675"/>
              <a:chExt cx="1152375" cy="874025"/>
            </a:xfrm>
          </p:grpSpPr>
          <p:sp>
            <p:nvSpPr>
              <p:cNvPr id="312" name="Google Shape;312;p5"/>
              <p:cNvSpPr/>
              <p:nvPr/>
            </p:nvSpPr>
            <p:spPr>
              <a:xfrm>
                <a:off x="7524950" y="54375"/>
                <a:ext cx="977950" cy="697125"/>
              </a:xfrm>
              <a:custGeom>
                <a:rect b="b" l="l" r="r" t="t"/>
                <a:pathLst>
                  <a:path extrusionOk="0" h="27885" w="39118">
                    <a:moveTo>
                      <a:pt x="0" y="0"/>
                    </a:moveTo>
                    <a:lnTo>
                      <a:pt x="394" y="26998"/>
                    </a:lnTo>
                    <a:lnTo>
                      <a:pt x="30545" y="27885"/>
                    </a:lnTo>
                    <a:lnTo>
                      <a:pt x="39118" y="1478"/>
                    </a:lnTo>
                    <a:close/>
                  </a:path>
                </a:pathLst>
              </a:custGeom>
              <a:noFill/>
              <a:ln cap="flat" cmpd="sng" w="28575">
                <a:solidFill>
                  <a:schemeClr val="dk1"/>
                </a:solidFill>
                <a:prstDash val="solid"/>
                <a:round/>
                <a:headEnd len="med" w="med" type="none"/>
                <a:tailEnd len="med" w="med" type="none"/>
              </a:ln>
            </p:spPr>
          </p:sp>
          <p:sp>
            <p:nvSpPr>
              <p:cNvPr id="313" name="Google Shape;313;p5"/>
              <p:cNvSpPr/>
              <p:nvPr/>
            </p:nvSpPr>
            <p:spPr>
              <a:xfrm>
                <a:off x="7425025" y="6330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5"/>
              <p:cNvSpPr/>
              <p:nvPr/>
            </p:nvSpPr>
            <p:spPr>
              <a:xfrm>
                <a:off x="8361100" y="12275"/>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5"/>
              <p:cNvSpPr/>
              <p:nvPr/>
            </p:nvSpPr>
            <p:spPr>
              <a:xfrm>
                <a:off x="7425025" y="-246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5"/>
              <p:cNvSpPr/>
              <p:nvPr/>
            </p:nvSpPr>
            <p:spPr>
              <a:xfrm>
                <a:off x="820792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17" name="Google Shape;317;p5"/>
          <p:cNvGrpSpPr/>
          <p:nvPr/>
        </p:nvGrpSpPr>
        <p:grpSpPr>
          <a:xfrm rot="1789724">
            <a:off x="49886" y="275121"/>
            <a:ext cx="1019231" cy="1556234"/>
            <a:chOff x="2083125" y="752613"/>
            <a:chExt cx="1019250" cy="1556263"/>
          </a:xfrm>
        </p:grpSpPr>
        <p:grpSp>
          <p:nvGrpSpPr>
            <p:cNvPr id="318" name="Google Shape;318;p5"/>
            <p:cNvGrpSpPr/>
            <p:nvPr/>
          </p:nvGrpSpPr>
          <p:grpSpPr>
            <a:xfrm>
              <a:off x="2083125" y="752625"/>
              <a:ext cx="1019250" cy="1556250"/>
              <a:chOff x="2083125" y="752625"/>
              <a:chExt cx="1019250" cy="1556250"/>
            </a:xfrm>
          </p:grpSpPr>
          <p:sp>
            <p:nvSpPr>
              <p:cNvPr id="319" name="Google Shape;319;p5"/>
              <p:cNvSpPr/>
              <p:nvPr/>
            </p:nvSpPr>
            <p:spPr>
              <a:xfrm>
                <a:off x="2150125" y="875850"/>
                <a:ext cx="884350" cy="1350900"/>
              </a:xfrm>
              <a:custGeom>
                <a:rect b="b" l="l" r="r" t="t"/>
                <a:pathLst>
                  <a:path extrusionOk="0" h="54036" w="35374">
                    <a:moveTo>
                      <a:pt x="0" y="0"/>
                    </a:moveTo>
                    <a:lnTo>
                      <a:pt x="1970" y="14091"/>
                    </a:lnTo>
                    <a:lnTo>
                      <a:pt x="7784" y="29659"/>
                    </a:lnTo>
                    <a:lnTo>
                      <a:pt x="20298" y="39611"/>
                    </a:lnTo>
                    <a:lnTo>
                      <a:pt x="19510" y="48222"/>
                    </a:lnTo>
                    <a:lnTo>
                      <a:pt x="35374" y="54036"/>
                    </a:lnTo>
                    <a:lnTo>
                      <a:pt x="34979" y="42606"/>
                    </a:lnTo>
                    <a:lnTo>
                      <a:pt x="20101" y="39453"/>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320" name="Google Shape;320;p5"/>
              <p:cNvSpPr/>
              <p:nvPr/>
            </p:nvSpPr>
            <p:spPr>
              <a:xfrm>
                <a:off x="2940375" y="21468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5"/>
              <p:cNvSpPr/>
              <p:nvPr/>
            </p:nvSpPr>
            <p:spPr>
              <a:xfrm>
                <a:off x="2083125" y="7526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5"/>
              <p:cNvSpPr/>
              <p:nvPr/>
            </p:nvSpPr>
            <p:spPr>
              <a:xfrm>
                <a:off x="2265400" y="1540900"/>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5"/>
              <p:cNvSpPr/>
              <p:nvPr/>
            </p:nvSpPr>
            <p:spPr>
              <a:xfrm>
                <a:off x="2590550" y="18039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5"/>
              <p:cNvSpPr/>
              <p:nvPr/>
            </p:nvSpPr>
            <p:spPr>
              <a:xfrm>
                <a:off x="2585625" y="20306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5"/>
              <p:cNvSpPr/>
              <p:nvPr/>
            </p:nvSpPr>
            <p:spPr>
              <a:xfrm>
                <a:off x="2969900" y="18926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5"/>
              <p:cNvSpPr/>
              <p:nvPr/>
            </p:nvSpPr>
            <p:spPr>
              <a:xfrm>
                <a:off x="2142225" y="11585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7" name="Google Shape;327;p5"/>
            <p:cNvGrpSpPr/>
            <p:nvPr/>
          </p:nvGrpSpPr>
          <p:grpSpPr>
            <a:xfrm>
              <a:off x="2083125" y="752613"/>
              <a:ext cx="1019250" cy="1556250"/>
              <a:chOff x="2083125" y="752625"/>
              <a:chExt cx="1019250" cy="1556250"/>
            </a:xfrm>
          </p:grpSpPr>
          <p:sp>
            <p:nvSpPr>
              <p:cNvPr id="328" name="Google Shape;328;p5"/>
              <p:cNvSpPr/>
              <p:nvPr/>
            </p:nvSpPr>
            <p:spPr>
              <a:xfrm>
                <a:off x="2150125" y="875850"/>
                <a:ext cx="884350" cy="1350900"/>
              </a:xfrm>
              <a:custGeom>
                <a:rect b="b" l="l" r="r" t="t"/>
                <a:pathLst>
                  <a:path extrusionOk="0" h="54036" w="35374">
                    <a:moveTo>
                      <a:pt x="0" y="0"/>
                    </a:moveTo>
                    <a:lnTo>
                      <a:pt x="1970" y="14091"/>
                    </a:lnTo>
                    <a:lnTo>
                      <a:pt x="7784" y="29659"/>
                    </a:lnTo>
                    <a:lnTo>
                      <a:pt x="20298" y="39611"/>
                    </a:lnTo>
                    <a:lnTo>
                      <a:pt x="19510" y="48222"/>
                    </a:lnTo>
                    <a:lnTo>
                      <a:pt x="35374" y="54036"/>
                    </a:lnTo>
                    <a:lnTo>
                      <a:pt x="34979" y="42606"/>
                    </a:lnTo>
                    <a:lnTo>
                      <a:pt x="20101" y="39453"/>
                    </a:lnTo>
                  </a:path>
                </a:pathLst>
              </a:custGeom>
              <a:noFill/>
              <a:ln cap="flat" cmpd="sng" w="28575">
                <a:solidFill>
                  <a:schemeClr val="dk1"/>
                </a:solidFill>
                <a:prstDash val="solid"/>
                <a:round/>
                <a:headEnd len="med" w="med" type="none"/>
                <a:tailEnd len="med" w="med" type="none"/>
              </a:ln>
            </p:spPr>
          </p:sp>
          <p:sp>
            <p:nvSpPr>
              <p:cNvPr id="329" name="Google Shape;329;p5"/>
              <p:cNvSpPr/>
              <p:nvPr/>
            </p:nvSpPr>
            <p:spPr>
              <a:xfrm>
                <a:off x="2940375" y="21468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5"/>
              <p:cNvSpPr/>
              <p:nvPr/>
            </p:nvSpPr>
            <p:spPr>
              <a:xfrm>
                <a:off x="2083125" y="7526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5"/>
              <p:cNvSpPr/>
              <p:nvPr/>
            </p:nvSpPr>
            <p:spPr>
              <a:xfrm>
                <a:off x="2265400" y="1540900"/>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5"/>
              <p:cNvSpPr/>
              <p:nvPr/>
            </p:nvSpPr>
            <p:spPr>
              <a:xfrm>
                <a:off x="2590550" y="18039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5"/>
              <p:cNvSpPr/>
              <p:nvPr/>
            </p:nvSpPr>
            <p:spPr>
              <a:xfrm>
                <a:off x="2585625" y="20306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5"/>
              <p:cNvSpPr/>
              <p:nvPr/>
            </p:nvSpPr>
            <p:spPr>
              <a:xfrm>
                <a:off x="2969900" y="18926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5"/>
              <p:cNvSpPr/>
              <p:nvPr/>
            </p:nvSpPr>
            <p:spPr>
              <a:xfrm>
                <a:off x="2142225" y="11585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36" name="Google Shape;336;p5"/>
          <p:cNvGrpSpPr/>
          <p:nvPr/>
        </p:nvGrpSpPr>
        <p:grpSpPr>
          <a:xfrm rot="-4076658">
            <a:off x="7310620" y="3889193"/>
            <a:ext cx="1525618" cy="1085215"/>
            <a:chOff x="3536500" y="69738"/>
            <a:chExt cx="1525650" cy="1085238"/>
          </a:xfrm>
        </p:grpSpPr>
        <p:grpSp>
          <p:nvGrpSpPr>
            <p:cNvPr id="337" name="Google Shape;337;p5"/>
            <p:cNvGrpSpPr/>
            <p:nvPr/>
          </p:nvGrpSpPr>
          <p:grpSpPr>
            <a:xfrm>
              <a:off x="3536500" y="69750"/>
              <a:ext cx="1525650" cy="1085225"/>
              <a:chOff x="3536500" y="69750"/>
              <a:chExt cx="1525650" cy="1085225"/>
            </a:xfrm>
          </p:grpSpPr>
          <p:sp>
            <p:nvSpPr>
              <p:cNvPr id="338" name="Google Shape;338;p5"/>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339" name="Google Shape;339;p5"/>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340" name="Google Shape;340;p5"/>
              <p:cNvSpPr/>
              <p:nvPr/>
            </p:nvSpPr>
            <p:spPr>
              <a:xfrm>
                <a:off x="4837150" y="929975"/>
                <a:ext cx="225000" cy="225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5"/>
              <p:cNvSpPr/>
              <p:nvPr/>
            </p:nvSpPr>
            <p:spPr>
              <a:xfrm>
                <a:off x="4403600" y="9299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5"/>
              <p:cNvSpPr/>
              <p:nvPr/>
            </p:nvSpPr>
            <p:spPr>
              <a:xfrm>
                <a:off x="3896150" y="4225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5"/>
              <p:cNvSpPr/>
              <p:nvPr/>
            </p:nvSpPr>
            <p:spPr>
              <a:xfrm>
                <a:off x="414247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5"/>
              <p:cNvSpPr/>
              <p:nvPr/>
            </p:nvSpPr>
            <p:spPr>
              <a:xfrm>
                <a:off x="3536500" y="2175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5"/>
              <p:cNvSpPr/>
              <p:nvPr/>
            </p:nvSpPr>
            <p:spPr>
              <a:xfrm>
                <a:off x="3982375" y="697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6" name="Google Shape;346;p5"/>
            <p:cNvGrpSpPr/>
            <p:nvPr/>
          </p:nvGrpSpPr>
          <p:grpSpPr>
            <a:xfrm>
              <a:off x="3536500" y="69738"/>
              <a:ext cx="1525650" cy="1085225"/>
              <a:chOff x="3536500" y="69750"/>
              <a:chExt cx="1525650" cy="1085225"/>
            </a:xfrm>
          </p:grpSpPr>
          <p:sp>
            <p:nvSpPr>
              <p:cNvPr id="347" name="Google Shape;347;p5"/>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p:spPr>
          </p:sp>
          <p:sp>
            <p:nvSpPr>
              <p:cNvPr id="348" name="Google Shape;348;p5"/>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p:spPr>
          </p:sp>
          <p:sp>
            <p:nvSpPr>
              <p:cNvPr id="349" name="Google Shape;349;p5"/>
              <p:cNvSpPr/>
              <p:nvPr/>
            </p:nvSpPr>
            <p:spPr>
              <a:xfrm>
                <a:off x="4837150" y="929975"/>
                <a:ext cx="225000" cy="225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5"/>
              <p:cNvSpPr/>
              <p:nvPr/>
            </p:nvSpPr>
            <p:spPr>
              <a:xfrm>
                <a:off x="4403600" y="9299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5"/>
              <p:cNvSpPr/>
              <p:nvPr/>
            </p:nvSpPr>
            <p:spPr>
              <a:xfrm>
                <a:off x="3896150" y="4225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5"/>
              <p:cNvSpPr/>
              <p:nvPr/>
            </p:nvSpPr>
            <p:spPr>
              <a:xfrm>
                <a:off x="414247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5"/>
              <p:cNvSpPr/>
              <p:nvPr/>
            </p:nvSpPr>
            <p:spPr>
              <a:xfrm>
                <a:off x="3536500" y="2175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5"/>
              <p:cNvSpPr/>
              <p:nvPr/>
            </p:nvSpPr>
            <p:spPr>
              <a:xfrm>
                <a:off x="3982375" y="697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55" name="Google Shape;355;p5"/>
          <p:cNvGrpSpPr/>
          <p:nvPr/>
        </p:nvGrpSpPr>
        <p:grpSpPr>
          <a:xfrm rot="-852224">
            <a:off x="-182218" y="3491021"/>
            <a:ext cx="1483424" cy="1405392"/>
            <a:chOff x="-187100" y="291025"/>
            <a:chExt cx="1882050" cy="1783050"/>
          </a:xfrm>
        </p:grpSpPr>
        <p:grpSp>
          <p:nvGrpSpPr>
            <p:cNvPr id="356" name="Google Shape;356;p5"/>
            <p:cNvGrpSpPr/>
            <p:nvPr/>
          </p:nvGrpSpPr>
          <p:grpSpPr>
            <a:xfrm>
              <a:off x="-187100" y="291025"/>
              <a:ext cx="1882050" cy="1783050"/>
              <a:chOff x="-187100" y="291025"/>
              <a:chExt cx="1882050" cy="1783050"/>
            </a:xfrm>
          </p:grpSpPr>
          <p:sp>
            <p:nvSpPr>
              <p:cNvPr id="357" name="Google Shape;357;p5"/>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358" name="Google Shape;358;p5"/>
              <p:cNvSpPr/>
              <p:nvPr/>
            </p:nvSpPr>
            <p:spPr>
              <a:xfrm>
                <a:off x="1088900" y="8522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5"/>
              <p:cNvSpPr/>
              <p:nvPr/>
            </p:nvSpPr>
            <p:spPr>
              <a:xfrm>
                <a:off x="842575" y="165527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5"/>
              <p:cNvSpPr/>
              <p:nvPr/>
            </p:nvSpPr>
            <p:spPr>
              <a:xfrm>
                <a:off x="59275" y="194597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5"/>
              <p:cNvSpPr/>
              <p:nvPr/>
            </p:nvSpPr>
            <p:spPr>
              <a:xfrm>
                <a:off x="443575" y="51230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5"/>
              <p:cNvSpPr/>
              <p:nvPr/>
            </p:nvSpPr>
            <p:spPr>
              <a:xfrm>
                <a:off x="502675" y="173412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5"/>
              <p:cNvSpPr/>
              <p:nvPr/>
            </p:nvSpPr>
            <p:spPr>
              <a:xfrm>
                <a:off x="1566850" y="171935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4" name="Google Shape;364;p5"/>
            <p:cNvGrpSpPr/>
            <p:nvPr/>
          </p:nvGrpSpPr>
          <p:grpSpPr>
            <a:xfrm>
              <a:off x="-187100" y="291025"/>
              <a:ext cx="1882050" cy="1783050"/>
              <a:chOff x="-187100" y="291025"/>
              <a:chExt cx="1882050" cy="1783050"/>
            </a:xfrm>
          </p:grpSpPr>
          <p:sp>
            <p:nvSpPr>
              <p:cNvPr id="365" name="Google Shape;365;p5"/>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p:spPr>
          </p:sp>
          <p:sp>
            <p:nvSpPr>
              <p:cNvPr id="366" name="Google Shape;366;p5"/>
              <p:cNvSpPr/>
              <p:nvPr/>
            </p:nvSpPr>
            <p:spPr>
              <a:xfrm>
                <a:off x="1088900" y="8522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5"/>
              <p:cNvSpPr/>
              <p:nvPr/>
            </p:nvSpPr>
            <p:spPr>
              <a:xfrm>
                <a:off x="842575" y="165527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5"/>
              <p:cNvSpPr/>
              <p:nvPr/>
            </p:nvSpPr>
            <p:spPr>
              <a:xfrm>
                <a:off x="59275" y="194597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5"/>
              <p:cNvSpPr/>
              <p:nvPr/>
            </p:nvSpPr>
            <p:spPr>
              <a:xfrm>
                <a:off x="443575" y="51230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5"/>
              <p:cNvSpPr/>
              <p:nvPr/>
            </p:nvSpPr>
            <p:spPr>
              <a:xfrm>
                <a:off x="502675" y="173412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5"/>
              <p:cNvSpPr/>
              <p:nvPr/>
            </p:nvSpPr>
            <p:spPr>
              <a:xfrm>
                <a:off x="1566850" y="171935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72" name="Google Shape;372;p5"/>
          <p:cNvGrpSpPr/>
          <p:nvPr/>
        </p:nvGrpSpPr>
        <p:grpSpPr>
          <a:xfrm>
            <a:off x="4320700" y="4724238"/>
            <a:ext cx="162000" cy="162013"/>
            <a:chOff x="5424775" y="4064488"/>
            <a:chExt cx="162000" cy="162013"/>
          </a:xfrm>
        </p:grpSpPr>
        <p:sp>
          <p:nvSpPr>
            <p:cNvPr id="373" name="Google Shape;373;p5"/>
            <p:cNvSpPr/>
            <p:nvPr/>
          </p:nvSpPr>
          <p:spPr>
            <a:xfrm>
              <a:off x="5424775" y="4064500"/>
              <a:ext cx="162000" cy="162000"/>
            </a:xfrm>
            <a:prstGeom prst="ellipse">
              <a:avLst/>
            </a:prstGeom>
            <a:solidFill>
              <a:schemeClr val="dk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5"/>
            <p:cNvSpPr/>
            <p:nvPr/>
          </p:nvSpPr>
          <p:spPr>
            <a:xfrm>
              <a:off x="5424775" y="4064488"/>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5" name="Google Shape;375;p5"/>
          <p:cNvGrpSpPr/>
          <p:nvPr/>
        </p:nvGrpSpPr>
        <p:grpSpPr>
          <a:xfrm>
            <a:off x="359625" y="3034388"/>
            <a:ext cx="162000" cy="162013"/>
            <a:chOff x="5424775" y="4064488"/>
            <a:chExt cx="162000" cy="162013"/>
          </a:xfrm>
        </p:grpSpPr>
        <p:sp>
          <p:nvSpPr>
            <p:cNvPr id="376" name="Google Shape;376;p5"/>
            <p:cNvSpPr/>
            <p:nvPr/>
          </p:nvSpPr>
          <p:spPr>
            <a:xfrm>
              <a:off x="5424775" y="4064500"/>
              <a:ext cx="162000" cy="162000"/>
            </a:xfrm>
            <a:prstGeom prst="ellipse">
              <a:avLst/>
            </a:prstGeom>
            <a:solidFill>
              <a:schemeClr val="dk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5"/>
            <p:cNvSpPr/>
            <p:nvPr/>
          </p:nvSpPr>
          <p:spPr>
            <a:xfrm>
              <a:off x="5424775" y="4064488"/>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8" name="Google Shape;378;p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2_1">
    <p:bg>
      <p:bgPr>
        <a:blipFill>
          <a:blip r:embed="rId2">
            <a:alphaModFix/>
          </a:blip>
          <a:stretch>
            <a:fillRect/>
          </a:stretch>
        </a:blipFill>
      </p:bgPr>
    </p:bg>
    <p:spTree>
      <p:nvGrpSpPr>
        <p:cNvPr id="2994" name="Shape 2994"/>
        <p:cNvGrpSpPr/>
        <p:nvPr/>
      </p:nvGrpSpPr>
      <p:grpSpPr>
        <a:xfrm>
          <a:off x="0" y="0"/>
          <a:ext cx="0" cy="0"/>
          <a:chOff x="0" y="0"/>
          <a:chExt cx="0" cy="0"/>
        </a:xfrm>
      </p:grpSpPr>
      <p:sp>
        <p:nvSpPr>
          <p:cNvPr id="2995" name="Google Shape;2995;p41"/>
          <p:cNvSpPr txBox="1"/>
          <p:nvPr>
            <p:ph type="ctrTitle"/>
          </p:nvPr>
        </p:nvSpPr>
        <p:spPr>
          <a:xfrm>
            <a:off x="5913225" y="4094850"/>
            <a:ext cx="2214000" cy="4569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1800"/>
              <a:buNone/>
              <a:defRPr b="0" sz="14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2996" name="Google Shape;2996;p41"/>
          <p:cNvSpPr txBox="1"/>
          <p:nvPr>
            <p:ph idx="1" type="subTitle"/>
          </p:nvPr>
        </p:nvSpPr>
        <p:spPr>
          <a:xfrm>
            <a:off x="5865525" y="3693449"/>
            <a:ext cx="2309400" cy="389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000"/>
              <a:buFont typeface="Raleway Medium"/>
              <a:buNone/>
              <a:defRPr b="1" sz="1800">
                <a:solidFill>
                  <a:schemeClr val="dk1"/>
                </a:solidFill>
                <a:latin typeface="Raleway"/>
                <a:ea typeface="Raleway"/>
                <a:cs typeface="Raleway"/>
                <a:sym typeface="Raleway"/>
              </a:defRPr>
            </a:lvl1pPr>
            <a:lvl2pPr lvl="1"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2pPr>
            <a:lvl3pPr lvl="2"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3pPr>
            <a:lvl4pPr lvl="3"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4pPr>
            <a:lvl5pPr lvl="4"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5pPr>
            <a:lvl6pPr lvl="5"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6pPr>
            <a:lvl7pPr lvl="6"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7pPr>
            <a:lvl8pPr lvl="7"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8pPr>
            <a:lvl9pPr lvl="8"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9pPr>
          </a:lstStyle>
          <a:p/>
        </p:txBody>
      </p:sp>
      <p:sp>
        <p:nvSpPr>
          <p:cNvPr id="2997" name="Google Shape;2997;p41"/>
          <p:cNvSpPr txBox="1"/>
          <p:nvPr>
            <p:ph idx="2" type="ctrTitle"/>
          </p:nvPr>
        </p:nvSpPr>
        <p:spPr>
          <a:xfrm>
            <a:off x="1018875" y="4094850"/>
            <a:ext cx="2309400" cy="4569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1800"/>
              <a:buNone/>
              <a:defRPr b="0" sz="14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2998" name="Google Shape;2998;p41"/>
          <p:cNvSpPr txBox="1"/>
          <p:nvPr>
            <p:ph idx="3" type="ctrTitle"/>
          </p:nvPr>
        </p:nvSpPr>
        <p:spPr>
          <a:xfrm>
            <a:off x="3514800" y="4102577"/>
            <a:ext cx="2214000" cy="4569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1800"/>
              <a:buNone/>
              <a:defRPr b="0" sz="14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2999" name="Google Shape;2999;p41"/>
          <p:cNvSpPr txBox="1"/>
          <p:nvPr>
            <p:ph idx="4" type="subTitle"/>
          </p:nvPr>
        </p:nvSpPr>
        <p:spPr>
          <a:xfrm>
            <a:off x="3467100" y="3696540"/>
            <a:ext cx="2309400" cy="389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000"/>
              <a:buFont typeface="Raleway Medium"/>
              <a:buNone/>
              <a:defRPr b="1" sz="1800">
                <a:solidFill>
                  <a:schemeClr val="dk1"/>
                </a:solidFill>
                <a:latin typeface="Raleway"/>
                <a:ea typeface="Raleway"/>
                <a:cs typeface="Raleway"/>
                <a:sym typeface="Raleway"/>
              </a:defRPr>
            </a:lvl1pPr>
            <a:lvl2pPr lvl="1"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2pPr>
            <a:lvl3pPr lvl="2"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3pPr>
            <a:lvl4pPr lvl="3"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4pPr>
            <a:lvl5pPr lvl="4"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5pPr>
            <a:lvl6pPr lvl="5"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6pPr>
            <a:lvl7pPr lvl="6"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7pPr>
            <a:lvl8pPr lvl="7"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8pPr>
            <a:lvl9pPr lvl="8"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9pPr>
          </a:lstStyle>
          <a:p/>
        </p:txBody>
      </p:sp>
      <p:sp>
        <p:nvSpPr>
          <p:cNvPr id="3000" name="Google Shape;3000;p41"/>
          <p:cNvSpPr txBox="1"/>
          <p:nvPr>
            <p:ph idx="5" type="subTitle"/>
          </p:nvPr>
        </p:nvSpPr>
        <p:spPr>
          <a:xfrm>
            <a:off x="969075" y="3693449"/>
            <a:ext cx="2409000" cy="389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000"/>
              <a:buFont typeface="Raleway Medium"/>
              <a:buNone/>
              <a:defRPr b="1" sz="1800">
                <a:solidFill>
                  <a:schemeClr val="dk1"/>
                </a:solidFill>
                <a:latin typeface="Raleway"/>
                <a:ea typeface="Raleway"/>
                <a:cs typeface="Raleway"/>
                <a:sym typeface="Raleway"/>
              </a:defRPr>
            </a:lvl1pPr>
            <a:lvl2pPr lvl="1"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2pPr>
            <a:lvl3pPr lvl="2"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3pPr>
            <a:lvl4pPr lvl="3"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4pPr>
            <a:lvl5pPr lvl="4"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5pPr>
            <a:lvl6pPr lvl="5"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6pPr>
            <a:lvl7pPr lvl="6"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7pPr>
            <a:lvl8pPr lvl="7"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8pPr>
            <a:lvl9pPr lvl="8" rtl="0" algn="ctr">
              <a:lnSpc>
                <a:spcPct val="100000"/>
              </a:lnSpc>
              <a:spcBef>
                <a:spcPts val="0"/>
              </a:spcBef>
              <a:spcAft>
                <a:spcPts val="0"/>
              </a:spcAft>
              <a:buClr>
                <a:schemeClr val="dk1"/>
              </a:buClr>
              <a:buSzPts val="1000"/>
              <a:buFont typeface="Raleway Medium"/>
              <a:buNone/>
              <a:defRPr sz="1000">
                <a:solidFill>
                  <a:schemeClr val="dk1"/>
                </a:solidFill>
                <a:latin typeface="Raleway Medium"/>
                <a:ea typeface="Raleway Medium"/>
                <a:cs typeface="Raleway Medium"/>
                <a:sym typeface="Raleway Medium"/>
              </a:defRPr>
            </a:lvl9pPr>
          </a:lstStyle>
          <a:p/>
        </p:txBody>
      </p:sp>
      <p:sp>
        <p:nvSpPr>
          <p:cNvPr id="3001" name="Google Shape;3001;p41"/>
          <p:cNvSpPr txBox="1"/>
          <p:nvPr>
            <p:ph idx="6" type="ctrTitle"/>
          </p:nvPr>
        </p:nvSpPr>
        <p:spPr>
          <a:xfrm>
            <a:off x="851625" y="540650"/>
            <a:ext cx="7525500" cy="573300"/>
          </a:xfrm>
          <a:prstGeom prst="rect">
            <a:avLst/>
          </a:prstGeom>
          <a:effectLst>
            <a:outerShdw blurRad="28575" rotWithShape="0" algn="bl" dir="9480000" dist="28575">
              <a:srgbClr val="000000">
                <a:alpha val="74000"/>
              </a:srgbClr>
            </a:outerShdw>
          </a:effectLst>
        </p:spPr>
        <p:txBody>
          <a:bodyPr anchorCtr="0" anchor="t" bIns="91425" lIns="91425" spcFirstLastPara="1" rIns="91425" wrap="square" tIns="91425">
            <a:noAutofit/>
          </a:bodyPr>
          <a:lstStyle>
            <a:lvl1pPr lvl="0" rtl="0">
              <a:spcBef>
                <a:spcPts val="0"/>
              </a:spcBef>
              <a:spcAft>
                <a:spcPts val="0"/>
              </a:spcAft>
              <a:buClr>
                <a:schemeClr val="lt2"/>
              </a:buClr>
              <a:buSzPts val="2500"/>
              <a:buNone/>
              <a:defRPr sz="3000"/>
            </a:lvl1pPr>
            <a:lvl2pPr lvl="1" rtl="0" algn="ctr">
              <a:spcBef>
                <a:spcPts val="0"/>
              </a:spcBef>
              <a:spcAft>
                <a:spcPts val="0"/>
              </a:spcAft>
              <a:buClr>
                <a:schemeClr val="lt2"/>
              </a:buClr>
              <a:buSzPts val="2500"/>
              <a:buNone/>
              <a:defRPr sz="2500">
                <a:solidFill>
                  <a:schemeClr val="lt2"/>
                </a:solidFill>
              </a:defRPr>
            </a:lvl2pPr>
            <a:lvl3pPr lvl="2" rtl="0" algn="ctr">
              <a:spcBef>
                <a:spcPts val="0"/>
              </a:spcBef>
              <a:spcAft>
                <a:spcPts val="0"/>
              </a:spcAft>
              <a:buClr>
                <a:schemeClr val="lt2"/>
              </a:buClr>
              <a:buSzPts val="2500"/>
              <a:buNone/>
              <a:defRPr sz="2500">
                <a:solidFill>
                  <a:schemeClr val="lt2"/>
                </a:solidFill>
              </a:defRPr>
            </a:lvl3pPr>
            <a:lvl4pPr lvl="3" rtl="0" algn="ctr">
              <a:spcBef>
                <a:spcPts val="0"/>
              </a:spcBef>
              <a:spcAft>
                <a:spcPts val="0"/>
              </a:spcAft>
              <a:buClr>
                <a:schemeClr val="lt2"/>
              </a:buClr>
              <a:buSzPts val="2500"/>
              <a:buNone/>
              <a:defRPr sz="2500">
                <a:solidFill>
                  <a:schemeClr val="lt2"/>
                </a:solidFill>
              </a:defRPr>
            </a:lvl4pPr>
            <a:lvl5pPr lvl="4" rtl="0" algn="ctr">
              <a:spcBef>
                <a:spcPts val="0"/>
              </a:spcBef>
              <a:spcAft>
                <a:spcPts val="0"/>
              </a:spcAft>
              <a:buClr>
                <a:schemeClr val="lt2"/>
              </a:buClr>
              <a:buSzPts val="2500"/>
              <a:buNone/>
              <a:defRPr sz="2500">
                <a:solidFill>
                  <a:schemeClr val="lt2"/>
                </a:solidFill>
              </a:defRPr>
            </a:lvl5pPr>
            <a:lvl6pPr lvl="5" rtl="0" algn="ctr">
              <a:spcBef>
                <a:spcPts val="0"/>
              </a:spcBef>
              <a:spcAft>
                <a:spcPts val="0"/>
              </a:spcAft>
              <a:buClr>
                <a:schemeClr val="lt2"/>
              </a:buClr>
              <a:buSzPts val="2500"/>
              <a:buNone/>
              <a:defRPr sz="2500">
                <a:solidFill>
                  <a:schemeClr val="lt2"/>
                </a:solidFill>
              </a:defRPr>
            </a:lvl6pPr>
            <a:lvl7pPr lvl="6" rtl="0" algn="ctr">
              <a:spcBef>
                <a:spcPts val="0"/>
              </a:spcBef>
              <a:spcAft>
                <a:spcPts val="0"/>
              </a:spcAft>
              <a:buClr>
                <a:schemeClr val="lt2"/>
              </a:buClr>
              <a:buSzPts val="2500"/>
              <a:buNone/>
              <a:defRPr sz="2500">
                <a:solidFill>
                  <a:schemeClr val="lt2"/>
                </a:solidFill>
              </a:defRPr>
            </a:lvl7pPr>
            <a:lvl8pPr lvl="7" rtl="0" algn="ctr">
              <a:spcBef>
                <a:spcPts val="0"/>
              </a:spcBef>
              <a:spcAft>
                <a:spcPts val="0"/>
              </a:spcAft>
              <a:buClr>
                <a:schemeClr val="lt2"/>
              </a:buClr>
              <a:buSzPts val="2500"/>
              <a:buNone/>
              <a:defRPr sz="2500">
                <a:solidFill>
                  <a:schemeClr val="lt2"/>
                </a:solidFill>
              </a:defRPr>
            </a:lvl8pPr>
            <a:lvl9pPr lvl="8" rtl="0" algn="ctr">
              <a:spcBef>
                <a:spcPts val="0"/>
              </a:spcBef>
              <a:spcAft>
                <a:spcPts val="0"/>
              </a:spcAft>
              <a:buClr>
                <a:schemeClr val="lt2"/>
              </a:buClr>
              <a:buSzPts val="2500"/>
              <a:buNone/>
              <a:defRPr sz="2500">
                <a:solidFill>
                  <a:schemeClr val="lt2"/>
                </a:solidFill>
              </a:defRPr>
            </a:lvl9pPr>
          </a:lstStyle>
          <a:p/>
        </p:txBody>
      </p:sp>
      <p:sp>
        <p:nvSpPr>
          <p:cNvPr id="3002" name="Google Shape;3002;p4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3">
  <p:cSld name="CUSTOM_22">
    <p:bg>
      <p:bgPr>
        <a:blipFill>
          <a:blip r:embed="rId2">
            <a:alphaModFix/>
          </a:blip>
          <a:stretch>
            <a:fillRect/>
          </a:stretch>
        </a:blipFill>
      </p:bgPr>
    </p:bg>
    <p:spTree>
      <p:nvGrpSpPr>
        <p:cNvPr id="3003" name="Shape 3003"/>
        <p:cNvGrpSpPr/>
        <p:nvPr/>
      </p:nvGrpSpPr>
      <p:grpSpPr>
        <a:xfrm>
          <a:off x="0" y="0"/>
          <a:ext cx="0" cy="0"/>
          <a:chOff x="0" y="0"/>
          <a:chExt cx="0" cy="0"/>
        </a:xfrm>
      </p:grpSpPr>
      <p:sp>
        <p:nvSpPr>
          <p:cNvPr id="3004" name="Google Shape;3004;p42"/>
          <p:cNvSpPr txBox="1"/>
          <p:nvPr>
            <p:ph idx="1" type="subTitle"/>
          </p:nvPr>
        </p:nvSpPr>
        <p:spPr>
          <a:xfrm>
            <a:off x="958375" y="2346175"/>
            <a:ext cx="1855800" cy="3639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1"/>
              </a:buClr>
              <a:buSzPts val="1800"/>
              <a:buFont typeface="Raleway"/>
              <a:buNone/>
              <a:defRPr sz="1800">
                <a:solidFill>
                  <a:schemeClr val="dk1"/>
                </a:solidFill>
                <a:latin typeface="Raleway"/>
                <a:ea typeface="Raleway"/>
                <a:cs typeface="Raleway"/>
                <a:sym typeface="Raleway"/>
              </a:defRPr>
            </a:lvl1pPr>
            <a:lvl2pPr lvl="1" rtl="0" algn="ctr">
              <a:spcBef>
                <a:spcPts val="0"/>
              </a:spcBef>
              <a:spcAft>
                <a:spcPts val="0"/>
              </a:spcAft>
              <a:buClr>
                <a:schemeClr val="dk1"/>
              </a:buClr>
              <a:buSzPts val="1800"/>
              <a:buFont typeface="Raleway"/>
              <a:buNone/>
              <a:defRPr sz="1800">
                <a:solidFill>
                  <a:schemeClr val="dk1"/>
                </a:solidFill>
                <a:latin typeface="Raleway"/>
                <a:ea typeface="Raleway"/>
                <a:cs typeface="Raleway"/>
                <a:sym typeface="Raleway"/>
              </a:defRPr>
            </a:lvl2pPr>
            <a:lvl3pPr lvl="2" rtl="0" algn="ctr">
              <a:spcBef>
                <a:spcPts val="0"/>
              </a:spcBef>
              <a:spcAft>
                <a:spcPts val="0"/>
              </a:spcAft>
              <a:buClr>
                <a:schemeClr val="dk1"/>
              </a:buClr>
              <a:buSzPts val="1800"/>
              <a:buFont typeface="Raleway"/>
              <a:buNone/>
              <a:defRPr sz="1800">
                <a:solidFill>
                  <a:schemeClr val="dk1"/>
                </a:solidFill>
                <a:latin typeface="Raleway"/>
                <a:ea typeface="Raleway"/>
                <a:cs typeface="Raleway"/>
                <a:sym typeface="Raleway"/>
              </a:defRPr>
            </a:lvl3pPr>
            <a:lvl4pPr lvl="3" rtl="0" algn="ctr">
              <a:spcBef>
                <a:spcPts val="0"/>
              </a:spcBef>
              <a:spcAft>
                <a:spcPts val="0"/>
              </a:spcAft>
              <a:buClr>
                <a:schemeClr val="dk1"/>
              </a:buClr>
              <a:buSzPts val="1800"/>
              <a:buFont typeface="Raleway"/>
              <a:buNone/>
              <a:defRPr sz="1800">
                <a:solidFill>
                  <a:schemeClr val="dk1"/>
                </a:solidFill>
                <a:latin typeface="Raleway"/>
                <a:ea typeface="Raleway"/>
                <a:cs typeface="Raleway"/>
                <a:sym typeface="Raleway"/>
              </a:defRPr>
            </a:lvl4pPr>
            <a:lvl5pPr lvl="4" rtl="0" algn="ctr">
              <a:spcBef>
                <a:spcPts val="0"/>
              </a:spcBef>
              <a:spcAft>
                <a:spcPts val="0"/>
              </a:spcAft>
              <a:buClr>
                <a:schemeClr val="dk1"/>
              </a:buClr>
              <a:buSzPts val="1800"/>
              <a:buFont typeface="Raleway"/>
              <a:buNone/>
              <a:defRPr sz="1800">
                <a:solidFill>
                  <a:schemeClr val="dk1"/>
                </a:solidFill>
                <a:latin typeface="Raleway"/>
                <a:ea typeface="Raleway"/>
                <a:cs typeface="Raleway"/>
                <a:sym typeface="Raleway"/>
              </a:defRPr>
            </a:lvl5pPr>
            <a:lvl6pPr lvl="5" rtl="0" algn="ctr">
              <a:spcBef>
                <a:spcPts val="0"/>
              </a:spcBef>
              <a:spcAft>
                <a:spcPts val="0"/>
              </a:spcAft>
              <a:buClr>
                <a:schemeClr val="dk1"/>
              </a:buClr>
              <a:buSzPts val="1800"/>
              <a:buFont typeface="Raleway"/>
              <a:buNone/>
              <a:defRPr sz="1800">
                <a:solidFill>
                  <a:schemeClr val="dk1"/>
                </a:solidFill>
                <a:latin typeface="Raleway"/>
                <a:ea typeface="Raleway"/>
                <a:cs typeface="Raleway"/>
                <a:sym typeface="Raleway"/>
              </a:defRPr>
            </a:lvl6pPr>
            <a:lvl7pPr lvl="6" rtl="0" algn="ctr">
              <a:spcBef>
                <a:spcPts val="0"/>
              </a:spcBef>
              <a:spcAft>
                <a:spcPts val="0"/>
              </a:spcAft>
              <a:buClr>
                <a:schemeClr val="dk1"/>
              </a:buClr>
              <a:buSzPts val="1800"/>
              <a:buFont typeface="Raleway"/>
              <a:buNone/>
              <a:defRPr sz="1800">
                <a:solidFill>
                  <a:schemeClr val="dk1"/>
                </a:solidFill>
                <a:latin typeface="Raleway"/>
                <a:ea typeface="Raleway"/>
                <a:cs typeface="Raleway"/>
                <a:sym typeface="Raleway"/>
              </a:defRPr>
            </a:lvl7pPr>
            <a:lvl8pPr lvl="7" rtl="0" algn="ctr">
              <a:spcBef>
                <a:spcPts val="0"/>
              </a:spcBef>
              <a:spcAft>
                <a:spcPts val="0"/>
              </a:spcAft>
              <a:buClr>
                <a:schemeClr val="dk1"/>
              </a:buClr>
              <a:buSzPts val="1800"/>
              <a:buFont typeface="Raleway"/>
              <a:buNone/>
              <a:defRPr sz="1800">
                <a:solidFill>
                  <a:schemeClr val="dk1"/>
                </a:solidFill>
                <a:latin typeface="Raleway"/>
                <a:ea typeface="Raleway"/>
                <a:cs typeface="Raleway"/>
                <a:sym typeface="Raleway"/>
              </a:defRPr>
            </a:lvl8pPr>
            <a:lvl9pPr lvl="8" rtl="0" algn="ctr">
              <a:spcBef>
                <a:spcPts val="0"/>
              </a:spcBef>
              <a:spcAft>
                <a:spcPts val="0"/>
              </a:spcAft>
              <a:buClr>
                <a:schemeClr val="dk1"/>
              </a:buClr>
              <a:buSzPts val="1800"/>
              <a:buFont typeface="Raleway"/>
              <a:buNone/>
              <a:defRPr sz="1800">
                <a:solidFill>
                  <a:schemeClr val="dk1"/>
                </a:solidFill>
                <a:latin typeface="Raleway"/>
                <a:ea typeface="Raleway"/>
                <a:cs typeface="Raleway"/>
                <a:sym typeface="Raleway"/>
              </a:defRPr>
            </a:lvl9pPr>
          </a:lstStyle>
          <a:p/>
        </p:txBody>
      </p:sp>
      <p:sp>
        <p:nvSpPr>
          <p:cNvPr id="3005" name="Google Shape;3005;p42"/>
          <p:cNvSpPr txBox="1"/>
          <p:nvPr>
            <p:ph idx="2" type="subTitle"/>
          </p:nvPr>
        </p:nvSpPr>
        <p:spPr>
          <a:xfrm>
            <a:off x="3486225" y="2057975"/>
            <a:ext cx="1823400" cy="3639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1"/>
              </a:buClr>
              <a:buSzPts val="1800"/>
              <a:buFont typeface="Raleway"/>
              <a:buNone/>
              <a:defRPr sz="1800">
                <a:solidFill>
                  <a:schemeClr val="dk1"/>
                </a:solidFill>
                <a:latin typeface="Raleway"/>
                <a:ea typeface="Raleway"/>
                <a:cs typeface="Raleway"/>
                <a:sym typeface="Raleway"/>
              </a:defRPr>
            </a:lvl1pPr>
            <a:lvl2pPr lvl="1" rtl="0" algn="ctr">
              <a:spcBef>
                <a:spcPts val="0"/>
              </a:spcBef>
              <a:spcAft>
                <a:spcPts val="0"/>
              </a:spcAft>
              <a:buClr>
                <a:schemeClr val="dk1"/>
              </a:buClr>
              <a:buSzPts val="1800"/>
              <a:buFont typeface="Raleway"/>
              <a:buNone/>
              <a:defRPr sz="1800">
                <a:solidFill>
                  <a:schemeClr val="dk1"/>
                </a:solidFill>
                <a:latin typeface="Raleway"/>
                <a:ea typeface="Raleway"/>
                <a:cs typeface="Raleway"/>
                <a:sym typeface="Raleway"/>
              </a:defRPr>
            </a:lvl2pPr>
            <a:lvl3pPr lvl="2" rtl="0" algn="ctr">
              <a:spcBef>
                <a:spcPts val="0"/>
              </a:spcBef>
              <a:spcAft>
                <a:spcPts val="0"/>
              </a:spcAft>
              <a:buClr>
                <a:schemeClr val="dk1"/>
              </a:buClr>
              <a:buSzPts val="1800"/>
              <a:buFont typeface="Raleway"/>
              <a:buNone/>
              <a:defRPr sz="1800">
                <a:solidFill>
                  <a:schemeClr val="dk1"/>
                </a:solidFill>
                <a:latin typeface="Raleway"/>
                <a:ea typeface="Raleway"/>
                <a:cs typeface="Raleway"/>
                <a:sym typeface="Raleway"/>
              </a:defRPr>
            </a:lvl3pPr>
            <a:lvl4pPr lvl="3" rtl="0" algn="ctr">
              <a:spcBef>
                <a:spcPts val="0"/>
              </a:spcBef>
              <a:spcAft>
                <a:spcPts val="0"/>
              </a:spcAft>
              <a:buClr>
                <a:schemeClr val="dk1"/>
              </a:buClr>
              <a:buSzPts val="1800"/>
              <a:buFont typeface="Raleway"/>
              <a:buNone/>
              <a:defRPr sz="1800">
                <a:solidFill>
                  <a:schemeClr val="dk1"/>
                </a:solidFill>
                <a:latin typeface="Raleway"/>
                <a:ea typeface="Raleway"/>
                <a:cs typeface="Raleway"/>
                <a:sym typeface="Raleway"/>
              </a:defRPr>
            </a:lvl4pPr>
            <a:lvl5pPr lvl="4" rtl="0" algn="ctr">
              <a:spcBef>
                <a:spcPts val="0"/>
              </a:spcBef>
              <a:spcAft>
                <a:spcPts val="0"/>
              </a:spcAft>
              <a:buClr>
                <a:schemeClr val="dk1"/>
              </a:buClr>
              <a:buSzPts val="1800"/>
              <a:buFont typeface="Raleway"/>
              <a:buNone/>
              <a:defRPr sz="1800">
                <a:solidFill>
                  <a:schemeClr val="dk1"/>
                </a:solidFill>
                <a:latin typeface="Raleway"/>
                <a:ea typeface="Raleway"/>
                <a:cs typeface="Raleway"/>
                <a:sym typeface="Raleway"/>
              </a:defRPr>
            </a:lvl5pPr>
            <a:lvl6pPr lvl="5" rtl="0" algn="ctr">
              <a:spcBef>
                <a:spcPts val="0"/>
              </a:spcBef>
              <a:spcAft>
                <a:spcPts val="0"/>
              </a:spcAft>
              <a:buClr>
                <a:schemeClr val="dk1"/>
              </a:buClr>
              <a:buSzPts val="1800"/>
              <a:buFont typeface="Raleway"/>
              <a:buNone/>
              <a:defRPr sz="1800">
                <a:solidFill>
                  <a:schemeClr val="dk1"/>
                </a:solidFill>
                <a:latin typeface="Raleway"/>
                <a:ea typeface="Raleway"/>
                <a:cs typeface="Raleway"/>
                <a:sym typeface="Raleway"/>
              </a:defRPr>
            </a:lvl6pPr>
            <a:lvl7pPr lvl="6" rtl="0" algn="ctr">
              <a:spcBef>
                <a:spcPts val="0"/>
              </a:spcBef>
              <a:spcAft>
                <a:spcPts val="0"/>
              </a:spcAft>
              <a:buClr>
                <a:schemeClr val="dk1"/>
              </a:buClr>
              <a:buSzPts val="1800"/>
              <a:buFont typeface="Raleway"/>
              <a:buNone/>
              <a:defRPr sz="1800">
                <a:solidFill>
                  <a:schemeClr val="dk1"/>
                </a:solidFill>
                <a:latin typeface="Raleway"/>
                <a:ea typeface="Raleway"/>
                <a:cs typeface="Raleway"/>
                <a:sym typeface="Raleway"/>
              </a:defRPr>
            </a:lvl7pPr>
            <a:lvl8pPr lvl="7" rtl="0" algn="ctr">
              <a:spcBef>
                <a:spcPts val="0"/>
              </a:spcBef>
              <a:spcAft>
                <a:spcPts val="0"/>
              </a:spcAft>
              <a:buClr>
                <a:schemeClr val="dk1"/>
              </a:buClr>
              <a:buSzPts val="1800"/>
              <a:buFont typeface="Raleway"/>
              <a:buNone/>
              <a:defRPr sz="1800">
                <a:solidFill>
                  <a:schemeClr val="dk1"/>
                </a:solidFill>
                <a:latin typeface="Raleway"/>
                <a:ea typeface="Raleway"/>
                <a:cs typeface="Raleway"/>
                <a:sym typeface="Raleway"/>
              </a:defRPr>
            </a:lvl8pPr>
            <a:lvl9pPr lvl="8" rtl="0" algn="ctr">
              <a:spcBef>
                <a:spcPts val="0"/>
              </a:spcBef>
              <a:spcAft>
                <a:spcPts val="0"/>
              </a:spcAft>
              <a:buClr>
                <a:schemeClr val="dk1"/>
              </a:buClr>
              <a:buSzPts val="1800"/>
              <a:buFont typeface="Raleway"/>
              <a:buNone/>
              <a:defRPr sz="1800">
                <a:solidFill>
                  <a:schemeClr val="dk1"/>
                </a:solidFill>
                <a:latin typeface="Raleway"/>
                <a:ea typeface="Raleway"/>
                <a:cs typeface="Raleway"/>
                <a:sym typeface="Raleway"/>
              </a:defRPr>
            </a:lvl9pPr>
          </a:lstStyle>
          <a:p/>
        </p:txBody>
      </p:sp>
      <p:sp>
        <p:nvSpPr>
          <p:cNvPr id="3006" name="Google Shape;3006;p42"/>
          <p:cNvSpPr txBox="1"/>
          <p:nvPr>
            <p:ph idx="3" type="subTitle"/>
          </p:nvPr>
        </p:nvSpPr>
        <p:spPr>
          <a:xfrm>
            <a:off x="5984625" y="1776300"/>
            <a:ext cx="1855800" cy="3639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1"/>
              </a:buClr>
              <a:buSzPts val="1800"/>
              <a:buFont typeface="Raleway"/>
              <a:buNone/>
              <a:defRPr sz="1800">
                <a:solidFill>
                  <a:schemeClr val="dk1"/>
                </a:solidFill>
                <a:latin typeface="Raleway"/>
                <a:ea typeface="Raleway"/>
                <a:cs typeface="Raleway"/>
                <a:sym typeface="Raleway"/>
              </a:defRPr>
            </a:lvl1pPr>
            <a:lvl2pPr lvl="1" rtl="0" algn="ctr">
              <a:spcBef>
                <a:spcPts val="0"/>
              </a:spcBef>
              <a:spcAft>
                <a:spcPts val="0"/>
              </a:spcAft>
              <a:buClr>
                <a:schemeClr val="dk1"/>
              </a:buClr>
              <a:buSzPts val="1800"/>
              <a:buFont typeface="Raleway"/>
              <a:buNone/>
              <a:defRPr sz="1800">
                <a:solidFill>
                  <a:schemeClr val="dk1"/>
                </a:solidFill>
                <a:latin typeface="Raleway"/>
                <a:ea typeface="Raleway"/>
                <a:cs typeface="Raleway"/>
                <a:sym typeface="Raleway"/>
              </a:defRPr>
            </a:lvl2pPr>
            <a:lvl3pPr lvl="2" rtl="0" algn="ctr">
              <a:spcBef>
                <a:spcPts val="0"/>
              </a:spcBef>
              <a:spcAft>
                <a:spcPts val="0"/>
              </a:spcAft>
              <a:buClr>
                <a:schemeClr val="dk1"/>
              </a:buClr>
              <a:buSzPts val="1800"/>
              <a:buFont typeface="Raleway"/>
              <a:buNone/>
              <a:defRPr sz="1800">
                <a:solidFill>
                  <a:schemeClr val="dk1"/>
                </a:solidFill>
                <a:latin typeface="Raleway"/>
                <a:ea typeface="Raleway"/>
                <a:cs typeface="Raleway"/>
                <a:sym typeface="Raleway"/>
              </a:defRPr>
            </a:lvl3pPr>
            <a:lvl4pPr lvl="3" rtl="0" algn="ctr">
              <a:spcBef>
                <a:spcPts val="0"/>
              </a:spcBef>
              <a:spcAft>
                <a:spcPts val="0"/>
              </a:spcAft>
              <a:buClr>
                <a:schemeClr val="dk1"/>
              </a:buClr>
              <a:buSzPts val="1800"/>
              <a:buFont typeface="Raleway"/>
              <a:buNone/>
              <a:defRPr sz="1800">
                <a:solidFill>
                  <a:schemeClr val="dk1"/>
                </a:solidFill>
                <a:latin typeface="Raleway"/>
                <a:ea typeface="Raleway"/>
                <a:cs typeface="Raleway"/>
                <a:sym typeface="Raleway"/>
              </a:defRPr>
            </a:lvl4pPr>
            <a:lvl5pPr lvl="4" rtl="0" algn="ctr">
              <a:spcBef>
                <a:spcPts val="0"/>
              </a:spcBef>
              <a:spcAft>
                <a:spcPts val="0"/>
              </a:spcAft>
              <a:buClr>
                <a:schemeClr val="dk1"/>
              </a:buClr>
              <a:buSzPts val="1800"/>
              <a:buFont typeface="Raleway"/>
              <a:buNone/>
              <a:defRPr sz="1800">
                <a:solidFill>
                  <a:schemeClr val="dk1"/>
                </a:solidFill>
                <a:latin typeface="Raleway"/>
                <a:ea typeface="Raleway"/>
                <a:cs typeface="Raleway"/>
                <a:sym typeface="Raleway"/>
              </a:defRPr>
            </a:lvl5pPr>
            <a:lvl6pPr lvl="5" rtl="0" algn="ctr">
              <a:spcBef>
                <a:spcPts val="0"/>
              </a:spcBef>
              <a:spcAft>
                <a:spcPts val="0"/>
              </a:spcAft>
              <a:buClr>
                <a:schemeClr val="dk1"/>
              </a:buClr>
              <a:buSzPts val="1800"/>
              <a:buFont typeface="Raleway"/>
              <a:buNone/>
              <a:defRPr sz="1800">
                <a:solidFill>
                  <a:schemeClr val="dk1"/>
                </a:solidFill>
                <a:latin typeface="Raleway"/>
                <a:ea typeface="Raleway"/>
                <a:cs typeface="Raleway"/>
                <a:sym typeface="Raleway"/>
              </a:defRPr>
            </a:lvl6pPr>
            <a:lvl7pPr lvl="6" rtl="0" algn="ctr">
              <a:spcBef>
                <a:spcPts val="0"/>
              </a:spcBef>
              <a:spcAft>
                <a:spcPts val="0"/>
              </a:spcAft>
              <a:buClr>
                <a:schemeClr val="dk1"/>
              </a:buClr>
              <a:buSzPts val="1800"/>
              <a:buFont typeface="Raleway"/>
              <a:buNone/>
              <a:defRPr sz="1800">
                <a:solidFill>
                  <a:schemeClr val="dk1"/>
                </a:solidFill>
                <a:latin typeface="Raleway"/>
                <a:ea typeface="Raleway"/>
                <a:cs typeface="Raleway"/>
                <a:sym typeface="Raleway"/>
              </a:defRPr>
            </a:lvl7pPr>
            <a:lvl8pPr lvl="7" rtl="0" algn="ctr">
              <a:spcBef>
                <a:spcPts val="0"/>
              </a:spcBef>
              <a:spcAft>
                <a:spcPts val="0"/>
              </a:spcAft>
              <a:buClr>
                <a:schemeClr val="dk1"/>
              </a:buClr>
              <a:buSzPts val="1800"/>
              <a:buFont typeface="Raleway"/>
              <a:buNone/>
              <a:defRPr sz="1800">
                <a:solidFill>
                  <a:schemeClr val="dk1"/>
                </a:solidFill>
                <a:latin typeface="Raleway"/>
                <a:ea typeface="Raleway"/>
                <a:cs typeface="Raleway"/>
                <a:sym typeface="Raleway"/>
              </a:defRPr>
            </a:lvl8pPr>
            <a:lvl9pPr lvl="8" rtl="0" algn="ctr">
              <a:spcBef>
                <a:spcPts val="0"/>
              </a:spcBef>
              <a:spcAft>
                <a:spcPts val="0"/>
              </a:spcAft>
              <a:buClr>
                <a:schemeClr val="dk1"/>
              </a:buClr>
              <a:buSzPts val="1800"/>
              <a:buFont typeface="Raleway"/>
              <a:buNone/>
              <a:defRPr sz="1800">
                <a:solidFill>
                  <a:schemeClr val="dk1"/>
                </a:solidFill>
                <a:latin typeface="Raleway"/>
                <a:ea typeface="Raleway"/>
                <a:cs typeface="Raleway"/>
                <a:sym typeface="Raleway"/>
              </a:defRPr>
            </a:lvl9pPr>
          </a:lstStyle>
          <a:p/>
        </p:txBody>
      </p:sp>
      <p:sp>
        <p:nvSpPr>
          <p:cNvPr id="3007" name="Google Shape;3007;p42"/>
          <p:cNvSpPr txBox="1"/>
          <p:nvPr>
            <p:ph idx="4" type="body"/>
          </p:nvPr>
        </p:nvSpPr>
        <p:spPr>
          <a:xfrm>
            <a:off x="627175" y="3073325"/>
            <a:ext cx="2518200" cy="986100"/>
          </a:xfrm>
          <a:prstGeom prst="rect">
            <a:avLst/>
          </a:prstGeom>
          <a:noFill/>
          <a:ln>
            <a:noFill/>
          </a:ln>
        </p:spPr>
        <p:txBody>
          <a:bodyPr anchorCtr="0" anchor="t" bIns="91425" lIns="91425" spcFirstLastPara="1" rIns="91425" wrap="square" tIns="91425">
            <a:noAutofit/>
          </a:bodyPr>
          <a:lstStyle>
            <a:lvl1pPr indent="-317500" lvl="0" marL="457200" rtl="0">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1pPr>
            <a:lvl2pPr indent="-317500" lvl="1" marL="914400" rtl="0">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2pPr>
            <a:lvl3pPr indent="-317500" lvl="2" marL="1371600" rtl="0">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3pPr>
            <a:lvl4pPr indent="-317500" lvl="3" marL="1828800" rtl="0">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4pPr>
            <a:lvl5pPr indent="-317500" lvl="4" marL="2286000" rtl="0">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5pPr>
            <a:lvl6pPr indent="-317500" lvl="5" marL="2743200" rtl="0">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6pPr>
            <a:lvl7pPr indent="-317500" lvl="6" marL="3200400" rtl="0">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7pPr>
            <a:lvl8pPr indent="-317500" lvl="7" marL="3657600" rtl="0">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8pPr>
            <a:lvl9pPr indent="-317500" lvl="8" marL="4114800" rtl="0">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9pPr>
          </a:lstStyle>
          <a:p/>
        </p:txBody>
      </p:sp>
      <p:sp>
        <p:nvSpPr>
          <p:cNvPr id="3008" name="Google Shape;3008;p42"/>
          <p:cNvSpPr txBox="1"/>
          <p:nvPr>
            <p:ph idx="5" type="body"/>
          </p:nvPr>
        </p:nvSpPr>
        <p:spPr>
          <a:xfrm>
            <a:off x="3138825" y="2781675"/>
            <a:ext cx="2518200" cy="986100"/>
          </a:xfrm>
          <a:prstGeom prst="rect">
            <a:avLst/>
          </a:prstGeom>
          <a:noFill/>
          <a:ln>
            <a:noFill/>
          </a:ln>
        </p:spPr>
        <p:txBody>
          <a:bodyPr anchorCtr="0" anchor="t" bIns="91425" lIns="91425" spcFirstLastPara="1" rIns="91425" wrap="square" tIns="91425">
            <a:noAutofit/>
          </a:bodyPr>
          <a:lstStyle>
            <a:lvl1pPr indent="-317500" lvl="0" marL="457200" rtl="0">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1pPr>
            <a:lvl2pPr indent="-317500" lvl="1" marL="914400" rtl="0">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2pPr>
            <a:lvl3pPr indent="-317500" lvl="2" marL="1371600" rtl="0">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3pPr>
            <a:lvl4pPr indent="-317500" lvl="3" marL="1828800" rtl="0">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4pPr>
            <a:lvl5pPr indent="-317500" lvl="4" marL="2286000" rtl="0">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5pPr>
            <a:lvl6pPr indent="-317500" lvl="5" marL="2743200" rtl="0">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6pPr>
            <a:lvl7pPr indent="-317500" lvl="6" marL="3200400" rtl="0">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7pPr>
            <a:lvl8pPr indent="-317500" lvl="7" marL="3657600" rtl="0">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8pPr>
            <a:lvl9pPr indent="-317500" lvl="8" marL="4114800" rtl="0">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9pPr>
          </a:lstStyle>
          <a:p/>
        </p:txBody>
      </p:sp>
      <p:sp>
        <p:nvSpPr>
          <p:cNvPr id="3009" name="Google Shape;3009;p42"/>
          <p:cNvSpPr txBox="1"/>
          <p:nvPr>
            <p:ph idx="6" type="body"/>
          </p:nvPr>
        </p:nvSpPr>
        <p:spPr>
          <a:xfrm>
            <a:off x="5653425" y="2487875"/>
            <a:ext cx="2518200" cy="986100"/>
          </a:xfrm>
          <a:prstGeom prst="rect">
            <a:avLst/>
          </a:prstGeom>
          <a:noFill/>
          <a:ln>
            <a:noFill/>
          </a:ln>
        </p:spPr>
        <p:txBody>
          <a:bodyPr anchorCtr="0" anchor="t" bIns="91425" lIns="91425" spcFirstLastPara="1" rIns="91425" wrap="square" tIns="91425">
            <a:noAutofit/>
          </a:bodyPr>
          <a:lstStyle>
            <a:lvl1pPr indent="-317500" lvl="0" marL="457200" rtl="0">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1pPr>
            <a:lvl2pPr indent="-317500" lvl="1" marL="914400" rtl="0">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2pPr>
            <a:lvl3pPr indent="-317500" lvl="2" marL="1371600" rtl="0">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3pPr>
            <a:lvl4pPr indent="-317500" lvl="3" marL="1828800" rtl="0">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4pPr>
            <a:lvl5pPr indent="-317500" lvl="4" marL="2286000" rtl="0">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5pPr>
            <a:lvl6pPr indent="-317500" lvl="5" marL="2743200" rtl="0">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6pPr>
            <a:lvl7pPr indent="-317500" lvl="6" marL="3200400" rtl="0">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7pPr>
            <a:lvl8pPr indent="-317500" lvl="7" marL="3657600" rtl="0">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8pPr>
            <a:lvl9pPr indent="-317500" lvl="8" marL="4114800" rtl="0">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9pPr>
          </a:lstStyle>
          <a:p/>
        </p:txBody>
      </p:sp>
      <p:sp>
        <p:nvSpPr>
          <p:cNvPr id="3010" name="Google Shape;3010;p42"/>
          <p:cNvSpPr txBox="1"/>
          <p:nvPr>
            <p:ph type="ctrTitle"/>
          </p:nvPr>
        </p:nvSpPr>
        <p:spPr>
          <a:xfrm>
            <a:off x="851625" y="540650"/>
            <a:ext cx="7525500" cy="573300"/>
          </a:xfrm>
          <a:prstGeom prst="rect">
            <a:avLst/>
          </a:prstGeom>
          <a:effectLst>
            <a:outerShdw blurRad="28575" rotWithShape="0" algn="bl" dir="9480000" dist="28575">
              <a:srgbClr val="000000">
                <a:alpha val="74000"/>
              </a:srgbClr>
            </a:outerShdw>
          </a:effectLst>
        </p:spPr>
        <p:txBody>
          <a:bodyPr anchorCtr="0" anchor="t" bIns="91425" lIns="91425" spcFirstLastPara="1" rIns="91425" wrap="square" tIns="91425">
            <a:noAutofit/>
          </a:bodyPr>
          <a:lstStyle>
            <a:lvl1pPr lvl="0" rtl="0">
              <a:spcBef>
                <a:spcPts val="0"/>
              </a:spcBef>
              <a:spcAft>
                <a:spcPts val="0"/>
              </a:spcAft>
              <a:buClr>
                <a:schemeClr val="lt2"/>
              </a:buClr>
              <a:buSzPts val="2500"/>
              <a:buNone/>
              <a:defRPr sz="3000"/>
            </a:lvl1pPr>
            <a:lvl2pPr lvl="1" rtl="0" algn="ctr">
              <a:spcBef>
                <a:spcPts val="0"/>
              </a:spcBef>
              <a:spcAft>
                <a:spcPts val="0"/>
              </a:spcAft>
              <a:buClr>
                <a:schemeClr val="lt2"/>
              </a:buClr>
              <a:buSzPts val="2500"/>
              <a:buNone/>
              <a:defRPr sz="2500">
                <a:solidFill>
                  <a:schemeClr val="lt2"/>
                </a:solidFill>
              </a:defRPr>
            </a:lvl2pPr>
            <a:lvl3pPr lvl="2" rtl="0" algn="ctr">
              <a:spcBef>
                <a:spcPts val="0"/>
              </a:spcBef>
              <a:spcAft>
                <a:spcPts val="0"/>
              </a:spcAft>
              <a:buClr>
                <a:schemeClr val="lt2"/>
              </a:buClr>
              <a:buSzPts val="2500"/>
              <a:buNone/>
              <a:defRPr sz="2500">
                <a:solidFill>
                  <a:schemeClr val="lt2"/>
                </a:solidFill>
              </a:defRPr>
            </a:lvl3pPr>
            <a:lvl4pPr lvl="3" rtl="0" algn="ctr">
              <a:spcBef>
                <a:spcPts val="0"/>
              </a:spcBef>
              <a:spcAft>
                <a:spcPts val="0"/>
              </a:spcAft>
              <a:buClr>
                <a:schemeClr val="lt2"/>
              </a:buClr>
              <a:buSzPts val="2500"/>
              <a:buNone/>
              <a:defRPr sz="2500">
                <a:solidFill>
                  <a:schemeClr val="lt2"/>
                </a:solidFill>
              </a:defRPr>
            </a:lvl4pPr>
            <a:lvl5pPr lvl="4" rtl="0" algn="ctr">
              <a:spcBef>
                <a:spcPts val="0"/>
              </a:spcBef>
              <a:spcAft>
                <a:spcPts val="0"/>
              </a:spcAft>
              <a:buClr>
                <a:schemeClr val="lt2"/>
              </a:buClr>
              <a:buSzPts val="2500"/>
              <a:buNone/>
              <a:defRPr sz="2500">
                <a:solidFill>
                  <a:schemeClr val="lt2"/>
                </a:solidFill>
              </a:defRPr>
            </a:lvl5pPr>
            <a:lvl6pPr lvl="5" rtl="0" algn="ctr">
              <a:spcBef>
                <a:spcPts val="0"/>
              </a:spcBef>
              <a:spcAft>
                <a:spcPts val="0"/>
              </a:spcAft>
              <a:buClr>
                <a:schemeClr val="lt2"/>
              </a:buClr>
              <a:buSzPts val="2500"/>
              <a:buNone/>
              <a:defRPr sz="2500">
                <a:solidFill>
                  <a:schemeClr val="lt2"/>
                </a:solidFill>
              </a:defRPr>
            </a:lvl6pPr>
            <a:lvl7pPr lvl="6" rtl="0" algn="ctr">
              <a:spcBef>
                <a:spcPts val="0"/>
              </a:spcBef>
              <a:spcAft>
                <a:spcPts val="0"/>
              </a:spcAft>
              <a:buClr>
                <a:schemeClr val="lt2"/>
              </a:buClr>
              <a:buSzPts val="2500"/>
              <a:buNone/>
              <a:defRPr sz="2500">
                <a:solidFill>
                  <a:schemeClr val="lt2"/>
                </a:solidFill>
              </a:defRPr>
            </a:lvl7pPr>
            <a:lvl8pPr lvl="7" rtl="0" algn="ctr">
              <a:spcBef>
                <a:spcPts val="0"/>
              </a:spcBef>
              <a:spcAft>
                <a:spcPts val="0"/>
              </a:spcAft>
              <a:buClr>
                <a:schemeClr val="lt2"/>
              </a:buClr>
              <a:buSzPts val="2500"/>
              <a:buNone/>
              <a:defRPr sz="2500">
                <a:solidFill>
                  <a:schemeClr val="lt2"/>
                </a:solidFill>
              </a:defRPr>
            </a:lvl8pPr>
            <a:lvl9pPr lvl="8" rtl="0" algn="ctr">
              <a:spcBef>
                <a:spcPts val="0"/>
              </a:spcBef>
              <a:spcAft>
                <a:spcPts val="0"/>
              </a:spcAft>
              <a:buClr>
                <a:schemeClr val="lt2"/>
              </a:buClr>
              <a:buSzPts val="2500"/>
              <a:buNone/>
              <a:defRPr sz="2500">
                <a:solidFill>
                  <a:schemeClr val="lt2"/>
                </a:solidFill>
              </a:defRPr>
            </a:lvl9pPr>
          </a:lstStyle>
          <a:p/>
        </p:txBody>
      </p:sp>
      <p:grpSp>
        <p:nvGrpSpPr>
          <p:cNvPr id="3011" name="Google Shape;3011;p42"/>
          <p:cNvGrpSpPr/>
          <p:nvPr/>
        </p:nvGrpSpPr>
        <p:grpSpPr>
          <a:xfrm>
            <a:off x="6334175" y="304275"/>
            <a:ext cx="162000" cy="162013"/>
            <a:chOff x="5424775" y="4064488"/>
            <a:chExt cx="162000" cy="162013"/>
          </a:xfrm>
        </p:grpSpPr>
        <p:sp>
          <p:nvSpPr>
            <p:cNvPr id="3012" name="Google Shape;3012;p42"/>
            <p:cNvSpPr/>
            <p:nvPr/>
          </p:nvSpPr>
          <p:spPr>
            <a:xfrm>
              <a:off x="5424775" y="4064500"/>
              <a:ext cx="162000" cy="162000"/>
            </a:xfrm>
            <a:prstGeom prst="ellipse">
              <a:avLst/>
            </a:prstGeom>
            <a:solidFill>
              <a:schemeClr val="dk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3" name="Google Shape;3013;p42"/>
            <p:cNvSpPr/>
            <p:nvPr/>
          </p:nvSpPr>
          <p:spPr>
            <a:xfrm>
              <a:off x="5424775" y="4064488"/>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14" name="Google Shape;3014;p42"/>
          <p:cNvGrpSpPr/>
          <p:nvPr/>
        </p:nvGrpSpPr>
        <p:grpSpPr>
          <a:xfrm rot="-178834">
            <a:off x="-425976" y="4383345"/>
            <a:ext cx="1152436" cy="874084"/>
            <a:chOff x="7425025" y="-24687"/>
            <a:chExt cx="1152375" cy="874038"/>
          </a:xfrm>
        </p:grpSpPr>
        <p:grpSp>
          <p:nvGrpSpPr>
            <p:cNvPr id="3015" name="Google Shape;3015;p42"/>
            <p:cNvGrpSpPr/>
            <p:nvPr/>
          </p:nvGrpSpPr>
          <p:grpSpPr>
            <a:xfrm>
              <a:off x="7425025" y="-24675"/>
              <a:ext cx="1152375" cy="874025"/>
              <a:chOff x="7425025" y="-24675"/>
              <a:chExt cx="1152375" cy="874025"/>
            </a:xfrm>
          </p:grpSpPr>
          <p:sp>
            <p:nvSpPr>
              <p:cNvPr id="3016" name="Google Shape;3016;p42"/>
              <p:cNvSpPr/>
              <p:nvPr/>
            </p:nvSpPr>
            <p:spPr>
              <a:xfrm>
                <a:off x="7524950" y="54375"/>
                <a:ext cx="977950" cy="697125"/>
              </a:xfrm>
              <a:custGeom>
                <a:rect b="b" l="l" r="r" t="t"/>
                <a:pathLst>
                  <a:path extrusionOk="0" h="27885" w="39118">
                    <a:moveTo>
                      <a:pt x="0" y="0"/>
                    </a:moveTo>
                    <a:lnTo>
                      <a:pt x="394" y="26998"/>
                    </a:lnTo>
                    <a:lnTo>
                      <a:pt x="30545" y="27885"/>
                    </a:lnTo>
                    <a:lnTo>
                      <a:pt x="39118" y="1478"/>
                    </a:lnTo>
                    <a:close/>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3017" name="Google Shape;3017;p42"/>
              <p:cNvSpPr/>
              <p:nvPr/>
            </p:nvSpPr>
            <p:spPr>
              <a:xfrm>
                <a:off x="7425025" y="633050"/>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8" name="Google Shape;3018;p42"/>
              <p:cNvSpPr/>
              <p:nvPr/>
            </p:nvSpPr>
            <p:spPr>
              <a:xfrm>
                <a:off x="8361100" y="12275"/>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9" name="Google Shape;3019;p42"/>
              <p:cNvSpPr/>
              <p:nvPr/>
            </p:nvSpPr>
            <p:spPr>
              <a:xfrm>
                <a:off x="7425025" y="-246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0" name="Google Shape;3020;p42"/>
              <p:cNvSpPr/>
              <p:nvPr/>
            </p:nvSpPr>
            <p:spPr>
              <a:xfrm>
                <a:off x="820792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21" name="Google Shape;3021;p42"/>
            <p:cNvGrpSpPr/>
            <p:nvPr/>
          </p:nvGrpSpPr>
          <p:grpSpPr>
            <a:xfrm>
              <a:off x="7425025" y="-24687"/>
              <a:ext cx="1152375" cy="874025"/>
              <a:chOff x="7425025" y="-24675"/>
              <a:chExt cx="1152375" cy="874025"/>
            </a:xfrm>
          </p:grpSpPr>
          <p:sp>
            <p:nvSpPr>
              <p:cNvPr id="3022" name="Google Shape;3022;p42"/>
              <p:cNvSpPr/>
              <p:nvPr/>
            </p:nvSpPr>
            <p:spPr>
              <a:xfrm>
                <a:off x="7524950" y="54375"/>
                <a:ext cx="977950" cy="697125"/>
              </a:xfrm>
              <a:custGeom>
                <a:rect b="b" l="l" r="r" t="t"/>
                <a:pathLst>
                  <a:path extrusionOk="0" h="27885" w="39118">
                    <a:moveTo>
                      <a:pt x="0" y="0"/>
                    </a:moveTo>
                    <a:lnTo>
                      <a:pt x="394" y="26998"/>
                    </a:lnTo>
                    <a:lnTo>
                      <a:pt x="30545" y="27885"/>
                    </a:lnTo>
                    <a:lnTo>
                      <a:pt x="39118" y="1478"/>
                    </a:lnTo>
                    <a:close/>
                  </a:path>
                </a:pathLst>
              </a:custGeom>
              <a:noFill/>
              <a:ln cap="flat" cmpd="sng" w="28575">
                <a:solidFill>
                  <a:schemeClr val="dk1"/>
                </a:solidFill>
                <a:prstDash val="solid"/>
                <a:round/>
                <a:headEnd len="med" w="med" type="none"/>
                <a:tailEnd len="med" w="med" type="none"/>
              </a:ln>
            </p:spPr>
          </p:sp>
          <p:sp>
            <p:nvSpPr>
              <p:cNvPr id="3023" name="Google Shape;3023;p42"/>
              <p:cNvSpPr/>
              <p:nvPr/>
            </p:nvSpPr>
            <p:spPr>
              <a:xfrm>
                <a:off x="7425025" y="6330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4" name="Google Shape;3024;p42"/>
              <p:cNvSpPr/>
              <p:nvPr/>
            </p:nvSpPr>
            <p:spPr>
              <a:xfrm>
                <a:off x="8361100" y="12275"/>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5" name="Google Shape;3025;p42"/>
              <p:cNvSpPr/>
              <p:nvPr/>
            </p:nvSpPr>
            <p:spPr>
              <a:xfrm>
                <a:off x="7425025" y="-246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6" name="Google Shape;3026;p42"/>
              <p:cNvSpPr/>
              <p:nvPr/>
            </p:nvSpPr>
            <p:spPr>
              <a:xfrm>
                <a:off x="820792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027" name="Google Shape;3027;p42"/>
          <p:cNvGrpSpPr/>
          <p:nvPr/>
        </p:nvGrpSpPr>
        <p:grpSpPr>
          <a:xfrm rot="-9945818">
            <a:off x="-359321" y="-206566"/>
            <a:ext cx="1019156" cy="1556119"/>
            <a:chOff x="2083125" y="752613"/>
            <a:chExt cx="1019250" cy="1556263"/>
          </a:xfrm>
        </p:grpSpPr>
        <p:grpSp>
          <p:nvGrpSpPr>
            <p:cNvPr id="3028" name="Google Shape;3028;p42"/>
            <p:cNvGrpSpPr/>
            <p:nvPr/>
          </p:nvGrpSpPr>
          <p:grpSpPr>
            <a:xfrm>
              <a:off x="2083125" y="752625"/>
              <a:ext cx="1019250" cy="1556250"/>
              <a:chOff x="2083125" y="752625"/>
              <a:chExt cx="1019250" cy="1556250"/>
            </a:xfrm>
          </p:grpSpPr>
          <p:sp>
            <p:nvSpPr>
              <p:cNvPr id="3029" name="Google Shape;3029;p42"/>
              <p:cNvSpPr/>
              <p:nvPr/>
            </p:nvSpPr>
            <p:spPr>
              <a:xfrm>
                <a:off x="2150125" y="875850"/>
                <a:ext cx="884350" cy="1350900"/>
              </a:xfrm>
              <a:custGeom>
                <a:rect b="b" l="l" r="r" t="t"/>
                <a:pathLst>
                  <a:path extrusionOk="0" h="54036" w="35374">
                    <a:moveTo>
                      <a:pt x="0" y="0"/>
                    </a:moveTo>
                    <a:lnTo>
                      <a:pt x="1970" y="14091"/>
                    </a:lnTo>
                    <a:lnTo>
                      <a:pt x="7784" y="29659"/>
                    </a:lnTo>
                    <a:lnTo>
                      <a:pt x="20298" y="39611"/>
                    </a:lnTo>
                    <a:lnTo>
                      <a:pt x="19510" y="48222"/>
                    </a:lnTo>
                    <a:lnTo>
                      <a:pt x="35374" y="54036"/>
                    </a:lnTo>
                    <a:lnTo>
                      <a:pt x="34979" y="42606"/>
                    </a:lnTo>
                    <a:lnTo>
                      <a:pt x="20101" y="39453"/>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3030" name="Google Shape;3030;p42"/>
              <p:cNvSpPr/>
              <p:nvPr/>
            </p:nvSpPr>
            <p:spPr>
              <a:xfrm>
                <a:off x="2940375" y="21468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1" name="Google Shape;3031;p42"/>
              <p:cNvSpPr/>
              <p:nvPr/>
            </p:nvSpPr>
            <p:spPr>
              <a:xfrm>
                <a:off x="2083125" y="7526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2" name="Google Shape;3032;p42"/>
              <p:cNvSpPr/>
              <p:nvPr/>
            </p:nvSpPr>
            <p:spPr>
              <a:xfrm>
                <a:off x="2265400" y="1540900"/>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3" name="Google Shape;3033;p42"/>
              <p:cNvSpPr/>
              <p:nvPr/>
            </p:nvSpPr>
            <p:spPr>
              <a:xfrm>
                <a:off x="2590550" y="18039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4" name="Google Shape;3034;p42"/>
              <p:cNvSpPr/>
              <p:nvPr/>
            </p:nvSpPr>
            <p:spPr>
              <a:xfrm>
                <a:off x="2585625" y="20306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5" name="Google Shape;3035;p42"/>
              <p:cNvSpPr/>
              <p:nvPr/>
            </p:nvSpPr>
            <p:spPr>
              <a:xfrm>
                <a:off x="2969900" y="18926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6" name="Google Shape;3036;p42"/>
              <p:cNvSpPr/>
              <p:nvPr/>
            </p:nvSpPr>
            <p:spPr>
              <a:xfrm>
                <a:off x="2142225" y="11585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37" name="Google Shape;3037;p42"/>
            <p:cNvGrpSpPr/>
            <p:nvPr/>
          </p:nvGrpSpPr>
          <p:grpSpPr>
            <a:xfrm>
              <a:off x="2083125" y="752613"/>
              <a:ext cx="1019250" cy="1556250"/>
              <a:chOff x="2083125" y="752625"/>
              <a:chExt cx="1019250" cy="1556250"/>
            </a:xfrm>
          </p:grpSpPr>
          <p:sp>
            <p:nvSpPr>
              <p:cNvPr id="3038" name="Google Shape;3038;p42"/>
              <p:cNvSpPr/>
              <p:nvPr/>
            </p:nvSpPr>
            <p:spPr>
              <a:xfrm>
                <a:off x="2150125" y="875850"/>
                <a:ext cx="884350" cy="1350900"/>
              </a:xfrm>
              <a:custGeom>
                <a:rect b="b" l="l" r="r" t="t"/>
                <a:pathLst>
                  <a:path extrusionOk="0" h="54036" w="35374">
                    <a:moveTo>
                      <a:pt x="0" y="0"/>
                    </a:moveTo>
                    <a:lnTo>
                      <a:pt x="1970" y="14091"/>
                    </a:lnTo>
                    <a:lnTo>
                      <a:pt x="7784" y="29659"/>
                    </a:lnTo>
                    <a:lnTo>
                      <a:pt x="20298" y="39611"/>
                    </a:lnTo>
                    <a:lnTo>
                      <a:pt x="19510" y="48222"/>
                    </a:lnTo>
                    <a:lnTo>
                      <a:pt x="35374" y="54036"/>
                    </a:lnTo>
                    <a:lnTo>
                      <a:pt x="34979" y="42606"/>
                    </a:lnTo>
                    <a:lnTo>
                      <a:pt x="20101" y="39453"/>
                    </a:lnTo>
                  </a:path>
                </a:pathLst>
              </a:custGeom>
              <a:noFill/>
              <a:ln cap="flat" cmpd="sng" w="28575">
                <a:solidFill>
                  <a:schemeClr val="dk1"/>
                </a:solidFill>
                <a:prstDash val="solid"/>
                <a:round/>
                <a:headEnd len="med" w="med" type="none"/>
                <a:tailEnd len="med" w="med" type="none"/>
              </a:ln>
            </p:spPr>
          </p:sp>
          <p:sp>
            <p:nvSpPr>
              <p:cNvPr id="3039" name="Google Shape;3039;p42"/>
              <p:cNvSpPr/>
              <p:nvPr/>
            </p:nvSpPr>
            <p:spPr>
              <a:xfrm>
                <a:off x="2940375" y="21468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0" name="Google Shape;3040;p42"/>
              <p:cNvSpPr/>
              <p:nvPr/>
            </p:nvSpPr>
            <p:spPr>
              <a:xfrm>
                <a:off x="2083125" y="7526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1" name="Google Shape;3041;p42"/>
              <p:cNvSpPr/>
              <p:nvPr/>
            </p:nvSpPr>
            <p:spPr>
              <a:xfrm>
                <a:off x="2265400" y="1540900"/>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2" name="Google Shape;3042;p42"/>
              <p:cNvSpPr/>
              <p:nvPr/>
            </p:nvSpPr>
            <p:spPr>
              <a:xfrm>
                <a:off x="2590550" y="18039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3" name="Google Shape;3043;p42"/>
              <p:cNvSpPr/>
              <p:nvPr/>
            </p:nvSpPr>
            <p:spPr>
              <a:xfrm>
                <a:off x="2585625" y="20306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4" name="Google Shape;3044;p42"/>
              <p:cNvSpPr/>
              <p:nvPr/>
            </p:nvSpPr>
            <p:spPr>
              <a:xfrm>
                <a:off x="2969900" y="18926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5" name="Google Shape;3045;p42"/>
              <p:cNvSpPr/>
              <p:nvPr/>
            </p:nvSpPr>
            <p:spPr>
              <a:xfrm>
                <a:off x="2142225" y="11585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046" name="Google Shape;3046;p42"/>
          <p:cNvGrpSpPr/>
          <p:nvPr/>
        </p:nvGrpSpPr>
        <p:grpSpPr>
          <a:xfrm rot="-4076658">
            <a:off x="7155370" y="3754643"/>
            <a:ext cx="1525618" cy="1085215"/>
            <a:chOff x="3536500" y="69738"/>
            <a:chExt cx="1525650" cy="1085238"/>
          </a:xfrm>
        </p:grpSpPr>
        <p:grpSp>
          <p:nvGrpSpPr>
            <p:cNvPr id="3047" name="Google Shape;3047;p42"/>
            <p:cNvGrpSpPr/>
            <p:nvPr/>
          </p:nvGrpSpPr>
          <p:grpSpPr>
            <a:xfrm>
              <a:off x="3536500" y="69750"/>
              <a:ext cx="1525650" cy="1085225"/>
              <a:chOff x="3536500" y="69750"/>
              <a:chExt cx="1525650" cy="1085225"/>
            </a:xfrm>
          </p:grpSpPr>
          <p:sp>
            <p:nvSpPr>
              <p:cNvPr id="3048" name="Google Shape;3048;p42"/>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3049" name="Google Shape;3049;p42"/>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3050" name="Google Shape;3050;p42"/>
              <p:cNvSpPr/>
              <p:nvPr/>
            </p:nvSpPr>
            <p:spPr>
              <a:xfrm>
                <a:off x="4837150" y="929975"/>
                <a:ext cx="225000" cy="225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1" name="Google Shape;3051;p42"/>
              <p:cNvSpPr/>
              <p:nvPr/>
            </p:nvSpPr>
            <p:spPr>
              <a:xfrm>
                <a:off x="4403600" y="9299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2" name="Google Shape;3052;p42"/>
              <p:cNvSpPr/>
              <p:nvPr/>
            </p:nvSpPr>
            <p:spPr>
              <a:xfrm>
                <a:off x="3896150" y="4225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3" name="Google Shape;3053;p42"/>
              <p:cNvSpPr/>
              <p:nvPr/>
            </p:nvSpPr>
            <p:spPr>
              <a:xfrm>
                <a:off x="414247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4" name="Google Shape;3054;p42"/>
              <p:cNvSpPr/>
              <p:nvPr/>
            </p:nvSpPr>
            <p:spPr>
              <a:xfrm>
                <a:off x="3536500" y="2175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5" name="Google Shape;3055;p42"/>
              <p:cNvSpPr/>
              <p:nvPr/>
            </p:nvSpPr>
            <p:spPr>
              <a:xfrm>
                <a:off x="3982375" y="697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56" name="Google Shape;3056;p42"/>
            <p:cNvGrpSpPr/>
            <p:nvPr/>
          </p:nvGrpSpPr>
          <p:grpSpPr>
            <a:xfrm>
              <a:off x="3536500" y="69738"/>
              <a:ext cx="1525650" cy="1085225"/>
              <a:chOff x="3536500" y="69750"/>
              <a:chExt cx="1525650" cy="1085225"/>
            </a:xfrm>
          </p:grpSpPr>
          <p:sp>
            <p:nvSpPr>
              <p:cNvPr id="3057" name="Google Shape;3057;p42"/>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p:spPr>
          </p:sp>
          <p:sp>
            <p:nvSpPr>
              <p:cNvPr id="3058" name="Google Shape;3058;p42"/>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p:spPr>
          </p:sp>
          <p:sp>
            <p:nvSpPr>
              <p:cNvPr id="3059" name="Google Shape;3059;p42"/>
              <p:cNvSpPr/>
              <p:nvPr/>
            </p:nvSpPr>
            <p:spPr>
              <a:xfrm>
                <a:off x="4837150" y="929975"/>
                <a:ext cx="225000" cy="225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0" name="Google Shape;3060;p42"/>
              <p:cNvSpPr/>
              <p:nvPr/>
            </p:nvSpPr>
            <p:spPr>
              <a:xfrm>
                <a:off x="4403600" y="9299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1" name="Google Shape;3061;p42"/>
              <p:cNvSpPr/>
              <p:nvPr/>
            </p:nvSpPr>
            <p:spPr>
              <a:xfrm>
                <a:off x="3896150" y="4225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2" name="Google Shape;3062;p42"/>
              <p:cNvSpPr/>
              <p:nvPr/>
            </p:nvSpPr>
            <p:spPr>
              <a:xfrm>
                <a:off x="414247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3" name="Google Shape;3063;p42"/>
              <p:cNvSpPr/>
              <p:nvPr/>
            </p:nvSpPr>
            <p:spPr>
              <a:xfrm>
                <a:off x="3536500" y="2175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4" name="Google Shape;3064;p42"/>
              <p:cNvSpPr/>
              <p:nvPr/>
            </p:nvSpPr>
            <p:spPr>
              <a:xfrm>
                <a:off x="3982375" y="697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065" name="Google Shape;3065;p42"/>
          <p:cNvGrpSpPr/>
          <p:nvPr/>
        </p:nvGrpSpPr>
        <p:grpSpPr>
          <a:xfrm rot="-852224">
            <a:off x="7677470" y="-358816"/>
            <a:ext cx="1483424" cy="1405392"/>
            <a:chOff x="-187100" y="291025"/>
            <a:chExt cx="1882050" cy="1783050"/>
          </a:xfrm>
        </p:grpSpPr>
        <p:grpSp>
          <p:nvGrpSpPr>
            <p:cNvPr id="3066" name="Google Shape;3066;p42"/>
            <p:cNvGrpSpPr/>
            <p:nvPr/>
          </p:nvGrpSpPr>
          <p:grpSpPr>
            <a:xfrm>
              <a:off x="-187100" y="291025"/>
              <a:ext cx="1882050" cy="1783050"/>
              <a:chOff x="-187100" y="291025"/>
              <a:chExt cx="1882050" cy="1783050"/>
            </a:xfrm>
          </p:grpSpPr>
          <p:sp>
            <p:nvSpPr>
              <p:cNvPr id="3067" name="Google Shape;3067;p42"/>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3068" name="Google Shape;3068;p42"/>
              <p:cNvSpPr/>
              <p:nvPr/>
            </p:nvSpPr>
            <p:spPr>
              <a:xfrm>
                <a:off x="1088900" y="8522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9" name="Google Shape;3069;p42"/>
              <p:cNvSpPr/>
              <p:nvPr/>
            </p:nvSpPr>
            <p:spPr>
              <a:xfrm>
                <a:off x="842575" y="165527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0" name="Google Shape;3070;p42"/>
              <p:cNvSpPr/>
              <p:nvPr/>
            </p:nvSpPr>
            <p:spPr>
              <a:xfrm>
                <a:off x="59275" y="194597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1" name="Google Shape;3071;p42"/>
              <p:cNvSpPr/>
              <p:nvPr/>
            </p:nvSpPr>
            <p:spPr>
              <a:xfrm>
                <a:off x="443575" y="51230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2" name="Google Shape;3072;p42"/>
              <p:cNvSpPr/>
              <p:nvPr/>
            </p:nvSpPr>
            <p:spPr>
              <a:xfrm>
                <a:off x="502675" y="173412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3" name="Google Shape;3073;p42"/>
              <p:cNvSpPr/>
              <p:nvPr/>
            </p:nvSpPr>
            <p:spPr>
              <a:xfrm>
                <a:off x="1566850" y="171935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74" name="Google Shape;3074;p42"/>
            <p:cNvGrpSpPr/>
            <p:nvPr/>
          </p:nvGrpSpPr>
          <p:grpSpPr>
            <a:xfrm>
              <a:off x="-187100" y="291025"/>
              <a:ext cx="1882050" cy="1783050"/>
              <a:chOff x="-187100" y="291025"/>
              <a:chExt cx="1882050" cy="1783050"/>
            </a:xfrm>
          </p:grpSpPr>
          <p:sp>
            <p:nvSpPr>
              <p:cNvPr id="3075" name="Google Shape;3075;p42"/>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p:spPr>
          </p:sp>
          <p:sp>
            <p:nvSpPr>
              <p:cNvPr id="3076" name="Google Shape;3076;p42"/>
              <p:cNvSpPr/>
              <p:nvPr/>
            </p:nvSpPr>
            <p:spPr>
              <a:xfrm>
                <a:off x="1088900" y="8522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7" name="Google Shape;3077;p42"/>
              <p:cNvSpPr/>
              <p:nvPr/>
            </p:nvSpPr>
            <p:spPr>
              <a:xfrm>
                <a:off x="842575" y="165527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8" name="Google Shape;3078;p42"/>
              <p:cNvSpPr/>
              <p:nvPr/>
            </p:nvSpPr>
            <p:spPr>
              <a:xfrm>
                <a:off x="59275" y="194597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9" name="Google Shape;3079;p42"/>
              <p:cNvSpPr/>
              <p:nvPr/>
            </p:nvSpPr>
            <p:spPr>
              <a:xfrm>
                <a:off x="443575" y="51230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0" name="Google Shape;3080;p42"/>
              <p:cNvSpPr/>
              <p:nvPr/>
            </p:nvSpPr>
            <p:spPr>
              <a:xfrm>
                <a:off x="502675" y="173412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1" name="Google Shape;3081;p42"/>
              <p:cNvSpPr/>
              <p:nvPr/>
            </p:nvSpPr>
            <p:spPr>
              <a:xfrm>
                <a:off x="1566850" y="171935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082" name="Google Shape;3082;p42"/>
          <p:cNvGrpSpPr/>
          <p:nvPr/>
        </p:nvGrpSpPr>
        <p:grpSpPr>
          <a:xfrm>
            <a:off x="359625" y="3034388"/>
            <a:ext cx="162000" cy="162013"/>
            <a:chOff x="5424775" y="4064488"/>
            <a:chExt cx="162000" cy="162013"/>
          </a:xfrm>
        </p:grpSpPr>
        <p:sp>
          <p:nvSpPr>
            <p:cNvPr id="3083" name="Google Shape;3083;p42"/>
            <p:cNvSpPr/>
            <p:nvPr/>
          </p:nvSpPr>
          <p:spPr>
            <a:xfrm>
              <a:off x="5424775" y="4064500"/>
              <a:ext cx="162000" cy="162000"/>
            </a:xfrm>
            <a:prstGeom prst="ellipse">
              <a:avLst/>
            </a:prstGeom>
            <a:solidFill>
              <a:schemeClr val="dk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4" name="Google Shape;3084;p42"/>
            <p:cNvSpPr/>
            <p:nvPr/>
          </p:nvSpPr>
          <p:spPr>
            <a:xfrm>
              <a:off x="5424775" y="4064488"/>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85" name="Google Shape;3085;p4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1">
  <p:cSld name="CUSTOM_2_1_1">
    <p:bg>
      <p:bgPr>
        <a:blipFill>
          <a:blip r:embed="rId2">
            <a:alphaModFix/>
          </a:blip>
          <a:stretch>
            <a:fillRect/>
          </a:stretch>
        </a:blipFill>
      </p:bgPr>
    </p:bg>
    <p:spTree>
      <p:nvGrpSpPr>
        <p:cNvPr id="3086" name="Shape 3086"/>
        <p:cNvGrpSpPr/>
        <p:nvPr/>
      </p:nvGrpSpPr>
      <p:grpSpPr>
        <a:xfrm>
          <a:off x="0" y="0"/>
          <a:ext cx="0" cy="0"/>
          <a:chOff x="0" y="0"/>
          <a:chExt cx="0" cy="0"/>
        </a:xfrm>
      </p:grpSpPr>
      <p:sp>
        <p:nvSpPr>
          <p:cNvPr id="3087" name="Google Shape;3087;p43"/>
          <p:cNvSpPr txBox="1"/>
          <p:nvPr>
            <p:ph type="ctrTitle"/>
          </p:nvPr>
        </p:nvSpPr>
        <p:spPr>
          <a:xfrm>
            <a:off x="1589250" y="540650"/>
            <a:ext cx="5965500" cy="573300"/>
          </a:xfrm>
          <a:prstGeom prst="rect">
            <a:avLst/>
          </a:prstGeom>
          <a:effectLst>
            <a:outerShdw blurRad="28575" rotWithShape="0" algn="bl" dir="9480000" dist="28575">
              <a:srgbClr val="000000">
                <a:alpha val="74000"/>
              </a:srgbClr>
            </a:outerShdw>
          </a:effectLst>
        </p:spPr>
        <p:txBody>
          <a:bodyPr anchorCtr="0" anchor="t" bIns="91425" lIns="91425" spcFirstLastPara="1" rIns="91425" wrap="square" tIns="91425">
            <a:noAutofit/>
          </a:bodyPr>
          <a:lstStyle>
            <a:lvl1pPr lvl="0" rtl="0" algn="ctr">
              <a:spcBef>
                <a:spcPts val="0"/>
              </a:spcBef>
              <a:spcAft>
                <a:spcPts val="0"/>
              </a:spcAft>
              <a:buClr>
                <a:schemeClr val="lt2"/>
              </a:buClr>
              <a:buSzPts val="2500"/>
              <a:buNone/>
              <a:defRPr sz="3000"/>
            </a:lvl1pPr>
            <a:lvl2pPr lvl="1" rtl="0" algn="ctr">
              <a:spcBef>
                <a:spcPts val="0"/>
              </a:spcBef>
              <a:spcAft>
                <a:spcPts val="0"/>
              </a:spcAft>
              <a:buClr>
                <a:schemeClr val="lt2"/>
              </a:buClr>
              <a:buSzPts val="2500"/>
              <a:buNone/>
              <a:defRPr sz="2500">
                <a:solidFill>
                  <a:schemeClr val="lt2"/>
                </a:solidFill>
              </a:defRPr>
            </a:lvl2pPr>
            <a:lvl3pPr lvl="2" rtl="0" algn="ctr">
              <a:spcBef>
                <a:spcPts val="0"/>
              </a:spcBef>
              <a:spcAft>
                <a:spcPts val="0"/>
              </a:spcAft>
              <a:buClr>
                <a:schemeClr val="lt2"/>
              </a:buClr>
              <a:buSzPts val="2500"/>
              <a:buNone/>
              <a:defRPr sz="2500">
                <a:solidFill>
                  <a:schemeClr val="lt2"/>
                </a:solidFill>
              </a:defRPr>
            </a:lvl3pPr>
            <a:lvl4pPr lvl="3" rtl="0" algn="ctr">
              <a:spcBef>
                <a:spcPts val="0"/>
              </a:spcBef>
              <a:spcAft>
                <a:spcPts val="0"/>
              </a:spcAft>
              <a:buClr>
                <a:schemeClr val="lt2"/>
              </a:buClr>
              <a:buSzPts val="2500"/>
              <a:buNone/>
              <a:defRPr sz="2500">
                <a:solidFill>
                  <a:schemeClr val="lt2"/>
                </a:solidFill>
              </a:defRPr>
            </a:lvl4pPr>
            <a:lvl5pPr lvl="4" rtl="0" algn="ctr">
              <a:spcBef>
                <a:spcPts val="0"/>
              </a:spcBef>
              <a:spcAft>
                <a:spcPts val="0"/>
              </a:spcAft>
              <a:buClr>
                <a:schemeClr val="lt2"/>
              </a:buClr>
              <a:buSzPts val="2500"/>
              <a:buNone/>
              <a:defRPr sz="2500">
                <a:solidFill>
                  <a:schemeClr val="lt2"/>
                </a:solidFill>
              </a:defRPr>
            </a:lvl5pPr>
            <a:lvl6pPr lvl="5" rtl="0" algn="ctr">
              <a:spcBef>
                <a:spcPts val="0"/>
              </a:spcBef>
              <a:spcAft>
                <a:spcPts val="0"/>
              </a:spcAft>
              <a:buClr>
                <a:schemeClr val="lt2"/>
              </a:buClr>
              <a:buSzPts val="2500"/>
              <a:buNone/>
              <a:defRPr sz="2500">
                <a:solidFill>
                  <a:schemeClr val="lt2"/>
                </a:solidFill>
              </a:defRPr>
            </a:lvl6pPr>
            <a:lvl7pPr lvl="6" rtl="0" algn="ctr">
              <a:spcBef>
                <a:spcPts val="0"/>
              </a:spcBef>
              <a:spcAft>
                <a:spcPts val="0"/>
              </a:spcAft>
              <a:buClr>
                <a:schemeClr val="lt2"/>
              </a:buClr>
              <a:buSzPts val="2500"/>
              <a:buNone/>
              <a:defRPr sz="2500">
                <a:solidFill>
                  <a:schemeClr val="lt2"/>
                </a:solidFill>
              </a:defRPr>
            </a:lvl7pPr>
            <a:lvl8pPr lvl="7" rtl="0" algn="ctr">
              <a:spcBef>
                <a:spcPts val="0"/>
              </a:spcBef>
              <a:spcAft>
                <a:spcPts val="0"/>
              </a:spcAft>
              <a:buClr>
                <a:schemeClr val="lt2"/>
              </a:buClr>
              <a:buSzPts val="2500"/>
              <a:buNone/>
              <a:defRPr sz="2500">
                <a:solidFill>
                  <a:schemeClr val="lt2"/>
                </a:solidFill>
              </a:defRPr>
            </a:lvl8pPr>
            <a:lvl9pPr lvl="8" rtl="0" algn="ctr">
              <a:spcBef>
                <a:spcPts val="0"/>
              </a:spcBef>
              <a:spcAft>
                <a:spcPts val="0"/>
              </a:spcAft>
              <a:buClr>
                <a:schemeClr val="lt2"/>
              </a:buClr>
              <a:buSzPts val="2500"/>
              <a:buNone/>
              <a:defRPr sz="2500">
                <a:solidFill>
                  <a:schemeClr val="lt2"/>
                </a:solidFill>
              </a:defRPr>
            </a:lvl9pPr>
          </a:lstStyle>
          <a:p/>
        </p:txBody>
      </p:sp>
      <p:grpSp>
        <p:nvGrpSpPr>
          <p:cNvPr id="3088" name="Google Shape;3088;p43"/>
          <p:cNvGrpSpPr/>
          <p:nvPr/>
        </p:nvGrpSpPr>
        <p:grpSpPr>
          <a:xfrm rot="-2165509">
            <a:off x="-499180" y="4305587"/>
            <a:ext cx="1152412" cy="874066"/>
            <a:chOff x="7425025" y="-24687"/>
            <a:chExt cx="1152375" cy="874038"/>
          </a:xfrm>
        </p:grpSpPr>
        <p:grpSp>
          <p:nvGrpSpPr>
            <p:cNvPr id="3089" name="Google Shape;3089;p43"/>
            <p:cNvGrpSpPr/>
            <p:nvPr/>
          </p:nvGrpSpPr>
          <p:grpSpPr>
            <a:xfrm>
              <a:off x="7425025" y="-24675"/>
              <a:ext cx="1152375" cy="874025"/>
              <a:chOff x="7425025" y="-24675"/>
              <a:chExt cx="1152375" cy="874025"/>
            </a:xfrm>
          </p:grpSpPr>
          <p:sp>
            <p:nvSpPr>
              <p:cNvPr id="3090" name="Google Shape;3090;p43"/>
              <p:cNvSpPr/>
              <p:nvPr/>
            </p:nvSpPr>
            <p:spPr>
              <a:xfrm>
                <a:off x="7524950" y="54375"/>
                <a:ext cx="977950" cy="697125"/>
              </a:xfrm>
              <a:custGeom>
                <a:rect b="b" l="l" r="r" t="t"/>
                <a:pathLst>
                  <a:path extrusionOk="0" h="27885" w="39118">
                    <a:moveTo>
                      <a:pt x="0" y="0"/>
                    </a:moveTo>
                    <a:lnTo>
                      <a:pt x="394" y="26998"/>
                    </a:lnTo>
                    <a:lnTo>
                      <a:pt x="30545" y="27885"/>
                    </a:lnTo>
                    <a:lnTo>
                      <a:pt x="39118" y="1478"/>
                    </a:lnTo>
                    <a:close/>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3091" name="Google Shape;3091;p43"/>
              <p:cNvSpPr/>
              <p:nvPr/>
            </p:nvSpPr>
            <p:spPr>
              <a:xfrm>
                <a:off x="7425025" y="633050"/>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2" name="Google Shape;3092;p43"/>
              <p:cNvSpPr/>
              <p:nvPr/>
            </p:nvSpPr>
            <p:spPr>
              <a:xfrm>
                <a:off x="8361100" y="12275"/>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3" name="Google Shape;3093;p43"/>
              <p:cNvSpPr/>
              <p:nvPr/>
            </p:nvSpPr>
            <p:spPr>
              <a:xfrm>
                <a:off x="7425025" y="-246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4" name="Google Shape;3094;p43"/>
              <p:cNvSpPr/>
              <p:nvPr/>
            </p:nvSpPr>
            <p:spPr>
              <a:xfrm>
                <a:off x="820792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95" name="Google Shape;3095;p43"/>
            <p:cNvGrpSpPr/>
            <p:nvPr/>
          </p:nvGrpSpPr>
          <p:grpSpPr>
            <a:xfrm>
              <a:off x="7425025" y="-24687"/>
              <a:ext cx="1152375" cy="874025"/>
              <a:chOff x="7425025" y="-24675"/>
              <a:chExt cx="1152375" cy="874025"/>
            </a:xfrm>
          </p:grpSpPr>
          <p:sp>
            <p:nvSpPr>
              <p:cNvPr id="3096" name="Google Shape;3096;p43"/>
              <p:cNvSpPr/>
              <p:nvPr/>
            </p:nvSpPr>
            <p:spPr>
              <a:xfrm>
                <a:off x="7524950" y="54375"/>
                <a:ext cx="977950" cy="697125"/>
              </a:xfrm>
              <a:custGeom>
                <a:rect b="b" l="l" r="r" t="t"/>
                <a:pathLst>
                  <a:path extrusionOk="0" h="27885" w="39118">
                    <a:moveTo>
                      <a:pt x="0" y="0"/>
                    </a:moveTo>
                    <a:lnTo>
                      <a:pt x="394" y="26998"/>
                    </a:lnTo>
                    <a:lnTo>
                      <a:pt x="30545" y="27885"/>
                    </a:lnTo>
                    <a:lnTo>
                      <a:pt x="39118" y="1478"/>
                    </a:lnTo>
                    <a:close/>
                  </a:path>
                </a:pathLst>
              </a:custGeom>
              <a:noFill/>
              <a:ln cap="flat" cmpd="sng" w="28575">
                <a:solidFill>
                  <a:schemeClr val="dk1"/>
                </a:solidFill>
                <a:prstDash val="solid"/>
                <a:round/>
                <a:headEnd len="med" w="med" type="none"/>
                <a:tailEnd len="med" w="med" type="none"/>
              </a:ln>
            </p:spPr>
          </p:sp>
          <p:sp>
            <p:nvSpPr>
              <p:cNvPr id="3097" name="Google Shape;3097;p43"/>
              <p:cNvSpPr/>
              <p:nvPr/>
            </p:nvSpPr>
            <p:spPr>
              <a:xfrm>
                <a:off x="7425025" y="6330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8" name="Google Shape;3098;p43"/>
              <p:cNvSpPr/>
              <p:nvPr/>
            </p:nvSpPr>
            <p:spPr>
              <a:xfrm>
                <a:off x="8361100" y="12275"/>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9" name="Google Shape;3099;p43"/>
              <p:cNvSpPr/>
              <p:nvPr/>
            </p:nvSpPr>
            <p:spPr>
              <a:xfrm>
                <a:off x="7425025" y="-246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0" name="Google Shape;3100;p43"/>
              <p:cNvSpPr/>
              <p:nvPr/>
            </p:nvSpPr>
            <p:spPr>
              <a:xfrm>
                <a:off x="820792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101" name="Google Shape;3101;p43"/>
          <p:cNvGrpSpPr/>
          <p:nvPr/>
        </p:nvGrpSpPr>
        <p:grpSpPr>
          <a:xfrm rot="10468572">
            <a:off x="7605840" y="-523028"/>
            <a:ext cx="1253690" cy="1914221"/>
            <a:chOff x="2083125" y="752613"/>
            <a:chExt cx="1019250" cy="1556263"/>
          </a:xfrm>
        </p:grpSpPr>
        <p:grpSp>
          <p:nvGrpSpPr>
            <p:cNvPr id="3102" name="Google Shape;3102;p43"/>
            <p:cNvGrpSpPr/>
            <p:nvPr/>
          </p:nvGrpSpPr>
          <p:grpSpPr>
            <a:xfrm>
              <a:off x="2083125" y="752625"/>
              <a:ext cx="1019250" cy="1556250"/>
              <a:chOff x="2083125" y="752625"/>
              <a:chExt cx="1019250" cy="1556250"/>
            </a:xfrm>
          </p:grpSpPr>
          <p:sp>
            <p:nvSpPr>
              <p:cNvPr id="3103" name="Google Shape;3103;p43"/>
              <p:cNvSpPr/>
              <p:nvPr/>
            </p:nvSpPr>
            <p:spPr>
              <a:xfrm>
                <a:off x="2150125" y="875850"/>
                <a:ext cx="884350" cy="1350900"/>
              </a:xfrm>
              <a:custGeom>
                <a:rect b="b" l="l" r="r" t="t"/>
                <a:pathLst>
                  <a:path extrusionOk="0" h="54036" w="35374">
                    <a:moveTo>
                      <a:pt x="0" y="0"/>
                    </a:moveTo>
                    <a:lnTo>
                      <a:pt x="1970" y="14091"/>
                    </a:lnTo>
                    <a:lnTo>
                      <a:pt x="7784" y="29659"/>
                    </a:lnTo>
                    <a:lnTo>
                      <a:pt x="20298" y="39611"/>
                    </a:lnTo>
                    <a:lnTo>
                      <a:pt x="19510" y="48222"/>
                    </a:lnTo>
                    <a:lnTo>
                      <a:pt x="35374" y="54036"/>
                    </a:lnTo>
                    <a:lnTo>
                      <a:pt x="34979" y="42606"/>
                    </a:lnTo>
                    <a:lnTo>
                      <a:pt x="20101" y="39453"/>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3104" name="Google Shape;3104;p43"/>
              <p:cNvSpPr/>
              <p:nvPr/>
            </p:nvSpPr>
            <p:spPr>
              <a:xfrm>
                <a:off x="2940375" y="21468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5" name="Google Shape;3105;p43"/>
              <p:cNvSpPr/>
              <p:nvPr/>
            </p:nvSpPr>
            <p:spPr>
              <a:xfrm>
                <a:off x="2083125" y="7526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6" name="Google Shape;3106;p43"/>
              <p:cNvSpPr/>
              <p:nvPr/>
            </p:nvSpPr>
            <p:spPr>
              <a:xfrm>
                <a:off x="2265400" y="1540900"/>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7" name="Google Shape;3107;p43"/>
              <p:cNvSpPr/>
              <p:nvPr/>
            </p:nvSpPr>
            <p:spPr>
              <a:xfrm>
                <a:off x="2590550" y="18039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8" name="Google Shape;3108;p43"/>
              <p:cNvSpPr/>
              <p:nvPr/>
            </p:nvSpPr>
            <p:spPr>
              <a:xfrm>
                <a:off x="2585625" y="20306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9" name="Google Shape;3109;p43"/>
              <p:cNvSpPr/>
              <p:nvPr/>
            </p:nvSpPr>
            <p:spPr>
              <a:xfrm>
                <a:off x="2969900" y="18926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0" name="Google Shape;3110;p43"/>
              <p:cNvSpPr/>
              <p:nvPr/>
            </p:nvSpPr>
            <p:spPr>
              <a:xfrm>
                <a:off x="2142225" y="11585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11" name="Google Shape;3111;p43"/>
            <p:cNvGrpSpPr/>
            <p:nvPr/>
          </p:nvGrpSpPr>
          <p:grpSpPr>
            <a:xfrm>
              <a:off x="2083125" y="752613"/>
              <a:ext cx="1019250" cy="1556250"/>
              <a:chOff x="2083125" y="752625"/>
              <a:chExt cx="1019250" cy="1556250"/>
            </a:xfrm>
          </p:grpSpPr>
          <p:sp>
            <p:nvSpPr>
              <p:cNvPr id="3112" name="Google Shape;3112;p43"/>
              <p:cNvSpPr/>
              <p:nvPr/>
            </p:nvSpPr>
            <p:spPr>
              <a:xfrm>
                <a:off x="2150125" y="875850"/>
                <a:ext cx="884350" cy="1350900"/>
              </a:xfrm>
              <a:custGeom>
                <a:rect b="b" l="l" r="r" t="t"/>
                <a:pathLst>
                  <a:path extrusionOk="0" h="54036" w="35374">
                    <a:moveTo>
                      <a:pt x="0" y="0"/>
                    </a:moveTo>
                    <a:lnTo>
                      <a:pt x="1970" y="14091"/>
                    </a:lnTo>
                    <a:lnTo>
                      <a:pt x="7784" y="29659"/>
                    </a:lnTo>
                    <a:lnTo>
                      <a:pt x="20298" y="39611"/>
                    </a:lnTo>
                    <a:lnTo>
                      <a:pt x="19510" y="48222"/>
                    </a:lnTo>
                    <a:lnTo>
                      <a:pt x="35374" y="54036"/>
                    </a:lnTo>
                    <a:lnTo>
                      <a:pt x="34979" y="42606"/>
                    </a:lnTo>
                    <a:lnTo>
                      <a:pt x="20101" y="39453"/>
                    </a:lnTo>
                  </a:path>
                </a:pathLst>
              </a:custGeom>
              <a:noFill/>
              <a:ln cap="flat" cmpd="sng" w="28575">
                <a:solidFill>
                  <a:schemeClr val="dk1"/>
                </a:solidFill>
                <a:prstDash val="solid"/>
                <a:round/>
                <a:headEnd len="med" w="med" type="none"/>
                <a:tailEnd len="med" w="med" type="none"/>
              </a:ln>
            </p:spPr>
          </p:sp>
          <p:sp>
            <p:nvSpPr>
              <p:cNvPr id="3113" name="Google Shape;3113;p43"/>
              <p:cNvSpPr/>
              <p:nvPr/>
            </p:nvSpPr>
            <p:spPr>
              <a:xfrm>
                <a:off x="2940375" y="21468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4" name="Google Shape;3114;p43"/>
              <p:cNvSpPr/>
              <p:nvPr/>
            </p:nvSpPr>
            <p:spPr>
              <a:xfrm>
                <a:off x="2083125" y="7526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5" name="Google Shape;3115;p43"/>
              <p:cNvSpPr/>
              <p:nvPr/>
            </p:nvSpPr>
            <p:spPr>
              <a:xfrm>
                <a:off x="2265400" y="1540900"/>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6" name="Google Shape;3116;p43"/>
              <p:cNvSpPr/>
              <p:nvPr/>
            </p:nvSpPr>
            <p:spPr>
              <a:xfrm>
                <a:off x="2590550" y="18039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7" name="Google Shape;3117;p43"/>
              <p:cNvSpPr/>
              <p:nvPr/>
            </p:nvSpPr>
            <p:spPr>
              <a:xfrm>
                <a:off x="2585625" y="20306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8" name="Google Shape;3118;p43"/>
              <p:cNvSpPr/>
              <p:nvPr/>
            </p:nvSpPr>
            <p:spPr>
              <a:xfrm>
                <a:off x="2969900" y="18926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9" name="Google Shape;3119;p43"/>
              <p:cNvSpPr/>
              <p:nvPr/>
            </p:nvSpPr>
            <p:spPr>
              <a:xfrm>
                <a:off x="2142225" y="11585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120" name="Google Shape;3120;p43"/>
          <p:cNvGrpSpPr/>
          <p:nvPr/>
        </p:nvGrpSpPr>
        <p:grpSpPr>
          <a:xfrm flipH="1" rot="8099666">
            <a:off x="-114795" y="470863"/>
            <a:ext cx="1110838" cy="790170"/>
            <a:chOff x="3536500" y="69738"/>
            <a:chExt cx="1525650" cy="1085238"/>
          </a:xfrm>
        </p:grpSpPr>
        <p:grpSp>
          <p:nvGrpSpPr>
            <p:cNvPr id="3121" name="Google Shape;3121;p43"/>
            <p:cNvGrpSpPr/>
            <p:nvPr/>
          </p:nvGrpSpPr>
          <p:grpSpPr>
            <a:xfrm>
              <a:off x="3536500" y="69750"/>
              <a:ext cx="1525650" cy="1085225"/>
              <a:chOff x="3536500" y="69750"/>
              <a:chExt cx="1525650" cy="1085225"/>
            </a:xfrm>
          </p:grpSpPr>
          <p:sp>
            <p:nvSpPr>
              <p:cNvPr id="3122" name="Google Shape;3122;p43"/>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3123" name="Google Shape;3123;p43"/>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3124" name="Google Shape;3124;p43"/>
              <p:cNvSpPr/>
              <p:nvPr/>
            </p:nvSpPr>
            <p:spPr>
              <a:xfrm>
                <a:off x="4837150" y="929975"/>
                <a:ext cx="225000" cy="225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5" name="Google Shape;3125;p43"/>
              <p:cNvSpPr/>
              <p:nvPr/>
            </p:nvSpPr>
            <p:spPr>
              <a:xfrm>
                <a:off x="4403600" y="9299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6" name="Google Shape;3126;p43"/>
              <p:cNvSpPr/>
              <p:nvPr/>
            </p:nvSpPr>
            <p:spPr>
              <a:xfrm>
                <a:off x="3896150" y="4225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7" name="Google Shape;3127;p43"/>
              <p:cNvSpPr/>
              <p:nvPr/>
            </p:nvSpPr>
            <p:spPr>
              <a:xfrm>
                <a:off x="414247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8" name="Google Shape;3128;p43"/>
              <p:cNvSpPr/>
              <p:nvPr/>
            </p:nvSpPr>
            <p:spPr>
              <a:xfrm>
                <a:off x="3536500" y="2175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9" name="Google Shape;3129;p43"/>
              <p:cNvSpPr/>
              <p:nvPr/>
            </p:nvSpPr>
            <p:spPr>
              <a:xfrm>
                <a:off x="3982375" y="697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30" name="Google Shape;3130;p43"/>
            <p:cNvGrpSpPr/>
            <p:nvPr/>
          </p:nvGrpSpPr>
          <p:grpSpPr>
            <a:xfrm>
              <a:off x="3536500" y="69738"/>
              <a:ext cx="1525650" cy="1085225"/>
              <a:chOff x="3536500" y="69750"/>
              <a:chExt cx="1525650" cy="1085225"/>
            </a:xfrm>
          </p:grpSpPr>
          <p:sp>
            <p:nvSpPr>
              <p:cNvPr id="3131" name="Google Shape;3131;p43"/>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p:spPr>
          </p:sp>
          <p:sp>
            <p:nvSpPr>
              <p:cNvPr id="3132" name="Google Shape;3132;p43"/>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p:spPr>
          </p:sp>
          <p:sp>
            <p:nvSpPr>
              <p:cNvPr id="3133" name="Google Shape;3133;p43"/>
              <p:cNvSpPr/>
              <p:nvPr/>
            </p:nvSpPr>
            <p:spPr>
              <a:xfrm>
                <a:off x="4837150" y="929975"/>
                <a:ext cx="225000" cy="225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4" name="Google Shape;3134;p43"/>
              <p:cNvSpPr/>
              <p:nvPr/>
            </p:nvSpPr>
            <p:spPr>
              <a:xfrm>
                <a:off x="4403600" y="9299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5" name="Google Shape;3135;p43"/>
              <p:cNvSpPr/>
              <p:nvPr/>
            </p:nvSpPr>
            <p:spPr>
              <a:xfrm>
                <a:off x="3896150" y="4225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6" name="Google Shape;3136;p43"/>
              <p:cNvSpPr/>
              <p:nvPr/>
            </p:nvSpPr>
            <p:spPr>
              <a:xfrm>
                <a:off x="414247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7" name="Google Shape;3137;p43"/>
              <p:cNvSpPr/>
              <p:nvPr/>
            </p:nvSpPr>
            <p:spPr>
              <a:xfrm>
                <a:off x="3536500" y="2175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8" name="Google Shape;3138;p43"/>
              <p:cNvSpPr/>
              <p:nvPr/>
            </p:nvSpPr>
            <p:spPr>
              <a:xfrm>
                <a:off x="3982375" y="697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139" name="Google Shape;3139;p43"/>
          <p:cNvGrpSpPr/>
          <p:nvPr/>
        </p:nvGrpSpPr>
        <p:grpSpPr>
          <a:xfrm flipH="1" rot="852224">
            <a:off x="8526870" y="3869296"/>
            <a:ext cx="1483424" cy="1405392"/>
            <a:chOff x="-187100" y="291025"/>
            <a:chExt cx="1882050" cy="1783050"/>
          </a:xfrm>
        </p:grpSpPr>
        <p:grpSp>
          <p:nvGrpSpPr>
            <p:cNvPr id="3140" name="Google Shape;3140;p43"/>
            <p:cNvGrpSpPr/>
            <p:nvPr/>
          </p:nvGrpSpPr>
          <p:grpSpPr>
            <a:xfrm>
              <a:off x="-187100" y="291025"/>
              <a:ext cx="1882050" cy="1783050"/>
              <a:chOff x="-187100" y="291025"/>
              <a:chExt cx="1882050" cy="1783050"/>
            </a:xfrm>
          </p:grpSpPr>
          <p:sp>
            <p:nvSpPr>
              <p:cNvPr id="3141" name="Google Shape;3141;p43"/>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3142" name="Google Shape;3142;p43"/>
              <p:cNvSpPr/>
              <p:nvPr/>
            </p:nvSpPr>
            <p:spPr>
              <a:xfrm>
                <a:off x="1088900" y="8522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3" name="Google Shape;3143;p43"/>
              <p:cNvSpPr/>
              <p:nvPr/>
            </p:nvSpPr>
            <p:spPr>
              <a:xfrm>
                <a:off x="842575" y="165527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4" name="Google Shape;3144;p43"/>
              <p:cNvSpPr/>
              <p:nvPr/>
            </p:nvSpPr>
            <p:spPr>
              <a:xfrm>
                <a:off x="59275" y="194597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5" name="Google Shape;3145;p43"/>
              <p:cNvSpPr/>
              <p:nvPr/>
            </p:nvSpPr>
            <p:spPr>
              <a:xfrm>
                <a:off x="443575" y="51230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6" name="Google Shape;3146;p43"/>
              <p:cNvSpPr/>
              <p:nvPr/>
            </p:nvSpPr>
            <p:spPr>
              <a:xfrm>
                <a:off x="502675" y="173412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7" name="Google Shape;3147;p43"/>
              <p:cNvSpPr/>
              <p:nvPr/>
            </p:nvSpPr>
            <p:spPr>
              <a:xfrm>
                <a:off x="1566850" y="171935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48" name="Google Shape;3148;p43"/>
            <p:cNvGrpSpPr/>
            <p:nvPr/>
          </p:nvGrpSpPr>
          <p:grpSpPr>
            <a:xfrm>
              <a:off x="-187100" y="291025"/>
              <a:ext cx="1882050" cy="1783050"/>
              <a:chOff x="-187100" y="291025"/>
              <a:chExt cx="1882050" cy="1783050"/>
            </a:xfrm>
          </p:grpSpPr>
          <p:sp>
            <p:nvSpPr>
              <p:cNvPr id="3149" name="Google Shape;3149;p43"/>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p:spPr>
          </p:sp>
          <p:sp>
            <p:nvSpPr>
              <p:cNvPr id="3150" name="Google Shape;3150;p43"/>
              <p:cNvSpPr/>
              <p:nvPr/>
            </p:nvSpPr>
            <p:spPr>
              <a:xfrm>
                <a:off x="1088900" y="8522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1" name="Google Shape;3151;p43"/>
              <p:cNvSpPr/>
              <p:nvPr/>
            </p:nvSpPr>
            <p:spPr>
              <a:xfrm>
                <a:off x="842575" y="165527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2" name="Google Shape;3152;p43"/>
              <p:cNvSpPr/>
              <p:nvPr/>
            </p:nvSpPr>
            <p:spPr>
              <a:xfrm>
                <a:off x="59275" y="194597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3" name="Google Shape;3153;p43"/>
              <p:cNvSpPr/>
              <p:nvPr/>
            </p:nvSpPr>
            <p:spPr>
              <a:xfrm>
                <a:off x="443575" y="51230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4" name="Google Shape;3154;p43"/>
              <p:cNvSpPr/>
              <p:nvPr/>
            </p:nvSpPr>
            <p:spPr>
              <a:xfrm>
                <a:off x="502675" y="173412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5" name="Google Shape;3155;p43"/>
              <p:cNvSpPr/>
              <p:nvPr/>
            </p:nvSpPr>
            <p:spPr>
              <a:xfrm>
                <a:off x="1566850" y="171935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156" name="Google Shape;3156;p43"/>
          <p:cNvGrpSpPr/>
          <p:nvPr/>
        </p:nvGrpSpPr>
        <p:grpSpPr>
          <a:xfrm>
            <a:off x="359625" y="3034388"/>
            <a:ext cx="162000" cy="162013"/>
            <a:chOff x="5424775" y="4064488"/>
            <a:chExt cx="162000" cy="162013"/>
          </a:xfrm>
        </p:grpSpPr>
        <p:sp>
          <p:nvSpPr>
            <p:cNvPr id="3157" name="Google Shape;3157;p43"/>
            <p:cNvSpPr/>
            <p:nvPr/>
          </p:nvSpPr>
          <p:spPr>
            <a:xfrm>
              <a:off x="5424775" y="4064500"/>
              <a:ext cx="162000" cy="162000"/>
            </a:xfrm>
            <a:prstGeom prst="ellipse">
              <a:avLst/>
            </a:prstGeom>
            <a:solidFill>
              <a:schemeClr val="dk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8" name="Google Shape;3158;p43"/>
            <p:cNvSpPr/>
            <p:nvPr/>
          </p:nvSpPr>
          <p:spPr>
            <a:xfrm>
              <a:off x="5424775" y="4064488"/>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59" name="Google Shape;3159;p43"/>
          <p:cNvGrpSpPr/>
          <p:nvPr/>
        </p:nvGrpSpPr>
        <p:grpSpPr>
          <a:xfrm>
            <a:off x="5680475" y="107938"/>
            <a:ext cx="162000" cy="162013"/>
            <a:chOff x="5424775" y="4064488"/>
            <a:chExt cx="162000" cy="162013"/>
          </a:xfrm>
        </p:grpSpPr>
        <p:sp>
          <p:nvSpPr>
            <p:cNvPr id="3160" name="Google Shape;3160;p43"/>
            <p:cNvSpPr/>
            <p:nvPr/>
          </p:nvSpPr>
          <p:spPr>
            <a:xfrm>
              <a:off x="5424775" y="4064500"/>
              <a:ext cx="162000" cy="162000"/>
            </a:xfrm>
            <a:prstGeom prst="ellipse">
              <a:avLst/>
            </a:prstGeom>
            <a:solidFill>
              <a:schemeClr val="dk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1" name="Google Shape;3161;p43"/>
            <p:cNvSpPr/>
            <p:nvPr/>
          </p:nvSpPr>
          <p:spPr>
            <a:xfrm>
              <a:off x="5424775" y="4064488"/>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62" name="Google Shape;3162;p4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7">
  <p:cSld name="CUSTOM_40">
    <p:bg>
      <p:bgPr>
        <a:blipFill>
          <a:blip r:embed="rId2">
            <a:alphaModFix/>
          </a:blip>
          <a:stretch>
            <a:fillRect/>
          </a:stretch>
        </a:blipFill>
      </p:bgPr>
    </p:bg>
    <p:spTree>
      <p:nvGrpSpPr>
        <p:cNvPr id="3163" name="Shape 3163"/>
        <p:cNvGrpSpPr/>
        <p:nvPr/>
      </p:nvGrpSpPr>
      <p:grpSpPr>
        <a:xfrm>
          <a:off x="0" y="0"/>
          <a:ext cx="0" cy="0"/>
          <a:chOff x="0" y="0"/>
          <a:chExt cx="0" cy="0"/>
        </a:xfrm>
      </p:grpSpPr>
      <p:sp>
        <p:nvSpPr>
          <p:cNvPr id="3164" name="Google Shape;3164;p44"/>
          <p:cNvSpPr txBox="1"/>
          <p:nvPr>
            <p:ph type="ctrTitle"/>
          </p:nvPr>
        </p:nvSpPr>
        <p:spPr>
          <a:xfrm>
            <a:off x="851625" y="540650"/>
            <a:ext cx="7800000" cy="573300"/>
          </a:xfrm>
          <a:prstGeom prst="rect">
            <a:avLst/>
          </a:prstGeom>
          <a:effectLst>
            <a:outerShdw blurRad="28575" rotWithShape="0" algn="bl" dir="9480000" dist="28575">
              <a:srgbClr val="000000">
                <a:alpha val="74000"/>
              </a:srgbClr>
            </a:outerShdw>
          </a:effectLst>
        </p:spPr>
        <p:txBody>
          <a:bodyPr anchorCtr="0" anchor="t" bIns="91425" lIns="91425" spcFirstLastPara="1" rIns="91425" wrap="square" tIns="91425">
            <a:noAutofit/>
          </a:bodyPr>
          <a:lstStyle>
            <a:lvl1pPr lvl="0" rtl="0">
              <a:spcBef>
                <a:spcPts val="0"/>
              </a:spcBef>
              <a:spcAft>
                <a:spcPts val="0"/>
              </a:spcAft>
              <a:buClr>
                <a:schemeClr val="lt2"/>
              </a:buClr>
              <a:buSzPts val="2500"/>
              <a:buNone/>
              <a:defRPr sz="3000"/>
            </a:lvl1pPr>
            <a:lvl2pPr lvl="1" rtl="0" algn="ctr">
              <a:spcBef>
                <a:spcPts val="0"/>
              </a:spcBef>
              <a:spcAft>
                <a:spcPts val="0"/>
              </a:spcAft>
              <a:buClr>
                <a:schemeClr val="lt2"/>
              </a:buClr>
              <a:buSzPts val="2500"/>
              <a:buNone/>
              <a:defRPr sz="2500">
                <a:solidFill>
                  <a:schemeClr val="lt2"/>
                </a:solidFill>
              </a:defRPr>
            </a:lvl2pPr>
            <a:lvl3pPr lvl="2" rtl="0" algn="ctr">
              <a:spcBef>
                <a:spcPts val="0"/>
              </a:spcBef>
              <a:spcAft>
                <a:spcPts val="0"/>
              </a:spcAft>
              <a:buClr>
                <a:schemeClr val="lt2"/>
              </a:buClr>
              <a:buSzPts val="2500"/>
              <a:buNone/>
              <a:defRPr sz="2500">
                <a:solidFill>
                  <a:schemeClr val="lt2"/>
                </a:solidFill>
              </a:defRPr>
            </a:lvl3pPr>
            <a:lvl4pPr lvl="3" rtl="0" algn="ctr">
              <a:spcBef>
                <a:spcPts val="0"/>
              </a:spcBef>
              <a:spcAft>
                <a:spcPts val="0"/>
              </a:spcAft>
              <a:buClr>
                <a:schemeClr val="lt2"/>
              </a:buClr>
              <a:buSzPts val="2500"/>
              <a:buNone/>
              <a:defRPr sz="2500">
                <a:solidFill>
                  <a:schemeClr val="lt2"/>
                </a:solidFill>
              </a:defRPr>
            </a:lvl4pPr>
            <a:lvl5pPr lvl="4" rtl="0" algn="ctr">
              <a:spcBef>
                <a:spcPts val="0"/>
              </a:spcBef>
              <a:spcAft>
                <a:spcPts val="0"/>
              </a:spcAft>
              <a:buClr>
                <a:schemeClr val="lt2"/>
              </a:buClr>
              <a:buSzPts val="2500"/>
              <a:buNone/>
              <a:defRPr sz="2500">
                <a:solidFill>
                  <a:schemeClr val="lt2"/>
                </a:solidFill>
              </a:defRPr>
            </a:lvl5pPr>
            <a:lvl6pPr lvl="5" rtl="0" algn="ctr">
              <a:spcBef>
                <a:spcPts val="0"/>
              </a:spcBef>
              <a:spcAft>
                <a:spcPts val="0"/>
              </a:spcAft>
              <a:buClr>
                <a:schemeClr val="lt2"/>
              </a:buClr>
              <a:buSzPts val="2500"/>
              <a:buNone/>
              <a:defRPr sz="2500">
                <a:solidFill>
                  <a:schemeClr val="lt2"/>
                </a:solidFill>
              </a:defRPr>
            </a:lvl6pPr>
            <a:lvl7pPr lvl="6" rtl="0" algn="ctr">
              <a:spcBef>
                <a:spcPts val="0"/>
              </a:spcBef>
              <a:spcAft>
                <a:spcPts val="0"/>
              </a:spcAft>
              <a:buClr>
                <a:schemeClr val="lt2"/>
              </a:buClr>
              <a:buSzPts val="2500"/>
              <a:buNone/>
              <a:defRPr sz="2500">
                <a:solidFill>
                  <a:schemeClr val="lt2"/>
                </a:solidFill>
              </a:defRPr>
            </a:lvl7pPr>
            <a:lvl8pPr lvl="7" rtl="0" algn="ctr">
              <a:spcBef>
                <a:spcPts val="0"/>
              </a:spcBef>
              <a:spcAft>
                <a:spcPts val="0"/>
              </a:spcAft>
              <a:buClr>
                <a:schemeClr val="lt2"/>
              </a:buClr>
              <a:buSzPts val="2500"/>
              <a:buNone/>
              <a:defRPr sz="2500">
                <a:solidFill>
                  <a:schemeClr val="lt2"/>
                </a:solidFill>
              </a:defRPr>
            </a:lvl8pPr>
            <a:lvl9pPr lvl="8" rtl="0" algn="ctr">
              <a:spcBef>
                <a:spcPts val="0"/>
              </a:spcBef>
              <a:spcAft>
                <a:spcPts val="0"/>
              </a:spcAft>
              <a:buClr>
                <a:schemeClr val="lt2"/>
              </a:buClr>
              <a:buSzPts val="2500"/>
              <a:buNone/>
              <a:defRPr sz="2500">
                <a:solidFill>
                  <a:schemeClr val="lt2"/>
                </a:solidFill>
              </a:defRPr>
            </a:lvl9pPr>
          </a:lstStyle>
          <a:p/>
        </p:txBody>
      </p:sp>
      <p:grpSp>
        <p:nvGrpSpPr>
          <p:cNvPr id="3165" name="Google Shape;3165;p44"/>
          <p:cNvGrpSpPr/>
          <p:nvPr/>
        </p:nvGrpSpPr>
        <p:grpSpPr>
          <a:xfrm flipH="1">
            <a:off x="8713936" y="250538"/>
            <a:ext cx="162000" cy="162013"/>
            <a:chOff x="5424775" y="4064488"/>
            <a:chExt cx="162000" cy="162013"/>
          </a:xfrm>
        </p:grpSpPr>
        <p:sp>
          <p:nvSpPr>
            <p:cNvPr id="3166" name="Google Shape;3166;p44"/>
            <p:cNvSpPr/>
            <p:nvPr/>
          </p:nvSpPr>
          <p:spPr>
            <a:xfrm>
              <a:off x="5424775" y="4064500"/>
              <a:ext cx="162000" cy="162000"/>
            </a:xfrm>
            <a:prstGeom prst="ellipse">
              <a:avLst/>
            </a:prstGeom>
            <a:solidFill>
              <a:schemeClr val="dk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7" name="Google Shape;3167;p44"/>
            <p:cNvSpPr/>
            <p:nvPr/>
          </p:nvSpPr>
          <p:spPr>
            <a:xfrm>
              <a:off x="5424775" y="4064488"/>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68" name="Google Shape;3168;p44"/>
          <p:cNvGrpSpPr/>
          <p:nvPr/>
        </p:nvGrpSpPr>
        <p:grpSpPr>
          <a:xfrm flipH="1" rot="-4023794">
            <a:off x="8218757" y="4040768"/>
            <a:ext cx="1152331" cy="874004"/>
            <a:chOff x="7425025" y="-24687"/>
            <a:chExt cx="1152375" cy="874038"/>
          </a:xfrm>
        </p:grpSpPr>
        <p:grpSp>
          <p:nvGrpSpPr>
            <p:cNvPr id="3169" name="Google Shape;3169;p44"/>
            <p:cNvGrpSpPr/>
            <p:nvPr/>
          </p:nvGrpSpPr>
          <p:grpSpPr>
            <a:xfrm>
              <a:off x="7425025" y="-24675"/>
              <a:ext cx="1152375" cy="874025"/>
              <a:chOff x="7425025" y="-24675"/>
              <a:chExt cx="1152375" cy="874025"/>
            </a:xfrm>
          </p:grpSpPr>
          <p:sp>
            <p:nvSpPr>
              <p:cNvPr id="3170" name="Google Shape;3170;p44"/>
              <p:cNvSpPr/>
              <p:nvPr/>
            </p:nvSpPr>
            <p:spPr>
              <a:xfrm>
                <a:off x="7524950" y="54375"/>
                <a:ext cx="977950" cy="697125"/>
              </a:xfrm>
              <a:custGeom>
                <a:rect b="b" l="l" r="r" t="t"/>
                <a:pathLst>
                  <a:path extrusionOk="0" h="27885" w="39118">
                    <a:moveTo>
                      <a:pt x="0" y="0"/>
                    </a:moveTo>
                    <a:lnTo>
                      <a:pt x="394" y="26998"/>
                    </a:lnTo>
                    <a:lnTo>
                      <a:pt x="30545" y="27885"/>
                    </a:lnTo>
                    <a:lnTo>
                      <a:pt x="39118" y="1478"/>
                    </a:lnTo>
                    <a:close/>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3171" name="Google Shape;3171;p44"/>
              <p:cNvSpPr/>
              <p:nvPr/>
            </p:nvSpPr>
            <p:spPr>
              <a:xfrm>
                <a:off x="7425025" y="633050"/>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2" name="Google Shape;3172;p44"/>
              <p:cNvSpPr/>
              <p:nvPr/>
            </p:nvSpPr>
            <p:spPr>
              <a:xfrm>
                <a:off x="8361100" y="12275"/>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3" name="Google Shape;3173;p44"/>
              <p:cNvSpPr/>
              <p:nvPr/>
            </p:nvSpPr>
            <p:spPr>
              <a:xfrm>
                <a:off x="7425025" y="-246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4" name="Google Shape;3174;p44"/>
              <p:cNvSpPr/>
              <p:nvPr/>
            </p:nvSpPr>
            <p:spPr>
              <a:xfrm>
                <a:off x="820792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75" name="Google Shape;3175;p44"/>
            <p:cNvGrpSpPr/>
            <p:nvPr/>
          </p:nvGrpSpPr>
          <p:grpSpPr>
            <a:xfrm>
              <a:off x="7425025" y="-24687"/>
              <a:ext cx="1152375" cy="874025"/>
              <a:chOff x="7425025" y="-24675"/>
              <a:chExt cx="1152375" cy="874025"/>
            </a:xfrm>
          </p:grpSpPr>
          <p:sp>
            <p:nvSpPr>
              <p:cNvPr id="3176" name="Google Shape;3176;p44"/>
              <p:cNvSpPr/>
              <p:nvPr/>
            </p:nvSpPr>
            <p:spPr>
              <a:xfrm>
                <a:off x="7524950" y="54375"/>
                <a:ext cx="977950" cy="697125"/>
              </a:xfrm>
              <a:custGeom>
                <a:rect b="b" l="l" r="r" t="t"/>
                <a:pathLst>
                  <a:path extrusionOk="0" h="27885" w="39118">
                    <a:moveTo>
                      <a:pt x="0" y="0"/>
                    </a:moveTo>
                    <a:lnTo>
                      <a:pt x="394" y="26998"/>
                    </a:lnTo>
                    <a:lnTo>
                      <a:pt x="30545" y="27885"/>
                    </a:lnTo>
                    <a:lnTo>
                      <a:pt x="39118" y="1478"/>
                    </a:lnTo>
                    <a:close/>
                  </a:path>
                </a:pathLst>
              </a:custGeom>
              <a:noFill/>
              <a:ln cap="flat" cmpd="sng" w="28575">
                <a:solidFill>
                  <a:schemeClr val="dk1"/>
                </a:solidFill>
                <a:prstDash val="solid"/>
                <a:round/>
                <a:headEnd len="med" w="med" type="none"/>
                <a:tailEnd len="med" w="med" type="none"/>
              </a:ln>
            </p:spPr>
          </p:sp>
          <p:sp>
            <p:nvSpPr>
              <p:cNvPr id="3177" name="Google Shape;3177;p44"/>
              <p:cNvSpPr/>
              <p:nvPr/>
            </p:nvSpPr>
            <p:spPr>
              <a:xfrm>
                <a:off x="7425025" y="6330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8" name="Google Shape;3178;p44"/>
              <p:cNvSpPr/>
              <p:nvPr/>
            </p:nvSpPr>
            <p:spPr>
              <a:xfrm>
                <a:off x="8361100" y="12275"/>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9" name="Google Shape;3179;p44"/>
              <p:cNvSpPr/>
              <p:nvPr/>
            </p:nvSpPr>
            <p:spPr>
              <a:xfrm>
                <a:off x="7425025" y="-246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0" name="Google Shape;3180;p44"/>
              <p:cNvSpPr/>
              <p:nvPr/>
            </p:nvSpPr>
            <p:spPr>
              <a:xfrm>
                <a:off x="820792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181" name="Google Shape;3181;p44"/>
          <p:cNvGrpSpPr/>
          <p:nvPr/>
        </p:nvGrpSpPr>
        <p:grpSpPr>
          <a:xfrm flipH="1" rot="9072617">
            <a:off x="-374587" y="28886"/>
            <a:ext cx="1525662" cy="1085246"/>
            <a:chOff x="3536500" y="69738"/>
            <a:chExt cx="1525650" cy="1085238"/>
          </a:xfrm>
        </p:grpSpPr>
        <p:grpSp>
          <p:nvGrpSpPr>
            <p:cNvPr id="3182" name="Google Shape;3182;p44"/>
            <p:cNvGrpSpPr/>
            <p:nvPr/>
          </p:nvGrpSpPr>
          <p:grpSpPr>
            <a:xfrm>
              <a:off x="3536500" y="69750"/>
              <a:ext cx="1525650" cy="1085225"/>
              <a:chOff x="3536500" y="69750"/>
              <a:chExt cx="1525650" cy="1085225"/>
            </a:xfrm>
          </p:grpSpPr>
          <p:sp>
            <p:nvSpPr>
              <p:cNvPr id="3183" name="Google Shape;3183;p44"/>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3184" name="Google Shape;3184;p44"/>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3185" name="Google Shape;3185;p44"/>
              <p:cNvSpPr/>
              <p:nvPr/>
            </p:nvSpPr>
            <p:spPr>
              <a:xfrm>
                <a:off x="4837150" y="929975"/>
                <a:ext cx="225000" cy="225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6" name="Google Shape;3186;p44"/>
              <p:cNvSpPr/>
              <p:nvPr/>
            </p:nvSpPr>
            <p:spPr>
              <a:xfrm>
                <a:off x="4403600" y="9299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7" name="Google Shape;3187;p44"/>
              <p:cNvSpPr/>
              <p:nvPr/>
            </p:nvSpPr>
            <p:spPr>
              <a:xfrm>
                <a:off x="3896150" y="4225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8" name="Google Shape;3188;p44"/>
              <p:cNvSpPr/>
              <p:nvPr/>
            </p:nvSpPr>
            <p:spPr>
              <a:xfrm>
                <a:off x="414247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9" name="Google Shape;3189;p44"/>
              <p:cNvSpPr/>
              <p:nvPr/>
            </p:nvSpPr>
            <p:spPr>
              <a:xfrm>
                <a:off x="3536500" y="2175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0" name="Google Shape;3190;p44"/>
              <p:cNvSpPr/>
              <p:nvPr/>
            </p:nvSpPr>
            <p:spPr>
              <a:xfrm>
                <a:off x="3982375" y="697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91" name="Google Shape;3191;p44"/>
            <p:cNvGrpSpPr/>
            <p:nvPr/>
          </p:nvGrpSpPr>
          <p:grpSpPr>
            <a:xfrm>
              <a:off x="3536500" y="69738"/>
              <a:ext cx="1525650" cy="1085225"/>
              <a:chOff x="3536500" y="69750"/>
              <a:chExt cx="1525650" cy="1085225"/>
            </a:xfrm>
          </p:grpSpPr>
          <p:sp>
            <p:nvSpPr>
              <p:cNvPr id="3192" name="Google Shape;3192;p44"/>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p:spPr>
          </p:sp>
          <p:sp>
            <p:nvSpPr>
              <p:cNvPr id="3193" name="Google Shape;3193;p44"/>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p:spPr>
          </p:sp>
          <p:sp>
            <p:nvSpPr>
              <p:cNvPr id="3194" name="Google Shape;3194;p44"/>
              <p:cNvSpPr/>
              <p:nvPr/>
            </p:nvSpPr>
            <p:spPr>
              <a:xfrm>
                <a:off x="4837150" y="929975"/>
                <a:ext cx="225000" cy="225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5" name="Google Shape;3195;p44"/>
              <p:cNvSpPr/>
              <p:nvPr/>
            </p:nvSpPr>
            <p:spPr>
              <a:xfrm>
                <a:off x="4403600" y="9299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6" name="Google Shape;3196;p44"/>
              <p:cNvSpPr/>
              <p:nvPr/>
            </p:nvSpPr>
            <p:spPr>
              <a:xfrm>
                <a:off x="3896150" y="4225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7" name="Google Shape;3197;p44"/>
              <p:cNvSpPr/>
              <p:nvPr/>
            </p:nvSpPr>
            <p:spPr>
              <a:xfrm>
                <a:off x="414247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8" name="Google Shape;3198;p44"/>
              <p:cNvSpPr/>
              <p:nvPr/>
            </p:nvSpPr>
            <p:spPr>
              <a:xfrm>
                <a:off x="3536500" y="2175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9" name="Google Shape;3199;p44"/>
              <p:cNvSpPr/>
              <p:nvPr/>
            </p:nvSpPr>
            <p:spPr>
              <a:xfrm>
                <a:off x="3982375" y="697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200" name="Google Shape;3200;p44"/>
          <p:cNvGrpSpPr/>
          <p:nvPr/>
        </p:nvGrpSpPr>
        <p:grpSpPr>
          <a:xfrm flipH="1">
            <a:off x="250248" y="3059059"/>
            <a:ext cx="477825" cy="2119625"/>
            <a:chOff x="7217125" y="3042925"/>
            <a:chExt cx="477825" cy="2119625"/>
          </a:xfrm>
        </p:grpSpPr>
        <p:grpSp>
          <p:nvGrpSpPr>
            <p:cNvPr id="3201" name="Google Shape;3201;p44"/>
            <p:cNvGrpSpPr/>
            <p:nvPr/>
          </p:nvGrpSpPr>
          <p:grpSpPr>
            <a:xfrm>
              <a:off x="7217125" y="3042925"/>
              <a:ext cx="477825" cy="2119625"/>
              <a:chOff x="7217125" y="3042925"/>
              <a:chExt cx="477825" cy="2119625"/>
            </a:xfrm>
          </p:grpSpPr>
          <p:sp>
            <p:nvSpPr>
              <p:cNvPr id="3202" name="Google Shape;3202;p44"/>
              <p:cNvSpPr/>
              <p:nvPr/>
            </p:nvSpPr>
            <p:spPr>
              <a:xfrm>
                <a:off x="7307175" y="3122875"/>
                <a:ext cx="320225" cy="2039675"/>
              </a:xfrm>
              <a:custGeom>
                <a:rect b="b" l="l" r="r" t="t"/>
                <a:pathLst>
                  <a:path extrusionOk="0" h="81587" w="12809">
                    <a:moveTo>
                      <a:pt x="1182" y="0"/>
                    </a:moveTo>
                    <a:lnTo>
                      <a:pt x="0" y="22860"/>
                    </a:lnTo>
                    <a:lnTo>
                      <a:pt x="12415" y="64048"/>
                    </a:lnTo>
                    <a:lnTo>
                      <a:pt x="12809" y="81587"/>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3203" name="Google Shape;3203;p44"/>
              <p:cNvSpPr/>
              <p:nvPr/>
            </p:nvSpPr>
            <p:spPr>
              <a:xfrm>
                <a:off x="7251600" y="30429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4" name="Google Shape;3204;p44"/>
              <p:cNvSpPr/>
              <p:nvPr/>
            </p:nvSpPr>
            <p:spPr>
              <a:xfrm>
                <a:off x="7217125" y="3609500"/>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5" name="Google Shape;3205;p44"/>
              <p:cNvSpPr/>
              <p:nvPr/>
            </p:nvSpPr>
            <p:spPr>
              <a:xfrm>
                <a:off x="7517650" y="4594850"/>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06" name="Google Shape;3206;p44"/>
            <p:cNvGrpSpPr/>
            <p:nvPr/>
          </p:nvGrpSpPr>
          <p:grpSpPr>
            <a:xfrm>
              <a:off x="7217125" y="3042925"/>
              <a:ext cx="477825" cy="2119625"/>
              <a:chOff x="7217125" y="3042925"/>
              <a:chExt cx="477825" cy="2119625"/>
            </a:xfrm>
          </p:grpSpPr>
          <p:sp>
            <p:nvSpPr>
              <p:cNvPr id="3207" name="Google Shape;3207;p44"/>
              <p:cNvSpPr/>
              <p:nvPr/>
            </p:nvSpPr>
            <p:spPr>
              <a:xfrm>
                <a:off x="7307175" y="3122875"/>
                <a:ext cx="320225" cy="2039675"/>
              </a:xfrm>
              <a:custGeom>
                <a:rect b="b" l="l" r="r" t="t"/>
                <a:pathLst>
                  <a:path extrusionOk="0" h="81587" w="12809">
                    <a:moveTo>
                      <a:pt x="1182" y="0"/>
                    </a:moveTo>
                    <a:lnTo>
                      <a:pt x="0" y="22860"/>
                    </a:lnTo>
                    <a:lnTo>
                      <a:pt x="12415" y="64048"/>
                    </a:lnTo>
                    <a:lnTo>
                      <a:pt x="12809" y="81587"/>
                    </a:lnTo>
                  </a:path>
                </a:pathLst>
              </a:custGeom>
              <a:noFill/>
              <a:ln cap="flat" cmpd="sng" w="28575">
                <a:solidFill>
                  <a:schemeClr val="dk1"/>
                </a:solidFill>
                <a:prstDash val="solid"/>
                <a:round/>
                <a:headEnd len="med" w="med" type="none"/>
                <a:tailEnd len="med" w="med" type="none"/>
              </a:ln>
            </p:spPr>
          </p:sp>
          <p:sp>
            <p:nvSpPr>
              <p:cNvPr id="3208" name="Google Shape;3208;p44"/>
              <p:cNvSpPr/>
              <p:nvPr/>
            </p:nvSpPr>
            <p:spPr>
              <a:xfrm>
                <a:off x="7251600" y="30429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9" name="Google Shape;3209;p44"/>
              <p:cNvSpPr/>
              <p:nvPr/>
            </p:nvSpPr>
            <p:spPr>
              <a:xfrm>
                <a:off x="7217125" y="3609500"/>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0" name="Google Shape;3210;p44"/>
              <p:cNvSpPr/>
              <p:nvPr/>
            </p:nvSpPr>
            <p:spPr>
              <a:xfrm>
                <a:off x="7517650" y="4594850"/>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211" name="Google Shape;3211;p4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8">
  <p:cSld name="CUSTOM_42">
    <p:bg>
      <p:bgPr>
        <a:blipFill>
          <a:blip r:embed="rId2">
            <a:alphaModFix/>
          </a:blip>
          <a:stretch>
            <a:fillRect/>
          </a:stretch>
        </a:blipFill>
      </p:bgPr>
    </p:bg>
    <p:spTree>
      <p:nvGrpSpPr>
        <p:cNvPr id="3212" name="Shape 3212"/>
        <p:cNvGrpSpPr/>
        <p:nvPr/>
      </p:nvGrpSpPr>
      <p:grpSpPr>
        <a:xfrm>
          <a:off x="0" y="0"/>
          <a:ext cx="0" cy="0"/>
          <a:chOff x="0" y="0"/>
          <a:chExt cx="0" cy="0"/>
        </a:xfrm>
      </p:grpSpPr>
      <p:sp>
        <p:nvSpPr>
          <p:cNvPr id="3213" name="Google Shape;3213;p45"/>
          <p:cNvSpPr txBox="1"/>
          <p:nvPr>
            <p:ph type="ctrTitle"/>
          </p:nvPr>
        </p:nvSpPr>
        <p:spPr>
          <a:xfrm>
            <a:off x="851625" y="540650"/>
            <a:ext cx="7525500" cy="573300"/>
          </a:xfrm>
          <a:prstGeom prst="rect">
            <a:avLst/>
          </a:prstGeom>
          <a:effectLst>
            <a:outerShdw blurRad="28575" rotWithShape="0" algn="bl" dir="9480000" dist="28575">
              <a:srgbClr val="000000">
                <a:alpha val="74000"/>
              </a:srgbClr>
            </a:outerShdw>
          </a:effectLst>
        </p:spPr>
        <p:txBody>
          <a:bodyPr anchorCtr="0" anchor="t" bIns="91425" lIns="91425" spcFirstLastPara="1" rIns="91425" wrap="square" tIns="91425">
            <a:noAutofit/>
          </a:bodyPr>
          <a:lstStyle>
            <a:lvl1pPr lvl="0" rtl="0">
              <a:spcBef>
                <a:spcPts val="0"/>
              </a:spcBef>
              <a:spcAft>
                <a:spcPts val="0"/>
              </a:spcAft>
              <a:buClr>
                <a:schemeClr val="lt2"/>
              </a:buClr>
              <a:buSzPts val="2500"/>
              <a:buNone/>
              <a:defRPr sz="3000"/>
            </a:lvl1pPr>
            <a:lvl2pPr lvl="1" rtl="0" algn="ctr">
              <a:spcBef>
                <a:spcPts val="0"/>
              </a:spcBef>
              <a:spcAft>
                <a:spcPts val="0"/>
              </a:spcAft>
              <a:buClr>
                <a:schemeClr val="lt2"/>
              </a:buClr>
              <a:buSzPts val="2500"/>
              <a:buNone/>
              <a:defRPr sz="2500">
                <a:solidFill>
                  <a:schemeClr val="lt2"/>
                </a:solidFill>
              </a:defRPr>
            </a:lvl2pPr>
            <a:lvl3pPr lvl="2" rtl="0" algn="ctr">
              <a:spcBef>
                <a:spcPts val="0"/>
              </a:spcBef>
              <a:spcAft>
                <a:spcPts val="0"/>
              </a:spcAft>
              <a:buClr>
                <a:schemeClr val="lt2"/>
              </a:buClr>
              <a:buSzPts val="2500"/>
              <a:buNone/>
              <a:defRPr sz="2500">
                <a:solidFill>
                  <a:schemeClr val="lt2"/>
                </a:solidFill>
              </a:defRPr>
            </a:lvl3pPr>
            <a:lvl4pPr lvl="3" rtl="0" algn="ctr">
              <a:spcBef>
                <a:spcPts val="0"/>
              </a:spcBef>
              <a:spcAft>
                <a:spcPts val="0"/>
              </a:spcAft>
              <a:buClr>
                <a:schemeClr val="lt2"/>
              </a:buClr>
              <a:buSzPts val="2500"/>
              <a:buNone/>
              <a:defRPr sz="2500">
                <a:solidFill>
                  <a:schemeClr val="lt2"/>
                </a:solidFill>
              </a:defRPr>
            </a:lvl4pPr>
            <a:lvl5pPr lvl="4" rtl="0" algn="ctr">
              <a:spcBef>
                <a:spcPts val="0"/>
              </a:spcBef>
              <a:spcAft>
                <a:spcPts val="0"/>
              </a:spcAft>
              <a:buClr>
                <a:schemeClr val="lt2"/>
              </a:buClr>
              <a:buSzPts val="2500"/>
              <a:buNone/>
              <a:defRPr sz="2500">
                <a:solidFill>
                  <a:schemeClr val="lt2"/>
                </a:solidFill>
              </a:defRPr>
            </a:lvl5pPr>
            <a:lvl6pPr lvl="5" rtl="0" algn="ctr">
              <a:spcBef>
                <a:spcPts val="0"/>
              </a:spcBef>
              <a:spcAft>
                <a:spcPts val="0"/>
              </a:spcAft>
              <a:buClr>
                <a:schemeClr val="lt2"/>
              </a:buClr>
              <a:buSzPts val="2500"/>
              <a:buNone/>
              <a:defRPr sz="2500">
                <a:solidFill>
                  <a:schemeClr val="lt2"/>
                </a:solidFill>
              </a:defRPr>
            </a:lvl6pPr>
            <a:lvl7pPr lvl="6" rtl="0" algn="ctr">
              <a:spcBef>
                <a:spcPts val="0"/>
              </a:spcBef>
              <a:spcAft>
                <a:spcPts val="0"/>
              </a:spcAft>
              <a:buClr>
                <a:schemeClr val="lt2"/>
              </a:buClr>
              <a:buSzPts val="2500"/>
              <a:buNone/>
              <a:defRPr sz="2500">
                <a:solidFill>
                  <a:schemeClr val="lt2"/>
                </a:solidFill>
              </a:defRPr>
            </a:lvl7pPr>
            <a:lvl8pPr lvl="7" rtl="0" algn="ctr">
              <a:spcBef>
                <a:spcPts val="0"/>
              </a:spcBef>
              <a:spcAft>
                <a:spcPts val="0"/>
              </a:spcAft>
              <a:buClr>
                <a:schemeClr val="lt2"/>
              </a:buClr>
              <a:buSzPts val="2500"/>
              <a:buNone/>
              <a:defRPr sz="2500">
                <a:solidFill>
                  <a:schemeClr val="lt2"/>
                </a:solidFill>
              </a:defRPr>
            </a:lvl8pPr>
            <a:lvl9pPr lvl="8" rtl="0" algn="ctr">
              <a:spcBef>
                <a:spcPts val="0"/>
              </a:spcBef>
              <a:spcAft>
                <a:spcPts val="0"/>
              </a:spcAft>
              <a:buClr>
                <a:schemeClr val="lt2"/>
              </a:buClr>
              <a:buSzPts val="2500"/>
              <a:buNone/>
              <a:defRPr sz="2500">
                <a:solidFill>
                  <a:schemeClr val="lt2"/>
                </a:solidFill>
              </a:defRPr>
            </a:lvl9pPr>
          </a:lstStyle>
          <a:p/>
        </p:txBody>
      </p:sp>
      <p:grpSp>
        <p:nvGrpSpPr>
          <p:cNvPr id="3214" name="Google Shape;3214;p45"/>
          <p:cNvGrpSpPr/>
          <p:nvPr/>
        </p:nvGrpSpPr>
        <p:grpSpPr>
          <a:xfrm rot="-4034716">
            <a:off x="-1152715" y="-145733"/>
            <a:ext cx="1882113" cy="1783110"/>
            <a:chOff x="-187100" y="291025"/>
            <a:chExt cx="1882050" cy="1783050"/>
          </a:xfrm>
        </p:grpSpPr>
        <p:grpSp>
          <p:nvGrpSpPr>
            <p:cNvPr id="3215" name="Google Shape;3215;p45"/>
            <p:cNvGrpSpPr/>
            <p:nvPr/>
          </p:nvGrpSpPr>
          <p:grpSpPr>
            <a:xfrm>
              <a:off x="-187100" y="291025"/>
              <a:ext cx="1882050" cy="1783050"/>
              <a:chOff x="-187100" y="291025"/>
              <a:chExt cx="1882050" cy="1783050"/>
            </a:xfrm>
          </p:grpSpPr>
          <p:sp>
            <p:nvSpPr>
              <p:cNvPr id="3216" name="Google Shape;3216;p45"/>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3217" name="Google Shape;3217;p45"/>
              <p:cNvSpPr/>
              <p:nvPr/>
            </p:nvSpPr>
            <p:spPr>
              <a:xfrm>
                <a:off x="1088900" y="8522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8" name="Google Shape;3218;p45"/>
              <p:cNvSpPr/>
              <p:nvPr/>
            </p:nvSpPr>
            <p:spPr>
              <a:xfrm>
                <a:off x="842575" y="165527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9" name="Google Shape;3219;p45"/>
              <p:cNvSpPr/>
              <p:nvPr/>
            </p:nvSpPr>
            <p:spPr>
              <a:xfrm>
                <a:off x="59275" y="194597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0" name="Google Shape;3220;p45"/>
              <p:cNvSpPr/>
              <p:nvPr/>
            </p:nvSpPr>
            <p:spPr>
              <a:xfrm>
                <a:off x="443575" y="51230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1" name="Google Shape;3221;p45"/>
              <p:cNvSpPr/>
              <p:nvPr/>
            </p:nvSpPr>
            <p:spPr>
              <a:xfrm>
                <a:off x="502675" y="173412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2" name="Google Shape;3222;p45"/>
              <p:cNvSpPr/>
              <p:nvPr/>
            </p:nvSpPr>
            <p:spPr>
              <a:xfrm>
                <a:off x="1566850" y="171935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23" name="Google Shape;3223;p45"/>
            <p:cNvGrpSpPr/>
            <p:nvPr/>
          </p:nvGrpSpPr>
          <p:grpSpPr>
            <a:xfrm>
              <a:off x="-187100" y="291025"/>
              <a:ext cx="1882050" cy="1783050"/>
              <a:chOff x="-187100" y="291025"/>
              <a:chExt cx="1882050" cy="1783050"/>
            </a:xfrm>
          </p:grpSpPr>
          <p:sp>
            <p:nvSpPr>
              <p:cNvPr id="3224" name="Google Shape;3224;p45"/>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p:spPr>
          </p:sp>
          <p:sp>
            <p:nvSpPr>
              <p:cNvPr id="3225" name="Google Shape;3225;p45"/>
              <p:cNvSpPr/>
              <p:nvPr/>
            </p:nvSpPr>
            <p:spPr>
              <a:xfrm>
                <a:off x="1088900" y="8522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6" name="Google Shape;3226;p45"/>
              <p:cNvSpPr/>
              <p:nvPr/>
            </p:nvSpPr>
            <p:spPr>
              <a:xfrm>
                <a:off x="842575" y="165527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7" name="Google Shape;3227;p45"/>
              <p:cNvSpPr/>
              <p:nvPr/>
            </p:nvSpPr>
            <p:spPr>
              <a:xfrm>
                <a:off x="59275" y="194597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8" name="Google Shape;3228;p45"/>
              <p:cNvSpPr/>
              <p:nvPr/>
            </p:nvSpPr>
            <p:spPr>
              <a:xfrm>
                <a:off x="443575" y="51230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9" name="Google Shape;3229;p45"/>
              <p:cNvSpPr/>
              <p:nvPr/>
            </p:nvSpPr>
            <p:spPr>
              <a:xfrm>
                <a:off x="502675" y="173412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0" name="Google Shape;3230;p45"/>
              <p:cNvSpPr/>
              <p:nvPr/>
            </p:nvSpPr>
            <p:spPr>
              <a:xfrm>
                <a:off x="1566850" y="171935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231" name="Google Shape;3231;p45"/>
          <p:cNvGrpSpPr/>
          <p:nvPr/>
        </p:nvGrpSpPr>
        <p:grpSpPr>
          <a:xfrm rot="-3826677">
            <a:off x="7348237" y="-934002"/>
            <a:ext cx="1881921" cy="1963357"/>
            <a:chOff x="7044213" y="-108050"/>
            <a:chExt cx="2031588" cy="2119500"/>
          </a:xfrm>
        </p:grpSpPr>
        <p:sp>
          <p:nvSpPr>
            <p:cNvPr id="3232" name="Google Shape;3232;p45"/>
            <p:cNvSpPr/>
            <p:nvPr/>
          </p:nvSpPr>
          <p:spPr>
            <a:xfrm rot="10800000">
              <a:off x="7044213" y="10035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3" name="Google Shape;3233;p45"/>
            <p:cNvSpPr/>
            <p:nvPr/>
          </p:nvSpPr>
          <p:spPr>
            <a:xfrm rot="10800000">
              <a:off x="7132375" y="-69550"/>
              <a:ext cx="1912825" cy="1981700"/>
            </a:xfrm>
            <a:custGeom>
              <a:rect b="b" l="l" r="r" t="t"/>
              <a:pathLst>
                <a:path extrusionOk="0" h="79268" w="76513">
                  <a:moveTo>
                    <a:pt x="0" y="79268"/>
                  </a:moveTo>
                  <a:lnTo>
                    <a:pt x="75330" y="0"/>
                  </a:lnTo>
                  <a:lnTo>
                    <a:pt x="76513" y="68974"/>
                  </a:lnTo>
                  <a:lnTo>
                    <a:pt x="17786" y="60697"/>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3234" name="Google Shape;3234;p45"/>
            <p:cNvSpPr/>
            <p:nvPr/>
          </p:nvSpPr>
          <p:spPr>
            <a:xfrm rot="10800000">
              <a:off x="7044213" y="179515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5" name="Google Shape;3235;p45"/>
            <p:cNvSpPr/>
            <p:nvPr/>
          </p:nvSpPr>
          <p:spPr>
            <a:xfrm rot="10800000">
              <a:off x="8468038" y="28265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6" name="Google Shape;3236;p45"/>
            <p:cNvSpPr/>
            <p:nvPr/>
          </p:nvSpPr>
          <p:spPr>
            <a:xfrm rot="10800000">
              <a:off x="7132375" y="-108050"/>
              <a:ext cx="1943425" cy="2020200"/>
            </a:xfrm>
            <a:custGeom>
              <a:rect b="b" l="l" r="r" t="t"/>
              <a:pathLst>
                <a:path extrusionOk="0" h="80808" w="77737">
                  <a:moveTo>
                    <a:pt x="0" y="80808"/>
                  </a:moveTo>
                  <a:lnTo>
                    <a:pt x="76554" y="0"/>
                  </a:lnTo>
                  <a:lnTo>
                    <a:pt x="77737" y="68974"/>
                  </a:lnTo>
                  <a:lnTo>
                    <a:pt x="19010" y="60697"/>
                  </a:lnTo>
                </a:path>
              </a:pathLst>
            </a:custGeom>
            <a:noFill/>
            <a:ln cap="flat" cmpd="sng" w="28575">
              <a:solidFill>
                <a:schemeClr val="dk1"/>
              </a:solidFill>
              <a:prstDash val="solid"/>
              <a:round/>
              <a:headEnd len="med" w="med" type="none"/>
              <a:tailEnd len="med" w="med" type="none"/>
            </a:ln>
          </p:spPr>
        </p:sp>
        <p:sp>
          <p:nvSpPr>
            <p:cNvPr id="3237" name="Google Shape;3237;p45"/>
            <p:cNvSpPr/>
            <p:nvPr/>
          </p:nvSpPr>
          <p:spPr>
            <a:xfrm rot="10800000">
              <a:off x="7044213" y="1003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8" name="Google Shape;3238;p45"/>
            <p:cNvSpPr/>
            <p:nvPr/>
          </p:nvSpPr>
          <p:spPr>
            <a:xfrm rot="10800000">
              <a:off x="8468038" y="2826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39" name="Google Shape;3239;p45"/>
          <p:cNvGrpSpPr/>
          <p:nvPr/>
        </p:nvGrpSpPr>
        <p:grpSpPr>
          <a:xfrm rot="-5845410">
            <a:off x="7951742" y="3650154"/>
            <a:ext cx="477816" cy="2119586"/>
            <a:chOff x="7217125" y="3042925"/>
            <a:chExt cx="477825" cy="2119625"/>
          </a:xfrm>
        </p:grpSpPr>
        <p:grpSp>
          <p:nvGrpSpPr>
            <p:cNvPr id="3240" name="Google Shape;3240;p45"/>
            <p:cNvGrpSpPr/>
            <p:nvPr/>
          </p:nvGrpSpPr>
          <p:grpSpPr>
            <a:xfrm>
              <a:off x="7217125" y="3042925"/>
              <a:ext cx="477825" cy="2119625"/>
              <a:chOff x="7217125" y="3042925"/>
              <a:chExt cx="477825" cy="2119625"/>
            </a:xfrm>
          </p:grpSpPr>
          <p:sp>
            <p:nvSpPr>
              <p:cNvPr id="3241" name="Google Shape;3241;p45"/>
              <p:cNvSpPr/>
              <p:nvPr/>
            </p:nvSpPr>
            <p:spPr>
              <a:xfrm>
                <a:off x="7307175" y="3122875"/>
                <a:ext cx="320225" cy="2039675"/>
              </a:xfrm>
              <a:custGeom>
                <a:rect b="b" l="l" r="r" t="t"/>
                <a:pathLst>
                  <a:path extrusionOk="0" h="81587" w="12809">
                    <a:moveTo>
                      <a:pt x="1182" y="0"/>
                    </a:moveTo>
                    <a:lnTo>
                      <a:pt x="0" y="22860"/>
                    </a:lnTo>
                    <a:lnTo>
                      <a:pt x="12415" y="64048"/>
                    </a:lnTo>
                    <a:lnTo>
                      <a:pt x="12809" y="81587"/>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3242" name="Google Shape;3242;p45"/>
              <p:cNvSpPr/>
              <p:nvPr/>
            </p:nvSpPr>
            <p:spPr>
              <a:xfrm>
                <a:off x="7251600" y="30429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3" name="Google Shape;3243;p45"/>
              <p:cNvSpPr/>
              <p:nvPr/>
            </p:nvSpPr>
            <p:spPr>
              <a:xfrm>
                <a:off x="7217125" y="3609500"/>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4" name="Google Shape;3244;p45"/>
              <p:cNvSpPr/>
              <p:nvPr/>
            </p:nvSpPr>
            <p:spPr>
              <a:xfrm>
                <a:off x="7517650" y="4594850"/>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45" name="Google Shape;3245;p45"/>
            <p:cNvGrpSpPr/>
            <p:nvPr/>
          </p:nvGrpSpPr>
          <p:grpSpPr>
            <a:xfrm>
              <a:off x="7217125" y="3042925"/>
              <a:ext cx="477825" cy="2119625"/>
              <a:chOff x="7217125" y="3042925"/>
              <a:chExt cx="477825" cy="2119625"/>
            </a:xfrm>
          </p:grpSpPr>
          <p:sp>
            <p:nvSpPr>
              <p:cNvPr id="3246" name="Google Shape;3246;p45"/>
              <p:cNvSpPr/>
              <p:nvPr/>
            </p:nvSpPr>
            <p:spPr>
              <a:xfrm>
                <a:off x="7307175" y="3122875"/>
                <a:ext cx="320225" cy="2039675"/>
              </a:xfrm>
              <a:custGeom>
                <a:rect b="b" l="l" r="r" t="t"/>
                <a:pathLst>
                  <a:path extrusionOk="0" h="81587" w="12809">
                    <a:moveTo>
                      <a:pt x="1182" y="0"/>
                    </a:moveTo>
                    <a:lnTo>
                      <a:pt x="0" y="22860"/>
                    </a:lnTo>
                    <a:lnTo>
                      <a:pt x="12415" y="64048"/>
                    </a:lnTo>
                    <a:lnTo>
                      <a:pt x="12809" y="81587"/>
                    </a:lnTo>
                  </a:path>
                </a:pathLst>
              </a:custGeom>
              <a:noFill/>
              <a:ln cap="flat" cmpd="sng" w="28575">
                <a:solidFill>
                  <a:schemeClr val="dk1"/>
                </a:solidFill>
                <a:prstDash val="solid"/>
                <a:round/>
                <a:headEnd len="med" w="med" type="none"/>
                <a:tailEnd len="med" w="med" type="none"/>
              </a:ln>
            </p:spPr>
          </p:sp>
          <p:sp>
            <p:nvSpPr>
              <p:cNvPr id="3247" name="Google Shape;3247;p45"/>
              <p:cNvSpPr/>
              <p:nvPr/>
            </p:nvSpPr>
            <p:spPr>
              <a:xfrm>
                <a:off x="7251600" y="30429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8" name="Google Shape;3248;p45"/>
              <p:cNvSpPr/>
              <p:nvPr/>
            </p:nvSpPr>
            <p:spPr>
              <a:xfrm>
                <a:off x="7217125" y="3609500"/>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9" name="Google Shape;3249;p45"/>
              <p:cNvSpPr/>
              <p:nvPr/>
            </p:nvSpPr>
            <p:spPr>
              <a:xfrm>
                <a:off x="7517650" y="4594850"/>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250" name="Google Shape;3250;p45"/>
          <p:cNvGrpSpPr/>
          <p:nvPr/>
        </p:nvGrpSpPr>
        <p:grpSpPr>
          <a:xfrm rot="7440570">
            <a:off x="-954382" y="4046556"/>
            <a:ext cx="2295151" cy="2845933"/>
            <a:chOff x="6065825" y="2251050"/>
            <a:chExt cx="2295275" cy="2846088"/>
          </a:xfrm>
        </p:grpSpPr>
        <p:grpSp>
          <p:nvGrpSpPr>
            <p:cNvPr id="3251" name="Google Shape;3251;p45"/>
            <p:cNvGrpSpPr/>
            <p:nvPr/>
          </p:nvGrpSpPr>
          <p:grpSpPr>
            <a:xfrm>
              <a:off x="6065825" y="2251063"/>
              <a:ext cx="2295275" cy="2846075"/>
              <a:chOff x="1673050" y="1809050"/>
              <a:chExt cx="2295275" cy="2846075"/>
            </a:xfrm>
          </p:grpSpPr>
          <p:sp>
            <p:nvSpPr>
              <p:cNvPr id="3252" name="Google Shape;3252;p45"/>
              <p:cNvSpPr/>
              <p:nvPr/>
            </p:nvSpPr>
            <p:spPr>
              <a:xfrm>
                <a:off x="1742275" y="1848400"/>
                <a:ext cx="2150725" cy="2735300"/>
              </a:xfrm>
              <a:custGeom>
                <a:rect b="b" l="l" r="r" t="t"/>
                <a:pathLst>
                  <a:path extrusionOk="0" h="109412" w="86029">
                    <a:moveTo>
                      <a:pt x="81004" y="0"/>
                    </a:moveTo>
                    <a:lnTo>
                      <a:pt x="79526" y="16554"/>
                    </a:lnTo>
                    <a:lnTo>
                      <a:pt x="86029" y="45444"/>
                    </a:lnTo>
                    <a:lnTo>
                      <a:pt x="82876" y="73860"/>
                    </a:lnTo>
                    <a:lnTo>
                      <a:pt x="73022" y="86119"/>
                    </a:lnTo>
                    <a:lnTo>
                      <a:pt x="42181" y="78138"/>
                    </a:lnTo>
                    <a:lnTo>
                      <a:pt x="29167" y="70846"/>
                    </a:lnTo>
                    <a:lnTo>
                      <a:pt x="17145" y="65033"/>
                    </a:lnTo>
                    <a:lnTo>
                      <a:pt x="0" y="73309"/>
                    </a:lnTo>
                    <a:lnTo>
                      <a:pt x="32123" y="109412"/>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3253" name="Google Shape;3253;p45"/>
              <p:cNvSpPr/>
              <p:nvPr/>
            </p:nvSpPr>
            <p:spPr>
              <a:xfrm>
                <a:off x="2174700" y="3286000"/>
                <a:ext cx="9850" cy="192125"/>
              </a:xfrm>
              <a:custGeom>
                <a:rect b="b" l="l" r="r" t="t"/>
                <a:pathLst>
                  <a:path extrusionOk="0" h="7685" w="394">
                    <a:moveTo>
                      <a:pt x="394" y="0"/>
                    </a:moveTo>
                    <a:lnTo>
                      <a:pt x="0" y="7685"/>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3254" name="Google Shape;3254;p45"/>
              <p:cNvSpPr/>
              <p:nvPr/>
            </p:nvSpPr>
            <p:spPr>
              <a:xfrm>
                <a:off x="3806325" y="29067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5" name="Google Shape;3255;p45"/>
              <p:cNvSpPr/>
              <p:nvPr/>
            </p:nvSpPr>
            <p:spPr>
              <a:xfrm>
                <a:off x="2407125" y="3557050"/>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6" name="Google Shape;3256;p45"/>
              <p:cNvSpPr/>
              <p:nvPr/>
            </p:nvSpPr>
            <p:spPr>
              <a:xfrm>
                <a:off x="1673050" y="36161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7" name="Google Shape;3257;p45"/>
              <p:cNvSpPr/>
              <p:nvPr/>
            </p:nvSpPr>
            <p:spPr>
              <a:xfrm>
                <a:off x="3487225" y="39303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8" name="Google Shape;3258;p45"/>
              <p:cNvSpPr/>
              <p:nvPr/>
            </p:nvSpPr>
            <p:spPr>
              <a:xfrm>
                <a:off x="3745300" y="36224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9" name="Google Shape;3259;p45"/>
              <p:cNvSpPr/>
              <p:nvPr/>
            </p:nvSpPr>
            <p:spPr>
              <a:xfrm>
                <a:off x="3668950" y="22130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0" name="Google Shape;3260;p45"/>
              <p:cNvSpPr/>
              <p:nvPr/>
            </p:nvSpPr>
            <p:spPr>
              <a:xfrm>
                <a:off x="3708350" y="18090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1" name="Google Shape;3261;p45"/>
              <p:cNvSpPr/>
              <p:nvPr/>
            </p:nvSpPr>
            <p:spPr>
              <a:xfrm>
                <a:off x="2737800" y="37304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2" name="Google Shape;3262;p45"/>
              <p:cNvSpPr/>
              <p:nvPr/>
            </p:nvSpPr>
            <p:spPr>
              <a:xfrm>
                <a:off x="2119325" y="31958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3" name="Google Shape;3263;p45"/>
              <p:cNvSpPr/>
              <p:nvPr/>
            </p:nvSpPr>
            <p:spPr>
              <a:xfrm>
                <a:off x="2117050" y="34201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4" name="Google Shape;3264;p45"/>
              <p:cNvSpPr/>
              <p:nvPr/>
            </p:nvSpPr>
            <p:spPr>
              <a:xfrm>
                <a:off x="2451450" y="44931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5" name="Google Shape;3265;p45"/>
              <p:cNvSpPr/>
              <p:nvPr/>
            </p:nvSpPr>
            <p:spPr>
              <a:xfrm>
                <a:off x="3181200" y="38635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66" name="Google Shape;3266;p45"/>
            <p:cNvGrpSpPr/>
            <p:nvPr/>
          </p:nvGrpSpPr>
          <p:grpSpPr>
            <a:xfrm>
              <a:off x="6065825" y="2251050"/>
              <a:ext cx="2295275" cy="2846075"/>
              <a:chOff x="1673050" y="1809050"/>
              <a:chExt cx="2295275" cy="2846075"/>
            </a:xfrm>
          </p:grpSpPr>
          <p:sp>
            <p:nvSpPr>
              <p:cNvPr id="3267" name="Google Shape;3267;p45"/>
              <p:cNvSpPr/>
              <p:nvPr/>
            </p:nvSpPr>
            <p:spPr>
              <a:xfrm>
                <a:off x="1742275" y="1848400"/>
                <a:ext cx="2150725" cy="2735300"/>
              </a:xfrm>
              <a:custGeom>
                <a:rect b="b" l="l" r="r" t="t"/>
                <a:pathLst>
                  <a:path extrusionOk="0" h="109412" w="86029">
                    <a:moveTo>
                      <a:pt x="81004" y="0"/>
                    </a:moveTo>
                    <a:lnTo>
                      <a:pt x="79526" y="16554"/>
                    </a:lnTo>
                    <a:lnTo>
                      <a:pt x="86029" y="45444"/>
                    </a:lnTo>
                    <a:lnTo>
                      <a:pt x="82876" y="73860"/>
                    </a:lnTo>
                    <a:lnTo>
                      <a:pt x="73022" y="86119"/>
                    </a:lnTo>
                    <a:lnTo>
                      <a:pt x="42181" y="78138"/>
                    </a:lnTo>
                    <a:lnTo>
                      <a:pt x="29167" y="70846"/>
                    </a:lnTo>
                    <a:lnTo>
                      <a:pt x="17145" y="65033"/>
                    </a:lnTo>
                    <a:lnTo>
                      <a:pt x="0" y="73309"/>
                    </a:lnTo>
                    <a:lnTo>
                      <a:pt x="32123" y="109412"/>
                    </a:lnTo>
                  </a:path>
                </a:pathLst>
              </a:custGeom>
              <a:noFill/>
              <a:ln cap="flat" cmpd="sng" w="28575">
                <a:solidFill>
                  <a:schemeClr val="dk1"/>
                </a:solidFill>
                <a:prstDash val="solid"/>
                <a:round/>
                <a:headEnd len="med" w="med" type="none"/>
                <a:tailEnd len="med" w="med" type="none"/>
              </a:ln>
            </p:spPr>
          </p:sp>
          <p:sp>
            <p:nvSpPr>
              <p:cNvPr id="3268" name="Google Shape;3268;p45"/>
              <p:cNvSpPr/>
              <p:nvPr/>
            </p:nvSpPr>
            <p:spPr>
              <a:xfrm>
                <a:off x="2174700" y="3286000"/>
                <a:ext cx="9850" cy="192125"/>
              </a:xfrm>
              <a:custGeom>
                <a:rect b="b" l="l" r="r" t="t"/>
                <a:pathLst>
                  <a:path extrusionOk="0" h="7685" w="394">
                    <a:moveTo>
                      <a:pt x="394" y="0"/>
                    </a:moveTo>
                    <a:lnTo>
                      <a:pt x="0" y="7685"/>
                    </a:lnTo>
                  </a:path>
                </a:pathLst>
              </a:custGeom>
              <a:noFill/>
              <a:ln cap="flat" cmpd="sng" w="28575">
                <a:solidFill>
                  <a:schemeClr val="dk1"/>
                </a:solidFill>
                <a:prstDash val="solid"/>
                <a:round/>
                <a:headEnd len="med" w="med" type="none"/>
                <a:tailEnd len="med" w="med" type="none"/>
              </a:ln>
            </p:spPr>
          </p:sp>
          <p:sp>
            <p:nvSpPr>
              <p:cNvPr id="3269" name="Google Shape;3269;p45"/>
              <p:cNvSpPr/>
              <p:nvPr/>
            </p:nvSpPr>
            <p:spPr>
              <a:xfrm>
                <a:off x="3806325" y="29067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0" name="Google Shape;3270;p45"/>
              <p:cNvSpPr/>
              <p:nvPr/>
            </p:nvSpPr>
            <p:spPr>
              <a:xfrm>
                <a:off x="2407125" y="3557050"/>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1" name="Google Shape;3271;p45"/>
              <p:cNvSpPr/>
              <p:nvPr/>
            </p:nvSpPr>
            <p:spPr>
              <a:xfrm>
                <a:off x="1673050" y="36161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2" name="Google Shape;3272;p45"/>
              <p:cNvSpPr/>
              <p:nvPr/>
            </p:nvSpPr>
            <p:spPr>
              <a:xfrm>
                <a:off x="3487225" y="39303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3" name="Google Shape;3273;p45"/>
              <p:cNvSpPr/>
              <p:nvPr/>
            </p:nvSpPr>
            <p:spPr>
              <a:xfrm>
                <a:off x="3745300" y="36224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4" name="Google Shape;3274;p45"/>
              <p:cNvSpPr/>
              <p:nvPr/>
            </p:nvSpPr>
            <p:spPr>
              <a:xfrm>
                <a:off x="3668950" y="22130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5" name="Google Shape;3275;p45"/>
              <p:cNvSpPr/>
              <p:nvPr/>
            </p:nvSpPr>
            <p:spPr>
              <a:xfrm>
                <a:off x="3708350" y="18090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6" name="Google Shape;3276;p45"/>
              <p:cNvSpPr/>
              <p:nvPr/>
            </p:nvSpPr>
            <p:spPr>
              <a:xfrm>
                <a:off x="2737800" y="37304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7" name="Google Shape;3277;p45"/>
              <p:cNvSpPr/>
              <p:nvPr/>
            </p:nvSpPr>
            <p:spPr>
              <a:xfrm>
                <a:off x="2119325" y="31958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8" name="Google Shape;3278;p45"/>
              <p:cNvSpPr/>
              <p:nvPr/>
            </p:nvSpPr>
            <p:spPr>
              <a:xfrm>
                <a:off x="2117050" y="34201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9" name="Google Shape;3279;p45"/>
              <p:cNvSpPr/>
              <p:nvPr/>
            </p:nvSpPr>
            <p:spPr>
              <a:xfrm>
                <a:off x="2451450" y="44931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0" name="Google Shape;3280;p45"/>
              <p:cNvSpPr/>
              <p:nvPr/>
            </p:nvSpPr>
            <p:spPr>
              <a:xfrm>
                <a:off x="3181200" y="38635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281" name="Google Shape;3281;p4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9">
  <p:cSld name="CUSTOM_43">
    <p:bg>
      <p:bgPr>
        <a:blipFill>
          <a:blip r:embed="rId2">
            <a:alphaModFix/>
          </a:blip>
          <a:stretch>
            <a:fillRect/>
          </a:stretch>
        </a:blipFill>
      </p:bgPr>
    </p:bg>
    <p:spTree>
      <p:nvGrpSpPr>
        <p:cNvPr id="3282" name="Shape 3282"/>
        <p:cNvGrpSpPr/>
        <p:nvPr/>
      </p:nvGrpSpPr>
      <p:grpSpPr>
        <a:xfrm>
          <a:off x="0" y="0"/>
          <a:ext cx="0" cy="0"/>
          <a:chOff x="0" y="0"/>
          <a:chExt cx="0" cy="0"/>
        </a:xfrm>
      </p:grpSpPr>
      <p:sp>
        <p:nvSpPr>
          <p:cNvPr id="3283" name="Google Shape;3283;p46"/>
          <p:cNvSpPr txBox="1"/>
          <p:nvPr>
            <p:ph type="ctrTitle"/>
          </p:nvPr>
        </p:nvSpPr>
        <p:spPr>
          <a:xfrm>
            <a:off x="851625" y="540650"/>
            <a:ext cx="7525500" cy="573300"/>
          </a:xfrm>
          <a:prstGeom prst="rect">
            <a:avLst/>
          </a:prstGeom>
          <a:effectLst>
            <a:outerShdw blurRad="28575" rotWithShape="0" algn="bl" dir="9480000" dist="28575">
              <a:srgbClr val="000000">
                <a:alpha val="74000"/>
              </a:srgbClr>
            </a:outerShdw>
          </a:effectLst>
        </p:spPr>
        <p:txBody>
          <a:bodyPr anchorCtr="0" anchor="t" bIns="91425" lIns="91425" spcFirstLastPara="1" rIns="91425" wrap="square" tIns="91425">
            <a:noAutofit/>
          </a:bodyPr>
          <a:lstStyle>
            <a:lvl1pPr lvl="0" rtl="0">
              <a:spcBef>
                <a:spcPts val="0"/>
              </a:spcBef>
              <a:spcAft>
                <a:spcPts val="0"/>
              </a:spcAft>
              <a:buClr>
                <a:schemeClr val="lt2"/>
              </a:buClr>
              <a:buSzPts val="2500"/>
              <a:buNone/>
              <a:defRPr sz="3000"/>
            </a:lvl1pPr>
            <a:lvl2pPr lvl="1" rtl="0" algn="ctr">
              <a:spcBef>
                <a:spcPts val="0"/>
              </a:spcBef>
              <a:spcAft>
                <a:spcPts val="0"/>
              </a:spcAft>
              <a:buClr>
                <a:schemeClr val="lt2"/>
              </a:buClr>
              <a:buSzPts val="2500"/>
              <a:buNone/>
              <a:defRPr sz="2500">
                <a:solidFill>
                  <a:schemeClr val="lt2"/>
                </a:solidFill>
              </a:defRPr>
            </a:lvl2pPr>
            <a:lvl3pPr lvl="2" rtl="0" algn="ctr">
              <a:spcBef>
                <a:spcPts val="0"/>
              </a:spcBef>
              <a:spcAft>
                <a:spcPts val="0"/>
              </a:spcAft>
              <a:buClr>
                <a:schemeClr val="lt2"/>
              </a:buClr>
              <a:buSzPts val="2500"/>
              <a:buNone/>
              <a:defRPr sz="2500">
                <a:solidFill>
                  <a:schemeClr val="lt2"/>
                </a:solidFill>
              </a:defRPr>
            </a:lvl3pPr>
            <a:lvl4pPr lvl="3" rtl="0" algn="ctr">
              <a:spcBef>
                <a:spcPts val="0"/>
              </a:spcBef>
              <a:spcAft>
                <a:spcPts val="0"/>
              </a:spcAft>
              <a:buClr>
                <a:schemeClr val="lt2"/>
              </a:buClr>
              <a:buSzPts val="2500"/>
              <a:buNone/>
              <a:defRPr sz="2500">
                <a:solidFill>
                  <a:schemeClr val="lt2"/>
                </a:solidFill>
              </a:defRPr>
            </a:lvl4pPr>
            <a:lvl5pPr lvl="4" rtl="0" algn="ctr">
              <a:spcBef>
                <a:spcPts val="0"/>
              </a:spcBef>
              <a:spcAft>
                <a:spcPts val="0"/>
              </a:spcAft>
              <a:buClr>
                <a:schemeClr val="lt2"/>
              </a:buClr>
              <a:buSzPts val="2500"/>
              <a:buNone/>
              <a:defRPr sz="2500">
                <a:solidFill>
                  <a:schemeClr val="lt2"/>
                </a:solidFill>
              </a:defRPr>
            </a:lvl5pPr>
            <a:lvl6pPr lvl="5" rtl="0" algn="ctr">
              <a:spcBef>
                <a:spcPts val="0"/>
              </a:spcBef>
              <a:spcAft>
                <a:spcPts val="0"/>
              </a:spcAft>
              <a:buClr>
                <a:schemeClr val="lt2"/>
              </a:buClr>
              <a:buSzPts val="2500"/>
              <a:buNone/>
              <a:defRPr sz="2500">
                <a:solidFill>
                  <a:schemeClr val="lt2"/>
                </a:solidFill>
              </a:defRPr>
            </a:lvl6pPr>
            <a:lvl7pPr lvl="6" rtl="0" algn="ctr">
              <a:spcBef>
                <a:spcPts val="0"/>
              </a:spcBef>
              <a:spcAft>
                <a:spcPts val="0"/>
              </a:spcAft>
              <a:buClr>
                <a:schemeClr val="lt2"/>
              </a:buClr>
              <a:buSzPts val="2500"/>
              <a:buNone/>
              <a:defRPr sz="2500">
                <a:solidFill>
                  <a:schemeClr val="lt2"/>
                </a:solidFill>
              </a:defRPr>
            </a:lvl7pPr>
            <a:lvl8pPr lvl="7" rtl="0" algn="ctr">
              <a:spcBef>
                <a:spcPts val="0"/>
              </a:spcBef>
              <a:spcAft>
                <a:spcPts val="0"/>
              </a:spcAft>
              <a:buClr>
                <a:schemeClr val="lt2"/>
              </a:buClr>
              <a:buSzPts val="2500"/>
              <a:buNone/>
              <a:defRPr sz="2500">
                <a:solidFill>
                  <a:schemeClr val="lt2"/>
                </a:solidFill>
              </a:defRPr>
            </a:lvl8pPr>
            <a:lvl9pPr lvl="8" rtl="0" algn="ctr">
              <a:spcBef>
                <a:spcPts val="0"/>
              </a:spcBef>
              <a:spcAft>
                <a:spcPts val="0"/>
              </a:spcAft>
              <a:buClr>
                <a:schemeClr val="lt2"/>
              </a:buClr>
              <a:buSzPts val="2500"/>
              <a:buNone/>
              <a:defRPr sz="2500">
                <a:solidFill>
                  <a:schemeClr val="lt2"/>
                </a:solidFill>
              </a:defRPr>
            </a:lvl9pPr>
          </a:lstStyle>
          <a:p/>
        </p:txBody>
      </p:sp>
      <p:grpSp>
        <p:nvGrpSpPr>
          <p:cNvPr id="3284" name="Google Shape;3284;p46"/>
          <p:cNvGrpSpPr/>
          <p:nvPr/>
        </p:nvGrpSpPr>
        <p:grpSpPr>
          <a:xfrm flipH="1">
            <a:off x="8713936" y="250538"/>
            <a:ext cx="162000" cy="162013"/>
            <a:chOff x="5424775" y="4064488"/>
            <a:chExt cx="162000" cy="162013"/>
          </a:xfrm>
        </p:grpSpPr>
        <p:sp>
          <p:nvSpPr>
            <p:cNvPr id="3285" name="Google Shape;3285;p46"/>
            <p:cNvSpPr/>
            <p:nvPr/>
          </p:nvSpPr>
          <p:spPr>
            <a:xfrm>
              <a:off x="5424775" y="4064500"/>
              <a:ext cx="162000" cy="162000"/>
            </a:xfrm>
            <a:prstGeom prst="ellipse">
              <a:avLst/>
            </a:prstGeom>
            <a:solidFill>
              <a:schemeClr val="dk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6" name="Google Shape;3286;p46"/>
            <p:cNvSpPr/>
            <p:nvPr/>
          </p:nvSpPr>
          <p:spPr>
            <a:xfrm>
              <a:off x="5424775" y="4064488"/>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87" name="Google Shape;3287;p46"/>
          <p:cNvGrpSpPr/>
          <p:nvPr/>
        </p:nvGrpSpPr>
        <p:grpSpPr>
          <a:xfrm flipH="1" rot="-4023794">
            <a:off x="8218757" y="4040768"/>
            <a:ext cx="1152331" cy="874004"/>
            <a:chOff x="7425025" y="-24687"/>
            <a:chExt cx="1152375" cy="874038"/>
          </a:xfrm>
        </p:grpSpPr>
        <p:grpSp>
          <p:nvGrpSpPr>
            <p:cNvPr id="3288" name="Google Shape;3288;p46"/>
            <p:cNvGrpSpPr/>
            <p:nvPr/>
          </p:nvGrpSpPr>
          <p:grpSpPr>
            <a:xfrm>
              <a:off x="7425025" y="-24675"/>
              <a:ext cx="1152375" cy="874025"/>
              <a:chOff x="7425025" y="-24675"/>
              <a:chExt cx="1152375" cy="874025"/>
            </a:xfrm>
          </p:grpSpPr>
          <p:sp>
            <p:nvSpPr>
              <p:cNvPr id="3289" name="Google Shape;3289;p46"/>
              <p:cNvSpPr/>
              <p:nvPr/>
            </p:nvSpPr>
            <p:spPr>
              <a:xfrm>
                <a:off x="7524950" y="54375"/>
                <a:ext cx="977950" cy="697125"/>
              </a:xfrm>
              <a:custGeom>
                <a:rect b="b" l="l" r="r" t="t"/>
                <a:pathLst>
                  <a:path extrusionOk="0" h="27885" w="39118">
                    <a:moveTo>
                      <a:pt x="0" y="0"/>
                    </a:moveTo>
                    <a:lnTo>
                      <a:pt x="394" y="26998"/>
                    </a:lnTo>
                    <a:lnTo>
                      <a:pt x="30545" y="27885"/>
                    </a:lnTo>
                    <a:lnTo>
                      <a:pt x="39118" y="1478"/>
                    </a:lnTo>
                    <a:close/>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3290" name="Google Shape;3290;p46"/>
              <p:cNvSpPr/>
              <p:nvPr/>
            </p:nvSpPr>
            <p:spPr>
              <a:xfrm>
                <a:off x="7425025" y="633050"/>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1" name="Google Shape;3291;p46"/>
              <p:cNvSpPr/>
              <p:nvPr/>
            </p:nvSpPr>
            <p:spPr>
              <a:xfrm>
                <a:off x="8361100" y="12275"/>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2" name="Google Shape;3292;p46"/>
              <p:cNvSpPr/>
              <p:nvPr/>
            </p:nvSpPr>
            <p:spPr>
              <a:xfrm>
                <a:off x="7425025" y="-246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3" name="Google Shape;3293;p46"/>
              <p:cNvSpPr/>
              <p:nvPr/>
            </p:nvSpPr>
            <p:spPr>
              <a:xfrm>
                <a:off x="820792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94" name="Google Shape;3294;p46"/>
            <p:cNvGrpSpPr/>
            <p:nvPr/>
          </p:nvGrpSpPr>
          <p:grpSpPr>
            <a:xfrm>
              <a:off x="7425025" y="-24687"/>
              <a:ext cx="1152375" cy="874025"/>
              <a:chOff x="7425025" y="-24675"/>
              <a:chExt cx="1152375" cy="874025"/>
            </a:xfrm>
          </p:grpSpPr>
          <p:sp>
            <p:nvSpPr>
              <p:cNvPr id="3295" name="Google Shape;3295;p46"/>
              <p:cNvSpPr/>
              <p:nvPr/>
            </p:nvSpPr>
            <p:spPr>
              <a:xfrm>
                <a:off x="7524950" y="54375"/>
                <a:ext cx="977950" cy="697125"/>
              </a:xfrm>
              <a:custGeom>
                <a:rect b="b" l="l" r="r" t="t"/>
                <a:pathLst>
                  <a:path extrusionOk="0" h="27885" w="39118">
                    <a:moveTo>
                      <a:pt x="0" y="0"/>
                    </a:moveTo>
                    <a:lnTo>
                      <a:pt x="394" y="26998"/>
                    </a:lnTo>
                    <a:lnTo>
                      <a:pt x="30545" y="27885"/>
                    </a:lnTo>
                    <a:lnTo>
                      <a:pt x="39118" y="1478"/>
                    </a:lnTo>
                    <a:close/>
                  </a:path>
                </a:pathLst>
              </a:custGeom>
              <a:noFill/>
              <a:ln cap="flat" cmpd="sng" w="28575">
                <a:solidFill>
                  <a:schemeClr val="dk1"/>
                </a:solidFill>
                <a:prstDash val="solid"/>
                <a:round/>
                <a:headEnd len="med" w="med" type="none"/>
                <a:tailEnd len="med" w="med" type="none"/>
              </a:ln>
            </p:spPr>
          </p:sp>
          <p:sp>
            <p:nvSpPr>
              <p:cNvPr id="3296" name="Google Shape;3296;p46"/>
              <p:cNvSpPr/>
              <p:nvPr/>
            </p:nvSpPr>
            <p:spPr>
              <a:xfrm>
                <a:off x="7425025" y="6330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7" name="Google Shape;3297;p46"/>
              <p:cNvSpPr/>
              <p:nvPr/>
            </p:nvSpPr>
            <p:spPr>
              <a:xfrm>
                <a:off x="8361100" y="12275"/>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8" name="Google Shape;3298;p46"/>
              <p:cNvSpPr/>
              <p:nvPr/>
            </p:nvSpPr>
            <p:spPr>
              <a:xfrm>
                <a:off x="7425025" y="-246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9" name="Google Shape;3299;p46"/>
              <p:cNvSpPr/>
              <p:nvPr/>
            </p:nvSpPr>
            <p:spPr>
              <a:xfrm>
                <a:off x="820792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300" name="Google Shape;3300;p46"/>
          <p:cNvGrpSpPr/>
          <p:nvPr/>
        </p:nvGrpSpPr>
        <p:grpSpPr>
          <a:xfrm flipH="1" rot="9072617">
            <a:off x="-374587" y="28886"/>
            <a:ext cx="1525662" cy="1085246"/>
            <a:chOff x="3536500" y="69738"/>
            <a:chExt cx="1525650" cy="1085238"/>
          </a:xfrm>
        </p:grpSpPr>
        <p:grpSp>
          <p:nvGrpSpPr>
            <p:cNvPr id="3301" name="Google Shape;3301;p46"/>
            <p:cNvGrpSpPr/>
            <p:nvPr/>
          </p:nvGrpSpPr>
          <p:grpSpPr>
            <a:xfrm>
              <a:off x="3536500" y="69750"/>
              <a:ext cx="1525650" cy="1085225"/>
              <a:chOff x="3536500" y="69750"/>
              <a:chExt cx="1525650" cy="1085225"/>
            </a:xfrm>
          </p:grpSpPr>
          <p:sp>
            <p:nvSpPr>
              <p:cNvPr id="3302" name="Google Shape;3302;p46"/>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3303" name="Google Shape;3303;p46"/>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3304" name="Google Shape;3304;p46"/>
              <p:cNvSpPr/>
              <p:nvPr/>
            </p:nvSpPr>
            <p:spPr>
              <a:xfrm>
                <a:off x="4837150" y="929975"/>
                <a:ext cx="225000" cy="225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5" name="Google Shape;3305;p46"/>
              <p:cNvSpPr/>
              <p:nvPr/>
            </p:nvSpPr>
            <p:spPr>
              <a:xfrm>
                <a:off x="4403600" y="9299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6" name="Google Shape;3306;p46"/>
              <p:cNvSpPr/>
              <p:nvPr/>
            </p:nvSpPr>
            <p:spPr>
              <a:xfrm>
                <a:off x="3896150" y="4225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7" name="Google Shape;3307;p46"/>
              <p:cNvSpPr/>
              <p:nvPr/>
            </p:nvSpPr>
            <p:spPr>
              <a:xfrm>
                <a:off x="414247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8" name="Google Shape;3308;p46"/>
              <p:cNvSpPr/>
              <p:nvPr/>
            </p:nvSpPr>
            <p:spPr>
              <a:xfrm>
                <a:off x="3536500" y="2175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9" name="Google Shape;3309;p46"/>
              <p:cNvSpPr/>
              <p:nvPr/>
            </p:nvSpPr>
            <p:spPr>
              <a:xfrm>
                <a:off x="3982375" y="697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10" name="Google Shape;3310;p46"/>
            <p:cNvGrpSpPr/>
            <p:nvPr/>
          </p:nvGrpSpPr>
          <p:grpSpPr>
            <a:xfrm>
              <a:off x="3536500" y="69738"/>
              <a:ext cx="1525650" cy="1085225"/>
              <a:chOff x="3536500" y="69750"/>
              <a:chExt cx="1525650" cy="1085225"/>
            </a:xfrm>
          </p:grpSpPr>
          <p:sp>
            <p:nvSpPr>
              <p:cNvPr id="3311" name="Google Shape;3311;p46"/>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p:spPr>
          </p:sp>
          <p:sp>
            <p:nvSpPr>
              <p:cNvPr id="3312" name="Google Shape;3312;p46"/>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p:spPr>
          </p:sp>
          <p:sp>
            <p:nvSpPr>
              <p:cNvPr id="3313" name="Google Shape;3313;p46"/>
              <p:cNvSpPr/>
              <p:nvPr/>
            </p:nvSpPr>
            <p:spPr>
              <a:xfrm>
                <a:off x="4837150" y="929975"/>
                <a:ext cx="225000" cy="225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4" name="Google Shape;3314;p46"/>
              <p:cNvSpPr/>
              <p:nvPr/>
            </p:nvSpPr>
            <p:spPr>
              <a:xfrm>
                <a:off x="4403600" y="9299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5" name="Google Shape;3315;p46"/>
              <p:cNvSpPr/>
              <p:nvPr/>
            </p:nvSpPr>
            <p:spPr>
              <a:xfrm>
                <a:off x="3896150" y="4225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6" name="Google Shape;3316;p46"/>
              <p:cNvSpPr/>
              <p:nvPr/>
            </p:nvSpPr>
            <p:spPr>
              <a:xfrm>
                <a:off x="414247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7" name="Google Shape;3317;p46"/>
              <p:cNvSpPr/>
              <p:nvPr/>
            </p:nvSpPr>
            <p:spPr>
              <a:xfrm>
                <a:off x="3536500" y="2175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8" name="Google Shape;3318;p46"/>
              <p:cNvSpPr/>
              <p:nvPr/>
            </p:nvSpPr>
            <p:spPr>
              <a:xfrm>
                <a:off x="3982375" y="697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319" name="Google Shape;3319;p46"/>
          <p:cNvGrpSpPr/>
          <p:nvPr/>
        </p:nvGrpSpPr>
        <p:grpSpPr>
          <a:xfrm flipH="1">
            <a:off x="250248" y="3059059"/>
            <a:ext cx="477825" cy="2119625"/>
            <a:chOff x="7217125" y="3042925"/>
            <a:chExt cx="477825" cy="2119625"/>
          </a:xfrm>
        </p:grpSpPr>
        <p:grpSp>
          <p:nvGrpSpPr>
            <p:cNvPr id="3320" name="Google Shape;3320;p46"/>
            <p:cNvGrpSpPr/>
            <p:nvPr/>
          </p:nvGrpSpPr>
          <p:grpSpPr>
            <a:xfrm>
              <a:off x="7217125" y="3042925"/>
              <a:ext cx="477825" cy="2119625"/>
              <a:chOff x="7217125" y="3042925"/>
              <a:chExt cx="477825" cy="2119625"/>
            </a:xfrm>
          </p:grpSpPr>
          <p:sp>
            <p:nvSpPr>
              <p:cNvPr id="3321" name="Google Shape;3321;p46"/>
              <p:cNvSpPr/>
              <p:nvPr/>
            </p:nvSpPr>
            <p:spPr>
              <a:xfrm>
                <a:off x="7307175" y="3122875"/>
                <a:ext cx="320225" cy="2039675"/>
              </a:xfrm>
              <a:custGeom>
                <a:rect b="b" l="l" r="r" t="t"/>
                <a:pathLst>
                  <a:path extrusionOk="0" h="81587" w="12809">
                    <a:moveTo>
                      <a:pt x="1182" y="0"/>
                    </a:moveTo>
                    <a:lnTo>
                      <a:pt x="0" y="22860"/>
                    </a:lnTo>
                    <a:lnTo>
                      <a:pt x="12415" y="64048"/>
                    </a:lnTo>
                    <a:lnTo>
                      <a:pt x="12809" y="81587"/>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3322" name="Google Shape;3322;p46"/>
              <p:cNvSpPr/>
              <p:nvPr/>
            </p:nvSpPr>
            <p:spPr>
              <a:xfrm>
                <a:off x="7251600" y="30429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3" name="Google Shape;3323;p46"/>
              <p:cNvSpPr/>
              <p:nvPr/>
            </p:nvSpPr>
            <p:spPr>
              <a:xfrm>
                <a:off x="7217125" y="3609500"/>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4" name="Google Shape;3324;p46"/>
              <p:cNvSpPr/>
              <p:nvPr/>
            </p:nvSpPr>
            <p:spPr>
              <a:xfrm>
                <a:off x="7517650" y="4594850"/>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25" name="Google Shape;3325;p46"/>
            <p:cNvGrpSpPr/>
            <p:nvPr/>
          </p:nvGrpSpPr>
          <p:grpSpPr>
            <a:xfrm>
              <a:off x="7217125" y="3042925"/>
              <a:ext cx="477825" cy="2119625"/>
              <a:chOff x="7217125" y="3042925"/>
              <a:chExt cx="477825" cy="2119625"/>
            </a:xfrm>
          </p:grpSpPr>
          <p:sp>
            <p:nvSpPr>
              <p:cNvPr id="3326" name="Google Shape;3326;p46"/>
              <p:cNvSpPr/>
              <p:nvPr/>
            </p:nvSpPr>
            <p:spPr>
              <a:xfrm>
                <a:off x="7307175" y="3122875"/>
                <a:ext cx="320225" cy="2039675"/>
              </a:xfrm>
              <a:custGeom>
                <a:rect b="b" l="l" r="r" t="t"/>
                <a:pathLst>
                  <a:path extrusionOk="0" h="81587" w="12809">
                    <a:moveTo>
                      <a:pt x="1182" y="0"/>
                    </a:moveTo>
                    <a:lnTo>
                      <a:pt x="0" y="22860"/>
                    </a:lnTo>
                    <a:lnTo>
                      <a:pt x="12415" y="64048"/>
                    </a:lnTo>
                    <a:lnTo>
                      <a:pt x="12809" y="81587"/>
                    </a:lnTo>
                  </a:path>
                </a:pathLst>
              </a:custGeom>
              <a:noFill/>
              <a:ln cap="flat" cmpd="sng" w="28575">
                <a:solidFill>
                  <a:schemeClr val="dk1"/>
                </a:solidFill>
                <a:prstDash val="solid"/>
                <a:round/>
                <a:headEnd len="med" w="med" type="none"/>
                <a:tailEnd len="med" w="med" type="none"/>
              </a:ln>
            </p:spPr>
          </p:sp>
          <p:sp>
            <p:nvSpPr>
              <p:cNvPr id="3327" name="Google Shape;3327;p46"/>
              <p:cNvSpPr/>
              <p:nvPr/>
            </p:nvSpPr>
            <p:spPr>
              <a:xfrm>
                <a:off x="7251600" y="30429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8" name="Google Shape;3328;p46"/>
              <p:cNvSpPr/>
              <p:nvPr/>
            </p:nvSpPr>
            <p:spPr>
              <a:xfrm>
                <a:off x="7217125" y="3609500"/>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9" name="Google Shape;3329;p46"/>
              <p:cNvSpPr/>
              <p:nvPr/>
            </p:nvSpPr>
            <p:spPr>
              <a:xfrm>
                <a:off x="7517650" y="4594850"/>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330" name="Google Shape;3330;p4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0">
  <p:cSld name="CUSTOM_44">
    <p:bg>
      <p:bgPr>
        <a:blipFill>
          <a:blip r:embed="rId2">
            <a:alphaModFix/>
          </a:blip>
          <a:stretch>
            <a:fillRect/>
          </a:stretch>
        </a:blipFill>
      </p:bgPr>
    </p:bg>
    <p:spTree>
      <p:nvGrpSpPr>
        <p:cNvPr id="3331" name="Shape 3331"/>
        <p:cNvGrpSpPr/>
        <p:nvPr/>
      </p:nvGrpSpPr>
      <p:grpSpPr>
        <a:xfrm>
          <a:off x="0" y="0"/>
          <a:ext cx="0" cy="0"/>
          <a:chOff x="0" y="0"/>
          <a:chExt cx="0" cy="0"/>
        </a:xfrm>
      </p:grpSpPr>
      <p:sp>
        <p:nvSpPr>
          <p:cNvPr id="3332" name="Google Shape;3332;p47"/>
          <p:cNvSpPr txBox="1"/>
          <p:nvPr>
            <p:ph type="ctrTitle"/>
          </p:nvPr>
        </p:nvSpPr>
        <p:spPr>
          <a:xfrm>
            <a:off x="851625" y="540650"/>
            <a:ext cx="7525500" cy="573300"/>
          </a:xfrm>
          <a:prstGeom prst="rect">
            <a:avLst/>
          </a:prstGeom>
          <a:effectLst>
            <a:outerShdw blurRad="28575" rotWithShape="0" algn="bl" dir="9480000" dist="28575">
              <a:srgbClr val="000000">
                <a:alpha val="74000"/>
              </a:srgbClr>
            </a:outerShdw>
          </a:effectLst>
        </p:spPr>
        <p:txBody>
          <a:bodyPr anchorCtr="0" anchor="t" bIns="91425" lIns="91425" spcFirstLastPara="1" rIns="91425" wrap="square" tIns="91425">
            <a:noAutofit/>
          </a:bodyPr>
          <a:lstStyle>
            <a:lvl1pPr lvl="0" rtl="0">
              <a:spcBef>
                <a:spcPts val="0"/>
              </a:spcBef>
              <a:spcAft>
                <a:spcPts val="0"/>
              </a:spcAft>
              <a:buClr>
                <a:schemeClr val="lt2"/>
              </a:buClr>
              <a:buSzPts val="2500"/>
              <a:buNone/>
              <a:defRPr sz="3000"/>
            </a:lvl1pPr>
            <a:lvl2pPr lvl="1" rtl="0" algn="ctr">
              <a:spcBef>
                <a:spcPts val="0"/>
              </a:spcBef>
              <a:spcAft>
                <a:spcPts val="0"/>
              </a:spcAft>
              <a:buClr>
                <a:schemeClr val="lt2"/>
              </a:buClr>
              <a:buSzPts val="2500"/>
              <a:buNone/>
              <a:defRPr sz="2500">
                <a:solidFill>
                  <a:schemeClr val="lt2"/>
                </a:solidFill>
              </a:defRPr>
            </a:lvl2pPr>
            <a:lvl3pPr lvl="2" rtl="0" algn="ctr">
              <a:spcBef>
                <a:spcPts val="0"/>
              </a:spcBef>
              <a:spcAft>
                <a:spcPts val="0"/>
              </a:spcAft>
              <a:buClr>
                <a:schemeClr val="lt2"/>
              </a:buClr>
              <a:buSzPts val="2500"/>
              <a:buNone/>
              <a:defRPr sz="2500">
                <a:solidFill>
                  <a:schemeClr val="lt2"/>
                </a:solidFill>
              </a:defRPr>
            </a:lvl3pPr>
            <a:lvl4pPr lvl="3" rtl="0" algn="ctr">
              <a:spcBef>
                <a:spcPts val="0"/>
              </a:spcBef>
              <a:spcAft>
                <a:spcPts val="0"/>
              </a:spcAft>
              <a:buClr>
                <a:schemeClr val="lt2"/>
              </a:buClr>
              <a:buSzPts val="2500"/>
              <a:buNone/>
              <a:defRPr sz="2500">
                <a:solidFill>
                  <a:schemeClr val="lt2"/>
                </a:solidFill>
              </a:defRPr>
            </a:lvl4pPr>
            <a:lvl5pPr lvl="4" rtl="0" algn="ctr">
              <a:spcBef>
                <a:spcPts val="0"/>
              </a:spcBef>
              <a:spcAft>
                <a:spcPts val="0"/>
              </a:spcAft>
              <a:buClr>
                <a:schemeClr val="lt2"/>
              </a:buClr>
              <a:buSzPts val="2500"/>
              <a:buNone/>
              <a:defRPr sz="2500">
                <a:solidFill>
                  <a:schemeClr val="lt2"/>
                </a:solidFill>
              </a:defRPr>
            </a:lvl5pPr>
            <a:lvl6pPr lvl="5" rtl="0" algn="ctr">
              <a:spcBef>
                <a:spcPts val="0"/>
              </a:spcBef>
              <a:spcAft>
                <a:spcPts val="0"/>
              </a:spcAft>
              <a:buClr>
                <a:schemeClr val="lt2"/>
              </a:buClr>
              <a:buSzPts val="2500"/>
              <a:buNone/>
              <a:defRPr sz="2500">
                <a:solidFill>
                  <a:schemeClr val="lt2"/>
                </a:solidFill>
              </a:defRPr>
            </a:lvl6pPr>
            <a:lvl7pPr lvl="6" rtl="0" algn="ctr">
              <a:spcBef>
                <a:spcPts val="0"/>
              </a:spcBef>
              <a:spcAft>
                <a:spcPts val="0"/>
              </a:spcAft>
              <a:buClr>
                <a:schemeClr val="lt2"/>
              </a:buClr>
              <a:buSzPts val="2500"/>
              <a:buNone/>
              <a:defRPr sz="2500">
                <a:solidFill>
                  <a:schemeClr val="lt2"/>
                </a:solidFill>
              </a:defRPr>
            </a:lvl7pPr>
            <a:lvl8pPr lvl="7" rtl="0" algn="ctr">
              <a:spcBef>
                <a:spcPts val="0"/>
              </a:spcBef>
              <a:spcAft>
                <a:spcPts val="0"/>
              </a:spcAft>
              <a:buClr>
                <a:schemeClr val="lt2"/>
              </a:buClr>
              <a:buSzPts val="2500"/>
              <a:buNone/>
              <a:defRPr sz="2500">
                <a:solidFill>
                  <a:schemeClr val="lt2"/>
                </a:solidFill>
              </a:defRPr>
            </a:lvl8pPr>
            <a:lvl9pPr lvl="8" rtl="0" algn="ctr">
              <a:spcBef>
                <a:spcPts val="0"/>
              </a:spcBef>
              <a:spcAft>
                <a:spcPts val="0"/>
              </a:spcAft>
              <a:buClr>
                <a:schemeClr val="lt2"/>
              </a:buClr>
              <a:buSzPts val="2500"/>
              <a:buNone/>
              <a:defRPr sz="2500">
                <a:solidFill>
                  <a:schemeClr val="lt2"/>
                </a:solidFill>
              </a:defRPr>
            </a:lvl9pPr>
          </a:lstStyle>
          <a:p/>
        </p:txBody>
      </p:sp>
      <p:grpSp>
        <p:nvGrpSpPr>
          <p:cNvPr id="3333" name="Google Shape;3333;p47"/>
          <p:cNvGrpSpPr/>
          <p:nvPr/>
        </p:nvGrpSpPr>
        <p:grpSpPr>
          <a:xfrm flipH="1" rot="2165509">
            <a:off x="-413705" y="-173463"/>
            <a:ext cx="1152412" cy="874066"/>
            <a:chOff x="7425025" y="-24687"/>
            <a:chExt cx="1152375" cy="874038"/>
          </a:xfrm>
        </p:grpSpPr>
        <p:grpSp>
          <p:nvGrpSpPr>
            <p:cNvPr id="3334" name="Google Shape;3334;p47"/>
            <p:cNvGrpSpPr/>
            <p:nvPr/>
          </p:nvGrpSpPr>
          <p:grpSpPr>
            <a:xfrm>
              <a:off x="7425025" y="-24675"/>
              <a:ext cx="1152375" cy="874025"/>
              <a:chOff x="7425025" y="-24675"/>
              <a:chExt cx="1152375" cy="874025"/>
            </a:xfrm>
          </p:grpSpPr>
          <p:sp>
            <p:nvSpPr>
              <p:cNvPr id="3335" name="Google Shape;3335;p47"/>
              <p:cNvSpPr/>
              <p:nvPr/>
            </p:nvSpPr>
            <p:spPr>
              <a:xfrm>
                <a:off x="7524950" y="54375"/>
                <a:ext cx="977950" cy="697125"/>
              </a:xfrm>
              <a:custGeom>
                <a:rect b="b" l="l" r="r" t="t"/>
                <a:pathLst>
                  <a:path extrusionOk="0" h="27885" w="39118">
                    <a:moveTo>
                      <a:pt x="0" y="0"/>
                    </a:moveTo>
                    <a:lnTo>
                      <a:pt x="394" y="26998"/>
                    </a:lnTo>
                    <a:lnTo>
                      <a:pt x="30545" y="27885"/>
                    </a:lnTo>
                    <a:lnTo>
                      <a:pt x="39118" y="1478"/>
                    </a:lnTo>
                    <a:close/>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3336" name="Google Shape;3336;p47"/>
              <p:cNvSpPr/>
              <p:nvPr/>
            </p:nvSpPr>
            <p:spPr>
              <a:xfrm>
                <a:off x="7425025" y="633050"/>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7" name="Google Shape;3337;p47"/>
              <p:cNvSpPr/>
              <p:nvPr/>
            </p:nvSpPr>
            <p:spPr>
              <a:xfrm>
                <a:off x="8361100" y="12275"/>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8" name="Google Shape;3338;p47"/>
              <p:cNvSpPr/>
              <p:nvPr/>
            </p:nvSpPr>
            <p:spPr>
              <a:xfrm>
                <a:off x="7425025" y="-246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9" name="Google Shape;3339;p47"/>
              <p:cNvSpPr/>
              <p:nvPr/>
            </p:nvSpPr>
            <p:spPr>
              <a:xfrm>
                <a:off x="820792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40" name="Google Shape;3340;p47"/>
            <p:cNvGrpSpPr/>
            <p:nvPr/>
          </p:nvGrpSpPr>
          <p:grpSpPr>
            <a:xfrm>
              <a:off x="7425025" y="-24687"/>
              <a:ext cx="1152375" cy="874025"/>
              <a:chOff x="7425025" y="-24675"/>
              <a:chExt cx="1152375" cy="874025"/>
            </a:xfrm>
          </p:grpSpPr>
          <p:sp>
            <p:nvSpPr>
              <p:cNvPr id="3341" name="Google Shape;3341;p47"/>
              <p:cNvSpPr/>
              <p:nvPr/>
            </p:nvSpPr>
            <p:spPr>
              <a:xfrm>
                <a:off x="7524950" y="54375"/>
                <a:ext cx="977950" cy="697125"/>
              </a:xfrm>
              <a:custGeom>
                <a:rect b="b" l="l" r="r" t="t"/>
                <a:pathLst>
                  <a:path extrusionOk="0" h="27885" w="39118">
                    <a:moveTo>
                      <a:pt x="0" y="0"/>
                    </a:moveTo>
                    <a:lnTo>
                      <a:pt x="394" y="26998"/>
                    </a:lnTo>
                    <a:lnTo>
                      <a:pt x="30545" y="27885"/>
                    </a:lnTo>
                    <a:lnTo>
                      <a:pt x="39118" y="1478"/>
                    </a:lnTo>
                    <a:close/>
                  </a:path>
                </a:pathLst>
              </a:custGeom>
              <a:noFill/>
              <a:ln cap="flat" cmpd="sng" w="28575">
                <a:solidFill>
                  <a:schemeClr val="dk1"/>
                </a:solidFill>
                <a:prstDash val="solid"/>
                <a:round/>
                <a:headEnd len="med" w="med" type="none"/>
                <a:tailEnd len="med" w="med" type="none"/>
              </a:ln>
            </p:spPr>
          </p:sp>
          <p:sp>
            <p:nvSpPr>
              <p:cNvPr id="3342" name="Google Shape;3342;p47"/>
              <p:cNvSpPr/>
              <p:nvPr/>
            </p:nvSpPr>
            <p:spPr>
              <a:xfrm>
                <a:off x="7425025" y="6330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3" name="Google Shape;3343;p47"/>
              <p:cNvSpPr/>
              <p:nvPr/>
            </p:nvSpPr>
            <p:spPr>
              <a:xfrm>
                <a:off x="8361100" y="12275"/>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4" name="Google Shape;3344;p47"/>
              <p:cNvSpPr/>
              <p:nvPr/>
            </p:nvSpPr>
            <p:spPr>
              <a:xfrm>
                <a:off x="7425025" y="-246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5" name="Google Shape;3345;p47"/>
              <p:cNvSpPr/>
              <p:nvPr/>
            </p:nvSpPr>
            <p:spPr>
              <a:xfrm>
                <a:off x="820792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346" name="Google Shape;3346;p47"/>
          <p:cNvGrpSpPr/>
          <p:nvPr/>
        </p:nvGrpSpPr>
        <p:grpSpPr>
          <a:xfrm flipH="1" rot="-7088778">
            <a:off x="7686791" y="-115248"/>
            <a:ext cx="1019197" cy="1556181"/>
            <a:chOff x="2083125" y="752613"/>
            <a:chExt cx="1019250" cy="1556263"/>
          </a:xfrm>
        </p:grpSpPr>
        <p:grpSp>
          <p:nvGrpSpPr>
            <p:cNvPr id="3347" name="Google Shape;3347;p47"/>
            <p:cNvGrpSpPr/>
            <p:nvPr/>
          </p:nvGrpSpPr>
          <p:grpSpPr>
            <a:xfrm>
              <a:off x="2083125" y="752625"/>
              <a:ext cx="1019250" cy="1556250"/>
              <a:chOff x="2083125" y="752625"/>
              <a:chExt cx="1019250" cy="1556250"/>
            </a:xfrm>
          </p:grpSpPr>
          <p:sp>
            <p:nvSpPr>
              <p:cNvPr id="3348" name="Google Shape;3348;p47"/>
              <p:cNvSpPr/>
              <p:nvPr/>
            </p:nvSpPr>
            <p:spPr>
              <a:xfrm>
                <a:off x="2150125" y="875850"/>
                <a:ext cx="884350" cy="1350900"/>
              </a:xfrm>
              <a:custGeom>
                <a:rect b="b" l="l" r="r" t="t"/>
                <a:pathLst>
                  <a:path extrusionOk="0" h="54036" w="35374">
                    <a:moveTo>
                      <a:pt x="0" y="0"/>
                    </a:moveTo>
                    <a:lnTo>
                      <a:pt x="1970" y="14091"/>
                    </a:lnTo>
                    <a:lnTo>
                      <a:pt x="7784" y="29659"/>
                    </a:lnTo>
                    <a:lnTo>
                      <a:pt x="20298" y="39611"/>
                    </a:lnTo>
                    <a:lnTo>
                      <a:pt x="19510" y="48222"/>
                    </a:lnTo>
                    <a:lnTo>
                      <a:pt x="35374" y="54036"/>
                    </a:lnTo>
                    <a:lnTo>
                      <a:pt x="34979" y="42606"/>
                    </a:lnTo>
                    <a:lnTo>
                      <a:pt x="20101" y="39453"/>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3349" name="Google Shape;3349;p47"/>
              <p:cNvSpPr/>
              <p:nvPr/>
            </p:nvSpPr>
            <p:spPr>
              <a:xfrm>
                <a:off x="2940375" y="21468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0" name="Google Shape;3350;p47"/>
              <p:cNvSpPr/>
              <p:nvPr/>
            </p:nvSpPr>
            <p:spPr>
              <a:xfrm>
                <a:off x="2083125" y="7526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1" name="Google Shape;3351;p47"/>
              <p:cNvSpPr/>
              <p:nvPr/>
            </p:nvSpPr>
            <p:spPr>
              <a:xfrm>
                <a:off x="2265400" y="1540900"/>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2" name="Google Shape;3352;p47"/>
              <p:cNvSpPr/>
              <p:nvPr/>
            </p:nvSpPr>
            <p:spPr>
              <a:xfrm>
                <a:off x="2590550" y="18039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3" name="Google Shape;3353;p47"/>
              <p:cNvSpPr/>
              <p:nvPr/>
            </p:nvSpPr>
            <p:spPr>
              <a:xfrm>
                <a:off x="2585625" y="20306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4" name="Google Shape;3354;p47"/>
              <p:cNvSpPr/>
              <p:nvPr/>
            </p:nvSpPr>
            <p:spPr>
              <a:xfrm>
                <a:off x="2969900" y="18926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5" name="Google Shape;3355;p47"/>
              <p:cNvSpPr/>
              <p:nvPr/>
            </p:nvSpPr>
            <p:spPr>
              <a:xfrm>
                <a:off x="2142225" y="11585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56" name="Google Shape;3356;p47"/>
            <p:cNvGrpSpPr/>
            <p:nvPr/>
          </p:nvGrpSpPr>
          <p:grpSpPr>
            <a:xfrm>
              <a:off x="2083125" y="752613"/>
              <a:ext cx="1019250" cy="1556250"/>
              <a:chOff x="2083125" y="752625"/>
              <a:chExt cx="1019250" cy="1556250"/>
            </a:xfrm>
          </p:grpSpPr>
          <p:sp>
            <p:nvSpPr>
              <p:cNvPr id="3357" name="Google Shape;3357;p47"/>
              <p:cNvSpPr/>
              <p:nvPr/>
            </p:nvSpPr>
            <p:spPr>
              <a:xfrm>
                <a:off x="2150125" y="875850"/>
                <a:ext cx="884350" cy="1350900"/>
              </a:xfrm>
              <a:custGeom>
                <a:rect b="b" l="l" r="r" t="t"/>
                <a:pathLst>
                  <a:path extrusionOk="0" h="54036" w="35374">
                    <a:moveTo>
                      <a:pt x="0" y="0"/>
                    </a:moveTo>
                    <a:lnTo>
                      <a:pt x="1970" y="14091"/>
                    </a:lnTo>
                    <a:lnTo>
                      <a:pt x="7784" y="29659"/>
                    </a:lnTo>
                    <a:lnTo>
                      <a:pt x="20298" y="39611"/>
                    </a:lnTo>
                    <a:lnTo>
                      <a:pt x="19510" y="48222"/>
                    </a:lnTo>
                    <a:lnTo>
                      <a:pt x="35374" y="54036"/>
                    </a:lnTo>
                    <a:lnTo>
                      <a:pt x="34979" y="42606"/>
                    </a:lnTo>
                    <a:lnTo>
                      <a:pt x="20101" y="39453"/>
                    </a:lnTo>
                  </a:path>
                </a:pathLst>
              </a:custGeom>
              <a:noFill/>
              <a:ln cap="flat" cmpd="sng" w="28575">
                <a:solidFill>
                  <a:schemeClr val="dk1"/>
                </a:solidFill>
                <a:prstDash val="solid"/>
                <a:round/>
                <a:headEnd len="med" w="med" type="none"/>
                <a:tailEnd len="med" w="med" type="none"/>
              </a:ln>
            </p:spPr>
          </p:sp>
          <p:sp>
            <p:nvSpPr>
              <p:cNvPr id="3358" name="Google Shape;3358;p47"/>
              <p:cNvSpPr/>
              <p:nvPr/>
            </p:nvSpPr>
            <p:spPr>
              <a:xfrm>
                <a:off x="2940375" y="21468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9" name="Google Shape;3359;p47"/>
              <p:cNvSpPr/>
              <p:nvPr/>
            </p:nvSpPr>
            <p:spPr>
              <a:xfrm>
                <a:off x="2083125" y="7526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0" name="Google Shape;3360;p47"/>
              <p:cNvSpPr/>
              <p:nvPr/>
            </p:nvSpPr>
            <p:spPr>
              <a:xfrm>
                <a:off x="2265400" y="1540900"/>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1" name="Google Shape;3361;p47"/>
              <p:cNvSpPr/>
              <p:nvPr/>
            </p:nvSpPr>
            <p:spPr>
              <a:xfrm>
                <a:off x="2590550" y="18039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2" name="Google Shape;3362;p47"/>
              <p:cNvSpPr/>
              <p:nvPr/>
            </p:nvSpPr>
            <p:spPr>
              <a:xfrm>
                <a:off x="2585625" y="20306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3" name="Google Shape;3363;p47"/>
              <p:cNvSpPr/>
              <p:nvPr/>
            </p:nvSpPr>
            <p:spPr>
              <a:xfrm>
                <a:off x="2969900" y="18926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4" name="Google Shape;3364;p47"/>
              <p:cNvSpPr/>
              <p:nvPr/>
            </p:nvSpPr>
            <p:spPr>
              <a:xfrm>
                <a:off x="2142225" y="11585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365" name="Google Shape;3365;p47"/>
          <p:cNvGrpSpPr/>
          <p:nvPr/>
        </p:nvGrpSpPr>
        <p:grpSpPr>
          <a:xfrm flipH="1" rot="4789365">
            <a:off x="-298932" y="4095901"/>
            <a:ext cx="1525703" cy="1085275"/>
            <a:chOff x="3536500" y="69738"/>
            <a:chExt cx="1525650" cy="1085238"/>
          </a:xfrm>
        </p:grpSpPr>
        <p:grpSp>
          <p:nvGrpSpPr>
            <p:cNvPr id="3366" name="Google Shape;3366;p47"/>
            <p:cNvGrpSpPr/>
            <p:nvPr/>
          </p:nvGrpSpPr>
          <p:grpSpPr>
            <a:xfrm>
              <a:off x="3536500" y="69750"/>
              <a:ext cx="1525650" cy="1085225"/>
              <a:chOff x="3536500" y="69750"/>
              <a:chExt cx="1525650" cy="1085225"/>
            </a:xfrm>
          </p:grpSpPr>
          <p:sp>
            <p:nvSpPr>
              <p:cNvPr id="3367" name="Google Shape;3367;p47"/>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3368" name="Google Shape;3368;p47"/>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3369" name="Google Shape;3369;p47"/>
              <p:cNvSpPr/>
              <p:nvPr/>
            </p:nvSpPr>
            <p:spPr>
              <a:xfrm>
                <a:off x="4837150" y="929975"/>
                <a:ext cx="225000" cy="225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0" name="Google Shape;3370;p47"/>
              <p:cNvSpPr/>
              <p:nvPr/>
            </p:nvSpPr>
            <p:spPr>
              <a:xfrm>
                <a:off x="4403600" y="9299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1" name="Google Shape;3371;p47"/>
              <p:cNvSpPr/>
              <p:nvPr/>
            </p:nvSpPr>
            <p:spPr>
              <a:xfrm>
                <a:off x="3896150" y="4225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2" name="Google Shape;3372;p47"/>
              <p:cNvSpPr/>
              <p:nvPr/>
            </p:nvSpPr>
            <p:spPr>
              <a:xfrm>
                <a:off x="414247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3" name="Google Shape;3373;p47"/>
              <p:cNvSpPr/>
              <p:nvPr/>
            </p:nvSpPr>
            <p:spPr>
              <a:xfrm>
                <a:off x="3536500" y="2175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4" name="Google Shape;3374;p47"/>
              <p:cNvSpPr/>
              <p:nvPr/>
            </p:nvSpPr>
            <p:spPr>
              <a:xfrm>
                <a:off x="3982375" y="697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75" name="Google Shape;3375;p47"/>
            <p:cNvGrpSpPr/>
            <p:nvPr/>
          </p:nvGrpSpPr>
          <p:grpSpPr>
            <a:xfrm>
              <a:off x="3536500" y="69738"/>
              <a:ext cx="1525650" cy="1085225"/>
              <a:chOff x="3536500" y="69750"/>
              <a:chExt cx="1525650" cy="1085225"/>
            </a:xfrm>
          </p:grpSpPr>
          <p:sp>
            <p:nvSpPr>
              <p:cNvPr id="3376" name="Google Shape;3376;p47"/>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p:spPr>
          </p:sp>
          <p:sp>
            <p:nvSpPr>
              <p:cNvPr id="3377" name="Google Shape;3377;p47"/>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p:spPr>
          </p:sp>
          <p:sp>
            <p:nvSpPr>
              <p:cNvPr id="3378" name="Google Shape;3378;p47"/>
              <p:cNvSpPr/>
              <p:nvPr/>
            </p:nvSpPr>
            <p:spPr>
              <a:xfrm>
                <a:off x="4837150" y="929975"/>
                <a:ext cx="225000" cy="225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9" name="Google Shape;3379;p47"/>
              <p:cNvSpPr/>
              <p:nvPr/>
            </p:nvSpPr>
            <p:spPr>
              <a:xfrm>
                <a:off x="4403600" y="9299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0" name="Google Shape;3380;p47"/>
              <p:cNvSpPr/>
              <p:nvPr/>
            </p:nvSpPr>
            <p:spPr>
              <a:xfrm>
                <a:off x="3896150" y="4225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1" name="Google Shape;3381;p47"/>
              <p:cNvSpPr/>
              <p:nvPr/>
            </p:nvSpPr>
            <p:spPr>
              <a:xfrm>
                <a:off x="414247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2" name="Google Shape;3382;p47"/>
              <p:cNvSpPr/>
              <p:nvPr/>
            </p:nvSpPr>
            <p:spPr>
              <a:xfrm>
                <a:off x="3536500" y="2175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3" name="Google Shape;3383;p47"/>
              <p:cNvSpPr/>
              <p:nvPr/>
            </p:nvSpPr>
            <p:spPr>
              <a:xfrm>
                <a:off x="3982375" y="697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384" name="Google Shape;3384;p47"/>
          <p:cNvGrpSpPr/>
          <p:nvPr/>
        </p:nvGrpSpPr>
        <p:grpSpPr>
          <a:xfrm flipH="1" rot="852224">
            <a:off x="7719796" y="4432646"/>
            <a:ext cx="1483424" cy="1405392"/>
            <a:chOff x="-187100" y="291025"/>
            <a:chExt cx="1882050" cy="1783050"/>
          </a:xfrm>
        </p:grpSpPr>
        <p:grpSp>
          <p:nvGrpSpPr>
            <p:cNvPr id="3385" name="Google Shape;3385;p47"/>
            <p:cNvGrpSpPr/>
            <p:nvPr/>
          </p:nvGrpSpPr>
          <p:grpSpPr>
            <a:xfrm>
              <a:off x="-187100" y="291025"/>
              <a:ext cx="1882050" cy="1783050"/>
              <a:chOff x="-187100" y="291025"/>
              <a:chExt cx="1882050" cy="1783050"/>
            </a:xfrm>
          </p:grpSpPr>
          <p:sp>
            <p:nvSpPr>
              <p:cNvPr id="3386" name="Google Shape;3386;p47"/>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3387" name="Google Shape;3387;p47"/>
              <p:cNvSpPr/>
              <p:nvPr/>
            </p:nvSpPr>
            <p:spPr>
              <a:xfrm>
                <a:off x="1088900" y="8522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8" name="Google Shape;3388;p47"/>
              <p:cNvSpPr/>
              <p:nvPr/>
            </p:nvSpPr>
            <p:spPr>
              <a:xfrm>
                <a:off x="842575" y="165527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9" name="Google Shape;3389;p47"/>
              <p:cNvSpPr/>
              <p:nvPr/>
            </p:nvSpPr>
            <p:spPr>
              <a:xfrm>
                <a:off x="59275" y="194597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0" name="Google Shape;3390;p47"/>
              <p:cNvSpPr/>
              <p:nvPr/>
            </p:nvSpPr>
            <p:spPr>
              <a:xfrm>
                <a:off x="443575" y="51230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1" name="Google Shape;3391;p47"/>
              <p:cNvSpPr/>
              <p:nvPr/>
            </p:nvSpPr>
            <p:spPr>
              <a:xfrm>
                <a:off x="502675" y="173412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2" name="Google Shape;3392;p47"/>
              <p:cNvSpPr/>
              <p:nvPr/>
            </p:nvSpPr>
            <p:spPr>
              <a:xfrm>
                <a:off x="1566850" y="171935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93" name="Google Shape;3393;p47"/>
            <p:cNvGrpSpPr/>
            <p:nvPr/>
          </p:nvGrpSpPr>
          <p:grpSpPr>
            <a:xfrm>
              <a:off x="-187100" y="291025"/>
              <a:ext cx="1882050" cy="1783050"/>
              <a:chOff x="-187100" y="291025"/>
              <a:chExt cx="1882050" cy="1783050"/>
            </a:xfrm>
          </p:grpSpPr>
          <p:sp>
            <p:nvSpPr>
              <p:cNvPr id="3394" name="Google Shape;3394;p47"/>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p:spPr>
          </p:sp>
          <p:sp>
            <p:nvSpPr>
              <p:cNvPr id="3395" name="Google Shape;3395;p47"/>
              <p:cNvSpPr/>
              <p:nvPr/>
            </p:nvSpPr>
            <p:spPr>
              <a:xfrm>
                <a:off x="1088900" y="8522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6" name="Google Shape;3396;p47"/>
              <p:cNvSpPr/>
              <p:nvPr/>
            </p:nvSpPr>
            <p:spPr>
              <a:xfrm>
                <a:off x="842575" y="165527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7" name="Google Shape;3397;p47"/>
              <p:cNvSpPr/>
              <p:nvPr/>
            </p:nvSpPr>
            <p:spPr>
              <a:xfrm>
                <a:off x="59275" y="194597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8" name="Google Shape;3398;p47"/>
              <p:cNvSpPr/>
              <p:nvPr/>
            </p:nvSpPr>
            <p:spPr>
              <a:xfrm>
                <a:off x="443575" y="51230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9" name="Google Shape;3399;p47"/>
              <p:cNvSpPr/>
              <p:nvPr/>
            </p:nvSpPr>
            <p:spPr>
              <a:xfrm>
                <a:off x="502675" y="173412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0" name="Google Shape;3400;p47"/>
              <p:cNvSpPr/>
              <p:nvPr/>
            </p:nvSpPr>
            <p:spPr>
              <a:xfrm>
                <a:off x="1566850" y="171935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401" name="Google Shape;3401;p47"/>
          <p:cNvGrpSpPr/>
          <p:nvPr/>
        </p:nvGrpSpPr>
        <p:grpSpPr>
          <a:xfrm flipH="1">
            <a:off x="4491002" y="127613"/>
            <a:ext cx="162000" cy="162013"/>
            <a:chOff x="5424775" y="4064488"/>
            <a:chExt cx="162000" cy="162013"/>
          </a:xfrm>
        </p:grpSpPr>
        <p:sp>
          <p:nvSpPr>
            <p:cNvPr id="3402" name="Google Shape;3402;p47"/>
            <p:cNvSpPr/>
            <p:nvPr/>
          </p:nvSpPr>
          <p:spPr>
            <a:xfrm>
              <a:off x="5424775" y="4064500"/>
              <a:ext cx="162000" cy="162000"/>
            </a:xfrm>
            <a:prstGeom prst="ellipse">
              <a:avLst/>
            </a:prstGeom>
            <a:solidFill>
              <a:schemeClr val="dk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3" name="Google Shape;3403;p47"/>
            <p:cNvSpPr/>
            <p:nvPr/>
          </p:nvSpPr>
          <p:spPr>
            <a:xfrm>
              <a:off x="5424775" y="4064488"/>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04" name="Google Shape;3404;p4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44_1">
    <p:bg>
      <p:bgPr>
        <a:blipFill>
          <a:blip r:embed="rId2">
            <a:alphaModFix/>
          </a:blip>
          <a:stretch>
            <a:fillRect/>
          </a:stretch>
        </a:blipFill>
      </p:bgPr>
    </p:bg>
    <p:spTree>
      <p:nvGrpSpPr>
        <p:cNvPr id="3405" name="Shape 3405"/>
        <p:cNvGrpSpPr/>
        <p:nvPr/>
      </p:nvGrpSpPr>
      <p:grpSpPr>
        <a:xfrm>
          <a:off x="0" y="0"/>
          <a:ext cx="0" cy="0"/>
          <a:chOff x="0" y="0"/>
          <a:chExt cx="0" cy="0"/>
        </a:xfrm>
      </p:grpSpPr>
      <p:grpSp>
        <p:nvGrpSpPr>
          <p:cNvPr id="3406" name="Google Shape;3406;p48"/>
          <p:cNvGrpSpPr/>
          <p:nvPr/>
        </p:nvGrpSpPr>
        <p:grpSpPr>
          <a:xfrm flipH="1" rot="-7088778">
            <a:off x="7686791" y="-115248"/>
            <a:ext cx="1019197" cy="1556181"/>
            <a:chOff x="2083125" y="752613"/>
            <a:chExt cx="1019250" cy="1556263"/>
          </a:xfrm>
        </p:grpSpPr>
        <p:grpSp>
          <p:nvGrpSpPr>
            <p:cNvPr id="3407" name="Google Shape;3407;p48"/>
            <p:cNvGrpSpPr/>
            <p:nvPr/>
          </p:nvGrpSpPr>
          <p:grpSpPr>
            <a:xfrm>
              <a:off x="2083125" y="752625"/>
              <a:ext cx="1019250" cy="1556250"/>
              <a:chOff x="2083125" y="752625"/>
              <a:chExt cx="1019250" cy="1556250"/>
            </a:xfrm>
          </p:grpSpPr>
          <p:sp>
            <p:nvSpPr>
              <p:cNvPr id="3408" name="Google Shape;3408;p48"/>
              <p:cNvSpPr/>
              <p:nvPr/>
            </p:nvSpPr>
            <p:spPr>
              <a:xfrm>
                <a:off x="2150125" y="875850"/>
                <a:ext cx="884350" cy="1350900"/>
              </a:xfrm>
              <a:custGeom>
                <a:rect b="b" l="l" r="r" t="t"/>
                <a:pathLst>
                  <a:path extrusionOk="0" h="54036" w="35374">
                    <a:moveTo>
                      <a:pt x="0" y="0"/>
                    </a:moveTo>
                    <a:lnTo>
                      <a:pt x="1970" y="14091"/>
                    </a:lnTo>
                    <a:lnTo>
                      <a:pt x="7784" y="29659"/>
                    </a:lnTo>
                    <a:lnTo>
                      <a:pt x="20298" y="39611"/>
                    </a:lnTo>
                    <a:lnTo>
                      <a:pt x="19510" y="48222"/>
                    </a:lnTo>
                    <a:lnTo>
                      <a:pt x="35374" y="54036"/>
                    </a:lnTo>
                    <a:lnTo>
                      <a:pt x="34979" y="42606"/>
                    </a:lnTo>
                    <a:lnTo>
                      <a:pt x="20101" y="39453"/>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3409" name="Google Shape;3409;p48"/>
              <p:cNvSpPr/>
              <p:nvPr/>
            </p:nvSpPr>
            <p:spPr>
              <a:xfrm>
                <a:off x="2940375" y="21468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0" name="Google Shape;3410;p48"/>
              <p:cNvSpPr/>
              <p:nvPr/>
            </p:nvSpPr>
            <p:spPr>
              <a:xfrm>
                <a:off x="2083125" y="7526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1" name="Google Shape;3411;p48"/>
              <p:cNvSpPr/>
              <p:nvPr/>
            </p:nvSpPr>
            <p:spPr>
              <a:xfrm>
                <a:off x="2265400" y="1540900"/>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2" name="Google Shape;3412;p48"/>
              <p:cNvSpPr/>
              <p:nvPr/>
            </p:nvSpPr>
            <p:spPr>
              <a:xfrm>
                <a:off x="2590550" y="18039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3" name="Google Shape;3413;p48"/>
              <p:cNvSpPr/>
              <p:nvPr/>
            </p:nvSpPr>
            <p:spPr>
              <a:xfrm>
                <a:off x="2585625" y="20306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4" name="Google Shape;3414;p48"/>
              <p:cNvSpPr/>
              <p:nvPr/>
            </p:nvSpPr>
            <p:spPr>
              <a:xfrm>
                <a:off x="2969900" y="18926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5" name="Google Shape;3415;p48"/>
              <p:cNvSpPr/>
              <p:nvPr/>
            </p:nvSpPr>
            <p:spPr>
              <a:xfrm>
                <a:off x="2142225" y="11585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16" name="Google Shape;3416;p48"/>
            <p:cNvGrpSpPr/>
            <p:nvPr/>
          </p:nvGrpSpPr>
          <p:grpSpPr>
            <a:xfrm>
              <a:off x="2083125" y="752613"/>
              <a:ext cx="1019250" cy="1556250"/>
              <a:chOff x="2083125" y="752625"/>
              <a:chExt cx="1019250" cy="1556250"/>
            </a:xfrm>
          </p:grpSpPr>
          <p:sp>
            <p:nvSpPr>
              <p:cNvPr id="3417" name="Google Shape;3417;p48"/>
              <p:cNvSpPr/>
              <p:nvPr/>
            </p:nvSpPr>
            <p:spPr>
              <a:xfrm>
                <a:off x="2150125" y="875850"/>
                <a:ext cx="884350" cy="1350900"/>
              </a:xfrm>
              <a:custGeom>
                <a:rect b="b" l="l" r="r" t="t"/>
                <a:pathLst>
                  <a:path extrusionOk="0" h="54036" w="35374">
                    <a:moveTo>
                      <a:pt x="0" y="0"/>
                    </a:moveTo>
                    <a:lnTo>
                      <a:pt x="1970" y="14091"/>
                    </a:lnTo>
                    <a:lnTo>
                      <a:pt x="7784" y="29659"/>
                    </a:lnTo>
                    <a:lnTo>
                      <a:pt x="20298" y="39611"/>
                    </a:lnTo>
                    <a:lnTo>
                      <a:pt x="19510" y="48222"/>
                    </a:lnTo>
                    <a:lnTo>
                      <a:pt x="35374" y="54036"/>
                    </a:lnTo>
                    <a:lnTo>
                      <a:pt x="34979" y="42606"/>
                    </a:lnTo>
                    <a:lnTo>
                      <a:pt x="20101" y="39453"/>
                    </a:lnTo>
                  </a:path>
                </a:pathLst>
              </a:custGeom>
              <a:noFill/>
              <a:ln cap="flat" cmpd="sng" w="28575">
                <a:solidFill>
                  <a:schemeClr val="dk1"/>
                </a:solidFill>
                <a:prstDash val="solid"/>
                <a:round/>
                <a:headEnd len="med" w="med" type="none"/>
                <a:tailEnd len="med" w="med" type="none"/>
              </a:ln>
            </p:spPr>
          </p:sp>
          <p:sp>
            <p:nvSpPr>
              <p:cNvPr id="3418" name="Google Shape;3418;p48"/>
              <p:cNvSpPr/>
              <p:nvPr/>
            </p:nvSpPr>
            <p:spPr>
              <a:xfrm>
                <a:off x="2940375" y="21468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9" name="Google Shape;3419;p48"/>
              <p:cNvSpPr/>
              <p:nvPr/>
            </p:nvSpPr>
            <p:spPr>
              <a:xfrm>
                <a:off x="2083125" y="7526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0" name="Google Shape;3420;p48"/>
              <p:cNvSpPr/>
              <p:nvPr/>
            </p:nvSpPr>
            <p:spPr>
              <a:xfrm>
                <a:off x="2265400" y="1540900"/>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1" name="Google Shape;3421;p48"/>
              <p:cNvSpPr/>
              <p:nvPr/>
            </p:nvSpPr>
            <p:spPr>
              <a:xfrm>
                <a:off x="2590550" y="18039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2" name="Google Shape;3422;p48"/>
              <p:cNvSpPr/>
              <p:nvPr/>
            </p:nvSpPr>
            <p:spPr>
              <a:xfrm>
                <a:off x="2585625" y="20306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3" name="Google Shape;3423;p48"/>
              <p:cNvSpPr/>
              <p:nvPr/>
            </p:nvSpPr>
            <p:spPr>
              <a:xfrm>
                <a:off x="2969900" y="18926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4" name="Google Shape;3424;p48"/>
              <p:cNvSpPr/>
              <p:nvPr/>
            </p:nvSpPr>
            <p:spPr>
              <a:xfrm>
                <a:off x="2142225" y="11585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425" name="Google Shape;3425;p48"/>
          <p:cNvGrpSpPr/>
          <p:nvPr/>
        </p:nvGrpSpPr>
        <p:grpSpPr>
          <a:xfrm flipH="1" rot="4789365">
            <a:off x="-298932" y="4095901"/>
            <a:ext cx="1525703" cy="1085275"/>
            <a:chOff x="3536500" y="69738"/>
            <a:chExt cx="1525650" cy="1085238"/>
          </a:xfrm>
        </p:grpSpPr>
        <p:grpSp>
          <p:nvGrpSpPr>
            <p:cNvPr id="3426" name="Google Shape;3426;p48"/>
            <p:cNvGrpSpPr/>
            <p:nvPr/>
          </p:nvGrpSpPr>
          <p:grpSpPr>
            <a:xfrm>
              <a:off x="3536500" y="69750"/>
              <a:ext cx="1525650" cy="1085225"/>
              <a:chOff x="3536500" y="69750"/>
              <a:chExt cx="1525650" cy="1085225"/>
            </a:xfrm>
          </p:grpSpPr>
          <p:sp>
            <p:nvSpPr>
              <p:cNvPr id="3427" name="Google Shape;3427;p48"/>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3428" name="Google Shape;3428;p48"/>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3429" name="Google Shape;3429;p48"/>
              <p:cNvSpPr/>
              <p:nvPr/>
            </p:nvSpPr>
            <p:spPr>
              <a:xfrm>
                <a:off x="4837150" y="929975"/>
                <a:ext cx="225000" cy="225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0" name="Google Shape;3430;p48"/>
              <p:cNvSpPr/>
              <p:nvPr/>
            </p:nvSpPr>
            <p:spPr>
              <a:xfrm>
                <a:off x="4403600" y="9299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1" name="Google Shape;3431;p48"/>
              <p:cNvSpPr/>
              <p:nvPr/>
            </p:nvSpPr>
            <p:spPr>
              <a:xfrm>
                <a:off x="3896150" y="4225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2" name="Google Shape;3432;p48"/>
              <p:cNvSpPr/>
              <p:nvPr/>
            </p:nvSpPr>
            <p:spPr>
              <a:xfrm>
                <a:off x="414247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3" name="Google Shape;3433;p48"/>
              <p:cNvSpPr/>
              <p:nvPr/>
            </p:nvSpPr>
            <p:spPr>
              <a:xfrm>
                <a:off x="3536500" y="2175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4" name="Google Shape;3434;p48"/>
              <p:cNvSpPr/>
              <p:nvPr/>
            </p:nvSpPr>
            <p:spPr>
              <a:xfrm>
                <a:off x="3982375" y="697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35" name="Google Shape;3435;p48"/>
            <p:cNvGrpSpPr/>
            <p:nvPr/>
          </p:nvGrpSpPr>
          <p:grpSpPr>
            <a:xfrm>
              <a:off x="3536500" y="69738"/>
              <a:ext cx="1525650" cy="1085225"/>
              <a:chOff x="3536500" y="69750"/>
              <a:chExt cx="1525650" cy="1085225"/>
            </a:xfrm>
          </p:grpSpPr>
          <p:sp>
            <p:nvSpPr>
              <p:cNvPr id="3436" name="Google Shape;3436;p48"/>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p:spPr>
          </p:sp>
          <p:sp>
            <p:nvSpPr>
              <p:cNvPr id="3437" name="Google Shape;3437;p48"/>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p:spPr>
          </p:sp>
          <p:sp>
            <p:nvSpPr>
              <p:cNvPr id="3438" name="Google Shape;3438;p48"/>
              <p:cNvSpPr/>
              <p:nvPr/>
            </p:nvSpPr>
            <p:spPr>
              <a:xfrm>
                <a:off x="4837150" y="929975"/>
                <a:ext cx="225000" cy="225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9" name="Google Shape;3439;p48"/>
              <p:cNvSpPr/>
              <p:nvPr/>
            </p:nvSpPr>
            <p:spPr>
              <a:xfrm>
                <a:off x="4403600" y="9299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0" name="Google Shape;3440;p48"/>
              <p:cNvSpPr/>
              <p:nvPr/>
            </p:nvSpPr>
            <p:spPr>
              <a:xfrm>
                <a:off x="3896150" y="4225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1" name="Google Shape;3441;p48"/>
              <p:cNvSpPr/>
              <p:nvPr/>
            </p:nvSpPr>
            <p:spPr>
              <a:xfrm>
                <a:off x="414247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2" name="Google Shape;3442;p48"/>
              <p:cNvSpPr/>
              <p:nvPr/>
            </p:nvSpPr>
            <p:spPr>
              <a:xfrm>
                <a:off x="3536500" y="2175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3" name="Google Shape;3443;p48"/>
              <p:cNvSpPr/>
              <p:nvPr/>
            </p:nvSpPr>
            <p:spPr>
              <a:xfrm>
                <a:off x="3982375" y="697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444" name="Google Shape;3444;p48"/>
          <p:cNvGrpSpPr/>
          <p:nvPr/>
        </p:nvGrpSpPr>
        <p:grpSpPr>
          <a:xfrm flipH="1" rot="852224">
            <a:off x="7719796" y="4432646"/>
            <a:ext cx="1483424" cy="1405392"/>
            <a:chOff x="-187100" y="291025"/>
            <a:chExt cx="1882050" cy="1783050"/>
          </a:xfrm>
        </p:grpSpPr>
        <p:grpSp>
          <p:nvGrpSpPr>
            <p:cNvPr id="3445" name="Google Shape;3445;p48"/>
            <p:cNvGrpSpPr/>
            <p:nvPr/>
          </p:nvGrpSpPr>
          <p:grpSpPr>
            <a:xfrm>
              <a:off x="-187100" y="291025"/>
              <a:ext cx="1882050" cy="1783050"/>
              <a:chOff x="-187100" y="291025"/>
              <a:chExt cx="1882050" cy="1783050"/>
            </a:xfrm>
          </p:grpSpPr>
          <p:sp>
            <p:nvSpPr>
              <p:cNvPr id="3446" name="Google Shape;3446;p48"/>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3447" name="Google Shape;3447;p48"/>
              <p:cNvSpPr/>
              <p:nvPr/>
            </p:nvSpPr>
            <p:spPr>
              <a:xfrm>
                <a:off x="1088900" y="8522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8" name="Google Shape;3448;p48"/>
              <p:cNvSpPr/>
              <p:nvPr/>
            </p:nvSpPr>
            <p:spPr>
              <a:xfrm>
                <a:off x="842575" y="165527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9" name="Google Shape;3449;p48"/>
              <p:cNvSpPr/>
              <p:nvPr/>
            </p:nvSpPr>
            <p:spPr>
              <a:xfrm>
                <a:off x="59275" y="194597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0" name="Google Shape;3450;p48"/>
              <p:cNvSpPr/>
              <p:nvPr/>
            </p:nvSpPr>
            <p:spPr>
              <a:xfrm>
                <a:off x="443575" y="51230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1" name="Google Shape;3451;p48"/>
              <p:cNvSpPr/>
              <p:nvPr/>
            </p:nvSpPr>
            <p:spPr>
              <a:xfrm>
                <a:off x="502675" y="173412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2" name="Google Shape;3452;p48"/>
              <p:cNvSpPr/>
              <p:nvPr/>
            </p:nvSpPr>
            <p:spPr>
              <a:xfrm>
                <a:off x="1566850" y="171935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53" name="Google Shape;3453;p48"/>
            <p:cNvGrpSpPr/>
            <p:nvPr/>
          </p:nvGrpSpPr>
          <p:grpSpPr>
            <a:xfrm>
              <a:off x="-187100" y="291025"/>
              <a:ext cx="1882050" cy="1783050"/>
              <a:chOff x="-187100" y="291025"/>
              <a:chExt cx="1882050" cy="1783050"/>
            </a:xfrm>
          </p:grpSpPr>
          <p:sp>
            <p:nvSpPr>
              <p:cNvPr id="3454" name="Google Shape;3454;p48"/>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p:spPr>
          </p:sp>
          <p:sp>
            <p:nvSpPr>
              <p:cNvPr id="3455" name="Google Shape;3455;p48"/>
              <p:cNvSpPr/>
              <p:nvPr/>
            </p:nvSpPr>
            <p:spPr>
              <a:xfrm>
                <a:off x="1088900" y="8522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6" name="Google Shape;3456;p48"/>
              <p:cNvSpPr/>
              <p:nvPr/>
            </p:nvSpPr>
            <p:spPr>
              <a:xfrm>
                <a:off x="842575" y="165527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7" name="Google Shape;3457;p48"/>
              <p:cNvSpPr/>
              <p:nvPr/>
            </p:nvSpPr>
            <p:spPr>
              <a:xfrm>
                <a:off x="59275" y="194597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8" name="Google Shape;3458;p48"/>
              <p:cNvSpPr/>
              <p:nvPr/>
            </p:nvSpPr>
            <p:spPr>
              <a:xfrm>
                <a:off x="443575" y="51230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9" name="Google Shape;3459;p48"/>
              <p:cNvSpPr/>
              <p:nvPr/>
            </p:nvSpPr>
            <p:spPr>
              <a:xfrm>
                <a:off x="502675" y="173412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0" name="Google Shape;3460;p48"/>
              <p:cNvSpPr/>
              <p:nvPr/>
            </p:nvSpPr>
            <p:spPr>
              <a:xfrm>
                <a:off x="1566850" y="171935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461" name="Google Shape;3461;p48"/>
          <p:cNvGrpSpPr/>
          <p:nvPr/>
        </p:nvGrpSpPr>
        <p:grpSpPr>
          <a:xfrm flipH="1">
            <a:off x="4491002" y="127613"/>
            <a:ext cx="162000" cy="162013"/>
            <a:chOff x="5424775" y="4064488"/>
            <a:chExt cx="162000" cy="162013"/>
          </a:xfrm>
        </p:grpSpPr>
        <p:sp>
          <p:nvSpPr>
            <p:cNvPr id="3462" name="Google Shape;3462;p48"/>
            <p:cNvSpPr/>
            <p:nvPr/>
          </p:nvSpPr>
          <p:spPr>
            <a:xfrm>
              <a:off x="5424775" y="4064500"/>
              <a:ext cx="162000" cy="162000"/>
            </a:xfrm>
            <a:prstGeom prst="ellipse">
              <a:avLst/>
            </a:prstGeom>
            <a:solidFill>
              <a:schemeClr val="dk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3" name="Google Shape;3463;p48"/>
            <p:cNvSpPr/>
            <p:nvPr/>
          </p:nvSpPr>
          <p:spPr>
            <a:xfrm>
              <a:off x="5424775" y="4064488"/>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64" name="Google Shape;3464;p48"/>
          <p:cNvSpPr txBox="1"/>
          <p:nvPr>
            <p:ph type="ctrTitle"/>
          </p:nvPr>
        </p:nvSpPr>
        <p:spPr>
          <a:xfrm>
            <a:off x="794600" y="2291750"/>
            <a:ext cx="2510700" cy="5160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800"/>
              <a:buNone/>
              <a:defRPr sz="2400"/>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p:txBody>
      </p:sp>
      <p:sp>
        <p:nvSpPr>
          <p:cNvPr id="3465" name="Google Shape;3465;p48"/>
          <p:cNvSpPr txBox="1"/>
          <p:nvPr>
            <p:ph idx="1" type="subTitle"/>
          </p:nvPr>
        </p:nvSpPr>
        <p:spPr>
          <a:xfrm>
            <a:off x="794600" y="2769550"/>
            <a:ext cx="2001300" cy="7857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000"/>
              <a:buFont typeface="Raleway"/>
              <a:buNone/>
              <a:defRPr sz="1400">
                <a:solidFill>
                  <a:schemeClr val="dk1"/>
                </a:solidFill>
                <a:latin typeface="Raleway Medium"/>
                <a:ea typeface="Raleway Medium"/>
                <a:cs typeface="Raleway Medium"/>
                <a:sym typeface="Raleway Medium"/>
              </a:defRPr>
            </a:lvl1pPr>
            <a:lvl2pPr lvl="1" rtl="0" algn="r">
              <a:lnSpc>
                <a:spcPct val="100000"/>
              </a:lnSpc>
              <a:spcBef>
                <a:spcPts val="0"/>
              </a:spcBef>
              <a:spcAft>
                <a:spcPts val="0"/>
              </a:spcAft>
              <a:buClr>
                <a:schemeClr val="dk1"/>
              </a:buClr>
              <a:buSzPts val="1000"/>
              <a:buFont typeface="Raleway"/>
              <a:buNone/>
              <a:defRPr sz="1000">
                <a:solidFill>
                  <a:schemeClr val="dk1"/>
                </a:solidFill>
                <a:latin typeface="Raleway"/>
                <a:ea typeface="Raleway"/>
                <a:cs typeface="Raleway"/>
                <a:sym typeface="Raleway"/>
              </a:defRPr>
            </a:lvl2pPr>
            <a:lvl3pPr lvl="2" rtl="0" algn="r">
              <a:lnSpc>
                <a:spcPct val="100000"/>
              </a:lnSpc>
              <a:spcBef>
                <a:spcPts val="0"/>
              </a:spcBef>
              <a:spcAft>
                <a:spcPts val="0"/>
              </a:spcAft>
              <a:buClr>
                <a:schemeClr val="dk1"/>
              </a:buClr>
              <a:buSzPts val="1000"/>
              <a:buFont typeface="Raleway"/>
              <a:buNone/>
              <a:defRPr sz="1000">
                <a:solidFill>
                  <a:schemeClr val="dk1"/>
                </a:solidFill>
                <a:latin typeface="Raleway"/>
                <a:ea typeface="Raleway"/>
                <a:cs typeface="Raleway"/>
                <a:sym typeface="Raleway"/>
              </a:defRPr>
            </a:lvl3pPr>
            <a:lvl4pPr lvl="3" rtl="0" algn="r">
              <a:lnSpc>
                <a:spcPct val="100000"/>
              </a:lnSpc>
              <a:spcBef>
                <a:spcPts val="0"/>
              </a:spcBef>
              <a:spcAft>
                <a:spcPts val="0"/>
              </a:spcAft>
              <a:buClr>
                <a:schemeClr val="dk1"/>
              </a:buClr>
              <a:buSzPts val="1000"/>
              <a:buFont typeface="Raleway"/>
              <a:buNone/>
              <a:defRPr sz="1000">
                <a:solidFill>
                  <a:schemeClr val="dk1"/>
                </a:solidFill>
                <a:latin typeface="Raleway"/>
                <a:ea typeface="Raleway"/>
                <a:cs typeface="Raleway"/>
                <a:sym typeface="Raleway"/>
              </a:defRPr>
            </a:lvl4pPr>
            <a:lvl5pPr lvl="4" rtl="0" algn="r">
              <a:lnSpc>
                <a:spcPct val="100000"/>
              </a:lnSpc>
              <a:spcBef>
                <a:spcPts val="0"/>
              </a:spcBef>
              <a:spcAft>
                <a:spcPts val="0"/>
              </a:spcAft>
              <a:buClr>
                <a:schemeClr val="dk1"/>
              </a:buClr>
              <a:buSzPts val="1000"/>
              <a:buFont typeface="Raleway"/>
              <a:buNone/>
              <a:defRPr sz="1000">
                <a:solidFill>
                  <a:schemeClr val="dk1"/>
                </a:solidFill>
                <a:latin typeface="Raleway"/>
                <a:ea typeface="Raleway"/>
                <a:cs typeface="Raleway"/>
                <a:sym typeface="Raleway"/>
              </a:defRPr>
            </a:lvl5pPr>
            <a:lvl6pPr lvl="5" rtl="0" algn="r">
              <a:lnSpc>
                <a:spcPct val="100000"/>
              </a:lnSpc>
              <a:spcBef>
                <a:spcPts val="0"/>
              </a:spcBef>
              <a:spcAft>
                <a:spcPts val="0"/>
              </a:spcAft>
              <a:buClr>
                <a:schemeClr val="dk1"/>
              </a:buClr>
              <a:buSzPts val="1000"/>
              <a:buFont typeface="Raleway"/>
              <a:buNone/>
              <a:defRPr sz="1000">
                <a:solidFill>
                  <a:schemeClr val="dk1"/>
                </a:solidFill>
                <a:latin typeface="Raleway"/>
                <a:ea typeface="Raleway"/>
                <a:cs typeface="Raleway"/>
                <a:sym typeface="Raleway"/>
              </a:defRPr>
            </a:lvl6pPr>
            <a:lvl7pPr lvl="6" rtl="0" algn="r">
              <a:lnSpc>
                <a:spcPct val="100000"/>
              </a:lnSpc>
              <a:spcBef>
                <a:spcPts val="0"/>
              </a:spcBef>
              <a:spcAft>
                <a:spcPts val="0"/>
              </a:spcAft>
              <a:buClr>
                <a:schemeClr val="dk1"/>
              </a:buClr>
              <a:buSzPts val="1000"/>
              <a:buFont typeface="Raleway"/>
              <a:buNone/>
              <a:defRPr sz="1000">
                <a:solidFill>
                  <a:schemeClr val="dk1"/>
                </a:solidFill>
                <a:latin typeface="Raleway"/>
                <a:ea typeface="Raleway"/>
                <a:cs typeface="Raleway"/>
                <a:sym typeface="Raleway"/>
              </a:defRPr>
            </a:lvl7pPr>
            <a:lvl8pPr lvl="7" rtl="0" algn="r">
              <a:lnSpc>
                <a:spcPct val="100000"/>
              </a:lnSpc>
              <a:spcBef>
                <a:spcPts val="0"/>
              </a:spcBef>
              <a:spcAft>
                <a:spcPts val="0"/>
              </a:spcAft>
              <a:buClr>
                <a:schemeClr val="dk1"/>
              </a:buClr>
              <a:buSzPts val="1000"/>
              <a:buFont typeface="Raleway"/>
              <a:buNone/>
              <a:defRPr sz="1000">
                <a:solidFill>
                  <a:schemeClr val="dk1"/>
                </a:solidFill>
                <a:latin typeface="Raleway"/>
                <a:ea typeface="Raleway"/>
                <a:cs typeface="Raleway"/>
                <a:sym typeface="Raleway"/>
              </a:defRPr>
            </a:lvl8pPr>
            <a:lvl9pPr lvl="8" rtl="0" algn="r">
              <a:lnSpc>
                <a:spcPct val="100000"/>
              </a:lnSpc>
              <a:spcBef>
                <a:spcPts val="0"/>
              </a:spcBef>
              <a:spcAft>
                <a:spcPts val="0"/>
              </a:spcAft>
              <a:buClr>
                <a:schemeClr val="dk1"/>
              </a:buClr>
              <a:buSzPts val="1000"/>
              <a:buFont typeface="Raleway"/>
              <a:buNone/>
              <a:defRPr sz="1000">
                <a:solidFill>
                  <a:schemeClr val="dk1"/>
                </a:solidFill>
                <a:latin typeface="Raleway"/>
                <a:ea typeface="Raleway"/>
                <a:cs typeface="Raleway"/>
                <a:sym typeface="Raleway"/>
              </a:defRPr>
            </a:lvl9pPr>
          </a:lstStyle>
          <a:p/>
        </p:txBody>
      </p:sp>
      <p:grpSp>
        <p:nvGrpSpPr>
          <p:cNvPr id="3466" name="Google Shape;3466;p48"/>
          <p:cNvGrpSpPr/>
          <p:nvPr/>
        </p:nvGrpSpPr>
        <p:grpSpPr>
          <a:xfrm>
            <a:off x="-777650" y="-550791"/>
            <a:ext cx="3901750" cy="2137666"/>
            <a:chOff x="5103300" y="-193866"/>
            <a:chExt cx="3901750" cy="2137666"/>
          </a:xfrm>
        </p:grpSpPr>
        <p:grpSp>
          <p:nvGrpSpPr>
            <p:cNvPr id="3467" name="Google Shape;3467;p48"/>
            <p:cNvGrpSpPr/>
            <p:nvPr/>
          </p:nvGrpSpPr>
          <p:grpSpPr>
            <a:xfrm>
              <a:off x="5103300" y="-193866"/>
              <a:ext cx="3901750" cy="2137666"/>
              <a:chOff x="5103300" y="-193866"/>
              <a:chExt cx="3901750" cy="2137666"/>
            </a:xfrm>
          </p:grpSpPr>
          <p:grpSp>
            <p:nvGrpSpPr>
              <p:cNvPr id="3468" name="Google Shape;3468;p48"/>
              <p:cNvGrpSpPr/>
              <p:nvPr/>
            </p:nvGrpSpPr>
            <p:grpSpPr>
              <a:xfrm>
                <a:off x="5103300" y="-193866"/>
                <a:ext cx="3832975" cy="2026966"/>
                <a:chOff x="5103300" y="-193866"/>
                <a:chExt cx="3832975" cy="2026966"/>
              </a:xfrm>
            </p:grpSpPr>
            <p:sp>
              <p:nvSpPr>
                <p:cNvPr id="3469" name="Google Shape;3469;p48"/>
                <p:cNvSpPr/>
                <p:nvPr/>
              </p:nvSpPr>
              <p:spPr>
                <a:xfrm>
                  <a:off x="5103300" y="-39050"/>
                  <a:ext cx="3832975" cy="1872150"/>
                </a:xfrm>
                <a:custGeom>
                  <a:rect b="b" l="l" r="r" t="t"/>
                  <a:pathLst>
                    <a:path extrusionOk="0" h="74886" w="153319">
                      <a:moveTo>
                        <a:pt x="0" y="0"/>
                      </a:moveTo>
                      <a:lnTo>
                        <a:pt x="14977" y="11232"/>
                      </a:lnTo>
                      <a:lnTo>
                        <a:pt x="96366" y="47887"/>
                      </a:lnTo>
                      <a:lnTo>
                        <a:pt x="109964" y="63062"/>
                      </a:lnTo>
                      <a:lnTo>
                        <a:pt x="126321" y="74886"/>
                      </a:lnTo>
                      <a:lnTo>
                        <a:pt x="153319" y="72915"/>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3470" name="Google Shape;3470;p48"/>
                <p:cNvSpPr/>
                <p:nvPr/>
              </p:nvSpPr>
              <p:spPr>
                <a:xfrm>
                  <a:off x="5926050" y="-67150"/>
                  <a:ext cx="1689875" cy="793200"/>
                </a:xfrm>
                <a:custGeom>
                  <a:rect b="b" l="l" r="r" t="t"/>
                  <a:pathLst>
                    <a:path extrusionOk="0" h="31728" w="67595">
                      <a:moveTo>
                        <a:pt x="0" y="0"/>
                      </a:moveTo>
                      <a:lnTo>
                        <a:pt x="38429" y="14189"/>
                      </a:lnTo>
                      <a:lnTo>
                        <a:pt x="67595" y="31728"/>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3471" name="Google Shape;3471;p48"/>
                <p:cNvSpPr/>
                <p:nvPr/>
              </p:nvSpPr>
              <p:spPr>
                <a:xfrm>
                  <a:off x="7512450" y="-69575"/>
                  <a:ext cx="743950" cy="1221825"/>
                </a:xfrm>
                <a:custGeom>
                  <a:rect b="b" l="l" r="r" t="t"/>
                  <a:pathLst>
                    <a:path extrusionOk="0" h="48873" w="29758">
                      <a:moveTo>
                        <a:pt x="0" y="48873"/>
                      </a:moveTo>
                      <a:lnTo>
                        <a:pt x="3745" y="31728"/>
                      </a:lnTo>
                      <a:lnTo>
                        <a:pt x="29758" y="0"/>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3472" name="Google Shape;3472;p48"/>
                <p:cNvSpPr/>
                <p:nvPr/>
              </p:nvSpPr>
              <p:spPr>
                <a:xfrm rot="843425">
                  <a:off x="7812999" y="-167612"/>
                  <a:ext cx="261137" cy="364592"/>
                </a:xfrm>
                <a:custGeom>
                  <a:rect b="b" l="l" r="r" t="t"/>
                  <a:pathLst>
                    <a:path extrusionOk="0" h="14583" w="10445">
                      <a:moveTo>
                        <a:pt x="0" y="0"/>
                      </a:moveTo>
                      <a:lnTo>
                        <a:pt x="10445" y="14583"/>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grpSp>
          <p:sp>
            <p:nvSpPr>
              <p:cNvPr id="3473" name="Google Shape;3473;p48"/>
              <p:cNvSpPr/>
              <p:nvPr/>
            </p:nvSpPr>
            <p:spPr>
              <a:xfrm>
                <a:off x="8788750" y="169300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4" name="Google Shape;3474;p48"/>
              <p:cNvSpPr/>
              <p:nvPr/>
            </p:nvSpPr>
            <p:spPr>
              <a:xfrm>
                <a:off x="8172900" y="172750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5" name="Google Shape;3475;p48"/>
              <p:cNvSpPr/>
              <p:nvPr/>
            </p:nvSpPr>
            <p:spPr>
              <a:xfrm>
                <a:off x="7897025" y="9675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6" name="Google Shape;3476;p48"/>
              <p:cNvSpPr/>
              <p:nvPr/>
            </p:nvSpPr>
            <p:spPr>
              <a:xfrm>
                <a:off x="6758950" y="19035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7" name="Google Shape;3477;p48"/>
              <p:cNvSpPr/>
              <p:nvPr/>
            </p:nvSpPr>
            <p:spPr>
              <a:xfrm>
                <a:off x="7808150" y="1478550"/>
                <a:ext cx="138000" cy="1380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8" name="Google Shape;3478;p48"/>
              <p:cNvSpPr/>
              <p:nvPr/>
            </p:nvSpPr>
            <p:spPr>
              <a:xfrm>
                <a:off x="7419125" y="1087025"/>
                <a:ext cx="182100" cy="182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9" name="Google Shape;3479;p48"/>
              <p:cNvSpPr/>
              <p:nvPr/>
            </p:nvSpPr>
            <p:spPr>
              <a:xfrm>
                <a:off x="7551950" y="655800"/>
                <a:ext cx="138000" cy="1380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0" name="Google Shape;3480;p48"/>
              <p:cNvSpPr/>
              <p:nvPr/>
            </p:nvSpPr>
            <p:spPr>
              <a:xfrm>
                <a:off x="6473000" y="650850"/>
                <a:ext cx="138000" cy="1380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1" name="Google Shape;3481;p48"/>
              <p:cNvSpPr/>
              <p:nvPr/>
            </p:nvSpPr>
            <p:spPr>
              <a:xfrm>
                <a:off x="5418675" y="163125"/>
                <a:ext cx="138000" cy="1380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2" name="Google Shape;3482;p48"/>
              <p:cNvSpPr/>
              <p:nvPr/>
            </p:nvSpPr>
            <p:spPr>
              <a:xfrm rot="283934">
                <a:off x="6596289" y="-122138"/>
                <a:ext cx="261127" cy="364578"/>
              </a:xfrm>
              <a:custGeom>
                <a:rect b="b" l="l" r="r" t="t"/>
                <a:pathLst>
                  <a:path extrusionOk="0" h="14583" w="10445">
                    <a:moveTo>
                      <a:pt x="0" y="0"/>
                    </a:moveTo>
                    <a:lnTo>
                      <a:pt x="10445" y="14583"/>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grpSp>
        <p:grpSp>
          <p:nvGrpSpPr>
            <p:cNvPr id="3483" name="Google Shape;3483;p48"/>
            <p:cNvGrpSpPr/>
            <p:nvPr/>
          </p:nvGrpSpPr>
          <p:grpSpPr>
            <a:xfrm>
              <a:off x="5103300" y="-193866"/>
              <a:ext cx="3901750" cy="2137666"/>
              <a:chOff x="5103300" y="-193866"/>
              <a:chExt cx="3901750" cy="2137666"/>
            </a:xfrm>
          </p:grpSpPr>
          <p:grpSp>
            <p:nvGrpSpPr>
              <p:cNvPr id="3484" name="Google Shape;3484;p48"/>
              <p:cNvGrpSpPr/>
              <p:nvPr/>
            </p:nvGrpSpPr>
            <p:grpSpPr>
              <a:xfrm>
                <a:off x="5103300" y="-193866"/>
                <a:ext cx="3832975" cy="2026966"/>
                <a:chOff x="5103300" y="-193866"/>
                <a:chExt cx="3832975" cy="2026966"/>
              </a:xfrm>
            </p:grpSpPr>
            <p:sp>
              <p:nvSpPr>
                <p:cNvPr id="3485" name="Google Shape;3485;p48"/>
                <p:cNvSpPr/>
                <p:nvPr/>
              </p:nvSpPr>
              <p:spPr>
                <a:xfrm>
                  <a:off x="5103300" y="-39050"/>
                  <a:ext cx="3832975" cy="1872150"/>
                </a:xfrm>
                <a:custGeom>
                  <a:rect b="b" l="l" r="r" t="t"/>
                  <a:pathLst>
                    <a:path extrusionOk="0" h="74886" w="153319">
                      <a:moveTo>
                        <a:pt x="0" y="0"/>
                      </a:moveTo>
                      <a:lnTo>
                        <a:pt x="14977" y="11232"/>
                      </a:lnTo>
                      <a:lnTo>
                        <a:pt x="96366" y="47887"/>
                      </a:lnTo>
                      <a:lnTo>
                        <a:pt x="109964" y="63062"/>
                      </a:lnTo>
                      <a:lnTo>
                        <a:pt x="126321" y="74886"/>
                      </a:lnTo>
                      <a:lnTo>
                        <a:pt x="153319" y="72915"/>
                      </a:lnTo>
                    </a:path>
                  </a:pathLst>
                </a:custGeom>
                <a:noFill/>
                <a:ln cap="flat" cmpd="sng" w="28575">
                  <a:solidFill>
                    <a:schemeClr val="dk1"/>
                  </a:solidFill>
                  <a:prstDash val="solid"/>
                  <a:round/>
                  <a:headEnd len="med" w="med" type="none"/>
                  <a:tailEnd len="med" w="med" type="none"/>
                </a:ln>
              </p:spPr>
            </p:sp>
            <p:sp>
              <p:nvSpPr>
                <p:cNvPr id="3486" name="Google Shape;3486;p48"/>
                <p:cNvSpPr/>
                <p:nvPr/>
              </p:nvSpPr>
              <p:spPr>
                <a:xfrm>
                  <a:off x="5926050" y="-67150"/>
                  <a:ext cx="1689875" cy="793200"/>
                </a:xfrm>
                <a:custGeom>
                  <a:rect b="b" l="l" r="r" t="t"/>
                  <a:pathLst>
                    <a:path extrusionOk="0" h="31728" w="67595">
                      <a:moveTo>
                        <a:pt x="0" y="0"/>
                      </a:moveTo>
                      <a:lnTo>
                        <a:pt x="38429" y="14189"/>
                      </a:lnTo>
                      <a:lnTo>
                        <a:pt x="67595" y="31728"/>
                      </a:lnTo>
                    </a:path>
                  </a:pathLst>
                </a:custGeom>
                <a:noFill/>
                <a:ln cap="flat" cmpd="sng" w="28575">
                  <a:solidFill>
                    <a:schemeClr val="dk1"/>
                  </a:solidFill>
                  <a:prstDash val="solid"/>
                  <a:round/>
                  <a:headEnd len="med" w="med" type="none"/>
                  <a:tailEnd len="med" w="med" type="none"/>
                </a:ln>
              </p:spPr>
            </p:sp>
            <p:sp>
              <p:nvSpPr>
                <p:cNvPr id="3487" name="Google Shape;3487;p48"/>
                <p:cNvSpPr/>
                <p:nvPr/>
              </p:nvSpPr>
              <p:spPr>
                <a:xfrm>
                  <a:off x="7512450" y="-69575"/>
                  <a:ext cx="743950" cy="1221825"/>
                </a:xfrm>
                <a:custGeom>
                  <a:rect b="b" l="l" r="r" t="t"/>
                  <a:pathLst>
                    <a:path extrusionOk="0" h="48873" w="29758">
                      <a:moveTo>
                        <a:pt x="0" y="48873"/>
                      </a:moveTo>
                      <a:lnTo>
                        <a:pt x="3745" y="31728"/>
                      </a:lnTo>
                      <a:lnTo>
                        <a:pt x="29758" y="0"/>
                      </a:lnTo>
                    </a:path>
                  </a:pathLst>
                </a:custGeom>
                <a:noFill/>
                <a:ln cap="flat" cmpd="sng" w="28575">
                  <a:solidFill>
                    <a:schemeClr val="dk1"/>
                  </a:solidFill>
                  <a:prstDash val="solid"/>
                  <a:round/>
                  <a:headEnd len="med" w="med" type="none"/>
                  <a:tailEnd len="med" w="med" type="none"/>
                </a:ln>
              </p:spPr>
            </p:sp>
            <p:sp>
              <p:nvSpPr>
                <p:cNvPr id="3488" name="Google Shape;3488;p48"/>
                <p:cNvSpPr/>
                <p:nvPr/>
              </p:nvSpPr>
              <p:spPr>
                <a:xfrm rot="843425">
                  <a:off x="7812999" y="-167612"/>
                  <a:ext cx="261137" cy="364592"/>
                </a:xfrm>
                <a:custGeom>
                  <a:rect b="b" l="l" r="r" t="t"/>
                  <a:pathLst>
                    <a:path extrusionOk="0" h="14583" w="10445">
                      <a:moveTo>
                        <a:pt x="0" y="0"/>
                      </a:moveTo>
                      <a:lnTo>
                        <a:pt x="10445" y="14583"/>
                      </a:lnTo>
                    </a:path>
                  </a:pathLst>
                </a:custGeom>
                <a:noFill/>
                <a:ln cap="flat" cmpd="sng" w="28575">
                  <a:solidFill>
                    <a:schemeClr val="dk1"/>
                  </a:solidFill>
                  <a:prstDash val="solid"/>
                  <a:round/>
                  <a:headEnd len="med" w="med" type="none"/>
                  <a:tailEnd len="med" w="med" type="none"/>
                </a:ln>
              </p:spPr>
            </p:sp>
          </p:grpSp>
          <p:sp>
            <p:nvSpPr>
              <p:cNvPr id="3489" name="Google Shape;3489;p48"/>
              <p:cNvSpPr/>
              <p:nvPr/>
            </p:nvSpPr>
            <p:spPr>
              <a:xfrm>
                <a:off x="8788750" y="169300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0" name="Google Shape;3490;p48"/>
              <p:cNvSpPr/>
              <p:nvPr/>
            </p:nvSpPr>
            <p:spPr>
              <a:xfrm>
                <a:off x="8172900" y="172750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1" name="Google Shape;3491;p48"/>
              <p:cNvSpPr/>
              <p:nvPr/>
            </p:nvSpPr>
            <p:spPr>
              <a:xfrm>
                <a:off x="7897025" y="967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2" name="Google Shape;3492;p48"/>
              <p:cNvSpPr/>
              <p:nvPr/>
            </p:nvSpPr>
            <p:spPr>
              <a:xfrm>
                <a:off x="6758950" y="1903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3" name="Google Shape;3493;p48"/>
              <p:cNvSpPr/>
              <p:nvPr/>
            </p:nvSpPr>
            <p:spPr>
              <a:xfrm>
                <a:off x="7808150" y="1478550"/>
                <a:ext cx="138000" cy="138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4" name="Google Shape;3494;p48"/>
              <p:cNvSpPr/>
              <p:nvPr/>
            </p:nvSpPr>
            <p:spPr>
              <a:xfrm>
                <a:off x="7419125" y="1087025"/>
                <a:ext cx="182100" cy="182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5" name="Google Shape;3495;p48"/>
              <p:cNvSpPr/>
              <p:nvPr/>
            </p:nvSpPr>
            <p:spPr>
              <a:xfrm>
                <a:off x="7551950" y="655800"/>
                <a:ext cx="138000" cy="138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6" name="Google Shape;3496;p48"/>
              <p:cNvSpPr/>
              <p:nvPr/>
            </p:nvSpPr>
            <p:spPr>
              <a:xfrm>
                <a:off x="6473000" y="650850"/>
                <a:ext cx="138000" cy="138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7" name="Google Shape;3497;p48"/>
              <p:cNvSpPr/>
              <p:nvPr/>
            </p:nvSpPr>
            <p:spPr>
              <a:xfrm>
                <a:off x="5418675" y="163125"/>
                <a:ext cx="138000" cy="138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8" name="Google Shape;3498;p48"/>
              <p:cNvSpPr/>
              <p:nvPr/>
            </p:nvSpPr>
            <p:spPr>
              <a:xfrm rot="283934">
                <a:off x="6596289" y="-122138"/>
                <a:ext cx="261127" cy="364578"/>
              </a:xfrm>
              <a:custGeom>
                <a:rect b="b" l="l" r="r" t="t"/>
                <a:pathLst>
                  <a:path extrusionOk="0" h="14583" w="10445">
                    <a:moveTo>
                      <a:pt x="0" y="0"/>
                    </a:moveTo>
                    <a:lnTo>
                      <a:pt x="10445" y="14583"/>
                    </a:lnTo>
                  </a:path>
                </a:pathLst>
              </a:custGeom>
              <a:noFill/>
              <a:ln cap="flat" cmpd="sng" w="28575">
                <a:solidFill>
                  <a:schemeClr val="dk1"/>
                </a:solidFill>
                <a:prstDash val="solid"/>
                <a:round/>
                <a:headEnd len="med" w="med" type="none"/>
                <a:tailEnd len="med" w="med" type="none"/>
              </a:ln>
            </p:spPr>
          </p:sp>
        </p:grpSp>
      </p:grpSp>
      <p:sp>
        <p:nvSpPr>
          <p:cNvPr id="3499" name="Google Shape;3499;p4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
    <p:bg>
      <p:bgPr>
        <a:blipFill>
          <a:blip r:embed="rId2">
            <a:alphaModFix/>
          </a:blip>
          <a:stretch>
            <a:fillRect/>
          </a:stretch>
        </a:blipFill>
      </p:bgPr>
    </p:bg>
    <p:spTree>
      <p:nvGrpSpPr>
        <p:cNvPr id="3500" name="Shape 3500"/>
        <p:cNvGrpSpPr/>
        <p:nvPr/>
      </p:nvGrpSpPr>
      <p:grpSpPr>
        <a:xfrm>
          <a:off x="0" y="0"/>
          <a:ext cx="0" cy="0"/>
          <a:chOff x="0" y="0"/>
          <a:chExt cx="0" cy="0"/>
        </a:xfrm>
      </p:grpSpPr>
      <p:sp>
        <p:nvSpPr>
          <p:cNvPr id="3501" name="Google Shape;3501;p49"/>
          <p:cNvSpPr txBox="1"/>
          <p:nvPr/>
        </p:nvSpPr>
        <p:spPr>
          <a:xfrm>
            <a:off x="2416050" y="3567000"/>
            <a:ext cx="4311900" cy="7191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300"/>
              </a:spcBef>
              <a:spcAft>
                <a:spcPts val="0"/>
              </a:spcAft>
              <a:buNone/>
            </a:pPr>
            <a:r>
              <a:rPr lang="en" sz="1000">
                <a:solidFill>
                  <a:schemeClr val="dk1"/>
                </a:solidFill>
                <a:latin typeface="Raleway"/>
                <a:ea typeface="Raleway"/>
                <a:cs typeface="Raleway"/>
                <a:sym typeface="Raleway"/>
              </a:rPr>
              <a:t>CREDITS: This presentation template was created by </a:t>
            </a:r>
            <a:r>
              <a:rPr b="1" lang="en" sz="1000">
                <a:solidFill>
                  <a:schemeClr val="dk1"/>
                </a:solidFill>
                <a:uFill>
                  <a:noFill/>
                </a:uFill>
                <a:latin typeface="Raleway"/>
                <a:ea typeface="Raleway"/>
                <a:cs typeface="Raleway"/>
                <a:sym typeface="Raleway"/>
                <a:hlinkClick r:id="rId3">
                  <a:extLst>
                    <a:ext uri="{A12FA001-AC4F-418D-AE19-62706E023703}">
                      <ahyp:hlinkClr val="tx"/>
                    </a:ext>
                  </a:extLst>
                </a:hlinkClick>
              </a:rPr>
              <a:t>Slidesgo</a:t>
            </a:r>
            <a:r>
              <a:rPr lang="en" sz="1000">
                <a:solidFill>
                  <a:schemeClr val="dk1"/>
                </a:solidFill>
                <a:latin typeface="Raleway"/>
                <a:ea typeface="Raleway"/>
                <a:cs typeface="Raleway"/>
                <a:sym typeface="Raleway"/>
              </a:rPr>
              <a:t>, including icons by </a:t>
            </a:r>
            <a:r>
              <a:rPr b="1" lang="en" sz="1000">
                <a:solidFill>
                  <a:schemeClr val="dk1"/>
                </a:solidFill>
                <a:uFill>
                  <a:noFill/>
                </a:uFill>
                <a:latin typeface="Raleway"/>
                <a:ea typeface="Raleway"/>
                <a:cs typeface="Raleway"/>
                <a:sym typeface="Raleway"/>
                <a:hlinkClick r:id="rId4">
                  <a:extLst>
                    <a:ext uri="{A12FA001-AC4F-418D-AE19-62706E023703}">
                      <ahyp:hlinkClr val="tx"/>
                    </a:ext>
                  </a:extLst>
                </a:hlinkClick>
              </a:rPr>
              <a:t>Flaticon</a:t>
            </a:r>
            <a:r>
              <a:rPr lang="en" sz="1000">
                <a:solidFill>
                  <a:schemeClr val="dk1"/>
                </a:solidFill>
                <a:latin typeface="Raleway"/>
                <a:ea typeface="Raleway"/>
                <a:cs typeface="Raleway"/>
                <a:sym typeface="Raleway"/>
              </a:rPr>
              <a:t>, and infographics &amp; images by </a:t>
            </a:r>
            <a:r>
              <a:rPr b="1" lang="en" sz="1000">
                <a:solidFill>
                  <a:schemeClr val="dk1"/>
                </a:solidFill>
                <a:uFill>
                  <a:noFill/>
                </a:uFill>
                <a:latin typeface="Raleway"/>
                <a:ea typeface="Raleway"/>
                <a:cs typeface="Raleway"/>
                <a:sym typeface="Raleway"/>
                <a:hlinkClick r:id="rId5">
                  <a:extLst>
                    <a:ext uri="{A12FA001-AC4F-418D-AE19-62706E023703}">
                      <ahyp:hlinkClr val="tx"/>
                    </a:ext>
                  </a:extLst>
                </a:hlinkClick>
              </a:rPr>
              <a:t>Freepik</a:t>
            </a:r>
            <a:endParaRPr b="1" sz="1000">
              <a:solidFill>
                <a:schemeClr val="dk1"/>
              </a:solidFill>
              <a:latin typeface="Raleway"/>
              <a:ea typeface="Raleway"/>
              <a:cs typeface="Raleway"/>
              <a:sym typeface="Raleway"/>
            </a:endParaRPr>
          </a:p>
        </p:txBody>
      </p:sp>
      <p:sp>
        <p:nvSpPr>
          <p:cNvPr id="3502" name="Google Shape;3502;p49"/>
          <p:cNvSpPr txBox="1"/>
          <p:nvPr>
            <p:ph type="ctrTitle"/>
          </p:nvPr>
        </p:nvSpPr>
        <p:spPr>
          <a:xfrm>
            <a:off x="2096375" y="482063"/>
            <a:ext cx="4951200" cy="1255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5200"/>
              <a:buNone/>
              <a:defRPr sz="96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503" name="Google Shape;3503;p49"/>
          <p:cNvSpPr txBox="1"/>
          <p:nvPr>
            <p:ph idx="1" type="subTitle"/>
          </p:nvPr>
        </p:nvSpPr>
        <p:spPr>
          <a:xfrm>
            <a:off x="2310563" y="1855500"/>
            <a:ext cx="4522800" cy="12552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800"/>
              <a:buFont typeface="Raleway"/>
              <a:buNone/>
              <a:defRPr sz="1600">
                <a:solidFill>
                  <a:schemeClr val="dk1"/>
                </a:solidFill>
                <a:latin typeface="Raleway Medium"/>
                <a:ea typeface="Raleway Medium"/>
                <a:cs typeface="Raleway Medium"/>
                <a:sym typeface="Raleway Medium"/>
              </a:defRPr>
            </a:lvl1pPr>
            <a:lvl2pPr lvl="1" rtl="0" algn="ctr">
              <a:lnSpc>
                <a:spcPct val="100000"/>
              </a:lnSpc>
              <a:spcBef>
                <a:spcPts val="0"/>
              </a:spcBef>
              <a:spcAft>
                <a:spcPts val="0"/>
              </a:spcAft>
              <a:buClr>
                <a:schemeClr val="dk1"/>
              </a:buClr>
              <a:buSzPts val="2800"/>
              <a:buFont typeface="Raleway"/>
              <a:buNone/>
              <a:defRPr sz="28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2800"/>
              <a:buFont typeface="Raleway"/>
              <a:buNone/>
              <a:defRPr sz="28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2800"/>
              <a:buFont typeface="Raleway"/>
              <a:buNone/>
              <a:defRPr sz="28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2800"/>
              <a:buFont typeface="Raleway"/>
              <a:buNone/>
              <a:defRPr sz="28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2800"/>
              <a:buFont typeface="Raleway"/>
              <a:buNone/>
              <a:defRPr sz="28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2800"/>
              <a:buFont typeface="Raleway"/>
              <a:buNone/>
              <a:defRPr sz="28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2800"/>
              <a:buFont typeface="Raleway"/>
              <a:buNone/>
              <a:defRPr sz="28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2800"/>
              <a:buFont typeface="Raleway"/>
              <a:buNone/>
              <a:defRPr sz="2800">
                <a:solidFill>
                  <a:schemeClr val="dk1"/>
                </a:solidFill>
                <a:latin typeface="Raleway"/>
                <a:ea typeface="Raleway"/>
                <a:cs typeface="Raleway"/>
                <a:sym typeface="Raleway"/>
              </a:defRPr>
            </a:lvl9pPr>
          </a:lstStyle>
          <a:p/>
        </p:txBody>
      </p:sp>
      <p:grpSp>
        <p:nvGrpSpPr>
          <p:cNvPr id="3504" name="Google Shape;3504;p49"/>
          <p:cNvGrpSpPr/>
          <p:nvPr/>
        </p:nvGrpSpPr>
        <p:grpSpPr>
          <a:xfrm>
            <a:off x="-187100" y="291025"/>
            <a:ext cx="1882050" cy="1783050"/>
            <a:chOff x="-187100" y="291025"/>
            <a:chExt cx="1882050" cy="1783050"/>
          </a:xfrm>
        </p:grpSpPr>
        <p:grpSp>
          <p:nvGrpSpPr>
            <p:cNvPr id="3505" name="Google Shape;3505;p49"/>
            <p:cNvGrpSpPr/>
            <p:nvPr/>
          </p:nvGrpSpPr>
          <p:grpSpPr>
            <a:xfrm>
              <a:off x="-187100" y="291025"/>
              <a:ext cx="1882050" cy="1783050"/>
              <a:chOff x="-187100" y="291025"/>
              <a:chExt cx="1882050" cy="1783050"/>
            </a:xfrm>
          </p:grpSpPr>
          <p:sp>
            <p:nvSpPr>
              <p:cNvPr id="3506" name="Google Shape;3506;p49"/>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3507" name="Google Shape;3507;p49"/>
              <p:cNvSpPr/>
              <p:nvPr/>
            </p:nvSpPr>
            <p:spPr>
              <a:xfrm>
                <a:off x="1088900" y="8522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8" name="Google Shape;3508;p49"/>
              <p:cNvSpPr/>
              <p:nvPr/>
            </p:nvSpPr>
            <p:spPr>
              <a:xfrm>
                <a:off x="842575" y="165527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9" name="Google Shape;3509;p49"/>
              <p:cNvSpPr/>
              <p:nvPr/>
            </p:nvSpPr>
            <p:spPr>
              <a:xfrm>
                <a:off x="59275" y="194597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0" name="Google Shape;3510;p49"/>
              <p:cNvSpPr/>
              <p:nvPr/>
            </p:nvSpPr>
            <p:spPr>
              <a:xfrm>
                <a:off x="443575" y="51230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1" name="Google Shape;3511;p49"/>
              <p:cNvSpPr/>
              <p:nvPr/>
            </p:nvSpPr>
            <p:spPr>
              <a:xfrm>
                <a:off x="502675" y="173412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2" name="Google Shape;3512;p49"/>
              <p:cNvSpPr/>
              <p:nvPr/>
            </p:nvSpPr>
            <p:spPr>
              <a:xfrm>
                <a:off x="1566850" y="171935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13" name="Google Shape;3513;p49"/>
            <p:cNvGrpSpPr/>
            <p:nvPr/>
          </p:nvGrpSpPr>
          <p:grpSpPr>
            <a:xfrm>
              <a:off x="-187100" y="291025"/>
              <a:ext cx="1882050" cy="1783050"/>
              <a:chOff x="-187100" y="291025"/>
              <a:chExt cx="1882050" cy="1783050"/>
            </a:xfrm>
          </p:grpSpPr>
          <p:sp>
            <p:nvSpPr>
              <p:cNvPr id="3514" name="Google Shape;3514;p49"/>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p:spPr>
          </p:sp>
          <p:sp>
            <p:nvSpPr>
              <p:cNvPr id="3515" name="Google Shape;3515;p49"/>
              <p:cNvSpPr/>
              <p:nvPr/>
            </p:nvSpPr>
            <p:spPr>
              <a:xfrm>
                <a:off x="1088900" y="8522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6" name="Google Shape;3516;p49"/>
              <p:cNvSpPr/>
              <p:nvPr/>
            </p:nvSpPr>
            <p:spPr>
              <a:xfrm>
                <a:off x="842575" y="165527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7" name="Google Shape;3517;p49"/>
              <p:cNvSpPr/>
              <p:nvPr/>
            </p:nvSpPr>
            <p:spPr>
              <a:xfrm>
                <a:off x="59275" y="194597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8" name="Google Shape;3518;p49"/>
              <p:cNvSpPr/>
              <p:nvPr/>
            </p:nvSpPr>
            <p:spPr>
              <a:xfrm>
                <a:off x="443575" y="51230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9" name="Google Shape;3519;p49"/>
              <p:cNvSpPr/>
              <p:nvPr/>
            </p:nvSpPr>
            <p:spPr>
              <a:xfrm>
                <a:off x="502675" y="173412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0" name="Google Shape;3520;p49"/>
              <p:cNvSpPr/>
              <p:nvPr/>
            </p:nvSpPr>
            <p:spPr>
              <a:xfrm>
                <a:off x="1566850" y="171935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521" name="Google Shape;3521;p49"/>
          <p:cNvGrpSpPr/>
          <p:nvPr/>
        </p:nvGrpSpPr>
        <p:grpSpPr>
          <a:xfrm>
            <a:off x="320350" y="4572000"/>
            <a:ext cx="216300" cy="216300"/>
            <a:chOff x="113450" y="3828000"/>
            <a:chExt cx="216300" cy="216300"/>
          </a:xfrm>
        </p:grpSpPr>
        <p:sp>
          <p:nvSpPr>
            <p:cNvPr id="3522" name="Google Shape;3522;p49"/>
            <p:cNvSpPr/>
            <p:nvPr/>
          </p:nvSpPr>
          <p:spPr>
            <a:xfrm>
              <a:off x="113450" y="382800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3" name="Google Shape;3523;p49"/>
            <p:cNvSpPr/>
            <p:nvPr/>
          </p:nvSpPr>
          <p:spPr>
            <a:xfrm>
              <a:off x="113450" y="382800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24" name="Google Shape;3524;p49"/>
          <p:cNvGrpSpPr/>
          <p:nvPr/>
        </p:nvGrpSpPr>
        <p:grpSpPr>
          <a:xfrm>
            <a:off x="6927175" y="3389225"/>
            <a:ext cx="1645000" cy="1823650"/>
            <a:chOff x="896850" y="3399375"/>
            <a:chExt cx="1645000" cy="1823650"/>
          </a:xfrm>
        </p:grpSpPr>
        <p:grpSp>
          <p:nvGrpSpPr>
            <p:cNvPr id="3525" name="Google Shape;3525;p49"/>
            <p:cNvGrpSpPr/>
            <p:nvPr/>
          </p:nvGrpSpPr>
          <p:grpSpPr>
            <a:xfrm>
              <a:off x="896850" y="3399375"/>
              <a:ext cx="1645000" cy="1823650"/>
              <a:chOff x="896850" y="3399375"/>
              <a:chExt cx="1645000" cy="1823650"/>
            </a:xfrm>
          </p:grpSpPr>
          <p:sp>
            <p:nvSpPr>
              <p:cNvPr id="3526" name="Google Shape;3526;p49"/>
              <p:cNvSpPr/>
              <p:nvPr/>
            </p:nvSpPr>
            <p:spPr>
              <a:xfrm>
                <a:off x="896850" y="3498675"/>
                <a:ext cx="1556850" cy="1724350"/>
              </a:xfrm>
              <a:custGeom>
                <a:rect b="b" l="l" r="r" t="t"/>
                <a:pathLst>
                  <a:path extrusionOk="0" h="68974" w="62274">
                    <a:moveTo>
                      <a:pt x="0" y="66215"/>
                    </a:moveTo>
                    <a:lnTo>
                      <a:pt x="61091" y="0"/>
                    </a:lnTo>
                    <a:lnTo>
                      <a:pt x="62274" y="68974"/>
                    </a:lnTo>
                    <a:lnTo>
                      <a:pt x="3547" y="60697"/>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3527" name="Google Shape;3527;p49"/>
              <p:cNvSpPr/>
              <p:nvPr/>
            </p:nvSpPr>
            <p:spPr>
              <a:xfrm>
                <a:off x="2325550" y="3399375"/>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8" name="Google Shape;3528;p49"/>
              <p:cNvSpPr/>
              <p:nvPr/>
            </p:nvSpPr>
            <p:spPr>
              <a:xfrm>
                <a:off x="901725" y="4911875"/>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29" name="Google Shape;3529;p49"/>
            <p:cNvGrpSpPr/>
            <p:nvPr/>
          </p:nvGrpSpPr>
          <p:grpSpPr>
            <a:xfrm>
              <a:off x="896850" y="3399375"/>
              <a:ext cx="1645000" cy="1823650"/>
              <a:chOff x="896850" y="3399375"/>
              <a:chExt cx="1645000" cy="1823650"/>
            </a:xfrm>
          </p:grpSpPr>
          <p:sp>
            <p:nvSpPr>
              <p:cNvPr id="3530" name="Google Shape;3530;p49"/>
              <p:cNvSpPr/>
              <p:nvPr/>
            </p:nvSpPr>
            <p:spPr>
              <a:xfrm>
                <a:off x="896850" y="3498675"/>
                <a:ext cx="1556850" cy="1724350"/>
              </a:xfrm>
              <a:custGeom>
                <a:rect b="b" l="l" r="r" t="t"/>
                <a:pathLst>
                  <a:path extrusionOk="0" h="68974" w="62274">
                    <a:moveTo>
                      <a:pt x="0" y="66215"/>
                    </a:moveTo>
                    <a:lnTo>
                      <a:pt x="61091" y="0"/>
                    </a:lnTo>
                    <a:lnTo>
                      <a:pt x="62274" y="68974"/>
                    </a:lnTo>
                    <a:lnTo>
                      <a:pt x="3547" y="60697"/>
                    </a:lnTo>
                  </a:path>
                </a:pathLst>
              </a:custGeom>
              <a:noFill/>
              <a:ln cap="flat" cmpd="sng" w="28575">
                <a:solidFill>
                  <a:schemeClr val="dk1"/>
                </a:solidFill>
                <a:prstDash val="solid"/>
                <a:round/>
                <a:headEnd len="med" w="med" type="none"/>
                <a:tailEnd len="med" w="med" type="none"/>
              </a:ln>
            </p:spPr>
          </p:sp>
          <p:sp>
            <p:nvSpPr>
              <p:cNvPr id="3531" name="Google Shape;3531;p49"/>
              <p:cNvSpPr/>
              <p:nvPr/>
            </p:nvSpPr>
            <p:spPr>
              <a:xfrm>
                <a:off x="2325550" y="3399375"/>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2" name="Google Shape;3532;p49"/>
              <p:cNvSpPr/>
              <p:nvPr/>
            </p:nvSpPr>
            <p:spPr>
              <a:xfrm>
                <a:off x="901725" y="4911875"/>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533" name="Google Shape;3533;p49"/>
          <p:cNvGrpSpPr/>
          <p:nvPr/>
        </p:nvGrpSpPr>
        <p:grpSpPr>
          <a:xfrm>
            <a:off x="5556550" y="-213566"/>
            <a:ext cx="3901750" cy="2137666"/>
            <a:chOff x="5103300" y="-193866"/>
            <a:chExt cx="3901750" cy="2137666"/>
          </a:xfrm>
        </p:grpSpPr>
        <p:grpSp>
          <p:nvGrpSpPr>
            <p:cNvPr id="3534" name="Google Shape;3534;p49"/>
            <p:cNvGrpSpPr/>
            <p:nvPr/>
          </p:nvGrpSpPr>
          <p:grpSpPr>
            <a:xfrm>
              <a:off x="5103300" y="-193866"/>
              <a:ext cx="3901750" cy="2137666"/>
              <a:chOff x="5103300" y="-193866"/>
              <a:chExt cx="3901750" cy="2137666"/>
            </a:xfrm>
          </p:grpSpPr>
          <p:grpSp>
            <p:nvGrpSpPr>
              <p:cNvPr id="3535" name="Google Shape;3535;p49"/>
              <p:cNvGrpSpPr/>
              <p:nvPr/>
            </p:nvGrpSpPr>
            <p:grpSpPr>
              <a:xfrm>
                <a:off x="5103300" y="-193866"/>
                <a:ext cx="3832975" cy="2026966"/>
                <a:chOff x="5103300" y="-193866"/>
                <a:chExt cx="3832975" cy="2026966"/>
              </a:xfrm>
            </p:grpSpPr>
            <p:sp>
              <p:nvSpPr>
                <p:cNvPr id="3536" name="Google Shape;3536;p49"/>
                <p:cNvSpPr/>
                <p:nvPr/>
              </p:nvSpPr>
              <p:spPr>
                <a:xfrm>
                  <a:off x="5103300" y="-39050"/>
                  <a:ext cx="3832975" cy="1872150"/>
                </a:xfrm>
                <a:custGeom>
                  <a:rect b="b" l="l" r="r" t="t"/>
                  <a:pathLst>
                    <a:path extrusionOk="0" h="74886" w="153319">
                      <a:moveTo>
                        <a:pt x="0" y="0"/>
                      </a:moveTo>
                      <a:lnTo>
                        <a:pt x="14977" y="11232"/>
                      </a:lnTo>
                      <a:lnTo>
                        <a:pt x="96366" y="47887"/>
                      </a:lnTo>
                      <a:lnTo>
                        <a:pt x="109964" y="63062"/>
                      </a:lnTo>
                      <a:lnTo>
                        <a:pt x="126321" y="74886"/>
                      </a:lnTo>
                      <a:lnTo>
                        <a:pt x="153319" y="72915"/>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3537" name="Google Shape;3537;p49"/>
                <p:cNvSpPr/>
                <p:nvPr/>
              </p:nvSpPr>
              <p:spPr>
                <a:xfrm>
                  <a:off x="5926050" y="-67150"/>
                  <a:ext cx="1689875" cy="793200"/>
                </a:xfrm>
                <a:custGeom>
                  <a:rect b="b" l="l" r="r" t="t"/>
                  <a:pathLst>
                    <a:path extrusionOk="0" h="31728" w="67595">
                      <a:moveTo>
                        <a:pt x="0" y="0"/>
                      </a:moveTo>
                      <a:lnTo>
                        <a:pt x="38429" y="14189"/>
                      </a:lnTo>
                      <a:lnTo>
                        <a:pt x="67595" y="31728"/>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3538" name="Google Shape;3538;p49"/>
                <p:cNvSpPr/>
                <p:nvPr/>
              </p:nvSpPr>
              <p:spPr>
                <a:xfrm>
                  <a:off x="7512450" y="-69575"/>
                  <a:ext cx="743950" cy="1221825"/>
                </a:xfrm>
                <a:custGeom>
                  <a:rect b="b" l="l" r="r" t="t"/>
                  <a:pathLst>
                    <a:path extrusionOk="0" h="48873" w="29758">
                      <a:moveTo>
                        <a:pt x="0" y="48873"/>
                      </a:moveTo>
                      <a:lnTo>
                        <a:pt x="3745" y="31728"/>
                      </a:lnTo>
                      <a:lnTo>
                        <a:pt x="29758" y="0"/>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3539" name="Google Shape;3539;p49"/>
                <p:cNvSpPr/>
                <p:nvPr/>
              </p:nvSpPr>
              <p:spPr>
                <a:xfrm rot="843425">
                  <a:off x="7812999" y="-167612"/>
                  <a:ext cx="261137" cy="364592"/>
                </a:xfrm>
                <a:custGeom>
                  <a:rect b="b" l="l" r="r" t="t"/>
                  <a:pathLst>
                    <a:path extrusionOk="0" h="14583" w="10445">
                      <a:moveTo>
                        <a:pt x="0" y="0"/>
                      </a:moveTo>
                      <a:lnTo>
                        <a:pt x="10445" y="14583"/>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grpSp>
          <p:sp>
            <p:nvSpPr>
              <p:cNvPr id="3540" name="Google Shape;3540;p49"/>
              <p:cNvSpPr/>
              <p:nvPr/>
            </p:nvSpPr>
            <p:spPr>
              <a:xfrm>
                <a:off x="8788750" y="169300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1" name="Google Shape;3541;p49"/>
              <p:cNvSpPr/>
              <p:nvPr/>
            </p:nvSpPr>
            <p:spPr>
              <a:xfrm>
                <a:off x="8172900" y="172750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2" name="Google Shape;3542;p49"/>
              <p:cNvSpPr/>
              <p:nvPr/>
            </p:nvSpPr>
            <p:spPr>
              <a:xfrm>
                <a:off x="7897025" y="9675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3" name="Google Shape;3543;p49"/>
              <p:cNvSpPr/>
              <p:nvPr/>
            </p:nvSpPr>
            <p:spPr>
              <a:xfrm>
                <a:off x="6758950" y="19035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4" name="Google Shape;3544;p49"/>
              <p:cNvSpPr/>
              <p:nvPr/>
            </p:nvSpPr>
            <p:spPr>
              <a:xfrm>
                <a:off x="7808150" y="1478550"/>
                <a:ext cx="138000" cy="1380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5" name="Google Shape;3545;p49"/>
              <p:cNvSpPr/>
              <p:nvPr/>
            </p:nvSpPr>
            <p:spPr>
              <a:xfrm>
                <a:off x="7419125" y="1087025"/>
                <a:ext cx="182100" cy="182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6" name="Google Shape;3546;p49"/>
              <p:cNvSpPr/>
              <p:nvPr/>
            </p:nvSpPr>
            <p:spPr>
              <a:xfrm>
                <a:off x="7551950" y="655800"/>
                <a:ext cx="138000" cy="1380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7" name="Google Shape;3547;p49"/>
              <p:cNvSpPr/>
              <p:nvPr/>
            </p:nvSpPr>
            <p:spPr>
              <a:xfrm>
                <a:off x="6473000" y="650850"/>
                <a:ext cx="138000" cy="1380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8" name="Google Shape;3548;p49"/>
              <p:cNvSpPr/>
              <p:nvPr/>
            </p:nvSpPr>
            <p:spPr>
              <a:xfrm>
                <a:off x="5418675" y="163125"/>
                <a:ext cx="138000" cy="1380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9" name="Google Shape;3549;p49"/>
              <p:cNvSpPr/>
              <p:nvPr/>
            </p:nvSpPr>
            <p:spPr>
              <a:xfrm rot="283934">
                <a:off x="6596289" y="-122138"/>
                <a:ext cx="261127" cy="364578"/>
              </a:xfrm>
              <a:custGeom>
                <a:rect b="b" l="l" r="r" t="t"/>
                <a:pathLst>
                  <a:path extrusionOk="0" h="14583" w="10445">
                    <a:moveTo>
                      <a:pt x="0" y="0"/>
                    </a:moveTo>
                    <a:lnTo>
                      <a:pt x="10445" y="14583"/>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grpSp>
        <p:grpSp>
          <p:nvGrpSpPr>
            <p:cNvPr id="3550" name="Google Shape;3550;p49"/>
            <p:cNvGrpSpPr/>
            <p:nvPr/>
          </p:nvGrpSpPr>
          <p:grpSpPr>
            <a:xfrm>
              <a:off x="5103300" y="-193866"/>
              <a:ext cx="3901750" cy="2137666"/>
              <a:chOff x="5103300" y="-193866"/>
              <a:chExt cx="3901750" cy="2137666"/>
            </a:xfrm>
          </p:grpSpPr>
          <p:grpSp>
            <p:nvGrpSpPr>
              <p:cNvPr id="3551" name="Google Shape;3551;p49"/>
              <p:cNvGrpSpPr/>
              <p:nvPr/>
            </p:nvGrpSpPr>
            <p:grpSpPr>
              <a:xfrm>
                <a:off x="5103300" y="-193866"/>
                <a:ext cx="3832975" cy="2026966"/>
                <a:chOff x="5103300" y="-193866"/>
                <a:chExt cx="3832975" cy="2026966"/>
              </a:xfrm>
            </p:grpSpPr>
            <p:sp>
              <p:nvSpPr>
                <p:cNvPr id="3552" name="Google Shape;3552;p49"/>
                <p:cNvSpPr/>
                <p:nvPr/>
              </p:nvSpPr>
              <p:spPr>
                <a:xfrm>
                  <a:off x="5103300" y="-39050"/>
                  <a:ext cx="3832975" cy="1872150"/>
                </a:xfrm>
                <a:custGeom>
                  <a:rect b="b" l="l" r="r" t="t"/>
                  <a:pathLst>
                    <a:path extrusionOk="0" h="74886" w="153319">
                      <a:moveTo>
                        <a:pt x="0" y="0"/>
                      </a:moveTo>
                      <a:lnTo>
                        <a:pt x="14977" y="11232"/>
                      </a:lnTo>
                      <a:lnTo>
                        <a:pt x="96366" y="47887"/>
                      </a:lnTo>
                      <a:lnTo>
                        <a:pt x="109964" y="63062"/>
                      </a:lnTo>
                      <a:lnTo>
                        <a:pt x="126321" y="74886"/>
                      </a:lnTo>
                      <a:lnTo>
                        <a:pt x="153319" y="72915"/>
                      </a:lnTo>
                    </a:path>
                  </a:pathLst>
                </a:custGeom>
                <a:noFill/>
                <a:ln cap="flat" cmpd="sng" w="28575">
                  <a:solidFill>
                    <a:schemeClr val="dk1"/>
                  </a:solidFill>
                  <a:prstDash val="solid"/>
                  <a:round/>
                  <a:headEnd len="med" w="med" type="none"/>
                  <a:tailEnd len="med" w="med" type="none"/>
                </a:ln>
              </p:spPr>
            </p:sp>
            <p:sp>
              <p:nvSpPr>
                <p:cNvPr id="3553" name="Google Shape;3553;p49"/>
                <p:cNvSpPr/>
                <p:nvPr/>
              </p:nvSpPr>
              <p:spPr>
                <a:xfrm>
                  <a:off x="5926050" y="-67150"/>
                  <a:ext cx="1689875" cy="793200"/>
                </a:xfrm>
                <a:custGeom>
                  <a:rect b="b" l="l" r="r" t="t"/>
                  <a:pathLst>
                    <a:path extrusionOk="0" h="31728" w="67595">
                      <a:moveTo>
                        <a:pt x="0" y="0"/>
                      </a:moveTo>
                      <a:lnTo>
                        <a:pt x="38429" y="14189"/>
                      </a:lnTo>
                      <a:lnTo>
                        <a:pt x="67595" y="31728"/>
                      </a:lnTo>
                    </a:path>
                  </a:pathLst>
                </a:custGeom>
                <a:noFill/>
                <a:ln cap="flat" cmpd="sng" w="28575">
                  <a:solidFill>
                    <a:schemeClr val="dk1"/>
                  </a:solidFill>
                  <a:prstDash val="solid"/>
                  <a:round/>
                  <a:headEnd len="med" w="med" type="none"/>
                  <a:tailEnd len="med" w="med" type="none"/>
                </a:ln>
              </p:spPr>
            </p:sp>
            <p:sp>
              <p:nvSpPr>
                <p:cNvPr id="3554" name="Google Shape;3554;p49"/>
                <p:cNvSpPr/>
                <p:nvPr/>
              </p:nvSpPr>
              <p:spPr>
                <a:xfrm>
                  <a:off x="7512450" y="-69575"/>
                  <a:ext cx="743950" cy="1221825"/>
                </a:xfrm>
                <a:custGeom>
                  <a:rect b="b" l="l" r="r" t="t"/>
                  <a:pathLst>
                    <a:path extrusionOk="0" h="48873" w="29758">
                      <a:moveTo>
                        <a:pt x="0" y="48873"/>
                      </a:moveTo>
                      <a:lnTo>
                        <a:pt x="3745" y="31728"/>
                      </a:lnTo>
                      <a:lnTo>
                        <a:pt x="29758" y="0"/>
                      </a:lnTo>
                    </a:path>
                  </a:pathLst>
                </a:custGeom>
                <a:noFill/>
                <a:ln cap="flat" cmpd="sng" w="28575">
                  <a:solidFill>
                    <a:schemeClr val="dk1"/>
                  </a:solidFill>
                  <a:prstDash val="solid"/>
                  <a:round/>
                  <a:headEnd len="med" w="med" type="none"/>
                  <a:tailEnd len="med" w="med" type="none"/>
                </a:ln>
              </p:spPr>
            </p:sp>
            <p:sp>
              <p:nvSpPr>
                <p:cNvPr id="3555" name="Google Shape;3555;p49"/>
                <p:cNvSpPr/>
                <p:nvPr/>
              </p:nvSpPr>
              <p:spPr>
                <a:xfrm rot="843425">
                  <a:off x="7812999" y="-167612"/>
                  <a:ext cx="261137" cy="364592"/>
                </a:xfrm>
                <a:custGeom>
                  <a:rect b="b" l="l" r="r" t="t"/>
                  <a:pathLst>
                    <a:path extrusionOk="0" h="14583" w="10445">
                      <a:moveTo>
                        <a:pt x="0" y="0"/>
                      </a:moveTo>
                      <a:lnTo>
                        <a:pt x="10445" y="14583"/>
                      </a:lnTo>
                    </a:path>
                  </a:pathLst>
                </a:custGeom>
                <a:noFill/>
                <a:ln cap="flat" cmpd="sng" w="28575">
                  <a:solidFill>
                    <a:schemeClr val="dk1"/>
                  </a:solidFill>
                  <a:prstDash val="solid"/>
                  <a:round/>
                  <a:headEnd len="med" w="med" type="none"/>
                  <a:tailEnd len="med" w="med" type="none"/>
                </a:ln>
              </p:spPr>
            </p:sp>
          </p:grpSp>
          <p:sp>
            <p:nvSpPr>
              <p:cNvPr id="3556" name="Google Shape;3556;p49"/>
              <p:cNvSpPr/>
              <p:nvPr/>
            </p:nvSpPr>
            <p:spPr>
              <a:xfrm>
                <a:off x="8788750" y="169300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7" name="Google Shape;3557;p49"/>
              <p:cNvSpPr/>
              <p:nvPr/>
            </p:nvSpPr>
            <p:spPr>
              <a:xfrm>
                <a:off x="8172900" y="172750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8" name="Google Shape;3558;p49"/>
              <p:cNvSpPr/>
              <p:nvPr/>
            </p:nvSpPr>
            <p:spPr>
              <a:xfrm>
                <a:off x="7897025" y="967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9" name="Google Shape;3559;p49"/>
              <p:cNvSpPr/>
              <p:nvPr/>
            </p:nvSpPr>
            <p:spPr>
              <a:xfrm>
                <a:off x="6758950" y="1903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0" name="Google Shape;3560;p49"/>
              <p:cNvSpPr/>
              <p:nvPr/>
            </p:nvSpPr>
            <p:spPr>
              <a:xfrm>
                <a:off x="7808150" y="1478550"/>
                <a:ext cx="138000" cy="138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1" name="Google Shape;3561;p49"/>
              <p:cNvSpPr/>
              <p:nvPr/>
            </p:nvSpPr>
            <p:spPr>
              <a:xfrm>
                <a:off x="7419125" y="1087025"/>
                <a:ext cx="182100" cy="182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2" name="Google Shape;3562;p49"/>
              <p:cNvSpPr/>
              <p:nvPr/>
            </p:nvSpPr>
            <p:spPr>
              <a:xfrm>
                <a:off x="7551950" y="655800"/>
                <a:ext cx="138000" cy="138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3" name="Google Shape;3563;p49"/>
              <p:cNvSpPr/>
              <p:nvPr/>
            </p:nvSpPr>
            <p:spPr>
              <a:xfrm>
                <a:off x="6473000" y="650850"/>
                <a:ext cx="138000" cy="138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4" name="Google Shape;3564;p49"/>
              <p:cNvSpPr/>
              <p:nvPr/>
            </p:nvSpPr>
            <p:spPr>
              <a:xfrm>
                <a:off x="5418675" y="163125"/>
                <a:ext cx="138000" cy="138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5" name="Google Shape;3565;p49"/>
              <p:cNvSpPr/>
              <p:nvPr/>
            </p:nvSpPr>
            <p:spPr>
              <a:xfrm rot="283934">
                <a:off x="6596289" y="-122138"/>
                <a:ext cx="261127" cy="364578"/>
              </a:xfrm>
              <a:custGeom>
                <a:rect b="b" l="l" r="r" t="t"/>
                <a:pathLst>
                  <a:path extrusionOk="0" h="14583" w="10445">
                    <a:moveTo>
                      <a:pt x="0" y="0"/>
                    </a:moveTo>
                    <a:lnTo>
                      <a:pt x="10445" y="14583"/>
                    </a:lnTo>
                  </a:path>
                </a:pathLst>
              </a:custGeom>
              <a:noFill/>
              <a:ln cap="flat" cmpd="sng" w="28575">
                <a:solidFill>
                  <a:schemeClr val="dk1"/>
                </a:solidFill>
                <a:prstDash val="solid"/>
                <a:round/>
                <a:headEnd len="med" w="med" type="none"/>
                <a:tailEnd len="med" w="med" type="none"/>
              </a:ln>
            </p:spPr>
          </p:sp>
        </p:grpSp>
      </p:grpSp>
      <p:grpSp>
        <p:nvGrpSpPr>
          <p:cNvPr id="3566" name="Google Shape;3566;p49"/>
          <p:cNvGrpSpPr/>
          <p:nvPr/>
        </p:nvGrpSpPr>
        <p:grpSpPr>
          <a:xfrm rot="-7584212">
            <a:off x="-278463" y="2818818"/>
            <a:ext cx="2295397" cy="2846239"/>
            <a:chOff x="6065825" y="2251050"/>
            <a:chExt cx="2295275" cy="2846088"/>
          </a:xfrm>
        </p:grpSpPr>
        <p:grpSp>
          <p:nvGrpSpPr>
            <p:cNvPr id="3567" name="Google Shape;3567;p49"/>
            <p:cNvGrpSpPr/>
            <p:nvPr/>
          </p:nvGrpSpPr>
          <p:grpSpPr>
            <a:xfrm>
              <a:off x="6065825" y="2251063"/>
              <a:ext cx="2295275" cy="2846075"/>
              <a:chOff x="1673050" y="1809050"/>
              <a:chExt cx="2295275" cy="2846075"/>
            </a:xfrm>
          </p:grpSpPr>
          <p:sp>
            <p:nvSpPr>
              <p:cNvPr id="3568" name="Google Shape;3568;p49"/>
              <p:cNvSpPr/>
              <p:nvPr/>
            </p:nvSpPr>
            <p:spPr>
              <a:xfrm>
                <a:off x="1742275" y="1848400"/>
                <a:ext cx="2150725" cy="2735300"/>
              </a:xfrm>
              <a:custGeom>
                <a:rect b="b" l="l" r="r" t="t"/>
                <a:pathLst>
                  <a:path extrusionOk="0" h="109412" w="86029">
                    <a:moveTo>
                      <a:pt x="81004" y="0"/>
                    </a:moveTo>
                    <a:lnTo>
                      <a:pt x="79526" y="16554"/>
                    </a:lnTo>
                    <a:lnTo>
                      <a:pt x="86029" y="45444"/>
                    </a:lnTo>
                    <a:lnTo>
                      <a:pt x="82876" y="73860"/>
                    </a:lnTo>
                    <a:lnTo>
                      <a:pt x="73022" y="86119"/>
                    </a:lnTo>
                    <a:lnTo>
                      <a:pt x="42181" y="78138"/>
                    </a:lnTo>
                    <a:lnTo>
                      <a:pt x="29167" y="70846"/>
                    </a:lnTo>
                    <a:lnTo>
                      <a:pt x="17145" y="65033"/>
                    </a:lnTo>
                    <a:lnTo>
                      <a:pt x="0" y="73309"/>
                    </a:lnTo>
                    <a:lnTo>
                      <a:pt x="32123" y="109412"/>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3569" name="Google Shape;3569;p49"/>
              <p:cNvSpPr/>
              <p:nvPr/>
            </p:nvSpPr>
            <p:spPr>
              <a:xfrm>
                <a:off x="2174700" y="3286000"/>
                <a:ext cx="9850" cy="192125"/>
              </a:xfrm>
              <a:custGeom>
                <a:rect b="b" l="l" r="r" t="t"/>
                <a:pathLst>
                  <a:path extrusionOk="0" h="7685" w="394">
                    <a:moveTo>
                      <a:pt x="394" y="0"/>
                    </a:moveTo>
                    <a:lnTo>
                      <a:pt x="0" y="7685"/>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3570" name="Google Shape;3570;p49"/>
              <p:cNvSpPr/>
              <p:nvPr/>
            </p:nvSpPr>
            <p:spPr>
              <a:xfrm>
                <a:off x="3806325" y="29067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1" name="Google Shape;3571;p49"/>
              <p:cNvSpPr/>
              <p:nvPr/>
            </p:nvSpPr>
            <p:spPr>
              <a:xfrm>
                <a:off x="2407125" y="3557050"/>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2" name="Google Shape;3572;p49"/>
              <p:cNvSpPr/>
              <p:nvPr/>
            </p:nvSpPr>
            <p:spPr>
              <a:xfrm>
                <a:off x="1673050" y="36161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3" name="Google Shape;3573;p49"/>
              <p:cNvSpPr/>
              <p:nvPr/>
            </p:nvSpPr>
            <p:spPr>
              <a:xfrm>
                <a:off x="3487225" y="39303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4" name="Google Shape;3574;p49"/>
              <p:cNvSpPr/>
              <p:nvPr/>
            </p:nvSpPr>
            <p:spPr>
              <a:xfrm>
                <a:off x="3745300" y="36224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5" name="Google Shape;3575;p49"/>
              <p:cNvSpPr/>
              <p:nvPr/>
            </p:nvSpPr>
            <p:spPr>
              <a:xfrm>
                <a:off x="3668950" y="22130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6" name="Google Shape;3576;p49"/>
              <p:cNvSpPr/>
              <p:nvPr/>
            </p:nvSpPr>
            <p:spPr>
              <a:xfrm>
                <a:off x="3708350" y="18090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7" name="Google Shape;3577;p49"/>
              <p:cNvSpPr/>
              <p:nvPr/>
            </p:nvSpPr>
            <p:spPr>
              <a:xfrm>
                <a:off x="2737800" y="37304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8" name="Google Shape;3578;p49"/>
              <p:cNvSpPr/>
              <p:nvPr/>
            </p:nvSpPr>
            <p:spPr>
              <a:xfrm>
                <a:off x="2119325" y="31958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9" name="Google Shape;3579;p49"/>
              <p:cNvSpPr/>
              <p:nvPr/>
            </p:nvSpPr>
            <p:spPr>
              <a:xfrm>
                <a:off x="2117050" y="34201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0" name="Google Shape;3580;p49"/>
              <p:cNvSpPr/>
              <p:nvPr/>
            </p:nvSpPr>
            <p:spPr>
              <a:xfrm>
                <a:off x="2451450" y="44931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1" name="Google Shape;3581;p49"/>
              <p:cNvSpPr/>
              <p:nvPr/>
            </p:nvSpPr>
            <p:spPr>
              <a:xfrm>
                <a:off x="3181200" y="38635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82" name="Google Shape;3582;p49"/>
            <p:cNvGrpSpPr/>
            <p:nvPr/>
          </p:nvGrpSpPr>
          <p:grpSpPr>
            <a:xfrm>
              <a:off x="6065825" y="2251050"/>
              <a:ext cx="2295275" cy="2846075"/>
              <a:chOff x="1673050" y="1809050"/>
              <a:chExt cx="2295275" cy="2846075"/>
            </a:xfrm>
          </p:grpSpPr>
          <p:sp>
            <p:nvSpPr>
              <p:cNvPr id="3583" name="Google Shape;3583;p49"/>
              <p:cNvSpPr/>
              <p:nvPr/>
            </p:nvSpPr>
            <p:spPr>
              <a:xfrm>
                <a:off x="1742275" y="1848400"/>
                <a:ext cx="2150725" cy="2735300"/>
              </a:xfrm>
              <a:custGeom>
                <a:rect b="b" l="l" r="r" t="t"/>
                <a:pathLst>
                  <a:path extrusionOk="0" h="109412" w="86029">
                    <a:moveTo>
                      <a:pt x="81004" y="0"/>
                    </a:moveTo>
                    <a:lnTo>
                      <a:pt x="79526" y="16554"/>
                    </a:lnTo>
                    <a:lnTo>
                      <a:pt x="86029" y="45444"/>
                    </a:lnTo>
                    <a:lnTo>
                      <a:pt x="82876" y="73860"/>
                    </a:lnTo>
                    <a:lnTo>
                      <a:pt x="73022" y="86119"/>
                    </a:lnTo>
                    <a:lnTo>
                      <a:pt x="42181" y="78138"/>
                    </a:lnTo>
                    <a:lnTo>
                      <a:pt x="29167" y="70846"/>
                    </a:lnTo>
                    <a:lnTo>
                      <a:pt x="17145" y="65033"/>
                    </a:lnTo>
                    <a:lnTo>
                      <a:pt x="0" y="73309"/>
                    </a:lnTo>
                    <a:lnTo>
                      <a:pt x="32123" y="109412"/>
                    </a:lnTo>
                  </a:path>
                </a:pathLst>
              </a:custGeom>
              <a:noFill/>
              <a:ln cap="flat" cmpd="sng" w="28575">
                <a:solidFill>
                  <a:schemeClr val="dk1"/>
                </a:solidFill>
                <a:prstDash val="solid"/>
                <a:round/>
                <a:headEnd len="med" w="med" type="none"/>
                <a:tailEnd len="med" w="med" type="none"/>
              </a:ln>
            </p:spPr>
          </p:sp>
          <p:sp>
            <p:nvSpPr>
              <p:cNvPr id="3584" name="Google Shape;3584;p49"/>
              <p:cNvSpPr/>
              <p:nvPr/>
            </p:nvSpPr>
            <p:spPr>
              <a:xfrm>
                <a:off x="2174700" y="3286000"/>
                <a:ext cx="9850" cy="192125"/>
              </a:xfrm>
              <a:custGeom>
                <a:rect b="b" l="l" r="r" t="t"/>
                <a:pathLst>
                  <a:path extrusionOk="0" h="7685" w="394">
                    <a:moveTo>
                      <a:pt x="394" y="0"/>
                    </a:moveTo>
                    <a:lnTo>
                      <a:pt x="0" y="7685"/>
                    </a:lnTo>
                  </a:path>
                </a:pathLst>
              </a:custGeom>
              <a:noFill/>
              <a:ln cap="flat" cmpd="sng" w="28575">
                <a:solidFill>
                  <a:schemeClr val="dk1"/>
                </a:solidFill>
                <a:prstDash val="solid"/>
                <a:round/>
                <a:headEnd len="med" w="med" type="none"/>
                <a:tailEnd len="med" w="med" type="none"/>
              </a:ln>
            </p:spPr>
          </p:sp>
          <p:sp>
            <p:nvSpPr>
              <p:cNvPr id="3585" name="Google Shape;3585;p49"/>
              <p:cNvSpPr/>
              <p:nvPr/>
            </p:nvSpPr>
            <p:spPr>
              <a:xfrm>
                <a:off x="3806325" y="29067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6" name="Google Shape;3586;p49"/>
              <p:cNvSpPr/>
              <p:nvPr/>
            </p:nvSpPr>
            <p:spPr>
              <a:xfrm>
                <a:off x="2407125" y="3557050"/>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7" name="Google Shape;3587;p49"/>
              <p:cNvSpPr/>
              <p:nvPr/>
            </p:nvSpPr>
            <p:spPr>
              <a:xfrm>
                <a:off x="1673050" y="36161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8" name="Google Shape;3588;p49"/>
              <p:cNvSpPr/>
              <p:nvPr/>
            </p:nvSpPr>
            <p:spPr>
              <a:xfrm>
                <a:off x="3487225" y="39303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9" name="Google Shape;3589;p49"/>
              <p:cNvSpPr/>
              <p:nvPr/>
            </p:nvSpPr>
            <p:spPr>
              <a:xfrm>
                <a:off x="3745300" y="36224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0" name="Google Shape;3590;p49"/>
              <p:cNvSpPr/>
              <p:nvPr/>
            </p:nvSpPr>
            <p:spPr>
              <a:xfrm>
                <a:off x="3668950" y="22130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1" name="Google Shape;3591;p49"/>
              <p:cNvSpPr/>
              <p:nvPr/>
            </p:nvSpPr>
            <p:spPr>
              <a:xfrm>
                <a:off x="3708350" y="18090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2" name="Google Shape;3592;p49"/>
              <p:cNvSpPr/>
              <p:nvPr/>
            </p:nvSpPr>
            <p:spPr>
              <a:xfrm>
                <a:off x="2737800" y="37304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3" name="Google Shape;3593;p49"/>
              <p:cNvSpPr/>
              <p:nvPr/>
            </p:nvSpPr>
            <p:spPr>
              <a:xfrm>
                <a:off x="2119325" y="31958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4" name="Google Shape;3594;p49"/>
              <p:cNvSpPr/>
              <p:nvPr/>
            </p:nvSpPr>
            <p:spPr>
              <a:xfrm>
                <a:off x="2117050" y="34201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5" name="Google Shape;3595;p49"/>
              <p:cNvSpPr/>
              <p:nvPr/>
            </p:nvSpPr>
            <p:spPr>
              <a:xfrm>
                <a:off x="2451450" y="44931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6" name="Google Shape;3596;p49"/>
              <p:cNvSpPr/>
              <p:nvPr/>
            </p:nvSpPr>
            <p:spPr>
              <a:xfrm>
                <a:off x="3181200" y="38635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597" name="Google Shape;3597;p4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58_1">
    <p:bg>
      <p:bgPr>
        <a:blipFill>
          <a:blip r:embed="rId2">
            <a:alphaModFix/>
          </a:blip>
          <a:stretch>
            <a:fillRect/>
          </a:stretch>
        </a:blipFill>
      </p:bgPr>
    </p:bg>
    <p:spTree>
      <p:nvGrpSpPr>
        <p:cNvPr id="3598" name="Shape 3598"/>
        <p:cNvGrpSpPr/>
        <p:nvPr/>
      </p:nvGrpSpPr>
      <p:grpSpPr>
        <a:xfrm>
          <a:off x="0" y="0"/>
          <a:ext cx="0" cy="0"/>
          <a:chOff x="0" y="0"/>
          <a:chExt cx="0" cy="0"/>
        </a:xfrm>
      </p:grpSpPr>
      <p:grpSp>
        <p:nvGrpSpPr>
          <p:cNvPr id="3599" name="Google Shape;3599;p50"/>
          <p:cNvGrpSpPr/>
          <p:nvPr/>
        </p:nvGrpSpPr>
        <p:grpSpPr>
          <a:xfrm rot="-2165509">
            <a:off x="-321705" y="4301962"/>
            <a:ext cx="1152412" cy="874066"/>
            <a:chOff x="7425025" y="-24687"/>
            <a:chExt cx="1152375" cy="874038"/>
          </a:xfrm>
        </p:grpSpPr>
        <p:grpSp>
          <p:nvGrpSpPr>
            <p:cNvPr id="3600" name="Google Shape;3600;p50"/>
            <p:cNvGrpSpPr/>
            <p:nvPr/>
          </p:nvGrpSpPr>
          <p:grpSpPr>
            <a:xfrm>
              <a:off x="7425025" y="-24675"/>
              <a:ext cx="1152375" cy="874025"/>
              <a:chOff x="7425025" y="-24675"/>
              <a:chExt cx="1152375" cy="874025"/>
            </a:xfrm>
          </p:grpSpPr>
          <p:sp>
            <p:nvSpPr>
              <p:cNvPr id="3601" name="Google Shape;3601;p50"/>
              <p:cNvSpPr/>
              <p:nvPr/>
            </p:nvSpPr>
            <p:spPr>
              <a:xfrm>
                <a:off x="7524950" y="54375"/>
                <a:ext cx="977950" cy="697125"/>
              </a:xfrm>
              <a:custGeom>
                <a:rect b="b" l="l" r="r" t="t"/>
                <a:pathLst>
                  <a:path extrusionOk="0" h="27885" w="39118">
                    <a:moveTo>
                      <a:pt x="0" y="0"/>
                    </a:moveTo>
                    <a:lnTo>
                      <a:pt x="394" y="26998"/>
                    </a:lnTo>
                    <a:lnTo>
                      <a:pt x="30545" y="27885"/>
                    </a:lnTo>
                    <a:lnTo>
                      <a:pt x="39118" y="1478"/>
                    </a:lnTo>
                    <a:close/>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3602" name="Google Shape;3602;p50"/>
              <p:cNvSpPr/>
              <p:nvPr/>
            </p:nvSpPr>
            <p:spPr>
              <a:xfrm>
                <a:off x="7425025" y="633050"/>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3" name="Google Shape;3603;p50"/>
              <p:cNvSpPr/>
              <p:nvPr/>
            </p:nvSpPr>
            <p:spPr>
              <a:xfrm>
                <a:off x="8361100" y="12275"/>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4" name="Google Shape;3604;p50"/>
              <p:cNvSpPr/>
              <p:nvPr/>
            </p:nvSpPr>
            <p:spPr>
              <a:xfrm>
                <a:off x="7425025" y="-246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5" name="Google Shape;3605;p50"/>
              <p:cNvSpPr/>
              <p:nvPr/>
            </p:nvSpPr>
            <p:spPr>
              <a:xfrm>
                <a:off x="820792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06" name="Google Shape;3606;p50"/>
            <p:cNvGrpSpPr/>
            <p:nvPr/>
          </p:nvGrpSpPr>
          <p:grpSpPr>
            <a:xfrm>
              <a:off x="7425025" y="-24687"/>
              <a:ext cx="1152375" cy="874025"/>
              <a:chOff x="7425025" y="-24675"/>
              <a:chExt cx="1152375" cy="874025"/>
            </a:xfrm>
          </p:grpSpPr>
          <p:sp>
            <p:nvSpPr>
              <p:cNvPr id="3607" name="Google Shape;3607;p50"/>
              <p:cNvSpPr/>
              <p:nvPr/>
            </p:nvSpPr>
            <p:spPr>
              <a:xfrm>
                <a:off x="7524950" y="54375"/>
                <a:ext cx="977950" cy="697125"/>
              </a:xfrm>
              <a:custGeom>
                <a:rect b="b" l="l" r="r" t="t"/>
                <a:pathLst>
                  <a:path extrusionOk="0" h="27885" w="39118">
                    <a:moveTo>
                      <a:pt x="0" y="0"/>
                    </a:moveTo>
                    <a:lnTo>
                      <a:pt x="394" y="26998"/>
                    </a:lnTo>
                    <a:lnTo>
                      <a:pt x="30545" y="27885"/>
                    </a:lnTo>
                    <a:lnTo>
                      <a:pt x="39118" y="1478"/>
                    </a:lnTo>
                    <a:close/>
                  </a:path>
                </a:pathLst>
              </a:custGeom>
              <a:noFill/>
              <a:ln cap="flat" cmpd="sng" w="28575">
                <a:solidFill>
                  <a:schemeClr val="dk1"/>
                </a:solidFill>
                <a:prstDash val="solid"/>
                <a:round/>
                <a:headEnd len="med" w="med" type="none"/>
                <a:tailEnd len="med" w="med" type="none"/>
              </a:ln>
            </p:spPr>
          </p:sp>
          <p:sp>
            <p:nvSpPr>
              <p:cNvPr id="3608" name="Google Shape;3608;p50"/>
              <p:cNvSpPr/>
              <p:nvPr/>
            </p:nvSpPr>
            <p:spPr>
              <a:xfrm>
                <a:off x="7425025" y="6330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9" name="Google Shape;3609;p50"/>
              <p:cNvSpPr/>
              <p:nvPr/>
            </p:nvSpPr>
            <p:spPr>
              <a:xfrm>
                <a:off x="8361100" y="12275"/>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0" name="Google Shape;3610;p50"/>
              <p:cNvSpPr/>
              <p:nvPr/>
            </p:nvSpPr>
            <p:spPr>
              <a:xfrm>
                <a:off x="7425025" y="-246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1" name="Google Shape;3611;p50"/>
              <p:cNvSpPr/>
              <p:nvPr/>
            </p:nvSpPr>
            <p:spPr>
              <a:xfrm>
                <a:off x="820792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612" name="Google Shape;3612;p50"/>
          <p:cNvGrpSpPr/>
          <p:nvPr/>
        </p:nvGrpSpPr>
        <p:grpSpPr>
          <a:xfrm rot="-4429340">
            <a:off x="7129830" y="-129804"/>
            <a:ext cx="1253683" cy="1914211"/>
            <a:chOff x="2083125" y="752613"/>
            <a:chExt cx="1019250" cy="1556263"/>
          </a:xfrm>
        </p:grpSpPr>
        <p:grpSp>
          <p:nvGrpSpPr>
            <p:cNvPr id="3613" name="Google Shape;3613;p50"/>
            <p:cNvGrpSpPr/>
            <p:nvPr/>
          </p:nvGrpSpPr>
          <p:grpSpPr>
            <a:xfrm>
              <a:off x="2083125" y="752625"/>
              <a:ext cx="1019250" cy="1556250"/>
              <a:chOff x="2083125" y="752625"/>
              <a:chExt cx="1019250" cy="1556250"/>
            </a:xfrm>
          </p:grpSpPr>
          <p:sp>
            <p:nvSpPr>
              <p:cNvPr id="3614" name="Google Shape;3614;p50"/>
              <p:cNvSpPr/>
              <p:nvPr/>
            </p:nvSpPr>
            <p:spPr>
              <a:xfrm>
                <a:off x="2150125" y="875850"/>
                <a:ext cx="884350" cy="1350900"/>
              </a:xfrm>
              <a:custGeom>
                <a:rect b="b" l="l" r="r" t="t"/>
                <a:pathLst>
                  <a:path extrusionOk="0" h="54036" w="35374">
                    <a:moveTo>
                      <a:pt x="0" y="0"/>
                    </a:moveTo>
                    <a:lnTo>
                      <a:pt x="1970" y="14091"/>
                    </a:lnTo>
                    <a:lnTo>
                      <a:pt x="7784" y="29659"/>
                    </a:lnTo>
                    <a:lnTo>
                      <a:pt x="20298" y="39611"/>
                    </a:lnTo>
                    <a:lnTo>
                      <a:pt x="19510" y="48222"/>
                    </a:lnTo>
                    <a:lnTo>
                      <a:pt x="35374" y="54036"/>
                    </a:lnTo>
                    <a:lnTo>
                      <a:pt x="34979" y="42606"/>
                    </a:lnTo>
                    <a:lnTo>
                      <a:pt x="20101" y="39453"/>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3615" name="Google Shape;3615;p50"/>
              <p:cNvSpPr/>
              <p:nvPr/>
            </p:nvSpPr>
            <p:spPr>
              <a:xfrm>
                <a:off x="2940375" y="21468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6" name="Google Shape;3616;p50"/>
              <p:cNvSpPr/>
              <p:nvPr/>
            </p:nvSpPr>
            <p:spPr>
              <a:xfrm>
                <a:off x="2083125" y="7526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7" name="Google Shape;3617;p50"/>
              <p:cNvSpPr/>
              <p:nvPr/>
            </p:nvSpPr>
            <p:spPr>
              <a:xfrm>
                <a:off x="2265400" y="1540900"/>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8" name="Google Shape;3618;p50"/>
              <p:cNvSpPr/>
              <p:nvPr/>
            </p:nvSpPr>
            <p:spPr>
              <a:xfrm>
                <a:off x="2590550" y="18039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9" name="Google Shape;3619;p50"/>
              <p:cNvSpPr/>
              <p:nvPr/>
            </p:nvSpPr>
            <p:spPr>
              <a:xfrm>
                <a:off x="2585625" y="20306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0" name="Google Shape;3620;p50"/>
              <p:cNvSpPr/>
              <p:nvPr/>
            </p:nvSpPr>
            <p:spPr>
              <a:xfrm>
                <a:off x="2969900" y="18926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1" name="Google Shape;3621;p50"/>
              <p:cNvSpPr/>
              <p:nvPr/>
            </p:nvSpPr>
            <p:spPr>
              <a:xfrm>
                <a:off x="2142225" y="11585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22" name="Google Shape;3622;p50"/>
            <p:cNvGrpSpPr/>
            <p:nvPr/>
          </p:nvGrpSpPr>
          <p:grpSpPr>
            <a:xfrm>
              <a:off x="2083125" y="752613"/>
              <a:ext cx="1019250" cy="1556250"/>
              <a:chOff x="2083125" y="752625"/>
              <a:chExt cx="1019250" cy="1556250"/>
            </a:xfrm>
          </p:grpSpPr>
          <p:sp>
            <p:nvSpPr>
              <p:cNvPr id="3623" name="Google Shape;3623;p50"/>
              <p:cNvSpPr/>
              <p:nvPr/>
            </p:nvSpPr>
            <p:spPr>
              <a:xfrm>
                <a:off x="2150125" y="875850"/>
                <a:ext cx="884350" cy="1350900"/>
              </a:xfrm>
              <a:custGeom>
                <a:rect b="b" l="l" r="r" t="t"/>
                <a:pathLst>
                  <a:path extrusionOk="0" h="54036" w="35374">
                    <a:moveTo>
                      <a:pt x="0" y="0"/>
                    </a:moveTo>
                    <a:lnTo>
                      <a:pt x="1970" y="14091"/>
                    </a:lnTo>
                    <a:lnTo>
                      <a:pt x="7784" y="29659"/>
                    </a:lnTo>
                    <a:lnTo>
                      <a:pt x="20298" y="39611"/>
                    </a:lnTo>
                    <a:lnTo>
                      <a:pt x="19510" y="48222"/>
                    </a:lnTo>
                    <a:lnTo>
                      <a:pt x="35374" y="54036"/>
                    </a:lnTo>
                    <a:lnTo>
                      <a:pt x="34979" y="42606"/>
                    </a:lnTo>
                    <a:lnTo>
                      <a:pt x="20101" y="39453"/>
                    </a:lnTo>
                  </a:path>
                </a:pathLst>
              </a:custGeom>
              <a:noFill/>
              <a:ln cap="flat" cmpd="sng" w="28575">
                <a:solidFill>
                  <a:schemeClr val="dk1"/>
                </a:solidFill>
                <a:prstDash val="solid"/>
                <a:round/>
                <a:headEnd len="med" w="med" type="none"/>
                <a:tailEnd len="med" w="med" type="none"/>
              </a:ln>
            </p:spPr>
          </p:sp>
          <p:sp>
            <p:nvSpPr>
              <p:cNvPr id="3624" name="Google Shape;3624;p50"/>
              <p:cNvSpPr/>
              <p:nvPr/>
            </p:nvSpPr>
            <p:spPr>
              <a:xfrm>
                <a:off x="2940375" y="21468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5" name="Google Shape;3625;p50"/>
              <p:cNvSpPr/>
              <p:nvPr/>
            </p:nvSpPr>
            <p:spPr>
              <a:xfrm>
                <a:off x="2083125" y="7526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6" name="Google Shape;3626;p50"/>
              <p:cNvSpPr/>
              <p:nvPr/>
            </p:nvSpPr>
            <p:spPr>
              <a:xfrm>
                <a:off x="2265400" y="1540900"/>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7" name="Google Shape;3627;p50"/>
              <p:cNvSpPr/>
              <p:nvPr/>
            </p:nvSpPr>
            <p:spPr>
              <a:xfrm>
                <a:off x="2590550" y="18039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8" name="Google Shape;3628;p50"/>
              <p:cNvSpPr/>
              <p:nvPr/>
            </p:nvSpPr>
            <p:spPr>
              <a:xfrm>
                <a:off x="2585625" y="20306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9" name="Google Shape;3629;p50"/>
              <p:cNvSpPr/>
              <p:nvPr/>
            </p:nvSpPr>
            <p:spPr>
              <a:xfrm>
                <a:off x="2969900" y="18926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0" name="Google Shape;3630;p50"/>
              <p:cNvSpPr/>
              <p:nvPr/>
            </p:nvSpPr>
            <p:spPr>
              <a:xfrm>
                <a:off x="2142225" y="11585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631" name="Google Shape;3631;p50"/>
          <p:cNvGrpSpPr/>
          <p:nvPr/>
        </p:nvGrpSpPr>
        <p:grpSpPr>
          <a:xfrm flipH="1" rot="8099666">
            <a:off x="-114795" y="470863"/>
            <a:ext cx="1110838" cy="790170"/>
            <a:chOff x="3536500" y="69738"/>
            <a:chExt cx="1525650" cy="1085238"/>
          </a:xfrm>
        </p:grpSpPr>
        <p:grpSp>
          <p:nvGrpSpPr>
            <p:cNvPr id="3632" name="Google Shape;3632;p50"/>
            <p:cNvGrpSpPr/>
            <p:nvPr/>
          </p:nvGrpSpPr>
          <p:grpSpPr>
            <a:xfrm>
              <a:off x="3536500" y="69750"/>
              <a:ext cx="1525650" cy="1085225"/>
              <a:chOff x="3536500" y="69750"/>
              <a:chExt cx="1525650" cy="1085225"/>
            </a:xfrm>
          </p:grpSpPr>
          <p:sp>
            <p:nvSpPr>
              <p:cNvPr id="3633" name="Google Shape;3633;p50"/>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3634" name="Google Shape;3634;p50"/>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3635" name="Google Shape;3635;p50"/>
              <p:cNvSpPr/>
              <p:nvPr/>
            </p:nvSpPr>
            <p:spPr>
              <a:xfrm>
                <a:off x="4837150" y="929975"/>
                <a:ext cx="225000" cy="225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6" name="Google Shape;3636;p50"/>
              <p:cNvSpPr/>
              <p:nvPr/>
            </p:nvSpPr>
            <p:spPr>
              <a:xfrm>
                <a:off x="4403600" y="9299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7" name="Google Shape;3637;p50"/>
              <p:cNvSpPr/>
              <p:nvPr/>
            </p:nvSpPr>
            <p:spPr>
              <a:xfrm>
                <a:off x="3896150" y="4225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8" name="Google Shape;3638;p50"/>
              <p:cNvSpPr/>
              <p:nvPr/>
            </p:nvSpPr>
            <p:spPr>
              <a:xfrm>
                <a:off x="414247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9" name="Google Shape;3639;p50"/>
              <p:cNvSpPr/>
              <p:nvPr/>
            </p:nvSpPr>
            <p:spPr>
              <a:xfrm>
                <a:off x="3536500" y="2175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0" name="Google Shape;3640;p50"/>
              <p:cNvSpPr/>
              <p:nvPr/>
            </p:nvSpPr>
            <p:spPr>
              <a:xfrm>
                <a:off x="3982375" y="697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41" name="Google Shape;3641;p50"/>
            <p:cNvGrpSpPr/>
            <p:nvPr/>
          </p:nvGrpSpPr>
          <p:grpSpPr>
            <a:xfrm>
              <a:off x="3536500" y="69738"/>
              <a:ext cx="1525650" cy="1085225"/>
              <a:chOff x="3536500" y="69750"/>
              <a:chExt cx="1525650" cy="1085225"/>
            </a:xfrm>
          </p:grpSpPr>
          <p:sp>
            <p:nvSpPr>
              <p:cNvPr id="3642" name="Google Shape;3642;p50"/>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p:spPr>
          </p:sp>
          <p:sp>
            <p:nvSpPr>
              <p:cNvPr id="3643" name="Google Shape;3643;p50"/>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p:spPr>
          </p:sp>
          <p:sp>
            <p:nvSpPr>
              <p:cNvPr id="3644" name="Google Shape;3644;p50"/>
              <p:cNvSpPr/>
              <p:nvPr/>
            </p:nvSpPr>
            <p:spPr>
              <a:xfrm>
                <a:off x="4837150" y="929975"/>
                <a:ext cx="225000" cy="225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5" name="Google Shape;3645;p50"/>
              <p:cNvSpPr/>
              <p:nvPr/>
            </p:nvSpPr>
            <p:spPr>
              <a:xfrm>
                <a:off x="4403600" y="9299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6" name="Google Shape;3646;p50"/>
              <p:cNvSpPr/>
              <p:nvPr/>
            </p:nvSpPr>
            <p:spPr>
              <a:xfrm>
                <a:off x="3896150" y="4225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7" name="Google Shape;3647;p50"/>
              <p:cNvSpPr/>
              <p:nvPr/>
            </p:nvSpPr>
            <p:spPr>
              <a:xfrm>
                <a:off x="414247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8" name="Google Shape;3648;p50"/>
              <p:cNvSpPr/>
              <p:nvPr/>
            </p:nvSpPr>
            <p:spPr>
              <a:xfrm>
                <a:off x="3536500" y="2175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9" name="Google Shape;3649;p50"/>
              <p:cNvSpPr/>
              <p:nvPr/>
            </p:nvSpPr>
            <p:spPr>
              <a:xfrm>
                <a:off x="3982375" y="697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650" name="Google Shape;3650;p50"/>
          <p:cNvGrpSpPr/>
          <p:nvPr/>
        </p:nvGrpSpPr>
        <p:grpSpPr>
          <a:xfrm flipH="1" rot="852224">
            <a:off x="7602195" y="3457834"/>
            <a:ext cx="1483424" cy="1405392"/>
            <a:chOff x="-187100" y="291025"/>
            <a:chExt cx="1882050" cy="1783050"/>
          </a:xfrm>
        </p:grpSpPr>
        <p:grpSp>
          <p:nvGrpSpPr>
            <p:cNvPr id="3651" name="Google Shape;3651;p50"/>
            <p:cNvGrpSpPr/>
            <p:nvPr/>
          </p:nvGrpSpPr>
          <p:grpSpPr>
            <a:xfrm>
              <a:off x="-187100" y="291025"/>
              <a:ext cx="1882050" cy="1783050"/>
              <a:chOff x="-187100" y="291025"/>
              <a:chExt cx="1882050" cy="1783050"/>
            </a:xfrm>
          </p:grpSpPr>
          <p:sp>
            <p:nvSpPr>
              <p:cNvPr id="3652" name="Google Shape;3652;p50"/>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3653" name="Google Shape;3653;p50"/>
              <p:cNvSpPr/>
              <p:nvPr/>
            </p:nvSpPr>
            <p:spPr>
              <a:xfrm>
                <a:off x="1088900" y="8522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4" name="Google Shape;3654;p50"/>
              <p:cNvSpPr/>
              <p:nvPr/>
            </p:nvSpPr>
            <p:spPr>
              <a:xfrm>
                <a:off x="842575" y="165527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5" name="Google Shape;3655;p50"/>
              <p:cNvSpPr/>
              <p:nvPr/>
            </p:nvSpPr>
            <p:spPr>
              <a:xfrm>
                <a:off x="59275" y="194597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6" name="Google Shape;3656;p50"/>
              <p:cNvSpPr/>
              <p:nvPr/>
            </p:nvSpPr>
            <p:spPr>
              <a:xfrm>
                <a:off x="443575" y="51230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7" name="Google Shape;3657;p50"/>
              <p:cNvSpPr/>
              <p:nvPr/>
            </p:nvSpPr>
            <p:spPr>
              <a:xfrm>
                <a:off x="502675" y="173412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8" name="Google Shape;3658;p50"/>
              <p:cNvSpPr/>
              <p:nvPr/>
            </p:nvSpPr>
            <p:spPr>
              <a:xfrm>
                <a:off x="1566850" y="171935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59" name="Google Shape;3659;p50"/>
            <p:cNvGrpSpPr/>
            <p:nvPr/>
          </p:nvGrpSpPr>
          <p:grpSpPr>
            <a:xfrm>
              <a:off x="-187100" y="291025"/>
              <a:ext cx="1882050" cy="1783050"/>
              <a:chOff x="-187100" y="291025"/>
              <a:chExt cx="1882050" cy="1783050"/>
            </a:xfrm>
          </p:grpSpPr>
          <p:sp>
            <p:nvSpPr>
              <p:cNvPr id="3660" name="Google Shape;3660;p50"/>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p:spPr>
          </p:sp>
          <p:sp>
            <p:nvSpPr>
              <p:cNvPr id="3661" name="Google Shape;3661;p50"/>
              <p:cNvSpPr/>
              <p:nvPr/>
            </p:nvSpPr>
            <p:spPr>
              <a:xfrm>
                <a:off x="1088900" y="8522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2" name="Google Shape;3662;p50"/>
              <p:cNvSpPr/>
              <p:nvPr/>
            </p:nvSpPr>
            <p:spPr>
              <a:xfrm>
                <a:off x="842575" y="165527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3" name="Google Shape;3663;p50"/>
              <p:cNvSpPr/>
              <p:nvPr/>
            </p:nvSpPr>
            <p:spPr>
              <a:xfrm>
                <a:off x="59275" y="194597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4" name="Google Shape;3664;p50"/>
              <p:cNvSpPr/>
              <p:nvPr/>
            </p:nvSpPr>
            <p:spPr>
              <a:xfrm>
                <a:off x="443575" y="51230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5" name="Google Shape;3665;p50"/>
              <p:cNvSpPr/>
              <p:nvPr/>
            </p:nvSpPr>
            <p:spPr>
              <a:xfrm>
                <a:off x="502675" y="173412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6" name="Google Shape;3666;p50"/>
              <p:cNvSpPr/>
              <p:nvPr/>
            </p:nvSpPr>
            <p:spPr>
              <a:xfrm>
                <a:off x="1566850" y="171935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667" name="Google Shape;3667;p50"/>
          <p:cNvGrpSpPr/>
          <p:nvPr/>
        </p:nvGrpSpPr>
        <p:grpSpPr>
          <a:xfrm>
            <a:off x="359625" y="3034388"/>
            <a:ext cx="162000" cy="162013"/>
            <a:chOff x="5424775" y="4064488"/>
            <a:chExt cx="162000" cy="162013"/>
          </a:xfrm>
        </p:grpSpPr>
        <p:sp>
          <p:nvSpPr>
            <p:cNvPr id="3668" name="Google Shape;3668;p50"/>
            <p:cNvSpPr/>
            <p:nvPr/>
          </p:nvSpPr>
          <p:spPr>
            <a:xfrm>
              <a:off x="5424775" y="4064500"/>
              <a:ext cx="162000" cy="162000"/>
            </a:xfrm>
            <a:prstGeom prst="ellipse">
              <a:avLst/>
            </a:prstGeom>
            <a:solidFill>
              <a:schemeClr val="dk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9" name="Google Shape;3669;p50"/>
            <p:cNvSpPr/>
            <p:nvPr/>
          </p:nvSpPr>
          <p:spPr>
            <a:xfrm>
              <a:off x="5424775" y="4064488"/>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70" name="Google Shape;3670;p50"/>
          <p:cNvGrpSpPr/>
          <p:nvPr/>
        </p:nvGrpSpPr>
        <p:grpSpPr>
          <a:xfrm>
            <a:off x="5680475" y="107938"/>
            <a:ext cx="162000" cy="162013"/>
            <a:chOff x="5424775" y="4064488"/>
            <a:chExt cx="162000" cy="162013"/>
          </a:xfrm>
        </p:grpSpPr>
        <p:sp>
          <p:nvSpPr>
            <p:cNvPr id="3671" name="Google Shape;3671;p50"/>
            <p:cNvSpPr/>
            <p:nvPr/>
          </p:nvSpPr>
          <p:spPr>
            <a:xfrm>
              <a:off x="5424775" y="4064500"/>
              <a:ext cx="162000" cy="162000"/>
            </a:xfrm>
            <a:prstGeom prst="ellipse">
              <a:avLst/>
            </a:prstGeom>
            <a:solidFill>
              <a:schemeClr val="dk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2" name="Google Shape;3672;p50"/>
            <p:cNvSpPr/>
            <p:nvPr/>
          </p:nvSpPr>
          <p:spPr>
            <a:xfrm>
              <a:off x="5424775" y="4064488"/>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73" name="Google Shape;3673;p5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blipFill>
          <a:blip r:embed="rId2">
            <a:alphaModFix/>
          </a:blip>
          <a:stretch>
            <a:fillRect/>
          </a:stretch>
        </a:blipFill>
      </p:bgPr>
    </p:bg>
    <p:spTree>
      <p:nvGrpSpPr>
        <p:cNvPr id="379" name="Shape 379"/>
        <p:cNvGrpSpPr/>
        <p:nvPr/>
      </p:nvGrpSpPr>
      <p:grpSpPr>
        <a:xfrm>
          <a:off x="0" y="0"/>
          <a:ext cx="0" cy="0"/>
          <a:chOff x="0" y="0"/>
          <a:chExt cx="0" cy="0"/>
        </a:xfrm>
      </p:grpSpPr>
      <p:sp>
        <p:nvSpPr>
          <p:cNvPr id="380" name="Google Shape;380;p6"/>
          <p:cNvSpPr txBox="1"/>
          <p:nvPr>
            <p:ph type="ctrTitle"/>
          </p:nvPr>
        </p:nvSpPr>
        <p:spPr>
          <a:xfrm>
            <a:off x="851625" y="540650"/>
            <a:ext cx="7780200" cy="573300"/>
          </a:xfrm>
          <a:prstGeom prst="rect">
            <a:avLst/>
          </a:prstGeom>
          <a:effectLst>
            <a:outerShdw blurRad="28575" rotWithShape="0" algn="bl" dir="9480000" dist="28575">
              <a:srgbClr val="000000">
                <a:alpha val="74000"/>
              </a:srgbClr>
            </a:outerShdw>
          </a:effectLst>
        </p:spPr>
        <p:txBody>
          <a:bodyPr anchorCtr="0" anchor="t" bIns="91425" lIns="91425" spcFirstLastPara="1" rIns="91425" wrap="square" tIns="91425">
            <a:noAutofit/>
          </a:bodyPr>
          <a:lstStyle>
            <a:lvl1pPr lvl="0" rtl="0">
              <a:spcBef>
                <a:spcPts val="0"/>
              </a:spcBef>
              <a:spcAft>
                <a:spcPts val="0"/>
              </a:spcAft>
              <a:buClr>
                <a:schemeClr val="lt2"/>
              </a:buClr>
              <a:buSzPts val="2500"/>
              <a:buNone/>
              <a:defRPr sz="3000"/>
            </a:lvl1pPr>
            <a:lvl2pPr lvl="1" rtl="0" algn="ctr">
              <a:spcBef>
                <a:spcPts val="0"/>
              </a:spcBef>
              <a:spcAft>
                <a:spcPts val="0"/>
              </a:spcAft>
              <a:buClr>
                <a:schemeClr val="lt2"/>
              </a:buClr>
              <a:buSzPts val="2500"/>
              <a:buNone/>
              <a:defRPr sz="2500">
                <a:solidFill>
                  <a:schemeClr val="lt2"/>
                </a:solidFill>
              </a:defRPr>
            </a:lvl2pPr>
            <a:lvl3pPr lvl="2" rtl="0" algn="ctr">
              <a:spcBef>
                <a:spcPts val="0"/>
              </a:spcBef>
              <a:spcAft>
                <a:spcPts val="0"/>
              </a:spcAft>
              <a:buClr>
                <a:schemeClr val="lt2"/>
              </a:buClr>
              <a:buSzPts val="2500"/>
              <a:buNone/>
              <a:defRPr sz="2500">
                <a:solidFill>
                  <a:schemeClr val="lt2"/>
                </a:solidFill>
              </a:defRPr>
            </a:lvl3pPr>
            <a:lvl4pPr lvl="3" rtl="0" algn="ctr">
              <a:spcBef>
                <a:spcPts val="0"/>
              </a:spcBef>
              <a:spcAft>
                <a:spcPts val="0"/>
              </a:spcAft>
              <a:buClr>
                <a:schemeClr val="lt2"/>
              </a:buClr>
              <a:buSzPts val="2500"/>
              <a:buNone/>
              <a:defRPr sz="2500">
                <a:solidFill>
                  <a:schemeClr val="lt2"/>
                </a:solidFill>
              </a:defRPr>
            </a:lvl4pPr>
            <a:lvl5pPr lvl="4" rtl="0" algn="ctr">
              <a:spcBef>
                <a:spcPts val="0"/>
              </a:spcBef>
              <a:spcAft>
                <a:spcPts val="0"/>
              </a:spcAft>
              <a:buClr>
                <a:schemeClr val="lt2"/>
              </a:buClr>
              <a:buSzPts val="2500"/>
              <a:buNone/>
              <a:defRPr sz="2500">
                <a:solidFill>
                  <a:schemeClr val="lt2"/>
                </a:solidFill>
              </a:defRPr>
            </a:lvl5pPr>
            <a:lvl6pPr lvl="5" rtl="0" algn="ctr">
              <a:spcBef>
                <a:spcPts val="0"/>
              </a:spcBef>
              <a:spcAft>
                <a:spcPts val="0"/>
              </a:spcAft>
              <a:buClr>
                <a:schemeClr val="lt2"/>
              </a:buClr>
              <a:buSzPts val="2500"/>
              <a:buNone/>
              <a:defRPr sz="2500">
                <a:solidFill>
                  <a:schemeClr val="lt2"/>
                </a:solidFill>
              </a:defRPr>
            </a:lvl6pPr>
            <a:lvl7pPr lvl="6" rtl="0" algn="ctr">
              <a:spcBef>
                <a:spcPts val="0"/>
              </a:spcBef>
              <a:spcAft>
                <a:spcPts val="0"/>
              </a:spcAft>
              <a:buClr>
                <a:schemeClr val="lt2"/>
              </a:buClr>
              <a:buSzPts val="2500"/>
              <a:buNone/>
              <a:defRPr sz="2500">
                <a:solidFill>
                  <a:schemeClr val="lt2"/>
                </a:solidFill>
              </a:defRPr>
            </a:lvl7pPr>
            <a:lvl8pPr lvl="7" rtl="0" algn="ctr">
              <a:spcBef>
                <a:spcPts val="0"/>
              </a:spcBef>
              <a:spcAft>
                <a:spcPts val="0"/>
              </a:spcAft>
              <a:buClr>
                <a:schemeClr val="lt2"/>
              </a:buClr>
              <a:buSzPts val="2500"/>
              <a:buNone/>
              <a:defRPr sz="2500">
                <a:solidFill>
                  <a:schemeClr val="lt2"/>
                </a:solidFill>
              </a:defRPr>
            </a:lvl8pPr>
            <a:lvl9pPr lvl="8" rtl="0" algn="ctr">
              <a:spcBef>
                <a:spcPts val="0"/>
              </a:spcBef>
              <a:spcAft>
                <a:spcPts val="0"/>
              </a:spcAft>
              <a:buClr>
                <a:schemeClr val="lt2"/>
              </a:buClr>
              <a:buSzPts val="2500"/>
              <a:buNone/>
              <a:defRPr sz="2500">
                <a:solidFill>
                  <a:schemeClr val="lt2"/>
                </a:solidFill>
              </a:defRPr>
            </a:lvl9pPr>
          </a:lstStyle>
          <a:p/>
        </p:txBody>
      </p:sp>
      <p:grpSp>
        <p:nvGrpSpPr>
          <p:cNvPr id="381" name="Google Shape;381;p6"/>
          <p:cNvGrpSpPr/>
          <p:nvPr/>
        </p:nvGrpSpPr>
        <p:grpSpPr>
          <a:xfrm>
            <a:off x="8700050" y="378638"/>
            <a:ext cx="162000" cy="162013"/>
            <a:chOff x="5424775" y="4064488"/>
            <a:chExt cx="162000" cy="162013"/>
          </a:xfrm>
        </p:grpSpPr>
        <p:sp>
          <p:nvSpPr>
            <p:cNvPr id="382" name="Google Shape;382;p6"/>
            <p:cNvSpPr/>
            <p:nvPr/>
          </p:nvSpPr>
          <p:spPr>
            <a:xfrm>
              <a:off x="5424775" y="4064500"/>
              <a:ext cx="162000" cy="162000"/>
            </a:xfrm>
            <a:prstGeom prst="ellipse">
              <a:avLst/>
            </a:prstGeom>
            <a:solidFill>
              <a:schemeClr val="dk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6"/>
            <p:cNvSpPr/>
            <p:nvPr/>
          </p:nvSpPr>
          <p:spPr>
            <a:xfrm>
              <a:off x="5424775" y="4064488"/>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4" name="Google Shape;384;p6"/>
          <p:cNvGrpSpPr/>
          <p:nvPr/>
        </p:nvGrpSpPr>
        <p:grpSpPr>
          <a:xfrm rot="4023794">
            <a:off x="-533952" y="4134993"/>
            <a:ext cx="1152331" cy="874004"/>
            <a:chOff x="7425025" y="-24687"/>
            <a:chExt cx="1152375" cy="874038"/>
          </a:xfrm>
        </p:grpSpPr>
        <p:grpSp>
          <p:nvGrpSpPr>
            <p:cNvPr id="385" name="Google Shape;385;p6"/>
            <p:cNvGrpSpPr/>
            <p:nvPr/>
          </p:nvGrpSpPr>
          <p:grpSpPr>
            <a:xfrm>
              <a:off x="7425025" y="-24675"/>
              <a:ext cx="1152375" cy="874025"/>
              <a:chOff x="7425025" y="-24675"/>
              <a:chExt cx="1152375" cy="874025"/>
            </a:xfrm>
          </p:grpSpPr>
          <p:sp>
            <p:nvSpPr>
              <p:cNvPr id="386" name="Google Shape;386;p6"/>
              <p:cNvSpPr/>
              <p:nvPr/>
            </p:nvSpPr>
            <p:spPr>
              <a:xfrm>
                <a:off x="7524950" y="54375"/>
                <a:ext cx="977950" cy="697125"/>
              </a:xfrm>
              <a:custGeom>
                <a:rect b="b" l="l" r="r" t="t"/>
                <a:pathLst>
                  <a:path extrusionOk="0" h="27885" w="39118">
                    <a:moveTo>
                      <a:pt x="0" y="0"/>
                    </a:moveTo>
                    <a:lnTo>
                      <a:pt x="394" y="26998"/>
                    </a:lnTo>
                    <a:lnTo>
                      <a:pt x="30545" y="27885"/>
                    </a:lnTo>
                    <a:lnTo>
                      <a:pt x="39118" y="1478"/>
                    </a:lnTo>
                    <a:close/>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387" name="Google Shape;387;p6"/>
              <p:cNvSpPr/>
              <p:nvPr/>
            </p:nvSpPr>
            <p:spPr>
              <a:xfrm>
                <a:off x="7425025" y="633050"/>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6"/>
              <p:cNvSpPr/>
              <p:nvPr/>
            </p:nvSpPr>
            <p:spPr>
              <a:xfrm>
                <a:off x="8361100" y="12275"/>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6"/>
              <p:cNvSpPr/>
              <p:nvPr/>
            </p:nvSpPr>
            <p:spPr>
              <a:xfrm>
                <a:off x="7425025" y="-246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6"/>
              <p:cNvSpPr/>
              <p:nvPr/>
            </p:nvSpPr>
            <p:spPr>
              <a:xfrm>
                <a:off x="820792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1" name="Google Shape;391;p6"/>
            <p:cNvGrpSpPr/>
            <p:nvPr/>
          </p:nvGrpSpPr>
          <p:grpSpPr>
            <a:xfrm>
              <a:off x="7425025" y="-24687"/>
              <a:ext cx="1152375" cy="874025"/>
              <a:chOff x="7425025" y="-24675"/>
              <a:chExt cx="1152375" cy="874025"/>
            </a:xfrm>
          </p:grpSpPr>
          <p:sp>
            <p:nvSpPr>
              <p:cNvPr id="392" name="Google Shape;392;p6"/>
              <p:cNvSpPr/>
              <p:nvPr/>
            </p:nvSpPr>
            <p:spPr>
              <a:xfrm>
                <a:off x="7524950" y="54375"/>
                <a:ext cx="977950" cy="697125"/>
              </a:xfrm>
              <a:custGeom>
                <a:rect b="b" l="l" r="r" t="t"/>
                <a:pathLst>
                  <a:path extrusionOk="0" h="27885" w="39118">
                    <a:moveTo>
                      <a:pt x="0" y="0"/>
                    </a:moveTo>
                    <a:lnTo>
                      <a:pt x="394" y="26998"/>
                    </a:lnTo>
                    <a:lnTo>
                      <a:pt x="30545" y="27885"/>
                    </a:lnTo>
                    <a:lnTo>
                      <a:pt x="39118" y="1478"/>
                    </a:lnTo>
                    <a:close/>
                  </a:path>
                </a:pathLst>
              </a:custGeom>
              <a:noFill/>
              <a:ln cap="flat" cmpd="sng" w="28575">
                <a:solidFill>
                  <a:schemeClr val="dk1"/>
                </a:solidFill>
                <a:prstDash val="solid"/>
                <a:round/>
                <a:headEnd len="med" w="med" type="none"/>
                <a:tailEnd len="med" w="med" type="none"/>
              </a:ln>
            </p:spPr>
          </p:sp>
          <p:sp>
            <p:nvSpPr>
              <p:cNvPr id="393" name="Google Shape;393;p6"/>
              <p:cNvSpPr/>
              <p:nvPr/>
            </p:nvSpPr>
            <p:spPr>
              <a:xfrm>
                <a:off x="7425025" y="6330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6"/>
              <p:cNvSpPr/>
              <p:nvPr/>
            </p:nvSpPr>
            <p:spPr>
              <a:xfrm>
                <a:off x="8361100" y="12275"/>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6"/>
              <p:cNvSpPr/>
              <p:nvPr/>
            </p:nvSpPr>
            <p:spPr>
              <a:xfrm>
                <a:off x="7425025" y="-246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6"/>
              <p:cNvSpPr/>
              <p:nvPr/>
            </p:nvSpPr>
            <p:spPr>
              <a:xfrm>
                <a:off x="820792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97" name="Google Shape;397;p6"/>
          <p:cNvGrpSpPr/>
          <p:nvPr/>
        </p:nvGrpSpPr>
        <p:grpSpPr>
          <a:xfrm rot="4804002">
            <a:off x="-133154" y="28888"/>
            <a:ext cx="1525636" cy="1085227"/>
            <a:chOff x="3536500" y="69738"/>
            <a:chExt cx="1525650" cy="1085238"/>
          </a:xfrm>
        </p:grpSpPr>
        <p:grpSp>
          <p:nvGrpSpPr>
            <p:cNvPr id="398" name="Google Shape;398;p6"/>
            <p:cNvGrpSpPr/>
            <p:nvPr/>
          </p:nvGrpSpPr>
          <p:grpSpPr>
            <a:xfrm>
              <a:off x="3536500" y="69750"/>
              <a:ext cx="1525650" cy="1085225"/>
              <a:chOff x="3536500" y="69750"/>
              <a:chExt cx="1525650" cy="1085225"/>
            </a:xfrm>
          </p:grpSpPr>
          <p:sp>
            <p:nvSpPr>
              <p:cNvPr id="399" name="Google Shape;399;p6"/>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400" name="Google Shape;400;p6"/>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401" name="Google Shape;401;p6"/>
              <p:cNvSpPr/>
              <p:nvPr/>
            </p:nvSpPr>
            <p:spPr>
              <a:xfrm>
                <a:off x="4837150" y="929975"/>
                <a:ext cx="225000" cy="225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6"/>
              <p:cNvSpPr/>
              <p:nvPr/>
            </p:nvSpPr>
            <p:spPr>
              <a:xfrm>
                <a:off x="4403600" y="9299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6"/>
              <p:cNvSpPr/>
              <p:nvPr/>
            </p:nvSpPr>
            <p:spPr>
              <a:xfrm>
                <a:off x="3896150" y="4225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6"/>
              <p:cNvSpPr/>
              <p:nvPr/>
            </p:nvSpPr>
            <p:spPr>
              <a:xfrm>
                <a:off x="414247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6"/>
              <p:cNvSpPr/>
              <p:nvPr/>
            </p:nvSpPr>
            <p:spPr>
              <a:xfrm>
                <a:off x="3536500" y="2175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6"/>
              <p:cNvSpPr/>
              <p:nvPr/>
            </p:nvSpPr>
            <p:spPr>
              <a:xfrm>
                <a:off x="3982375" y="697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7" name="Google Shape;407;p6"/>
            <p:cNvGrpSpPr/>
            <p:nvPr/>
          </p:nvGrpSpPr>
          <p:grpSpPr>
            <a:xfrm>
              <a:off x="3536500" y="69738"/>
              <a:ext cx="1525650" cy="1085225"/>
              <a:chOff x="3536500" y="69750"/>
              <a:chExt cx="1525650" cy="1085225"/>
            </a:xfrm>
          </p:grpSpPr>
          <p:sp>
            <p:nvSpPr>
              <p:cNvPr id="408" name="Google Shape;408;p6"/>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p:spPr>
          </p:sp>
          <p:sp>
            <p:nvSpPr>
              <p:cNvPr id="409" name="Google Shape;409;p6"/>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p:spPr>
          </p:sp>
          <p:sp>
            <p:nvSpPr>
              <p:cNvPr id="410" name="Google Shape;410;p6"/>
              <p:cNvSpPr/>
              <p:nvPr/>
            </p:nvSpPr>
            <p:spPr>
              <a:xfrm>
                <a:off x="4837150" y="929975"/>
                <a:ext cx="225000" cy="225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6"/>
              <p:cNvSpPr/>
              <p:nvPr/>
            </p:nvSpPr>
            <p:spPr>
              <a:xfrm>
                <a:off x="4403600" y="9299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6"/>
              <p:cNvSpPr/>
              <p:nvPr/>
            </p:nvSpPr>
            <p:spPr>
              <a:xfrm>
                <a:off x="3896150" y="4225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6"/>
              <p:cNvSpPr/>
              <p:nvPr/>
            </p:nvSpPr>
            <p:spPr>
              <a:xfrm>
                <a:off x="414247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6"/>
              <p:cNvSpPr/>
              <p:nvPr/>
            </p:nvSpPr>
            <p:spPr>
              <a:xfrm>
                <a:off x="3536500" y="2175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6"/>
              <p:cNvSpPr/>
              <p:nvPr/>
            </p:nvSpPr>
            <p:spPr>
              <a:xfrm>
                <a:off x="3982375" y="697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16" name="Google Shape;416;p6"/>
          <p:cNvGrpSpPr/>
          <p:nvPr/>
        </p:nvGrpSpPr>
        <p:grpSpPr>
          <a:xfrm rot="-5400000">
            <a:off x="8001013" y="3777434"/>
            <a:ext cx="477825" cy="2119625"/>
            <a:chOff x="7217125" y="3042925"/>
            <a:chExt cx="477825" cy="2119625"/>
          </a:xfrm>
        </p:grpSpPr>
        <p:grpSp>
          <p:nvGrpSpPr>
            <p:cNvPr id="417" name="Google Shape;417;p6"/>
            <p:cNvGrpSpPr/>
            <p:nvPr/>
          </p:nvGrpSpPr>
          <p:grpSpPr>
            <a:xfrm>
              <a:off x="7217125" y="3042925"/>
              <a:ext cx="477825" cy="2119625"/>
              <a:chOff x="7217125" y="3042925"/>
              <a:chExt cx="477825" cy="2119625"/>
            </a:xfrm>
          </p:grpSpPr>
          <p:sp>
            <p:nvSpPr>
              <p:cNvPr id="418" name="Google Shape;418;p6"/>
              <p:cNvSpPr/>
              <p:nvPr/>
            </p:nvSpPr>
            <p:spPr>
              <a:xfrm>
                <a:off x="7307175" y="3122875"/>
                <a:ext cx="320225" cy="2039675"/>
              </a:xfrm>
              <a:custGeom>
                <a:rect b="b" l="l" r="r" t="t"/>
                <a:pathLst>
                  <a:path extrusionOk="0" h="81587" w="12809">
                    <a:moveTo>
                      <a:pt x="1182" y="0"/>
                    </a:moveTo>
                    <a:lnTo>
                      <a:pt x="0" y="22860"/>
                    </a:lnTo>
                    <a:lnTo>
                      <a:pt x="12415" y="64048"/>
                    </a:lnTo>
                    <a:lnTo>
                      <a:pt x="12809" y="81587"/>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419" name="Google Shape;419;p6"/>
              <p:cNvSpPr/>
              <p:nvPr/>
            </p:nvSpPr>
            <p:spPr>
              <a:xfrm>
                <a:off x="7251600" y="30429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6"/>
              <p:cNvSpPr/>
              <p:nvPr/>
            </p:nvSpPr>
            <p:spPr>
              <a:xfrm>
                <a:off x="7217125" y="3609500"/>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6"/>
              <p:cNvSpPr/>
              <p:nvPr/>
            </p:nvSpPr>
            <p:spPr>
              <a:xfrm>
                <a:off x="7517650" y="4594850"/>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2" name="Google Shape;422;p6"/>
            <p:cNvGrpSpPr/>
            <p:nvPr/>
          </p:nvGrpSpPr>
          <p:grpSpPr>
            <a:xfrm>
              <a:off x="7217125" y="3042925"/>
              <a:ext cx="477825" cy="2119625"/>
              <a:chOff x="7217125" y="3042925"/>
              <a:chExt cx="477825" cy="2119625"/>
            </a:xfrm>
          </p:grpSpPr>
          <p:sp>
            <p:nvSpPr>
              <p:cNvPr id="423" name="Google Shape;423;p6"/>
              <p:cNvSpPr/>
              <p:nvPr/>
            </p:nvSpPr>
            <p:spPr>
              <a:xfrm>
                <a:off x="7307175" y="3122875"/>
                <a:ext cx="320225" cy="2039675"/>
              </a:xfrm>
              <a:custGeom>
                <a:rect b="b" l="l" r="r" t="t"/>
                <a:pathLst>
                  <a:path extrusionOk="0" h="81587" w="12809">
                    <a:moveTo>
                      <a:pt x="1182" y="0"/>
                    </a:moveTo>
                    <a:lnTo>
                      <a:pt x="0" y="22860"/>
                    </a:lnTo>
                    <a:lnTo>
                      <a:pt x="12415" y="64048"/>
                    </a:lnTo>
                    <a:lnTo>
                      <a:pt x="12809" y="81587"/>
                    </a:lnTo>
                  </a:path>
                </a:pathLst>
              </a:custGeom>
              <a:noFill/>
              <a:ln cap="flat" cmpd="sng" w="28575">
                <a:solidFill>
                  <a:schemeClr val="dk1"/>
                </a:solidFill>
                <a:prstDash val="solid"/>
                <a:round/>
                <a:headEnd len="med" w="med" type="none"/>
                <a:tailEnd len="med" w="med" type="none"/>
              </a:ln>
            </p:spPr>
          </p:sp>
          <p:sp>
            <p:nvSpPr>
              <p:cNvPr id="424" name="Google Shape;424;p6"/>
              <p:cNvSpPr/>
              <p:nvPr/>
            </p:nvSpPr>
            <p:spPr>
              <a:xfrm>
                <a:off x="7251600" y="30429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6"/>
              <p:cNvSpPr/>
              <p:nvPr/>
            </p:nvSpPr>
            <p:spPr>
              <a:xfrm>
                <a:off x="7217125" y="3609500"/>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6"/>
              <p:cNvSpPr/>
              <p:nvPr/>
            </p:nvSpPr>
            <p:spPr>
              <a:xfrm>
                <a:off x="7517650" y="4594850"/>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27" name="Google Shape;427;p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56">
    <p:bg>
      <p:bgPr>
        <a:blipFill>
          <a:blip r:embed="rId2">
            <a:alphaModFix/>
          </a:blip>
          <a:stretch>
            <a:fillRect/>
          </a:stretch>
        </a:blipFill>
      </p:bgPr>
    </p:bg>
    <p:spTree>
      <p:nvGrpSpPr>
        <p:cNvPr id="3674" name="Shape 3674"/>
        <p:cNvGrpSpPr/>
        <p:nvPr/>
      </p:nvGrpSpPr>
      <p:grpSpPr>
        <a:xfrm>
          <a:off x="0" y="0"/>
          <a:ext cx="0" cy="0"/>
          <a:chOff x="0" y="0"/>
          <a:chExt cx="0" cy="0"/>
        </a:xfrm>
      </p:grpSpPr>
      <p:grpSp>
        <p:nvGrpSpPr>
          <p:cNvPr id="3675" name="Google Shape;3675;p51"/>
          <p:cNvGrpSpPr/>
          <p:nvPr/>
        </p:nvGrpSpPr>
        <p:grpSpPr>
          <a:xfrm flipH="1">
            <a:off x="387699" y="2790450"/>
            <a:ext cx="216300" cy="216300"/>
            <a:chOff x="8246800" y="2151200"/>
            <a:chExt cx="216300" cy="216300"/>
          </a:xfrm>
        </p:grpSpPr>
        <p:sp>
          <p:nvSpPr>
            <p:cNvPr id="3676" name="Google Shape;3676;p51"/>
            <p:cNvSpPr/>
            <p:nvPr/>
          </p:nvSpPr>
          <p:spPr>
            <a:xfrm>
              <a:off x="8246800" y="215120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7" name="Google Shape;3677;p51"/>
            <p:cNvSpPr/>
            <p:nvPr/>
          </p:nvSpPr>
          <p:spPr>
            <a:xfrm>
              <a:off x="8246800" y="215120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78" name="Google Shape;3678;p51"/>
          <p:cNvGrpSpPr/>
          <p:nvPr/>
        </p:nvGrpSpPr>
        <p:grpSpPr>
          <a:xfrm flipH="1" rot="5975678">
            <a:off x="3913044" y="-989399"/>
            <a:ext cx="636139" cy="2821905"/>
            <a:chOff x="7217125" y="3042925"/>
            <a:chExt cx="477825" cy="2119625"/>
          </a:xfrm>
        </p:grpSpPr>
        <p:grpSp>
          <p:nvGrpSpPr>
            <p:cNvPr id="3679" name="Google Shape;3679;p51"/>
            <p:cNvGrpSpPr/>
            <p:nvPr/>
          </p:nvGrpSpPr>
          <p:grpSpPr>
            <a:xfrm>
              <a:off x="7217125" y="3042925"/>
              <a:ext cx="477825" cy="2119625"/>
              <a:chOff x="7217125" y="3042925"/>
              <a:chExt cx="477825" cy="2119625"/>
            </a:xfrm>
          </p:grpSpPr>
          <p:sp>
            <p:nvSpPr>
              <p:cNvPr id="3680" name="Google Shape;3680;p51"/>
              <p:cNvSpPr/>
              <p:nvPr/>
            </p:nvSpPr>
            <p:spPr>
              <a:xfrm>
                <a:off x="7307175" y="3122875"/>
                <a:ext cx="320225" cy="2039675"/>
              </a:xfrm>
              <a:custGeom>
                <a:rect b="b" l="l" r="r" t="t"/>
                <a:pathLst>
                  <a:path extrusionOk="0" h="81587" w="12809">
                    <a:moveTo>
                      <a:pt x="1182" y="0"/>
                    </a:moveTo>
                    <a:lnTo>
                      <a:pt x="0" y="22860"/>
                    </a:lnTo>
                    <a:lnTo>
                      <a:pt x="12415" y="64048"/>
                    </a:lnTo>
                    <a:lnTo>
                      <a:pt x="12809" y="81587"/>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3681" name="Google Shape;3681;p51"/>
              <p:cNvSpPr/>
              <p:nvPr/>
            </p:nvSpPr>
            <p:spPr>
              <a:xfrm>
                <a:off x="7251600" y="30429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2" name="Google Shape;3682;p51"/>
              <p:cNvSpPr/>
              <p:nvPr/>
            </p:nvSpPr>
            <p:spPr>
              <a:xfrm>
                <a:off x="7217125" y="3609500"/>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3" name="Google Shape;3683;p51"/>
              <p:cNvSpPr/>
              <p:nvPr/>
            </p:nvSpPr>
            <p:spPr>
              <a:xfrm>
                <a:off x="7517650" y="4594850"/>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84" name="Google Shape;3684;p51"/>
            <p:cNvGrpSpPr/>
            <p:nvPr/>
          </p:nvGrpSpPr>
          <p:grpSpPr>
            <a:xfrm>
              <a:off x="7217125" y="3042925"/>
              <a:ext cx="477825" cy="2119625"/>
              <a:chOff x="7217125" y="3042925"/>
              <a:chExt cx="477825" cy="2119625"/>
            </a:xfrm>
          </p:grpSpPr>
          <p:sp>
            <p:nvSpPr>
              <p:cNvPr id="3685" name="Google Shape;3685;p51"/>
              <p:cNvSpPr/>
              <p:nvPr/>
            </p:nvSpPr>
            <p:spPr>
              <a:xfrm>
                <a:off x="7307175" y="3122875"/>
                <a:ext cx="320225" cy="2039675"/>
              </a:xfrm>
              <a:custGeom>
                <a:rect b="b" l="l" r="r" t="t"/>
                <a:pathLst>
                  <a:path extrusionOk="0" h="81587" w="12809">
                    <a:moveTo>
                      <a:pt x="1182" y="0"/>
                    </a:moveTo>
                    <a:lnTo>
                      <a:pt x="0" y="22860"/>
                    </a:lnTo>
                    <a:lnTo>
                      <a:pt x="12415" y="64048"/>
                    </a:lnTo>
                    <a:lnTo>
                      <a:pt x="12809" y="81587"/>
                    </a:lnTo>
                  </a:path>
                </a:pathLst>
              </a:custGeom>
              <a:noFill/>
              <a:ln cap="flat" cmpd="sng" w="28575">
                <a:solidFill>
                  <a:schemeClr val="dk1"/>
                </a:solidFill>
                <a:prstDash val="solid"/>
                <a:round/>
                <a:headEnd len="med" w="med" type="none"/>
                <a:tailEnd len="med" w="med" type="none"/>
              </a:ln>
            </p:spPr>
          </p:sp>
          <p:sp>
            <p:nvSpPr>
              <p:cNvPr id="3686" name="Google Shape;3686;p51"/>
              <p:cNvSpPr/>
              <p:nvPr/>
            </p:nvSpPr>
            <p:spPr>
              <a:xfrm>
                <a:off x="7251600" y="30429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7" name="Google Shape;3687;p51"/>
              <p:cNvSpPr/>
              <p:nvPr/>
            </p:nvSpPr>
            <p:spPr>
              <a:xfrm>
                <a:off x="7217125" y="3609500"/>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8" name="Google Shape;3688;p51"/>
              <p:cNvSpPr/>
              <p:nvPr/>
            </p:nvSpPr>
            <p:spPr>
              <a:xfrm>
                <a:off x="7517650" y="4594850"/>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689" name="Google Shape;3689;p51"/>
          <p:cNvGrpSpPr/>
          <p:nvPr/>
        </p:nvGrpSpPr>
        <p:grpSpPr>
          <a:xfrm>
            <a:off x="8552250" y="2535475"/>
            <a:ext cx="216300" cy="216300"/>
            <a:chOff x="8246800" y="2151200"/>
            <a:chExt cx="216300" cy="216300"/>
          </a:xfrm>
        </p:grpSpPr>
        <p:sp>
          <p:nvSpPr>
            <p:cNvPr id="3690" name="Google Shape;3690;p51"/>
            <p:cNvSpPr/>
            <p:nvPr/>
          </p:nvSpPr>
          <p:spPr>
            <a:xfrm>
              <a:off x="8246800" y="215120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1" name="Google Shape;3691;p51"/>
            <p:cNvSpPr/>
            <p:nvPr/>
          </p:nvSpPr>
          <p:spPr>
            <a:xfrm>
              <a:off x="8246800" y="215120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92" name="Google Shape;3692;p51"/>
          <p:cNvGrpSpPr/>
          <p:nvPr/>
        </p:nvGrpSpPr>
        <p:grpSpPr>
          <a:xfrm>
            <a:off x="-248550" y="59600"/>
            <a:ext cx="1882050" cy="1783050"/>
            <a:chOff x="-187100" y="291025"/>
            <a:chExt cx="1882050" cy="1783050"/>
          </a:xfrm>
        </p:grpSpPr>
        <p:grpSp>
          <p:nvGrpSpPr>
            <p:cNvPr id="3693" name="Google Shape;3693;p51"/>
            <p:cNvGrpSpPr/>
            <p:nvPr/>
          </p:nvGrpSpPr>
          <p:grpSpPr>
            <a:xfrm>
              <a:off x="-187100" y="291025"/>
              <a:ext cx="1882050" cy="1783050"/>
              <a:chOff x="-187100" y="291025"/>
              <a:chExt cx="1882050" cy="1783050"/>
            </a:xfrm>
          </p:grpSpPr>
          <p:sp>
            <p:nvSpPr>
              <p:cNvPr id="3694" name="Google Shape;3694;p51"/>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3695" name="Google Shape;3695;p51"/>
              <p:cNvSpPr/>
              <p:nvPr/>
            </p:nvSpPr>
            <p:spPr>
              <a:xfrm>
                <a:off x="1088900" y="8522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6" name="Google Shape;3696;p51"/>
              <p:cNvSpPr/>
              <p:nvPr/>
            </p:nvSpPr>
            <p:spPr>
              <a:xfrm>
                <a:off x="842575" y="165527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7" name="Google Shape;3697;p51"/>
              <p:cNvSpPr/>
              <p:nvPr/>
            </p:nvSpPr>
            <p:spPr>
              <a:xfrm>
                <a:off x="59275" y="194597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8" name="Google Shape;3698;p51"/>
              <p:cNvSpPr/>
              <p:nvPr/>
            </p:nvSpPr>
            <p:spPr>
              <a:xfrm>
                <a:off x="443575" y="51230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9" name="Google Shape;3699;p51"/>
              <p:cNvSpPr/>
              <p:nvPr/>
            </p:nvSpPr>
            <p:spPr>
              <a:xfrm>
                <a:off x="502675" y="173412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0" name="Google Shape;3700;p51"/>
              <p:cNvSpPr/>
              <p:nvPr/>
            </p:nvSpPr>
            <p:spPr>
              <a:xfrm>
                <a:off x="1566850" y="171935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01" name="Google Shape;3701;p51"/>
            <p:cNvGrpSpPr/>
            <p:nvPr/>
          </p:nvGrpSpPr>
          <p:grpSpPr>
            <a:xfrm>
              <a:off x="-187100" y="291025"/>
              <a:ext cx="1882050" cy="1783050"/>
              <a:chOff x="-187100" y="291025"/>
              <a:chExt cx="1882050" cy="1783050"/>
            </a:xfrm>
          </p:grpSpPr>
          <p:sp>
            <p:nvSpPr>
              <p:cNvPr id="3702" name="Google Shape;3702;p51"/>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p:spPr>
          </p:sp>
          <p:sp>
            <p:nvSpPr>
              <p:cNvPr id="3703" name="Google Shape;3703;p51"/>
              <p:cNvSpPr/>
              <p:nvPr/>
            </p:nvSpPr>
            <p:spPr>
              <a:xfrm>
                <a:off x="1088900" y="8522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4" name="Google Shape;3704;p51"/>
              <p:cNvSpPr/>
              <p:nvPr/>
            </p:nvSpPr>
            <p:spPr>
              <a:xfrm>
                <a:off x="842575" y="165527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5" name="Google Shape;3705;p51"/>
              <p:cNvSpPr/>
              <p:nvPr/>
            </p:nvSpPr>
            <p:spPr>
              <a:xfrm>
                <a:off x="59275" y="194597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6" name="Google Shape;3706;p51"/>
              <p:cNvSpPr/>
              <p:nvPr/>
            </p:nvSpPr>
            <p:spPr>
              <a:xfrm>
                <a:off x="443575" y="51230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7" name="Google Shape;3707;p51"/>
              <p:cNvSpPr/>
              <p:nvPr/>
            </p:nvSpPr>
            <p:spPr>
              <a:xfrm>
                <a:off x="502675" y="173412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8" name="Google Shape;3708;p51"/>
              <p:cNvSpPr/>
              <p:nvPr/>
            </p:nvSpPr>
            <p:spPr>
              <a:xfrm>
                <a:off x="1566850" y="171935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709" name="Google Shape;3709;p51"/>
          <p:cNvGrpSpPr/>
          <p:nvPr/>
        </p:nvGrpSpPr>
        <p:grpSpPr>
          <a:xfrm rot="1908168">
            <a:off x="7044815" y="480577"/>
            <a:ext cx="1882023" cy="1963463"/>
            <a:chOff x="7044213" y="-108050"/>
            <a:chExt cx="2031588" cy="2119500"/>
          </a:xfrm>
        </p:grpSpPr>
        <p:sp>
          <p:nvSpPr>
            <p:cNvPr id="3710" name="Google Shape;3710;p51"/>
            <p:cNvSpPr/>
            <p:nvPr/>
          </p:nvSpPr>
          <p:spPr>
            <a:xfrm rot="10800000">
              <a:off x="7044213" y="10035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1" name="Google Shape;3711;p51"/>
            <p:cNvSpPr/>
            <p:nvPr/>
          </p:nvSpPr>
          <p:spPr>
            <a:xfrm rot="10800000">
              <a:off x="7132375" y="-69550"/>
              <a:ext cx="1912825" cy="1981700"/>
            </a:xfrm>
            <a:custGeom>
              <a:rect b="b" l="l" r="r" t="t"/>
              <a:pathLst>
                <a:path extrusionOk="0" h="79268" w="76513">
                  <a:moveTo>
                    <a:pt x="0" y="79268"/>
                  </a:moveTo>
                  <a:lnTo>
                    <a:pt x="75330" y="0"/>
                  </a:lnTo>
                  <a:lnTo>
                    <a:pt x="76513" y="68974"/>
                  </a:lnTo>
                  <a:lnTo>
                    <a:pt x="17786" y="60697"/>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3712" name="Google Shape;3712;p51"/>
            <p:cNvSpPr/>
            <p:nvPr/>
          </p:nvSpPr>
          <p:spPr>
            <a:xfrm rot="10800000">
              <a:off x="7044213" y="179515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3" name="Google Shape;3713;p51"/>
            <p:cNvSpPr/>
            <p:nvPr/>
          </p:nvSpPr>
          <p:spPr>
            <a:xfrm rot="10800000">
              <a:off x="8468038" y="28265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4" name="Google Shape;3714;p51"/>
            <p:cNvSpPr/>
            <p:nvPr/>
          </p:nvSpPr>
          <p:spPr>
            <a:xfrm rot="10800000">
              <a:off x="7132375" y="-108050"/>
              <a:ext cx="1943425" cy="2020200"/>
            </a:xfrm>
            <a:custGeom>
              <a:rect b="b" l="l" r="r" t="t"/>
              <a:pathLst>
                <a:path extrusionOk="0" h="80808" w="77737">
                  <a:moveTo>
                    <a:pt x="0" y="80808"/>
                  </a:moveTo>
                  <a:lnTo>
                    <a:pt x="76554" y="0"/>
                  </a:lnTo>
                  <a:lnTo>
                    <a:pt x="77737" y="68974"/>
                  </a:lnTo>
                  <a:lnTo>
                    <a:pt x="19010" y="60697"/>
                  </a:lnTo>
                </a:path>
              </a:pathLst>
            </a:custGeom>
            <a:noFill/>
            <a:ln cap="flat" cmpd="sng" w="28575">
              <a:solidFill>
                <a:schemeClr val="dk1"/>
              </a:solidFill>
              <a:prstDash val="solid"/>
              <a:round/>
              <a:headEnd len="med" w="med" type="none"/>
              <a:tailEnd len="med" w="med" type="none"/>
            </a:ln>
          </p:spPr>
        </p:sp>
        <p:sp>
          <p:nvSpPr>
            <p:cNvPr id="3715" name="Google Shape;3715;p51"/>
            <p:cNvSpPr/>
            <p:nvPr/>
          </p:nvSpPr>
          <p:spPr>
            <a:xfrm rot="10800000">
              <a:off x="7044213" y="1003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6" name="Google Shape;3716;p51"/>
            <p:cNvSpPr/>
            <p:nvPr/>
          </p:nvSpPr>
          <p:spPr>
            <a:xfrm rot="10800000">
              <a:off x="8468038" y="2826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17" name="Google Shape;3717;p51"/>
          <p:cNvGrpSpPr/>
          <p:nvPr/>
        </p:nvGrpSpPr>
        <p:grpSpPr>
          <a:xfrm rot="-3462987">
            <a:off x="7981343" y="3512210"/>
            <a:ext cx="477816" cy="2119587"/>
            <a:chOff x="7217125" y="3042925"/>
            <a:chExt cx="477825" cy="2119625"/>
          </a:xfrm>
        </p:grpSpPr>
        <p:grpSp>
          <p:nvGrpSpPr>
            <p:cNvPr id="3718" name="Google Shape;3718;p51"/>
            <p:cNvGrpSpPr/>
            <p:nvPr/>
          </p:nvGrpSpPr>
          <p:grpSpPr>
            <a:xfrm>
              <a:off x="7217125" y="3042925"/>
              <a:ext cx="477825" cy="2119625"/>
              <a:chOff x="7217125" y="3042925"/>
              <a:chExt cx="477825" cy="2119625"/>
            </a:xfrm>
          </p:grpSpPr>
          <p:sp>
            <p:nvSpPr>
              <p:cNvPr id="3719" name="Google Shape;3719;p51"/>
              <p:cNvSpPr/>
              <p:nvPr/>
            </p:nvSpPr>
            <p:spPr>
              <a:xfrm>
                <a:off x="7307175" y="3122875"/>
                <a:ext cx="320225" cy="2039675"/>
              </a:xfrm>
              <a:custGeom>
                <a:rect b="b" l="l" r="r" t="t"/>
                <a:pathLst>
                  <a:path extrusionOk="0" h="81587" w="12809">
                    <a:moveTo>
                      <a:pt x="1182" y="0"/>
                    </a:moveTo>
                    <a:lnTo>
                      <a:pt x="0" y="22860"/>
                    </a:lnTo>
                    <a:lnTo>
                      <a:pt x="12415" y="64048"/>
                    </a:lnTo>
                    <a:lnTo>
                      <a:pt x="12809" y="81587"/>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3720" name="Google Shape;3720;p51"/>
              <p:cNvSpPr/>
              <p:nvPr/>
            </p:nvSpPr>
            <p:spPr>
              <a:xfrm>
                <a:off x="7251600" y="30429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1" name="Google Shape;3721;p51"/>
              <p:cNvSpPr/>
              <p:nvPr/>
            </p:nvSpPr>
            <p:spPr>
              <a:xfrm>
                <a:off x="7217125" y="3609500"/>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2" name="Google Shape;3722;p51"/>
              <p:cNvSpPr/>
              <p:nvPr/>
            </p:nvSpPr>
            <p:spPr>
              <a:xfrm>
                <a:off x="7517650" y="4594850"/>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23" name="Google Shape;3723;p51"/>
            <p:cNvGrpSpPr/>
            <p:nvPr/>
          </p:nvGrpSpPr>
          <p:grpSpPr>
            <a:xfrm>
              <a:off x="7217125" y="3042925"/>
              <a:ext cx="477825" cy="2119625"/>
              <a:chOff x="7217125" y="3042925"/>
              <a:chExt cx="477825" cy="2119625"/>
            </a:xfrm>
          </p:grpSpPr>
          <p:sp>
            <p:nvSpPr>
              <p:cNvPr id="3724" name="Google Shape;3724;p51"/>
              <p:cNvSpPr/>
              <p:nvPr/>
            </p:nvSpPr>
            <p:spPr>
              <a:xfrm>
                <a:off x="7307175" y="3122875"/>
                <a:ext cx="320225" cy="2039675"/>
              </a:xfrm>
              <a:custGeom>
                <a:rect b="b" l="l" r="r" t="t"/>
                <a:pathLst>
                  <a:path extrusionOk="0" h="81587" w="12809">
                    <a:moveTo>
                      <a:pt x="1182" y="0"/>
                    </a:moveTo>
                    <a:lnTo>
                      <a:pt x="0" y="22860"/>
                    </a:lnTo>
                    <a:lnTo>
                      <a:pt x="12415" y="64048"/>
                    </a:lnTo>
                    <a:lnTo>
                      <a:pt x="12809" y="81587"/>
                    </a:lnTo>
                  </a:path>
                </a:pathLst>
              </a:custGeom>
              <a:noFill/>
              <a:ln cap="flat" cmpd="sng" w="28575">
                <a:solidFill>
                  <a:schemeClr val="dk1"/>
                </a:solidFill>
                <a:prstDash val="solid"/>
                <a:round/>
                <a:headEnd len="med" w="med" type="none"/>
                <a:tailEnd len="med" w="med" type="none"/>
              </a:ln>
            </p:spPr>
          </p:sp>
          <p:sp>
            <p:nvSpPr>
              <p:cNvPr id="3725" name="Google Shape;3725;p51"/>
              <p:cNvSpPr/>
              <p:nvPr/>
            </p:nvSpPr>
            <p:spPr>
              <a:xfrm>
                <a:off x="7251600" y="30429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6" name="Google Shape;3726;p51"/>
              <p:cNvSpPr/>
              <p:nvPr/>
            </p:nvSpPr>
            <p:spPr>
              <a:xfrm>
                <a:off x="7217125" y="3609500"/>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7" name="Google Shape;3727;p51"/>
              <p:cNvSpPr/>
              <p:nvPr/>
            </p:nvSpPr>
            <p:spPr>
              <a:xfrm>
                <a:off x="7517650" y="4594850"/>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728" name="Google Shape;3728;p51"/>
          <p:cNvGrpSpPr/>
          <p:nvPr/>
        </p:nvGrpSpPr>
        <p:grpSpPr>
          <a:xfrm rot="-3730453">
            <a:off x="903170" y="4060121"/>
            <a:ext cx="2295350" cy="2846181"/>
            <a:chOff x="6065825" y="2251050"/>
            <a:chExt cx="2295275" cy="2846088"/>
          </a:xfrm>
        </p:grpSpPr>
        <p:grpSp>
          <p:nvGrpSpPr>
            <p:cNvPr id="3729" name="Google Shape;3729;p51"/>
            <p:cNvGrpSpPr/>
            <p:nvPr/>
          </p:nvGrpSpPr>
          <p:grpSpPr>
            <a:xfrm>
              <a:off x="6065825" y="2251063"/>
              <a:ext cx="2295275" cy="2846075"/>
              <a:chOff x="1673050" y="1809050"/>
              <a:chExt cx="2295275" cy="2846075"/>
            </a:xfrm>
          </p:grpSpPr>
          <p:sp>
            <p:nvSpPr>
              <p:cNvPr id="3730" name="Google Shape;3730;p51"/>
              <p:cNvSpPr/>
              <p:nvPr/>
            </p:nvSpPr>
            <p:spPr>
              <a:xfrm>
                <a:off x="1742275" y="1848400"/>
                <a:ext cx="2150725" cy="2735300"/>
              </a:xfrm>
              <a:custGeom>
                <a:rect b="b" l="l" r="r" t="t"/>
                <a:pathLst>
                  <a:path extrusionOk="0" h="109412" w="86029">
                    <a:moveTo>
                      <a:pt x="81004" y="0"/>
                    </a:moveTo>
                    <a:lnTo>
                      <a:pt x="79526" y="16554"/>
                    </a:lnTo>
                    <a:lnTo>
                      <a:pt x="86029" y="45444"/>
                    </a:lnTo>
                    <a:lnTo>
                      <a:pt x="82876" y="73860"/>
                    </a:lnTo>
                    <a:lnTo>
                      <a:pt x="73022" y="86119"/>
                    </a:lnTo>
                    <a:lnTo>
                      <a:pt x="42181" y="78138"/>
                    </a:lnTo>
                    <a:lnTo>
                      <a:pt x="29167" y="70846"/>
                    </a:lnTo>
                    <a:lnTo>
                      <a:pt x="17145" y="65033"/>
                    </a:lnTo>
                    <a:lnTo>
                      <a:pt x="0" y="73309"/>
                    </a:lnTo>
                    <a:lnTo>
                      <a:pt x="32123" y="109412"/>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3731" name="Google Shape;3731;p51"/>
              <p:cNvSpPr/>
              <p:nvPr/>
            </p:nvSpPr>
            <p:spPr>
              <a:xfrm>
                <a:off x="2174700" y="3286000"/>
                <a:ext cx="9850" cy="192125"/>
              </a:xfrm>
              <a:custGeom>
                <a:rect b="b" l="l" r="r" t="t"/>
                <a:pathLst>
                  <a:path extrusionOk="0" h="7685" w="394">
                    <a:moveTo>
                      <a:pt x="394" y="0"/>
                    </a:moveTo>
                    <a:lnTo>
                      <a:pt x="0" y="7685"/>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3732" name="Google Shape;3732;p51"/>
              <p:cNvSpPr/>
              <p:nvPr/>
            </p:nvSpPr>
            <p:spPr>
              <a:xfrm>
                <a:off x="3806325" y="29067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3" name="Google Shape;3733;p51"/>
              <p:cNvSpPr/>
              <p:nvPr/>
            </p:nvSpPr>
            <p:spPr>
              <a:xfrm>
                <a:off x="2407125" y="3557050"/>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4" name="Google Shape;3734;p51"/>
              <p:cNvSpPr/>
              <p:nvPr/>
            </p:nvSpPr>
            <p:spPr>
              <a:xfrm>
                <a:off x="1673050" y="36161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5" name="Google Shape;3735;p51"/>
              <p:cNvSpPr/>
              <p:nvPr/>
            </p:nvSpPr>
            <p:spPr>
              <a:xfrm>
                <a:off x="3487225" y="39303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6" name="Google Shape;3736;p51"/>
              <p:cNvSpPr/>
              <p:nvPr/>
            </p:nvSpPr>
            <p:spPr>
              <a:xfrm>
                <a:off x="3745300" y="36224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7" name="Google Shape;3737;p51"/>
              <p:cNvSpPr/>
              <p:nvPr/>
            </p:nvSpPr>
            <p:spPr>
              <a:xfrm>
                <a:off x="3668950" y="22130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8" name="Google Shape;3738;p51"/>
              <p:cNvSpPr/>
              <p:nvPr/>
            </p:nvSpPr>
            <p:spPr>
              <a:xfrm>
                <a:off x="3708350" y="18090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9" name="Google Shape;3739;p51"/>
              <p:cNvSpPr/>
              <p:nvPr/>
            </p:nvSpPr>
            <p:spPr>
              <a:xfrm>
                <a:off x="2737800" y="37304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0" name="Google Shape;3740;p51"/>
              <p:cNvSpPr/>
              <p:nvPr/>
            </p:nvSpPr>
            <p:spPr>
              <a:xfrm>
                <a:off x="2119325" y="31958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1" name="Google Shape;3741;p51"/>
              <p:cNvSpPr/>
              <p:nvPr/>
            </p:nvSpPr>
            <p:spPr>
              <a:xfrm>
                <a:off x="2117050" y="34201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2" name="Google Shape;3742;p51"/>
              <p:cNvSpPr/>
              <p:nvPr/>
            </p:nvSpPr>
            <p:spPr>
              <a:xfrm>
                <a:off x="2451450" y="44931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3" name="Google Shape;3743;p51"/>
              <p:cNvSpPr/>
              <p:nvPr/>
            </p:nvSpPr>
            <p:spPr>
              <a:xfrm>
                <a:off x="3181200" y="38635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44" name="Google Shape;3744;p51"/>
            <p:cNvGrpSpPr/>
            <p:nvPr/>
          </p:nvGrpSpPr>
          <p:grpSpPr>
            <a:xfrm>
              <a:off x="6065825" y="2251050"/>
              <a:ext cx="2295275" cy="2846075"/>
              <a:chOff x="1673050" y="1809050"/>
              <a:chExt cx="2295275" cy="2846075"/>
            </a:xfrm>
          </p:grpSpPr>
          <p:sp>
            <p:nvSpPr>
              <p:cNvPr id="3745" name="Google Shape;3745;p51"/>
              <p:cNvSpPr/>
              <p:nvPr/>
            </p:nvSpPr>
            <p:spPr>
              <a:xfrm>
                <a:off x="1742275" y="1848400"/>
                <a:ext cx="2150725" cy="2735300"/>
              </a:xfrm>
              <a:custGeom>
                <a:rect b="b" l="l" r="r" t="t"/>
                <a:pathLst>
                  <a:path extrusionOk="0" h="109412" w="86029">
                    <a:moveTo>
                      <a:pt x="81004" y="0"/>
                    </a:moveTo>
                    <a:lnTo>
                      <a:pt x="79526" y="16554"/>
                    </a:lnTo>
                    <a:lnTo>
                      <a:pt x="86029" y="45444"/>
                    </a:lnTo>
                    <a:lnTo>
                      <a:pt x="82876" y="73860"/>
                    </a:lnTo>
                    <a:lnTo>
                      <a:pt x="73022" y="86119"/>
                    </a:lnTo>
                    <a:lnTo>
                      <a:pt x="42181" y="78138"/>
                    </a:lnTo>
                    <a:lnTo>
                      <a:pt x="29167" y="70846"/>
                    </a:lnTo>
                    <a:lnTo>
                      <a:pt x="17145" y="65033"/>
                    </a:lnTo>
                    <a:lnTo>
                      <a:pt x="0" y="73309"/>
                    </a:lnTo>
                    <a:lnTo>
                      <a:pt x="32123" y="109412"/>
                    </a:lnTo>
                  </a:path>
                </a:pathLst>
              </a:custGeom>
              <a:noFill/>
              <a:ln cap="flat" cmpd="sng" w="28575">
                <a:solidFill>
                  <a:schemeClr val="dk1"/>
                </a:solidFill>
                <a:prstDash val="solid"/>
                <a:round/>
                <a:headEnd len="med" w="med" type="none"/>
                <a:tailEnd len="med" w="med" type="none"/>
              </a:ln>
            </p:spPr>
          </p:sp>
          <p:sp>
            <p:nvSpPr>
              <p:cNvPr id="3746" name="Google Shape;3746;p51"/>
              <p:cNvSpPr/>
              <p:nvPr/>
            </p:nvSpPr>
            <p:spPr>
              <a:xfrm>
                <a:off x="2174700" y="3286000"/>
                <a:ext cx="9850" cy="192125"/>
              </a:xfrm>
              <a:custGeom>
                <a:rect b="b" l="l" r="r" t="t"/>
                <a:pathLst>
                  <a:path extrusionOk="0" h="7685" w="394">
                    <a:moveTo>
                      <a:pt x="394" y="0"/>
                    </a:moveTo>
                    <a:lnTo>
                      <a:pt x="0" y="7685"/>
                    </a:lnTo>
                  </a:path>
                </a:pathLst>
              </a:custGeom>
              <a:noFill/>
              <a:ln cap="flat" cmpd="sng" w="28575">
                <a:solidFill>
                  <a:schemeClr val="dk1"/>
                </a:solidFill>
                <a:prstDash val="solid"/>
                <a:round/>
                <a:headEnd len="med" w="med" type="none"/>
                <a:tailEnd len="med" w="med" type="none"/>
              </a:ln>
            </p:spPr>
          </p:sp>
          <p:sp>
            <p:nvSpPr>
              <p:cNvPr id="3747" name="Google Shape;3747;p51"/>
              <p:cNvSpPr/>
              <p:nvPr/>
            </p:nvSpPr>
            <p:spPr>
              <a:xfrm>
                <a:off x="3806325" y="29067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8" name="Google Shape;3748;p51"/>
              <p:cNvSpPr/>
              <p:nvPr/>
            </p:nvSpPr>
            <p:spPr>
              <a:xfrm>
                <a:off x="2407125" y="3557050"/>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9" name="Google Shape;3749;p51"/>
              <p:cNvSpPr/>
              <p:nvPr/>
            </p:nvSpPr>
            <p:spPr>
              <a:xfrm>
                <a:off x="1673050" y="36161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0" name="Google Shape;3750;p51"/>
              <p:cNvSpPr/>
              <p:nvPr/>
            </p:nvSpPr>
            <p:spPr>
              <a:xfrm>
                <a:off x="3487225" y="39303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1" name="Google Shape;3751;p51"/>
              <p:cNvSpPr/>
              <p:nvPr/>
            </p:nvSpPr>
            <p:spPr>
              <a:xfrm>
                <a:off x="3745300" y="36224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2" name="Google Shape;3752;p51"/>
              <p:cNvSpPr/>
              <p:nvPr/>
            </p:nvSpPr>
            <p:spPr>
              <a:xfrm>
                <a:off x="3668950" y="22130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3" name="Google Shape;3753;p51"/>
              <p:cNvSpPr/>
              <p:nvPr/>
            </p:nvSpPr>
            <p:spPr>
              <a:xfrm>
                <a:off x="3708350" y="18090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4" name="Google Shape;3754;p51"/>
              <p:cNvSpPr/>
              <p:nvPr/>
            </p:nvSpPr>
            <p:spPr>
              <a:xfrm>
                <a:off x="2737800" y="37304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5" name="Google Shape;3755;p51"/>
              <p:cNvSpPr/>
              <p:nvPr/>
            </p:nvSpPr>
            <p:spPr>
              <a:xfrm>
                <a:off x="2119325" y="31958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6" name="Google Shape;3756;p51"/>
              <p:cNvSpPr/>
              <p:nvPr/>
            </p:nvSpPr>
            <p:spPr>
              <a:xfrm>
                <a:off x="2117050" y="34201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7" name="Google Shape;3757;p51"/>
              <p:cNvSpPr/>
              <p:nvPr/>
            </p:nvSpPr>
            <p:spPr>
              <a:xfrm>
                <a:off x="2451450" y="44931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8" name="Google Shape;3758;p51"/>
              <p:cNvSpPr/>
              <p:nvPr/>
            </p:nvSpPr>
            <p:spPr>
              <a:xfrm>
                <a:off x="3181200" y="38635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759" name="Google Shape;3759;p5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57">
    <p:bg>
      <p:bgPr>
        <a:blipFill>
          <a:blip r:embed="rId2">
            <a:alphaModFix/>
          </a:blip>
          <a:stretch>
            <a:fillRect/>
          </a:stretch>
        </a:blipFill>
      </p:bgPr>
    </p:bg>
    <p:spTree>
      <p:nvGrpSpPr>
        <p:cNvPr id="3760" name="Shape 3760"/>
        <p:cNvGrpSpPr/>
        <p:nvPr/>
      </p:nvGrpSpPr>
      <p:grpSpPr>
        <a:xfrm>
          <a:off x="0" y="0"/>
          <a:ext cx="0" cy="0"/>
          <a:chOff x="0" y="0"/>
          <a:chExt cx="0" cy="0"/>
        </a:xfrm>
      </p:grpSpPr>
      <p:grpSp>
        <p:nvGrpSpPr>
          <p:cNvPr id="3761" name="Google Shape;3761;p52"/>
          <p:cNvGrpSpPr/>
          <p:nvPr/>
        </p:nvGrpSpPr>
        <p:grpSpPr>
          <a:xfrm flipH="1">
            <a:off x="4407975" y="4572000"/>
            <a:ext cx="216300" cy="216300"/>
            <a:chOff x="113450" y="3828000"/>
            <a:chExt cx="216300" cy="216300"/>
          </a:xfrm>
        </p:grpSpPr>
        <p:sp>
          <p:nvSpPr>
            <p:cNvPr id="3762" name="Google Shape;3762;p52"/>
            <p:cNvSpPr/>
            <p:nvPr/>
          </p:nvSpPr>
          <p:spPr>
            <a:xfrm>
              <a:off x="113450" y="382800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3" name="Google Shape;3763;p52"/>
            <p:cNvSpPr/>
            <p:nvPr/>
          </p:nvSpPr>
          <p:spPr>
            <a:xfrm>
              <a:off x="113450" y="382800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64" name="Google Shape;3764;p52"/>
          <p:cNvGrpSpPr/>
          <p:nvPr/>
        </p:nvGrpSpPr>
        <p:grpSpPr>
          <a:xfrm flipH="1" rot="5400000">
            <a:off x="610625" y="3407525"/>
            <a:ext cx="477825" cy="2119625"/>
            <a:chOff x="7217125" y="3042925"/>
            <a:chExt cx="477825" cy="2119625"/>
          </a:xfrm>
        </p:grpSpPr>
        <p:grpSp>
          <p:nvGrpSpPr>
            <p:cNvPr id="3765" name="Google Shape;3765;p52"/>
            <p:cNvGrpSpPr/>
            <p:nvPr/>
          </p:nvGrpSpPr>
          <p:grpSpPr>
            <a:xfrm>
              <a:off x="7217125" y="3042925"/>
              <a:ext cx="477825" cy="2119625"/>
              <a:chOff x="7217125" y="3042925"/>
              <a:chExt cx="477825" cy="2119625"/>
            </a:xfrm>
          </p:grpSpPr>
          <p:sp>
            <p:nvSpPr>
              <p:cNvPr id="3766" name="Google Shape;3766;p52"/>
              <p:cNvSpPr/>
              <p:nvPr/>
            </p:nvSpPr>
            <p:spPr>
              <a:xfrm>
                <a:off x="7307175" y="3122875"/>
                <a:ext cx="320225" cy="2039675"/>
              </a:xfrm>
              <a:custGeom>
                <a:rect b="b" l="l" r="r" t="t"/>
                <a:pathLst>
                  <a:path extrusionOk="0" h="81587" w="12809">
                    <a:moveTo>
                      <a:pt x="1182" y="0"/>
                    </a:moveTo>
                    <a:lnTo>
                      <a:pt x="0" y="22860"/>
                    </a:lnTo>
                    <a:lnTo>
                      <a:pt x="12415" y="64048"/>
                    </a:lnTo>
                    <a:lnTo>
                      <a:pt x="12809" y="81587"/>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3767" name="Google Shape;3767;p52"/>
              <p:cNvSpPr/>
              <p:nvPr/>
            </p:nvSpPr>
            <p:spPr>
              <a:xfrm>
                <a:off x="7251600" y="30429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8" name="Google Shape;3768;p52"/>
              <p:cNvSpPr/>
              <p:nvPr/>
            </p:nvSpPr>
            <p:spPr>
              <a:xfrm>
                <a:off x="7217125" y="3609500"/>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9" name="Google Shape;3769;p52"/>
              <p:cNvSpPr/>
              <p:nvPr/>
            </p:nvSpPr>
            <p:spPr>
              <a:xfrm>
                <a:off x="7517650" y="4594850"/>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70" name="Google Shape;3770;p52"/>
            <p:cNvGrpSpPr/>
            <p:nvPr/>
          </p:nvGrpSpPr>
          <p:grpSpPr>
            <a:xfrm>
              <a:off x="7217125" y="3042925"/>
              <a:ext cx="477825" cy="2119625"/>
              <a:chOff x="7217125" y="3042925"/>
              <a:chExt cx="477825" cy="2119625"/>
            </a:xfrm>
          </p:grpSpPr>
          <p:sp>
            <p:nvSpPr>
              <p:cNvPr id="3771" name="Google Shape;3771;p52"/>
              <p:cNvSpPr/>
              <p:nvPr/>
            </p:nvSpPr>
            <p:spPr>
              <a:xfrm>
                <a:off x="7307175" y="3122875"/>
                <a:ext cx="320225" cy="2039675"/>
              </a:xfrm>
              <a:custGeom>
                <a:rect b="b" l="l" r="r" t="t"/>
                <a:pathLst>
                  <a:path extrusionOk="0" h="81587" w="12809">
                    <a:moveTo>
                      <a:pt x="1182" y="0"/>
                    </a:moveTo>
                    <a:lnTo>
                      <a:pt x="0" y="22860"/>
                    </a:lnTo>
                    <a:lnTo>
                      <a:pt x="12415" y="64048"/>
                    </a:lnTo>
                    <a:lnTo>
                      <a:pt x="12809" y="81587"/>
                    </a:lnTo>
                  </a:path>
                </a:pathLst>
              </a:custGeom>
              <a:noFill/>
              <a:ln cap="flat" cmpd="sng" w="28575">
                <a:solidFill>
                  <a:schemeClr val="dk1"/>
                </a:solidFill>
                <a:prstDash val="solid"/>
                <a:round/>
                <a:headEnd len="med" w="med" type="none"/>
                <a:tailEnd len="med" w="med" type="none"/>
              </a:ln>
            </p:spPr>
          </p:sp>
          <p:sp>
            <p:nvSpPr>
              <p:cNvPr id="3772" name="Google Shape;3772;p52"/>
              <p:cNvSpPr/>
              <p:nvPr/>
            </p:nvSpPr>
            <p:spPr>
              <a:xfrm>
                <a:off x="7251600" y="30429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3" name="Google Shape;3773;p52"/>
              <p:cNvSpPr/>
              <p:nvPr/>
            </p:nvSpPr>
            <p:spPr>
              <a:xfrm>
                <a:off x="7217125" y="3609500"/>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4" name="Google Shape;3774;p52"/>
              <p:cNvSpPr/>
              <p:nvPr/>
            </p:nvSpPr>
            <p:spPr>
              <a:xfrm>
                <a:off x="7517650" y="4594850"/>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775" name="Google Shape;3775;p52"/>
          <p:cNvGrpSpPr/>
          <p:nvPr/>
        </p:nvGrpSpPr>
        <p:grpSpPr>
          <a:xfrm flipH="1">
            <a:off x="6113285" y="-384978"/>
            <a:ext cx="2853350" cy="1563276"/>
            <a:chOff x="5103300" y="-193866"/>
            <a:chExt cx="3901750" cy="2137666"/>
          </a:xfrm>
        </p:grpSpPr>
        <p:grpSp>
          <p:nvGrpSpPr>
            <p:cNvPr id="3776" name="Google Shape;3776;p52"/>
            <p:cNvGrpSpPr/>
            <p:nvPr/>
          </p:nvGrpSpPr>
          <p:grpSpPr>
            <a:xfrm>
              <a:off x="5103300" y="-193866"/>
              <a:ext cx="3901750" cy="2137666"/>
              <a:chOff x="5103300" y="-193866"/>
              <a:chExt cx="3901750" cy="2137666"/>
            </a:xfrm>
          </p:grpSpPr>
          <p:grpSp>
            <p:nvGrpSpPr>
              <p:cNvPr id="3777" name="Google Shape;3777;p52"/>
              <p:cNvGrpSpPr/>
              <p:nvPr/>
            </p:nvGrpSpPr>
            <p:grpSpPr>
              <a:xfrm>
                <a:off x="5103300" y="-193866"/>
                <a:ext cx="3832975" cy="2026966"/>
                <a:chOff x="5103300" y="-193866"/>
                <a:chExt cx="3832975" cy="2026966"/>
              </a:xfrm>
            </p:grpSpPr>
            <p:sp>
              <p:nvSpPr>
                <p:cNvPr id="3778" name="Google Shape;3778;p52"/>
                <p:cNvSpPr/>
                <p:nvPr/>
              </p:nvSpPr>
              <p:spPr>
                <a:xfrm>
                  <a:off x="5103300" y="-39050"/>
                  <a:ext cx="3832975" cy="1872150"/>
                </a:xfrm>
                <a:custGeom>
                  <a:rect b="b" l="l" r="r" t="t"/>
                  <a:pathLst>
                    <a:path extrusionOk="0" h="74886" w="153319">
                      <a:moveTo>
                        <a:pt x="0" y="0"/>
                      </a:moveTo>
                      <a:lnTo>
                        <a:pt x="14977" y="11232"/>
                      </a:lnTo>
                      <a:lnTo>
                        <a:pt x="96366" y="47887"/>
                      </a:lnTo>
                      <a:lnTo>
                        <a:pt x="109964" y="63062"/>
                      </a:lnTo>
                      <a:lnTo>
                        <a:pt x="126321" y="74886"/>
                      </a:lnTo>
                      <a:lnTo>
                        <a:pt x="153319" y="72915"/>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3779" name="Google Shape;3779;p52"/>
                <p:cNvSpPr/>
                <p:nvPr/>
              </p:nvSpPr>
              <p:spPr>
                <a:xfrm>
                  <a:off x="5926050" y="-67150"/>
                  <a:ext cx="1689875" cy="793200"/>
                </a:xfrm>
                <a:custGeom>
                  <a:rect b="b" l="l" r="r" t="t"/>
                  <a:pathLst>
                    <a:path extrusionOk="0" h="31728" w="67595">
                      <a:moveTo>
                        <a:pt x="0" y="0"/>
                      </a:moveTo>
                      <a:lnTo>
                        <a:pt x="38429" y="14189"/>
                      </a:lnTo>
                      <a:lnTo>
                        <a:pt x="67595" y="31728"/>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3780" name="Google Shape;3780;p52"/>
                <p:cNvSpPr/>
                <p:nvPr/>
              </p:nvSpPr>
              <p:spPr>
                <a:xfrm>
                  <a:off x="7512450" y="-69575"/>
                  <a:ext cx="743950" cy="1221825"/>
                </a:xfrm>
                <a:custGeom>
                  <a:rect b="b" l="l" r="r" t="t"/>
                  <a:pathLst>
                    <a:path extrusionOk="0" h="48873" w="29758">
                      <a:moveTo>
                        <a:pt x="0" y="48873"/>
                      </a:moveTo>
                      <a:lnTo>
                        <a:pt x="3745" y="31728"/>
                      </a:lnTo>
                      <a:lnTo>
                        <a:pt x="29758" y="0"/>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3781" name="Google Shape;3781;p52"/>
                <p:cNvSpPr/>
                <p:nvPr/>
              </p:nvSpPr>
              <p:spPr>
                <a:xfrm rot="843425">
                  <a:off x="7812999" y="-167612"/>
                  <a:ext cx="261137" cy="364592"/>
                </a:xfrm>
                <a:custGeom>
                  <a:rect b="b" l="l" r="r" t="t"/>
                  <a:pathLst>
                    <a:path extrusionOk="0" h="14583" w="10445">
                      <a:moveTo>
                        <a:pt x="0" y="0"/>
                      </a:moveTo>
                      <a:lnTo>
                        <a:pt x="10445" y="14583"/>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grpSp>
          <p:sp>
            <p:nvSpPr>
              <p:cNvPr id="3782" name="Google Shape;3782;p52"/>
              <p:cNvSpPr/>
              <p:nvPr/>
            </p:nvSpPr>
            <p:spPr>
              <a:xfrm>
                <a:off x="8788750" y="169300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3" name="Google Shape;3783;p52"/>
              <p:cNvSpPr/>
              <p:nvPr/>
            </p:nvSpPr>
            <p:spPr>
              <a:xfrm>
                <a:off x="8172900" y="172750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4" name="Google Shape;3784;p52"/>
              <p:cNvSpPr/>
              <p:nvPr/>
            </p:nvSpPr>
            <p:spPr>
              <a:xfrm>
                <a:off x="7897025" y="9675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5" name="Google Shape;3785;p52"/>
              <p:cNvSpPr/>
              <p:nvPr/>
            </p:nvSpPr>
            <p:spPr>
              <a:xfrm>
                <a:off x="6758950" y="19035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6" name="Google Shape;3786;p52"/>
              <p:cNvSpPr/>
              <p:nvPr/>
            </p:nvSpPr>
            <p:spPr>
              <a:xfrm>
                <a:off x="7808150" y="1478550"/>
                <a:ext cx="138000" cy="1380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7" name="Google Shape;3787;p52"/>
              <p:cNvSpPr/>
              <p:nvPr/>
            </p:nvSpPr>
            <p:spPr>
              <a:xfrm>
                <a:off x="7419125" y="1087025"/>
                <a:ext cx="182100" cy="182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8" name="Google Shape;3788;p52"/>
              <p:cNvSpPr/>
              <p:nvPr/>
            </p:nvSpPr>
            <p:spPr>
              <a:xfrm>
                <a:off x="7551950" y="655800"/>
                <a:ext cx="138000" cy="1380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9" name="Google Shape;3789;p52"/>
              <p:cNvSpPr/>
              <p:nvPr/>
            </p:nvSpPr>
            <p:spPr>
              <a:xfrm>
                <a:off x="6473000" y="650850"/>
                <a:ext cx="138000" cy="1380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0" name="Google Shape;3790;p52"/>
              <p:cNvSpPr/>
              <p:nvPr/>
            </p:nvSpPr>
            <p:spPr>
              <a:xfrm>
                <a:off x="5418675" y="163125"/>
                <a:ext cx="138000" cy="1380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1" name="Google Shape;3791;p52"/>
              <p:cNvSpPr/>
              <p:nvPr/>
            </p:nvSpPr>
            <p:spPr>
              <a:xfrm rot="283934">
                <a:off x="6596289" y="-122138"/>
                <a:ext cx="261127" cy="364578"/>
              </a:xfrm>
              <a:custGeom>
                <a:rect b="b" l="l" r="r" t="t"/>
                <a:pathLst>
                  <a:path extrusionOk="0" h="14583" w="10445">
                    <a:moveTo>
                      <a:pt x="0" y="0"/>
                    </a:moveTo>
                    <a:lnTo>
                      <a:pt x="10445" y="14583"/>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grpSp>
        <p:grpSp>
          <p:nvGrpSpPr>
            <p:cNvPr id="3792" name="Google Shape;3792;p52"/>
            <p:cNvGrpSpPr/>
            <p:nvPr/>
          </p:nvGrpSpPr>
          <p:grpSpPr>
            <a:xfrm>
              <a:off x="5103300" y="-193866"/>
              <a:ext cx="3901750" cy="2137666"/>
              <a:chOff x="5103300" y="-193866"/>
              <a:chExt cx="3901750" cy="2137666"/>
            </a:xfrm>
          </p:grpSpPr>
          <p:grpSp>
            <p:nvGrpSpPr>
              <p:cNvPr id="3793" name="Google Shape;3793;p52"/>
              <p:cNvGrpSpPr/>
              <p:nvPr/>
            </p:nvGrpSpPr>
            <p:grpSpPr>
              <a:xfrm>
                <a:off x="5103300" y="-193866"/>
                <a:ext cx="3832975" cy="2026966"/>
                <a:chOff x="5103300" y="-193866"/>
                <a:chExt cx="3832975" cy="2026966"/>
              </a:xfrm>
            </p:grpSpPr>
            <p:sp>
              <p:nvSpPr>
                <p:cNvPr id="3794" name="Google Shape;3794;p52"/>
                <p:cNvSpPr/>
                <p:nvPr/>
              </p:nvSpPr>
              <p:spPr>
                <a:xfrm>
                  <a:off x="5103300" y="-39050"/>
                  <a:ext cx="3832975" cy="1872150"/>
                </a:xfrm>
                <a:custGeom>
                  <a:rect b="b" l="l" r="r" t="t"/>
                  <a:pathLst>
                    <a:path extrusionOk="0" h="74886" w="153319">
                      <a:moveTo>
                        <a:pt x="0" y="0"/>
                      </a:moveTo>
                      <a:lnTo>
                        <a:pt x="14977" y="11232"/>
                      </a:lnTo>
                      <a:lnTo>
                        <a:pt x="96366" y="47887"/>
                      </a:lnTo>
                      <a:lnTo>
                        <a:pt x="109964" y="63062"/>
                      </a:lnTo>
                      <a:lnTo>
                        <a:pt x="126321" y="74886"/>
                      </a:lnTo>
                      <a:lnTo>
                        <a:pt x="153319" y="72915"/>
                      </a:lnTo>
                    </a:path>
                  </a:pathLst>
                </a:custGeom>
                <a:noFill/>
                <a:ln cap="flat" cmpd="sng" w="28575">
                  <a:solidFill>
                    <a:schemeClr val="dk1"/>
                  </a:solidFill>
                  <a:prstDash val="solid"/>
                  <a:round/>
                  <a:headEnd len="med" w="med" type="none"/>
                  <a:tailEnd len="med" w="med" type="none"/>
                </a:ln>
              </p:spPr>
            </p:sp>
            <p:sp>
              <p:nvSpPr>
                <p:cNvPr id="3795" name="Google Shape;3795;p52"/>
                <p:cNvSpPr/>
                <p:nvPr/>
              </p:nvSpPr>
              <p:spPr>
                <a:xfrm>
                  <a:off x="5926050" y="-67150"/>
                  <a:ext cx="1689875" cy="793200"/>
                </a:xfrm>
                <a:custGeom>
                  <a:rect b="b" l="l" r="r" t="t"/>
                  <a:pathLst>
                    <a:path extrusionOk="0" h="31728" w="67595">
                      <a:moveTo>
                        <a:pt x="0" y="0"/>
                      </a:moveTo>
                      <a:lnTo>
                        <a:pt x="38429" y="14189"/>
                      </a:lnTo>
                      <a:lnTo>
                        <a:pt x="67595" y="31728"/>
                      </a:lnTo>
                    </a:path>
                  </a:pathLst>
                </a:custGeom>
                <a:noFill/>
                <a:ln cap="flat" cmpd="sng" w="28575">
                  <a:solidFill>
                    <a:schemeClr val="dk1"/>
                  </a:solidFill>
                  <a:prstDash val="solid"/>
                  <a:round/>
                  <a:headEnd len="med" w="med" type="none"/>
                  <a:tailEnd len="med" w="med" type="none"/>
                </a:ln>
              </p:spPr>
            </p:sp>
            <p:sp>
              <p:nvSpPr>
                <p:cNvPr id="3796" name="Google Shape;3796;p52"/>
                <p:cNvSpPr/>
                <p:nvPr/>
              </p:nvSpPr>
              <p:spPr>
                <a:xfrm>
                  <a:off x="7512450" y="-69575"/>
                  <a:ext cx="743950" cy="1221825"/>
                </a:xfrm>
                <a:custGeom>
                  <a:rect b="b" l="l" r="r" t="t"/>
                  <a:pathLst>
                    <a:path extrusionOk="0" h="48873" w="29758">
                      <a:moveTo>
                        <a:pt x="0" y="48873"/>
                      </a:moveTo>
                      <a:lnTo>
                        <a:pt x="3745" y="31728"/>
                      </a:lnTo>
                      <a:lnTo>
                        <a:pt x="29758" y="0"/>
                      </a:lnTo>
                    </a:path>
                  </a:pathLst>
                </a:custGeom>
                <a:noFill/>
                <a:ln cap="flat" cmpd="sng" w="28575">
                  <a:solidFill>
                    <a:schemeClr val="dk1"/>
                  </a:solidFill>
                  <a:prstDash val="solid"/>
                  <a:round/>
                  <a:headEnd len="med" w="med" type="none"/>
                  <a:tailEnd len="med" w="med" type="none"/>
                </a:ln>
              </p:spPr>
            </p:sp>
            <p:sp>
              <p:nvSpPr>
                <p:cNvPr id="3797" name="Google Shape;3797;p52"/>
                <p:cNvSpPr/>
                <p:nvPr/>
              </p:nvSpPr>
              <p:spPr>
                <a:xfrm rot="843425">
                  <a:off x="7812999" y="-167612"/>
                  <a:ext cx="261137" cy="364592"/>
                </a:xfrm>
                <a:custGeom>
                  <a:rect b="b" l="l" r="r" t="t"/>
                  <a:pathLst>
                    <a:path extrusionOk="0" h="14583" w="10445">
                      <a:moveTo>
                        <a:pt x="0" y="0"/>
                      </a:moveTo>
                      <a:lnTo>
                        <a:pt x="10445" y="14583"/>
                      </a:lnTo>
                    </a:path>
                  </a:pathLst>
                </a:custGeom>
                <a:noFill/>
                <a:ln cap="flat" cmpd="sng" w="28575">
                  <a:solidFill>
                    <a:schemeClr val="dk1"/>
                  </a:solidFill>
                  <a:prstDash val="solid"/>
                  <a:round/>
                  <a:headEnd len="med" w="med" type="none"/>
                  <a:tailEnd len="med" w="med" type="none"/>
                </a:ln>
              </p:spPr>
            </p:sp>
          </p:grpSp>
          <p:sp>
            <p:nvSpPr>
              <p:cNvPr id="3798" name="Google Shape;3798;p52"/>
              <p:cNvSpPr/>
              <p:nvPr/>
            </p:nvSpPr>
            <p:spPr>
              <a:xfrm>
                <a:off x="8788750" y="169300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9" name="Google Shape;3799;p52"/>
              <p:cNvSpPr/>
              <p:nvPr/>
            </p:nvSpPr>
            <p:spPr>
              <a:xfrm>
                <a:off x="8172900" y="172750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0" name="Google Shape;3800;p52"/>
              <p:cNvSpPr/>
              <p:nvPr/>
            </p:nvSpPr>
            <p:spPr>
              <a:xfrm>
                <a:off x="7897025" y="967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1" name="Google Shape;3801;p52"/>
              <p:cNvSpPr/>
              <p:nvPr/>
            </p:nvSpPr>
            <p:spPr>
              <a:xfrm>
                <a:off x="6758950" y="1903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2" name="Google Shape;3802;p52"/>
              <p:cNvSpPr/>
              <p:nvPr/>
            </p:nvSpPr>
            <p:spPr>
              <a:xfrm>
                <a:off x="7808150" y="1478550"/>
                <a:ext cx="138000" cy="138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3" name="Google Shape;3803;p52"/>
              <p:cNvSpPr/>
              <p:nvPr/>
            </p:nvSpPr>
            <p:spPr>
              <a:xfrm>
                <a:off x="7419125" y="1087025"/>
                <a:ext cx="182100" cy="182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4" name="Google Shape;3804;p52"/>
              <p:cNvSpPr/>
              <p:nvPr/>
            </p:nvSpPr>
            <p:spPr>
              <a:xfrm>
                <a:off x="7551950" y="655800"/>
                <a:ext cx="138000" cy="138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5" name="Google Shape;3805;p52"/>
              <p:cNvSpPr/>
              <p:nvPr/>
            </p:nvSpPr>
            <p:spPr>
              <a:xfrm>
                <a:off x="6473000" y="650850"/>
                <a:ext cx="138000" cy="138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6" name="Google Shape;3806;p52"/>
              <p:cNvSpPr/>
              <p:nvPr/>
            </p:nvSpPr>
            <p:spPr>
              <a:xfrm>
                <a:off x="5418675" y="163125"/>
                <a:ext cx="138000" cy="138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7" name="Google Shape;3807;p52"/>
              <p:cNvSpPr/>
              <p:nvPr/>
            </p:nvSpPr>
            <p:spPr>
              <a:xfrm rot="283934">
                <a:off x="6596289" y="-122138"/>
                <a:ext cx="261127" cy="364578"/>
              </a:xfrm>
              <a:custGeom>
                <a:rect b="b" l="l" r="r" t="t"/>
                <a:pathLst>
                  <a:path extrusionOk="0" h="14583" w="10445">
                    <a:moveTo>
                      <a:pt x="0" y="0"/>
                    </a:moveTo>
                    <a:lnTo>
                      <a:pt x="10445" y="14583"/>
                    </a:lnTo>
                  </a:path>
                </a:pathLst>
              </a:custGeom>
              <a:noFill/>
              <a:ln cap="flat" cmpd="sng" w="28575">
                <a:solidFill>
                  <a:schemeClr val="dk1"/>
                </a:solidFill>
                <a:prstDash val="solid"/>
                <a:round/>
                <a:headEnd len="med" w="med" type="none"/>
                <a:tailEnd len="med" w="med" type="none"/>
              </a:ln>
            </p:spPr>
          </p:sp>
        </p:grpSp>
      </p:grpSp>
      <p:grpSp>
        <p:nvGrpSpPr>
          <p:cNvPr id="3808" name="Google Shape;3808;p52"/>
          <p:cNvGrpSpPr/>
          <p:nvPr/>
        </p:nvGrpSpPr>
        <p:grpSpPr>
          <a:xfrm>
            <a:off x="6747550" y="2968088"/>
            <a:ext cx="2295275" cy="2846088"/>
            <a:chOff x="6065825" y="2251050"/>
            <a:chExt cx="2295275" cy="2846088"/>
          </a:xfrm>
        </p:grpSpPr>
        <p:grpSp>
          <p:nvGrpSpPr>
            <p:cNvPr id="3809" name="Google Shape;3809;p52"/>
            <p:cNvGrpSpPr/>
            <p:nvPr/>
          </p:nvGrpSpPr>
          <p:grpSpPr>
            <a:xfrm>
              <a:off x="6065825" y="2251063"/>
              <a:ext cx="2295275" cy="2846075"/>
              <a:chOff x="1673050" y="1809050"/>
              <a:chExt cx="2295275" cy="2846075"/>
            </a:xfrm>
          </p:grpSpPr>
          <p:sp>
            <p:nvSpPr>
              <p:cNvPr id="3810" name="Google Shape;3810;p52"/>
              <p:cNvSpPr/>
              <p:nvPr/>
            </p:nvSpPr>
            <p:spPr>
              <a:xfrm>
                <a:off x="1742275" y="1848400"/>
                <a:ext cx="2150725" cy="2735300"/>
              </a:xfrm>
              <a:custGeom>
                <a:rect b="b" l="l" r="r" t="t"/>
                <a:pathLst>
                  <a:path extrusionOk="0" h="109412" w="86029">
                    <a:moveTo>
                      <a:pt x="81004" y="0"/>
                    </a:moveTo>
                    <a:lnTo>
                      <a:pt x="79526" y="16554"/>
                    </a:lnTo>
                    <a:lnTo>
                      <a:pt x="86029" y="45444"/>
                    </a:lnTo>
                    <a:lnTo>
                      <a:pt x="82876" y="73860"/>
                    </a:lnTo>
                    <a:lnTo>
                      <a:pt x="73022" y="86119"/>
                    </a:lnTo>
                    <a:lnTo>
                      <a:pt x="42181" y="78138"/>
                    </a:lnTo>
                    <a:lnTo>
                      <a:pt x="29167" y="70846"/>
                    </a:lnTo>
                    <a:lnTo>
                      <a:pt x="17145" y="65033"/>
                    </a:lnTo>
                    <a:lnTo>
                      <a:pt x="0" y="73309"/>
                    </a:lnTo>
                    <a:lnTo>
                      <a:pt x="32123" y="109412"/>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3811" name="Google Shape;3811;p52"/>
              <p:cNvSpPr/>
              <p:nvPr/>
            </p:nvSpPr>
            <p:spPr>
              <a:xfrm>
                <a:off x="2174700" y="3286000"/>
                <a:ext cx="9850" cy="192125"/>
              </a:xfrm>
              <a:custGeom>
                <a:rect b="b" l="l" r="r" t="t"/>
                <a:pathLst>
                  <a:path extrusionOk="0" h="7685" w="394">
                    <a:moveTo>
                      <a:pt x="394" y="0"/>
                    </a:moveTo>
                    <a:lnTo>
                      <a:pt x="0" y="7685"/>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3812" name="Google Shape;3812;p52"/>
              <p:cNvSpPr/>
              <p:nvPr/>
            </p:nvSpPr>
            <p:spPr>
              <a:xfrm>
                <a:off x="3806325" y="29067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3" name="Google Shape;3813;p52"/>
              <p:cNvSpPr/>
              <p:nvPr/>
            </p:nvSpPr>
            <p:spPr>
              <a:xfrm>
                <a:off x="2407125" y="3557050"/>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4" name="Google Shape;3814;p52"/>
              <p:cNvSpPr/>
              <p:nvPr/>
            </p:nvSpPr>
            <p:spPr>
              <a:xfrm>
                <a:off x="1673050" y="36161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5" name="Google Shape;3815;p52"/>
              <p:cNvSpPr/>
              <p:nvPr/>
            </p:nvSpPr>
            <p:spPr>
              <a:xfrm>
                <a:off x="3487225" y="39303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6" name="Google Shape;3816;p52"/>
              <p:cNvSpPr/>
              <p:nvPr/>
            </p:nvSpPr>
            <p:spPr>
              <a:xfrm>
                <a:off x="3745300" y="36224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7" name="Google Shape;3817;p52"/>
              <p:cNvSpPr/>
              <p:nvPr/>
            </p:nvSpPr>
            <p:spPr>
              <a:xfrm>
                <a:off x="3668950" y="22130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8" name="Google Shape;3818;p52"/>
              <p:cNvSpPr/>
              <p:nvPr/>
            </p:nvSpPr>
            <p:spPr>
              <a:xfrm>
                <a:off x="3708350" y="18090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9" name="Google Shape;3819;p52"/>
              <p:cNvSpPr/>
              <p:nvPr/>
            </p:nvSpPr>
            <p:spPr>
              <a:xfrm>
                <a:off x="2737800" y="37304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0" name="Google Shape;3820;p52"/>
              <p:cNvSpPr/>
              <p:nvPr/>
            </p:nvSpPr>
            <p:spPr>
              <a:xfrm>
                <a:off x="2119325" y="31958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1" name="Google Shape;3821;p52"/>
              <p:cNvSpPr/>
              <p:nvPr/>
            </p:nvSpPr>
            <p:spPr>
              <a:xfrm>
                <a:off x="2117050" y="34201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2" name="Google Shape;3822;p52"/>
              <p:cNvSpPr/>
              <p:nvPr/>
            </p:nvSpPr>
            <p:spPr>
              <a:xfrm>
                <a:off x="2451450" y="44931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3" name="Google Shape;3823;p52"/>
              <p:cNvSpPr/>
              <p:nvPr/>
            </p:nvSpPr>
            <p:spPr>
              <a:xfrm>
                <a:off x="3181200" y="38635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24" name="Google Shape;3824;p52"/>
            <p:cNvGrpSpPr/>
            <p:nvPr/>
          </p:nvGrpSpPr>
          <p:grpSpPr>
            <a:xfrm>
              <a:off x="6065825" y="2251050"/>
              <a:ext cx="2295275" cy="2846075"/>
              <a:chOff x="1673050" y="1809050"/>
              <a:chExt cx="2295275" cy="2846075"/>
            </a:xfrm>
          </p:grpSpPr>
          <p:sp>
            <p:nvSpPr>
              <p:cNvPr id="3825" name="Google Shape;3825;p52"/>
              <p:cNvSpPr/>
              <p:nvPr/>
            </p:nvSpPr>
            <p:spPr>
              <a:xfrm>
                <a:off x="1742275" y="1848400"/>
                <a:ext cx="2150725" cy="2735300"/>
              </a:xfrm>
              <a:custGeom>
                <a:rect b="b" l="l" r="r" t="t"/>
                <a:pathLst>
                  <a:path extrusionOk="0" h="109412" w="86029">
                    <a:moveTo>
                      <a:pt x="81004" y="0"/>
                    </a:moveTo>
                    <a:lnTo>
                      <a:pt x="79526" y="16554"/>
                    </a:lnTo>
                    <a:lnTo>
                      <a:pt x="86029" y="45444"/>
                    </a:lnTo>
                    <a:lnTo>
                      <a:pt x="82876" y="73860"/>
                    </a:lnTo>
                    <a:lnTo>
                      <a:pt x="73022" y="86119"/>
                    </a:lnTo>
                    <a:lnTo>
                      <a:pt x="42181" y="78138"/>
                    </a:lnTo>
                    <a:lnTo>
                      <a:pt x="29167" y="70846"/>
                    </a:lnTo>
                    <a:lnTo>
                      <a:pt x="17145" y="65033"/>
                    </a:lnTo>
                    <a:lnTo>
                      <a:pt x="0" y="73309"/>
                    </a:lnTo>
                    <a:lnTo>
                      <a:pt x="32123" y="109412"/>
                    </a:lnTo>
                  </a:path>
                </a:pathLst>
              </a:custGeom>
              <a:noFill/>
              <a:ln cap="flat" cmpd="sng" w="28575">
                <a:solidFill>
                  <a:schemeClr val="dk1"/>
                </a:solidFill>
                <a:prstDash val="solid"/>
                <a:round/>
                <a:headEnd len="med" w="med" type="none"/>
                <a:tailEnd len="med" w="med" type="none"/>
              </a:ln>
            </p:spPr>
          </p:sp>
          <p:sp>
            <p:nvSpPr>
              <p:cNvPr id="3826" name="Google Shape;3826;p52"/>
              <p:cNvSpPr/>
              <p:nvPr/>
            </p:nvSpPr>
            <p:spPr>
              <a:xfrm>
                <a:off x="2174700" y="3286000"/>
                <a:ext cx="9850" cy="192125"/>
              </a:xfrm>
              <a:custGeom>
                <a:rect b="b" l="l" r="r" t="t"/>
                <a:pathLst>
                  <a:path extrusionOk="0" h="7685" w="394">
                    <a:moveTo>
                      <a:pt x="394" y="0"/>
                    </a:moveTo>
                    <a:lnTo>
                      <a:pt x="0" y="7685"/>
                    </a:lnTo>
                  </a:path>
                </a:pathLst>
              </a:custGeom>
              <a:noFill/>
              <a:ln cap="flat" cmpd="sng" w="28575">
                <a:solidFill>
                  <a:schemeClr val="dk1"/>
                </a:solidFill>
                <a:prstDash val="solid"/>
                <a:round/>
                <a:headEnd len="med" w="med" type="none"/>
                <a:tailEnd len="med" w="med" type="none"/>
              </a:ln>
            </p:spPr>
          </p:sp>
          <p:sp>
            <p:nvSpPr>
              <p:cNvPr id="3827" name="Google Shape;3827;p52"/>
              <p:cNvSpPr/>
              <p:nvPr/>
            </p:nvSpPr>
            <p:spPr>
              <a:xfrm>
                <a:off x="3806325" y="29067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8" name="Google Shape;3828;p52"/>
              <p:cNvSpPr/>
              <p:nvPr/>
            </p:nvSpPr>
            <p:spPr>
              <a:xfrm>
                <a:off x="2407125" y="3557050"/>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9" name="Google Shape;3829;p52"/>
              <p:cNvSpPr/>
              <p:nvPr/>
            </p:nvSpPr>
            <p:spPr>
              <a:xfrm>
                <a:off x="1673050" y="36161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0" name="Google Shape;3830;p52"/>
              <p:cNvSpPr/>
              <p:nvPr/>
            </p:nvSpPr>
            <p:spPr>
              <a:xfrm>
                <a:off x="3487225" y="39303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1" name="Google Shape;3831;p52"/>
              <p:cNvSpPr/>
              <p:nvPr/>
            </p:nvSpPr>
            <p:spPr>
              <a:xfrm>
                <a:off x="3745300" y="36224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2" name="Google Shape;3832;p52"/>
              <p:cNvSpPr/>
              <p:nvPr/>
            </p:nvSpPr>
            <p:spPr>
              <a:xfrm>
                <a:off x="3668950" y="22130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3" name="Google Shape;3833;p52"/>
              <p:cNvSpPr/>
              <p:nvPr/>
            </p:nvSpPr>
            <p:spPr>
              <a:xfrm>
                <a:off x="3708350" y="18090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4" name="Google Shape;3834;p52"/>
              <p:cNvSpPr/>
              <p:nvPr/>
            </p:nvSpPr>
            <p:spPr>
              <a:xfrm>
                <a:off x="2737800" y="37304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5" name="Google Shape;3835;p52"/>
              <p:cNvSpPr/>
              <p:nvPr/>
            </p:nvSpPr>
            <p:spPr>
              <a:xfrm>
                <a:off x="2119325" y="31958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6" name="Google Shape;3836;p52"/>
              <p:cNvSpPr/>
              <p:nvPr/>
            </p:nvSpPr>
            <p:spPr>
              <a:xfrm>
                <a:off x="2117050" y="34201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7" name="Google Shape;3837;p52"/>
              <p:cNvSpPr/>
              <p:nvPr/>
            </p:nvSpPr>
            <p:spPr>
              <a:xfrm>
                <a:off x="2451450" y="44931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8" name="Google Shape;3838;p52"/>
              <p:cNvSpPr/>
              <p:nvPr/>
            </p:nvSpPr>
            <p:spPr>
              <a:xfrm>
                <a:off x="3181200" y="38635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839" name="Google Shape;3839;p52"/>
          <p:cNvGrpSpPr/>
          <p:nvPr/>
        </p:nvGrpSpPr>
        <p:grpSpPr>
          <a:xfrm flipH="1">
            <a:off x="239975" y="216775"/>
            <a:ext cx="216300" cy="216300"/>
            <a:chOff x="113450" y="3828000"/>
            <a:chExt cx="216300" cy="216300"/>
          </a:xfrm>
        </p:grpSpPr>
        <p:sp>
          <p:nvSpPr>
            <p:cNvPr id="3840" name="Google Shape;3840;p52"/>
            <p:cNvSpPr/>
            <p:nvPr/>
          </p:nvSpPr>
          <p:spPr>
            <a:xfrm>
              <a:off x="113450" y="382800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1" name="Google Shape;3841;p52"/>
            <p:cNvSpPr/>
            <p:nvPr/>
          </p:nvSpPr>
          <p:spPr>
            <a:xfrm>
              <a:off x="113450" y="382800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42" name="Google Shape;3842;p5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CUSTOM_55">
    <p:bg>
      <p:bgPr>
        <a:blipFill>
          <a:blip r:embed="rId2">
            <a:alphaModFix/>
          </a:blip>
          <a:stretch>
            <a:fillRect/>
          </a:stretch>
        </a:blipFill>
      </p:bgPr>
    </p:bg>
    <p:spTree>
      <p:nvGrpSpPr>
        <p:cNvPr id="3843" name="Shape 3843"/>
        <p:cNvGrpSpPr/>
        <p:nvPr/>
      </p:nvGrpSpPr>
      <p:grpSpPr>
        <a:xfrm>
          <a:off x="0" y="0"/>
          <a:ext cx="0" cy="0"/>
          <a:chOff x="0" y="0"/>
          <a:chExt cx="0" cy="0"/>
        </a:xfrm>
      </p:grpSpPr>
      <p:grpSp>
        <p:nvGrpSpPr>
          <p:cNvPr id="3844" name="Google Shape;3844;p53"/>
          <p:cNvGrpSpPr/>
          <p:nvPr/>
        </p:nvGrpSpPr>
        <p:grpSpPr>
          <a:xfrm rot="-4017158">
            <a:off x="-1101002" y="-21410"/>
            <a:ext cx="1882088" cy="1783086"/>
            <a:chOff x="-187100" y="291025"/>
            <a:chExt cx="1882050" cy="1783050"/>
          </a:xfrm>
        </p:grpSpPr>
        <p:grpSp>
          <p:nvGrpSpPr>
            <p:cNvPr id="3845" name="Google Shape;3845;p53"/>
            <p:cNvGrpSpPr/>
            <p:nvPr/>
          </p:nvGrpSpPr>
          <p:grpSpPr>
            <a:xfrm>
              <a:off x="-187100" y="291025"/>
              <a:ext cx="1882050" cy="1783050"/>
              <a:chOff x="-187100" y="291025"/>
              <a:chExt cx="1882050" cy="1783050"/>
            </a:xfrm>
          </p:grpSpPr>
          <p:sp>
            <p:nvSpPr>
              <p:cNvPr id="3846" name="Google Shape;3846;p53"/>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3847" name="Google Shape;3847;p53"/>
              <p:cNvSpPr/>
              <p:nvPr/>
            </p:nvSpPr>
            <p:spPr>
              <a:xfrm>
                <a:off x="1088900" y="8522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8" name="Google Shape;3848;p53"/>
              <p:cNvSpPr/>
              <p:nvPr/>
            </p:nvSpPr>
            <p:spPr>
              <a:xfrm>
                <a:off x="842575" y="165527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9" name="Google Shape;3849;p53"/>
              <p:cNvSpPr/>
              <p:nvPr/>
            </p:nvSpPr>
            <p:spPr>
              <a:xfrm>
                <a:off x="59275" y="194597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0" name="Google Shape;3850;p53"/>
              <p:cNvSpPr/>
              <p:nvPr/>
            </p:nvSpPr>
            <p:spPr>
              <a:xfrm>
                <a:off x="443575" y="51230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1" name="Google Shape;3851;p53"/>
              <p:cNvSpPr/>
              <p:nvPr/>
            </p:nvSpPr>
            <p:spPr>
              <a:xfrm>
                <a:off x="502675" y="173412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2" name="Google Shape;3852;p53"/>
              <p:cNvSpPr/>
              <p:nvPr/>
            </p:nvSpPr>
            <p:spPr>
              <a:xfrm>
                <a:off x="1566850" y="171935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53" name="Google Shape;3853;p53"/>
            <p:cNvGrpSpPr/>
            <p:nvPr/>
          </p:nvGrpSpPr>
          <p:grpSpPr>
            <a:xfrm>
              <a:off x="-187100" y="291025"/>
              <a:ext cx="1882050" cy="1783050"/>
              <a:chOff x="-187100" y="291025"/>
              <a:chExt cx="1882050" cy="1783050"/>
            </a:xfrm>
          </p:grpSpPr>
          <p:sp>
            <p:nvSpPr>
              <p:cNvPr id="3854" name="Google Shape;3854;p53"/>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p:spPr>
          </p:sp>
          <p:sp>
            <p:nvSpPr>
              <p:cNvPr id="3855" name="Google Shape;3855;p53"/>
              <p:cNvSpPr/>
              <p:nvPr/>
            </p:nvSpPr>
            <p:spPr>
              <a:xfrm>
                <a:off x="1088900" y="8522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6" name="Google Shape;3856;p53"/>
              <p:cNvSpPr/>
              <p:nvPr/>
            </p:nvSpPr>
            <p:spPr>
              <a:xfrm>
                <a:off x="842575" y="165527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7" name="Google Shape;3857;p53"/>
              <p:cNvSpPr/>
              <p:nvPr/>
            </p:nvSpPr>
            <p:spPr>
              <a:xfrm>
                <a:off x="59275" y="194597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8" name="Google Shape;3858;p53"/>
              <p:cNvSpPr/>
              <p:nvPr/>
            </p:nvSpPr>
            <p:spPr>
              <a:xfrm>
                <a:off x="443575" y="51230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9" name="Google Shape;3859;p53"/>
              <p:cNvSpPr/>
              <p:nvPr/>
            </p:nvSpPr>
            <p:spPr>
              <a:xfrm>
                <a:off x="502675" y="173412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0" name="Google Shape;3860;p53"/>
              <p:cNvSpPr/>
              <p:nvPr/>
            </p:nvSpPr>
            <p:spPr>
              <a:xfrm>
                <a:off x="1566850" y="171935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861" name="Google Shape;3861;p53"/>
          <p:cNvGrpSpPr/>
          <p:nvPr/>
        </p:nvGrpSpPr>
        <p:grpSpPr>
          <a:xfrm rot="-3826677">
            <a:off x="7161012" y="-1170477"/>
            <a:ext cx="1881921" cy="1963357"/>
            <a:chOff x="7044213" y="-108050"/>
            <a:chExt cx="2031588" cy="2119500"/>
          </a:xfrm>
        </p:grpSpPr>
        <p:sp>
          <p:nvSpPr>
            <p:cNvPr id="3862" name="Google Shape;3862;p53"/>
            <p:cNvSpPr/>
            <p:nvPr/>
          </p:nvSpPr>
          <p:spPr>
            <a:xfrm rot="10800000">
              <a:off x="7044213" y="10035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3" name="Google Shape;3863;p53"/>
            <p:cNvSpPr/>
            <p:nvPr/>
          </p:nvSpPr>
          <p:spPr>
            <a:xfrm rot="10800000">
              <a:off x="7132375" y="-69550"/>
              <a:ext cx="1912825" cy="1981700"/>
            </a:xfrm>
            <a:custGeom>
              <a:rect b="b" l="l" r="r" t="t"/>
              <a:pathLst>
                <a:path extrusionOk="0" h="79268" w="76513">
                  <a:moveTo>
                    <a:pt x="0" y="79268"/>
                  </a:moveTo>
                  <a:lnTo>
                    <a:pt x="75330" y="0"/>
                  </a:lnTo>
                  <a:lnTo>
                    <a:pt x="76513" y="68974"/>
                  </a:lnTo>
                  <a:lnTo>
                    <a:pt x="17786" y="60697"/>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3864" name="Google Shape;3864;p53"/>
            <p:cNvSpPr/>
            <p:nvPr/>
          </p:nvSpPr>
          <p:spPr>
            <a:xfrm rot="10800000">
              <a:off x="7044213" y="179515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5" name="Google Shape;3865;p53"/>
            <p:cNvSpPr/>
            <p:nvPr/>
          </p:nvSpPr>
          <p:spPr>
            <a:xfrm rot="10800000">
              <a:off x="8468038" y="28265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6" name="Google Shape;3866;p53"/>
            <p:cNvSpPr/>
            <p:nvPr/>
          </p:nvSpPr>
          <p:spPr>
            <a:xfrm rot="10800000">
              <a:off x="7132375" y="-108050"/>
              <a:ext cx="1943425" cy="2020200"/>
            </a:xfrm>
            <a:custGeom>
              <a:rect b="b" l="l" r="r" t="t"/>
              <a:pathLst>
                <a:path extrusionOk="0" h="80808" w="77737">
                  <a:moveTo>
                    <a:pt x="0" y="80808"/>
                  </a:moveTo>
                  <a:lnTo>
                    <a:pt x="76554" y="0"/>
                  </a:lnTo>
                  <a:lnTo>
                    <a:pt x="77737" y="68974"/>
                  </a:lnTo>
                  <a:lnTo>
                    <a:pt x="19010" y="60697"/>
                  </a:lnTo>
                </a:path>
              </a:pathLst>
            </a:custGeom>
            <a:noFill/>
            <a:ln cap="flat" cmpd="sng" w="28575">
              <a:solidFill>
                <a:schemeClr val="dk1"/>
              </a:solidFill>
              <a:prstDash val="solid"/>
              <a:round/>
              <a:headEnd len="med" w="med" type="none"/>
              <a:tailEnd len="med" w="med" type="none"/>
            </a:ln>
          </p:spPr>
        </p:sp>
        <p:sp>
          <p:nvSpPr>
            <p:cNvPr id="3867" name="Google Shape;3867;p53"/>
            <p:cNvSpPr/>
            <p:nvPr/>
          </p:nvSpPr>
          <p:spPr>
            <a:xfrm rot="10800000">
              <a:off x="7044213" y="1003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8" name="Google Shape;3868;p53"/>
            <p:cNvSpPr/>
            <p:nvPr/>
          </p:nvSpPr>
          <p:spPr>
            <a:xfrm rot="10800000">
              <a:off x="8468038" y="2826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69" name="Google Shape;3869;p53"/>
          <p:cNvGrpSpPr/>
          <p:nvPr/>
        </p:nvGrpSpPr>
        <p:grpSpPr>
          <a:xfrm rot="-5845410">
            <a:off x="7981317" y="3664604"/>
            <a:ext cx="477816" cy="2119586"/>
            <a:chOff x="7217125" y="3042925"/>
            <a:chExt cx="477825" cy="2119625"/>
          </a:xfrm>
        </p:grpSpPr>
        <p:grpSp>
          <p:nvGrpSpPr>
            <p:cNvPr id="3870" name="Google Shape;3870;p53"/>
            <p:cNvGrpSpPr/>
            <p:nvPr/>
          </p:nvGrpSpPr>
          <p:grpSpPr>
            <a:xfrm>
              <a:off x="7217125" y="3042925"/>
              <a:ext cx="477825" cy="2119625"/>
              <a:chOff x="7217125" y="3042925"/>
              <a:chExt cx="477825" cy="2119625"/>
            </a:xfrm>
          </p:grpSpPr>
          <p:sp>
            <p:nvSpPr>
              <p:cNvPr id="3871" name="Google Shape;3871;p53"/>
              <p:cNvSpPr/>
              <p:nvPr/>
            </p:nvSpPr>
            <p:spPr>
              <a:xfrm>
                <a:off x="7307175" y="3122875"/>
                <a:ext cx="320225" cy="2039675"/>
              </a:xfrm>
              <a:custGeom>
                <a:rect b="b" l="l" r="r" t="t"/>
                <a:pathLst>
                  <a:path extrusionOk="0" h="81587" w="12809">
                    <a:moveTo>
                      <a:pt x="1182" y="0"/>
                    </a:moveTo>
                    <a:lnTo>
                      <a:pt x="0" y="22860"/>
                    </a:lnTo>
                    <a:lnTo>
                      <a:pt x="12415" y="64048"/>
                    </a:lnTo>
                    <a:lnTo>
                      <a:pt x="12809" y="81587"/>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3872" name="Google Shape;3872;p53"/>
              <p:cNvSpPr/>
              <p:nvPr/>
            </p:nvSpPr>
            <p:spPr>
              <a:xfrm>
                <a:off x="7251600" y="30429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3" name="Google Shape;3873;p53"/>
              <p:cNvSpPr/>
              <p:nvPr/>
            </p:nvSpPr>
            <p:spPr>
              <a:xfrm>
                <a:off x="7217125" y="3609500"/>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4" name="Google Shape;3874;p53"/>
              <p:cNvSpPr/>
              <p:nvPr/>
            </p:nvSpPr>
            <p:spPr>
              <a:xfrm>
                <a:off x="7517650" y="4594850"/>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75" name="Google Shape;3875;p53"/>
            <p:cNvGrpSpPr/>
            <p:nvPr/>
          </p:nvGrpSpPr>
          <p:grpSpPr>
            <a:xfrm>
              <a:off x="7217125" y="3042925"/>
              <a:ext cx="477825" cy="2119625"/>
              <a:chOff x="7217125" y="3042925"/>
              <a:chExt cx="477825" cy="2119625"/>
            </a:xfrm>
          </p:grpSpPr>
          <p:sp>
            <p:nvSpPr>
              <p:cNvPr id="3876" name="Google Shape;3876;p53"/>
              <p:cNvSpPr/>
              <p:nvPr/>
            </p:nvSpPr>
            <p:spPr>
              <a:xfrm>
                <a:off x="7307175" y="3122875"/>
                <a:ext cx="320225" cy="2039675"/>
              </a:xfrm>
              <a:custGeom>
                <a:rect b="b" l="l" r="r" t="t"/>
                <a:pathLst>
                  <a:path extrusionOk="0" h="81587" w="12809">
                    <a:moveTo>
                      <a:pt x="1182" y="0"/>
                    </a:moveTo>
                    <a:lnTo>
                      <a:pt x="0" y="22860"/>
                    </a:lnTo>
                    <a:lnTo>
                      <a:pt x="12415" y="64048"/>
                    </a:lnTo>
                    <a:lnTo>
                      <a:pt x="12809" y="81587"/>
                    </a:lnTo>
                  </a:path>
                </a:pathLst>
              </a:custGeom>
              <a:noFill/>
              <a:ln cap="flat" cmpd="sng" w="28575">
                <a:solidFill>
                  <a:schemeClr val="dk1"/>
                </a:solidFill>
                <a:prstDash val="solid"/>
                <a:round/>
                <a:headEnd len="med" w="med" type="none"/>
                <a:tailEnd len="med" w="med" type="none"/>
              </a:ln>
            </p:spPr>
          </p:sp>
          <p:sp>
            <p:nvSpPr>
              <p:cNvPr id="3877" name="Google Shape;3877;p53"/>
              <p:cNvSpPr/>
              <p:nvPr/>
            </p:nvSpPr>
            <p:spPr>
              <a:xfrm>
                <a:off x="7251600" y="30429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8" name="Google Shape;3878;p53"/>
              <p:cNvSpPr/>
              <p:nvPr/>
            </p:nvSpPr>
            <p:spPr>
              <a:xfrm>
                <a:off x="7217125" y="3609500"/>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9" name="Google Shape;3879;p53"/>
              <p:cNvSpPr/>
              <p:nvPr/>
            </p:nvSpPr>
            <p:spPr>
              <a:xfrm>
                <a:off x="7517650" y="4594850"/>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880" name="Google Shape;3880;p53"/>
          <p:cNvGrpSpPr/>
          <p:nvPr/>
        </p:nvGrpSpPr>
        <p:grpSpPr>
          <a:xfrm rot="7440570">
            <a:off x="-885407" y="3920981"/>
            <a:ext cx="2295151" cy="2845933"/>
            <a:chOff x="6065825" y="2251050"/>
            <a:chExt cx="2295275" cy="2846088"/>
          </a:xfrm>
        </p:grpSpPr>
        <p:grpSp>
          <p:nvGrpSpPr>
            <p:cNvPr id="3881" name="Google Shape;3881;p53"/>
            <p:cNvGrpSpPr/>
            <p:nvPr/>
          </p:nvGrpSpPr>
          <p:grpSpPr>
            <a:xfrm>
              <a:off x="6065825" y="2251063"/>
              <a:ext cx="2295275" cy="2846075"/>
              <a:chOff x="1673050" y="1809050"/>
              <a:chExt cx="2295275" cy="2846075"/>
            </a:xfrm>
          </p:grpSpPr>
          <p:sp>
            <p:nvSpPr>
              <p:cNvPr id="3882" name="Google Shape;3882;p53"/>
              <p:cNvSpPr/>
              <p:nvPr/>
            </p:nvSpPr>
            <p:spPr>
              <a:xfrm>
                <a:off x="1742275" y="1848400"/>
                <a:ext cx="2150725" cy="2735300"/>
              </a:xfrm>
              <a:custGeom>
                <a:rect b="b" l="l" r="r" t="t"/>
                <a:pathLst>
                  <a:path extrusionOk="0" h="109412" w="86029">
                    <a:moveTo>
                      <a:pt x="81004" y="0"/>
                    </a:moveTo>
                    <a:lnTo>
                      <a:pt x="79526" y="16554"/>
                    </a:lnTo>
                    <a:lnTo>
                      <a:pt x="86029" y="45444"/>
                    </a:lnTo>
                    <a:lnTo>
                      <a:pt x="82876" y="73860"/>
                    </a:lnTo>
                    <a:lnTo>
                      <a:pt x="73022" y="86119"/>
                    </a:lnTo>
                    <a:lnTo>
                      <a:pt x="42181" y="78138"/>
                    </a:lnTo>
                    <a:lnTo>
                      <a:pt x="29167" y="70846"/>
                    </a:lnTo>
                    <a:lnTo>
                      <a:pt x="17145" y="65033"/>
                    </a:lnTo>
                    <a:lnTo>
                      <a:pt x="0" y="73309"/>
                    </a:lnTo>
                    <a:lnTo>
                      <a:pt x="32123" y="109412"/>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3883" name="Google Shape;3883;p53"/>
              <p:cNvSpPr/>
              <p:nvPr/>
            </p:nvSpPr>
            <p:spPr>
              <a:xfrm>
                <a:off x="2174700" y="3286000"/>
                <a:ext cx="9850" cy="192125"/>
              </a:xfrm>
              <a:custGeom>
                <a:rect b="b" l="l" r="r" t="t"/>
                <a:pathLst>
                  <a:path extrusionOk="0" h="7685" w="394">
                    <a:moveTo>
                      <a:pt x="394" y="0"/>
                    </a:moveTo>
                    <a:lnTo>
                      <a:pt x="0" y="7685"/>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3884" name="Google Shape;3884;p53"/>
              <p:cNvSpPr/>
              <p:nvPr/>
            </p:nvSpPr>
            <p:spPr>
              <a:xfrm>
                <a:off x="3806325" y="29067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5" name="Google Shape;3885;p53"/>
              <p:cNvSpPr/>
              <p:nvPr/>
            </p:nvSpPr>
            <p:spPr>
              <a:xfrm>
                <a:off x="2407125" y="3557050"/>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6" name="Google Shape;3886;p53"/>
              <p:cNvSpPr/>
              <p:nvPr/>
            </p:nvSpPr>
            <p:spPr>
              <a:xfrm>
                <a:off x="1673050" y="36161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7" name="Google Shape;3887;p53"/>
              <p:cNvSpPr/>
              <p:nvPr/>
            </p:nvSpPr>
            <p:spPr>
              <a:xfrm>
                <a:off x="3487225" y="39303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8" name="Google Shape;3888;p53"/>
              <p:cNvSpPr/>
              <p:nvPr/>
            </p:nvSpPr>
            <p:spPr>
              <a:xfrm>
                <a:off x="3745300" y="36224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9" name="Google Shape;3889;p53"/>
              <p:cNvSpPr/>
              <p:nvPr/>
            </p:nvSpPr>
            <p:spPr>
              <a:xfrm>
                <a:off x="3668950" y="22130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0" name="Google Shape;3890;p53"/>
              <p:cNvSpPr/>
              <p:nvPr/>
            </p:nvSpPr>
            <p:spPr>
              <a:xfrm>
                <a:off x="3708350" y="18090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1" name="Google Shape;3891;p53"/>
              <p:cNvSpPr/>
              <p:nvPr/>
            </p:nvSpPr>
            <p:spPr>
              <a:xfrm>
                <a:off x="2737800" y="37304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2" name="Google Shape;3892;p53"/>
              <p:cNvSpPr/>
              <p:nvPr/>
            </p:nvSpPr>
            <p:spPr>
              <a:xfrm>
                <a:off x="2119325" y="31958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3" name="Google Shape;3893;p53"/>
              <p:cNvSpPr/>
              <p:nvPr/>
            </p:nvSpPr>
            <p:spPr>
              <a:xfrm>
                <a:off x="2117050" y="34201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4" name="Google Shape;3894;p53"/>
              <p:cNvSpPr/>
              <p:nvPr/>
            </p:nvSpPr>
            <p:spPr>
              <a:xfrm>
                <a:off x="2451450" y="44931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5" name="Google Shape;3895;p53"/>
              <p:cNvSpPr/>
              <p:nvPr/>
            </p:nvSpPr>
            <p:spPr>
              <a:xfrm>
                <a:off x="3181200" y="38635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96" name="Google Shape;3896;p53"/>
            <p:cNvGrpSpPr/>
            <p:nvPr/>
          </p:nvGrpSpPr>
          <p:grpSpPr>
            <a:xfrm>
              <a:off x="6065825" y="2251050"/>
              <a:ext cx="2295275" cy="2846075"/>
              <a:chOff x="1673050" y="1809050"/>
              <a:chExt cx="2295275" cy="2846075"/>
            </a:xfrm>
          </p:grpSpPr>
          <p:sp>
            <p:nvSpPr>
              <p:cNvPr id="3897" name="Google Shape;3897;p53"/>
              <p:cNvSpPr/>
              <p:nvPr/>
            </p:nvSpPr>
            <p:spPr>
              <a:xfrm>
                <a:off x="1742275" y="1848400"/>
                <a:ext cx="2150725" cy="2735300"/>
              </a:xfrm>
              <a:custGeom>
                <a:rect b="b" l="l" r="r" t="t"/>
                <a:pathLst>
                  <a:path extrusionOk="0" h="109412" w="86029">
                    <a:moveTo>
                      <a:pt x="81004" y="0"/>
                    </a:moveTo>
                    <a:lnTo>
                      <a:pt x="79526" y="16554"/>
                    </a:lnTo>
                    <a:lnTo>
                      <a:pt x="86029" y="45444"/>
                    </a:lnTo>
                    <a:lnTo>
                      <a:pt x="82876" y="73860"/>
                    </a:lnTo>
                    <a:lnTo>
                      <a:pt x="73022" y="86119"/>
                    </a:lnTo>
                    <a:lnTo>
                      <a:pt x="42181" y="78138"/>
                    </a:lnTo>
                    <a:lnTo>
                      <a:pt x="29167" y="70846"/>
                    </a:lnTo>
                    <a:lnTo>
                      <a:pt x="17145" y="65033"/>
                    </a:lnTo>
                    <a:lnTo>
                      <a:pt x="0" y="73309"/>
                    </a:lnTo>
                    <a:lnTo>
                      <a:pt x="32123" y="109412"/>
                    </a:lnTo>
                  </a:path>
                </a:pathLst>
              </a:custGeom>
              <a:noFill/>
              <a:ln cap="flat" cmpd="sng" w="28575">
                <a:solidFill>
                  <a:schemeClr val="dk1"/>
                </a:solidFill>
                <a:prstDash val="solid"/>
                <a:round/>
                <a:headEnd len="med" w="med" type="none"/>
                <a:tailEnd len="med" w="med" type="none"/>
              </a:ln>
            </p:spPr>
          </p:sp>
          <p:sp>
            <p:nvSpPr>
              <p:cNvPr id="3898" name="Google Shape;3898;p53"/>
              <p:cNvSpPr/>
              <p:nvPr/>
            </p:nvSpPr>
            <p:spPr>
              <a:xfrm>
                <a:off x="2174700" y="3286000"/>
                <a:ext cx="9850" cy="192125"/>
              </a:xfrm>
              <a:custGeom>
                <a:rect b="b" l="l" r="r" t="t"/>
                <a:pathLst>
                  <a:path extrusionOk="0" h="7685" w="394">
                    <a:moveTo>
                      <a:pt x="394" y="0"/>
                    </a:moveTo>
                    <a:lnTo>
                      <a:pt x="0" y="7685"/>
                    </a:lnTo>
                  </a:path>
                </a:pathLst>
              </a:custGeom>
              <a:noFill/>
              <a:ln cap="flat" cmpd="sng" w="28575">
                <a:solidFill>
                  <a:schemeClr val="dk1"/>
                </a:solidFill>
                <a:prstDash val="solid"/>
                <a:round/>
                <a:headEnd len="med" w="med" type="none"/>
                <a:tailEnd len="med" w="med" type="none"/>
              </a:ln>
            </p:spPr>
          </p:sp>
          <p:sp>
            <p:nvSpPr>
              <p:cNvPr id="3899" name="Google Shape;3899;p53"/>
              <p:cNvSpPr/>
              <p:nvPr/>
            </p:nvSpPr>
            <p:spPr>
              <a:xfrm>
                <a:off x="3806325" y="29067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0" name="Google Shape;3900;p53"/>
              <p:cNvSpPr/>
              <p:nvPr/>
            </p:nvSpPr>
            <p:spPr>
              <a:xfrm>
                <a:off x="2407125" y="3557050"/>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1" name="Google Shape;3901;p53"/>
              <p:cNvSpPr/>
              <p:nvPr/>
            </p:nvSpPr>
            <p:spPr>
              <a:xfrm>
                <a:off x="1673050" y="36161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2" name="Google Shape;3902;p53"/>
              <p:cNvSpPr/>
              <p:nvPr/>
            </p:nvSpPr>
            <p:spPr>
              <a:xfrm>
                <a:off x="3487225" y="39303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3" name="Google Shape;3903;p53"/>
              <p:cNvSpPr/>
              <p:nvPr/>
            </p:nvSpPr>
            <p:spPr>
              <a:xfrm>
                <a:off x="3745300" y="36224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4" name="Google Shape;3904;p53"/>
              <p:cNvSpPr/>
              <p:nvPr/>
            </p:nvSpPr>
            <p:spPr>
              <a:xfrm>
                <a:off x="3668950" y="22130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5" name="Google Shape;3905;p53"/>
              <p:cNvSpPr/>
              <p:nvPr/>
            </p:nvSpPr>
            <p:spPr>
              <a:xfrm>
                <a:off x="3708350" y="18090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6" name="Google Shape;3906;p53"/>
              <p:cNvSpPr/>
              <p:nvPr/>
            </p:nvSpPr>
            <p:spPr>
              <a:xfrm>
                <a:off x="2737800" y="37304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7" name="Google Shape;3907;p53"/>
              <p:cNvSpPr/>
              <p:nvPr/>
            </p:nvSpPr>
            <p:spPr>
              <a:xfrm>
                <a:off x="2119325" y="31958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8" name="Google Shape;3908;p53"/>
              <p:cNvSpPr/>
              <p:nvPr/>
            </p:nvSpPr>
            <p:spPr>
              <a:xfrm>
                <a:off x="2117050" y="34201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9" name="Google Shape;3909;p53"/>
              <p:cNvSpPr/>
              <p:nvPr/>
            </p:nvSpPr>
            <p:spPr>
              <a:xfrm>
                <a:off x="2451450" y="44931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0" name="Google Shape;3910;p53"/>
              <p:cNvSpPr/>
              <p:nvPr/>
            </p:nvSpPr>
            <p:spPr>
              <a:xfrm>
                <a:off x="3181200" y="38635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911" name="Google Shape;3911;p5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3912" name="Shape 3912"/>
        <p:cNvGrpSpPr/>
        <p:nvPr/>
      </p:nvGrpSpPr>
      <p:grpSpPr>
        <a:xfrm>
          <a:off x="0" y="0"/>
          <a:ext cx="0" cy="0"/>
          <a:chOff x="0" y="0"/>
          <a:chExt cx="0" cy="0"/>
        </a:xfrm>
      </p:grpSpPr>
      <p:grpSp>
        <p:nvGrpSpPr>
          <p:cNvPr id="3913" name="Google Shape;3913;p54"/>
          <p:cNvGrpSpPr/>
          <p:nvPr/>
        </p:nvGrpSpPr>
        <p:grpSpPr>
          <a:xfrm>
            <a:off x="176625" y="110350"/>
            <a:ext cx="8790774" cy="4922811"/>
            <a:chOff x="131600" y="118425"/>
            <a:chExt cx="8790774" cy="4922811"/>
          </a:xfrm>
        </p:grpSpPr>
        <p:sp>
          <p:nvSpPr>
            <p:cNvPr id="3914" name="Google Shape;3914;p54"/>
            <p:cNvSpPr/>
            <p:nvPr/>
          </p:nvSpPr>
          <p:spPr>
            <a:xfrm rot="5400000">
              <a:off x="856680" y="1032994"/>
              <a:ext cx="40675" cy="40945"/>
            </a:xfrm>
            <a:custGeom>
              <a:rect b="b" l="l" r="r" t="t"/>
              <a:pathLst>
                <a:path extrusionOk="0" h="2731" w="2713">
                  <a:moveTo>
                    <a:pt x="1347" y="0"/>
                  </a:moveTo>
                  <a:lnTo>
                    <a:pt x="1176" y="1195"/>
                  </a:lnTo>
                  <a:lnTo>
                    <a:pt x="1" y="1365"/>
                  </a:lnTo>
                  <a:lnTo>
                    <a:pt x="1176" y="1536"/>
                  </a:lnTo>
                  <a:lnTo>
                    <a:pt x="1347" y="2731"/>
                  </a:lnTo>
                  <a:lnTo>
                    <a:pt x="1518" y="1536"/>
                  </a:lnTo>
                  <a:lnTo>
                    <a:pt x="2712" y="1365"/>
                  </a:lnTo>
                  <a:lnTo>
                    <a:pt x="1518" y="1195"/>
                  </a:lnTo>
                  <a:lnTo>
                    <a:pt x="1347"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15" name="Google Shape;3915;p54"/>
            <p:cNvGrpSpPr/>
            <p:nvPr/>
          </p:nvGrpSpPr>
          <p:grpSpPr>
            <a:xfrm>
              <a:off x="131600" y="1884558"/>
              <a:ext cx="2122449" cy="3112715"/>
              <a:chOff x="131600" y="1884558"/>
              <a:chExt cx="2122449" cy="3112715"/>
            </a:xfrm>
          </p:grpSpPr>
          <p:sp>
            <p:nvSpPr>
              <p:cNvPr id="3916" name="Google Shape;3916;p54"/>
              <p:cNvSpPr/>
              <p:nvPr/>
            </p:nvSpPr>
            <p:spPr>
              <a:xfrm flipH="1" rot="5400000">
                <a:off x="1356823" y="3539574"/>
                <a:ext cx="85007" cy="85007"/>
              </a:xfrm>
              <a:custGeom>
                <a:rect b="b" l="l" r="r" t="t"/>
                <a:pathLst>
                  <a:path extrusionOk="0" h="5670" w="5670">
                    <a:moveTo>
                      <a:pt x="2826" y="0"/>
                    </a:moveTo>
                    <a:lnTo>
                      <a:pt x="2484" y="2484"/>
                    </a:lnTo>
                    <a:lnTo>
                      <a:pt x="0" y="2844"/>
                    </a:lnTo>
                    <a:lnTo>
                      <a:pt x="2484" y="3186"/>
                    </a:lnTo>
                    <a:lnTo>
                      <a:pt x="2826" y="5670"/>
                    </a:lnTo>
                    <a:lnTo>
                      <a:pt x="3186" y="3186"/>
                    </a:lnTo>
                    <a:lnTo>
                      <a:pt x="5670" y="2844"/>
                    </a:lnTo>
                    <a:lnTo>
                      <a:pt x="3186" y="2484"/>
                    </a:lnTo>
                    <a:lnTo>
                      <a:pt x="2826"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7" name="Google Shape;3917;p54"/>
              <p:cNvSpPr/>
              <p:nvPr/>
            </p:nvSpPr>
            <p:spPr>
              <a:xfrm flipH="1" rot="5400000">
                <a:off x="368247" y="3804694"/>
                <a:ext cx="84723" cy="84738"/>
              </a:xfrm>
              <a:custGeom>
                <a:rect b="b" l="l" r="r" t="t"/>
                <a:pathLst>
                  <a:path extrusionOk="0" h="5652" w="5651">
                    <a:moveTo>
                      <a:pt x="2825" y="1"/>
                    </a:moveTo>
                    <a:lnTo>
                      <a:pt x="2465" y="2466"/>
                    </a:lnTo>
                    <a:lnTo>
                      <a:pt x="0" y="2826"/>
                    </a:lnTo>
                    <a:lnTo>
                      <a:pt x="2465" y="3186"/>
                    </a:lnTo>
                    <a:lnTo>
                      <a:pt x="2825" y="5651"/>
                    </a:lnTo>
                    <a:lnTo>
                      <a:pt x="3186" y="3186"/>
                    </a:lnTo>
                    <a:lnTo>
                      <a:pt x="5651" y="2826"/>
                    </a:lnTo>
                    <a:lnTo>
                      <a:pt x="3186" y="2466"/>
                    </a:lnTo>
                    <a:lnTo>
                      <a:pt x="2825"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8" name="Google Shape;3918;p54"/>
              <p:cNvSpPr/>
              <p:nvPr/>
            </p:nvSpPr>
            <p:spPr>
              <a:xfrm flipH="1" rot="5400000">
                <a:off x="1212834" y="4945234"/>
                <a:ext cx="52039" cy="52039"/>
              </a:xfrm>
              <a:custGeom>
                <a:rect b="b" l="l" r="r" t="t"/>
                <a:pathLst>
                  <a:path extrusionOk="0" h="3471" w="3471">
                    <a:moveTo>
                      <a:pt x="1726" y="0"/>
                    </a:moveTo>
                    <a:lnTo>
                      <a:pt x="1517" y="1517"/>
                    </a:lnTo>
                    <a:lnTo>
                      <a:pt x="0" y="1726"/>
                    </a:lnTo>
                    <a:lnTo>
                      <a:pt x="1517" y="1953"/>
                    </a:lnTo>
                    <a:lnTo>
                      <a:pt x="1726" y="3470"/>
                    </a:lnTo>
                    <a:lnTo>
                      <a:pt x="1953" y="1953"/>
                    </a:lnTo>
                    <a:lnTo>
                      <a:pt x="3470" y="1726"/>
                    </a:lnTo>
                    <a:lnTo>
                      <a:pt x="1953" y="1517"/>
                    </a:lnTo>
                    <a:lnTo>
                      <a:pt x="1726"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9" name="Google Shape;3919;p54"/>
              <p:cNvSpPr/>
              <p:nvPr/>
            </p:nvSpPr>
            <p:spPr>
              <a:xfrm flipH="1" rot="5400000">
                <a:off x="1889810" y="3456082"/>
                <a:ext cx="40675" cy="40945"/>
              </a:xfrm>
              <a:custGeom>
                <a:rect b="b" l="l" r="r" t="t"/>
                <a:pathLst>
                  <a:path extrusionOk="0" h="2731" w="2713">
                    <a:moveTo>
                      <a:pt x="1347" y="0"/>
                    </a:moveTo>
                    <a:lnTo>
                      <a:pt x="1176" y="1195"/>
                    </a:lnTo>
                    <a:lnTo>
                      <a:pt x="1" y="1365"/>
                    </a:lnTo>
                    <a:lnTo>
                      <a:pt x="1176" y="1536"/>
                    </a:lnTo>
                    <a:lnTo>
                      <a:pt x="1347" y="2731"/>
                    </a:lnTo>
                    <a:lnTo>
                      <a:pt x="1518" y="1536"/>
                    </a:lnTo>
                    <a:lnTo>
                      <a:pt x="2712" y="1365"/>
                    </a:lnTo>
                    <a:lnTo>
                      <a:pt x="1518" y="1195"/>
                    </a:lnTo>
                    <a:lnTo>
                      <a:pt x="1347"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0" name="Google Shape;3920;p54"/>
              <p:cNvSpPr/>
              <p:nvPr/>
            </p:nvSpPr>
            <p:spPr>
              <a:xfrm flipH="1" rot="5400000">
                <a:off x="871337" y="4472741"/>
                <a:ext cx="85022" cy="84723"/>
              </a:xfrm>
              <a:custGeom>
                <a:rect b="b" l="l" r="r" t="t"/>
                <a:pathLst>
                  <a:path extrusionOk="0" h="5651" w="5671">
                    <a:moveTo>
                      <a:pt x="2826" y="0"/>
                    </a:moveTo>
                    <a:lnTo>
                      <a:pt x="2485" y="2484"/>
                    </a:lnTo>
                    <a:lnTo>
                      <a:pt x="1" y="2825"/>
                    </a:lnTo>
                    <a:lnTo>
                      <a:pt x="2485" y="3186"/>
                    </a:lnTo>
                    <a:lnTo>
                      <a:pt x="2826" y="5651"/>
                    </a:lnTo>
                    <a:lnTo>
                      <a:pt x="3186" y="3186"/>
                    </a:lnTo>
                    <a:lnTo>
                      <a:pt x="5670" y="2825"/>
                    </a:lnTo>
                    <a:lnTo>
                      <a:pt x="3186" y="2484"/>
                    </a:lnTo>
                    <a:lnTo>
                      <a:pt x="2826"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1" name="Google Shape;3921;p54"/>
              <p:cNvSpPr/>
              <p:nvPr/>
            </p:nvSpPr>
            <p:spPr>
              <a:xfrm flipH="1" rot="5400000">
                <a:off x="1458022" y="2595443"/>
                <a:ext cx="34123" cy="34138"/>
              </a:xfrm>
              <a:custGeom>
                <a:rect b="b" l="l" r="r" t="t"/>
                <a:pathLst>
                  <a:path extrusionOk="0" h="2277" w="2276">
                    <a:moveTo>
                      <a:pt x="0" y="1"/>
                    </a:moveTo>
                    <a:lnTo>
                      <a:pt x="854" y="1139"/>
                    </a:lnTo>
                    <a:lnTo>
                      <a:pt x="0" y="2276"/>
                    </a:lnTo>
                    <a:lnTo>
                      <a:pt x="1138" y="1423"/>
                    </a:lnTo>
                    <a:lnTo>
                      <a:pt x="2276" y="2276"/>
                    </a:lnTo>
                    <a:lnTo>
                      <a:pt x="1422" y="1139"/>
                    </a:lnTo>
                    <a:lnTo>
                      <a:pt x="2276" y="1"/>
                    </a:lnTo>
                    <a:lnTo>
                      <a:pt x="1138" y="854"/>
                    </a:lnTo>
                    <a:lnTo>
                      <a:pt x="0"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2" name="Google Shape;3922;p54"/>
              <p:cNvSpPr/>
              <p:nvPr/>
            </p:nvSpPr>
            <p:spPr>
              <a:xfrm flipH="1" rot="5400000">
                <a:off x="373906" y="2462204"/>
                <a:ext cx="43793" cy="44078"/>
              </a:xfrm>
              <a:custGeom>
                <a:rect b="b" l="l" r="r" t="t"/>
                <a:pathLst>
                  <a:path extrusionOk="0" h="2940" w="2921">
                    <a:moveTo>
                      <a:pt x="0" y="1"/>
                    </a:moveTo>
                    <a:lnTo>
                      <a:pt x="1100" y="1480"/>
                    </a:lnTo>
                    <a:lnTo>
                      <a:pt x="0" y="2940"/>
                    </a:lnTo>
                    <a:lnTo>
                      <a:pt x="1461" y="1840"/>
                    </a:lnTo>
                    <a:lnTo>
                      <a:pt x="2921" y="2940"/>
                    </a:lnTo>
                    <a:lnTo>
                      <a:pt x="1821" y="1480"/>
                    </a:lnTo>
                    <a:lnTo>
                      <a:pt x="2921" y="1"/>
                    </a:lnTo>
                    <a:lnTo>
                      <a:pt x="2921" y="1"/>
                    </a:lnTo>
                    <a:lnTo>
                      <a:pt x="1461" y="1101"/>
                    </a:lnTo>
                    <a:lnTo>
                      <a:pt x="0"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3" name="Google Shape;3923;p54"/>
              <p:cNvSpPr/>
              <p:nvPr/>
            </p:nvSpPr>
            <p:spPr>
              <a:xfrm flipH="1" rot="5400000">
                <a:off x="573665" y="4207992"/>
                <a:ext cx="31574" cy="31574"/>
              </a:xfrm>
              <a:custGeom>
                <a:rect b="b" l="l" r="r" t="t"/>
                <a:pathLst>
                  <a:path extrusionOk="0" h="2106" w="2106">
                    <a:moveTo>
                      <a:pt x="1" y="1"/>
                    </a:moveTo>
                    <a:lnTo>
                      <a:pt x="797" y="1063"/>
                    </a:lnTo>
                    <a:lnTo>
                      <a:pt x="1" y="2105"/>
                    </a:lnTo>
                    <a:lnTo>
                      <a:pt x="1" y="2105"/>
                    </a:lnTo>
                    <a:lnTo>
                      <a:pt x="1063" y="1309"/>
                    </a:lnTo>
                    <a:lnTo>
                      <a:pt x="2105" y="2105"/>
                    </a:lnTo>
                    <a:lnTo>
                      <a:pt x="1328" y="1063"/>
                    </a:lnTo>
                    <a:lnTo>
                      <a:pt x="2105" y="1"/>
                    </a:lnTo>
                    <a:lnTo>
                      <a:pt x="2105" y="1"/>
                    </a:lnTo>
                    <a:lnTo>
                      <a:pt x="1063" y="797"/>
                    </a:lnTo>
                    <a:lnTo>
                      <a:pt x="1"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4" name="Google Shape;3924;p54"/>
              <p:cNvSpPr/>
              <p:nvPr/>
            </p:nvSpPr>
            <p:spPr>
              <a:xfrm flipH="1" rot="5400000">
                <a:off x="368214" y="3290320"/>
                <a:ext cx="55172" cy="55157"/>
              </a:xfrm>
              <a:custGeom>
                <a:rect b="b" l="l" r="r" t="t"/>
                <a:pathLst>
                  <a:path extrusionOk="0" h="3679" w="3680">
                    <a:moveTo>
                      <a:pt x="1" y="0"/>
                    </a:moveTo>
                    <a:lnTo>
                      <a:pt x="1385" y="1839"/>
                    </a:lnTo>
                    <a:lnTo>
                      <a:pt x="1" y="3679"/>
                    </a:lnTo>
                    <a:lnTo>
                      <a:pt x="1" y="3679"/>
                    </a:lnTo>
                    <a:lnTo>
                      <a:pt x="1840" y="2295"/>
                    </a:lnTo>
                    <a:lnTo>
                      <a:pt x="3679" y="3679"/>
                    </a:lnTo>
                    <a:lnTo>
                      <a:pt x="2295" y="1839"/>
                    </a:lnTo>
                    <a:lnTo>
                      <a:pt x="3679" y="0"/>
                    </a:lnTo>
                    <a:lnTo>
                      <a:pt x="1840" y="1384"/>
                    </a:lnTo>
                    <a:lnTo>
                      <a:pt x="1"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5" name="Google Shape;3925;p54"/>
              <p:cNvSpPr/>
              <p:nvPr/>
            </p:nvSpPr>
            <p:spPr>
              <a:xfrm flipH="1" rot="5400000">
                <a:off x="149520" y="2943663"/>
                <a:ext cx="46912" cy="47211"/>
              </a:xfrm>
              <a:custGeom>
                <a:rect b="b" l="l" r="r" t="t"/>
                <a:pathLst>
                  <a:path extrusionOk="0" h="3149" w="3129">
                    <a:moveTo>
                      <a:pt x="0" y="3148"/>
                    </a:moveTo>
                    <a:lnTo>
                      <a:pt x="0" y="3148"/>
                    </a:lnTo>
                    <a:lnTo>
                      <a:pt x="0" y="3148"/>
                    </a:lnTo>
                    <a:close/>
                    <a:moveTo>
                      <a:pt x="0" y="0"/>
                    </a:moveTo>
                    <a:lnTo>
                      <a:pt x="1176" y="1574"/>
                    </a:lnTo>
                    <a:lnTo>
                      <a:pt x="0" y="3148"/>
                    </a:lnTo>
                    <a:lnTo>
                      <a:pt x="1555" y="1972"/>
                    </a:lnTo>
                    <a:lnTo>
                      <a:pt x="3129" y="3148"/>
                    </a:lnTo>
                    <a:lnTo>
                      <a:pt x="1953" y="1574"/>
                    </a:lnTo>
                    <a:lnTo>
                      <a:pt x="3129" y="0"/>
                    </a:lnTo>
                    <a:lnTo>
                      <a:pt x="1555" y="1176"/>
                    </a:lnTo>
                    <a:lnTo>
                      <a:pt x="0"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6" name="Google Shape;3926;p54"/>
              <p:cNvSpPr/>
              <p:nvPr/>
            </p:nvSpPr>
            <p:spPr>
              <a:xfrm flipH="1" rot="5400000">
                <a:off x="1558343" y="3068373"/>
                <a:ext cx="31289" cy="26867"/>
              </a:xfrm>
              <a:custGeom>
                <a:rect b="b" l="l" r="r" t="t"/>
                <a:pathLst>
                  <a:path extrusionOk="0" h="1792" w="2087">
                    <a:moveTo>
                      <a:pt x="1196" y="1"/>
                    </a:moveTo>
                    <a:cubicBezTo>
                      <a:pt x="399" y="1"/>
                      <a:pt x="1" y="968"/>
                      <a:pt x="570" y="1537"/>
                    </a:cubicBezTo>
                    <a:cubicBezTo>
                      <a:pt x="746" y="1712"/>
                      <a:pt x="964" y="1791"/>
                      <a:pt x="1180" y="1791"/>
                    </a:cubicBezTo>
                    <a:cubicBezTo>
                      <a:pt x="1639" y="1791"/>
                      <a:pt x="2087" y="1434"/>
                      <a:pt x="2087" y="892"/>
                    </a:cubicBezTo>
                    <a:cubicBezTo>
                      <a:pt x="2087" y="399"/>
                      <a:pt x="1689" y="1"/>
                      <a:pt x="1196"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7" name="Google Shape;3927;p54"/>
              <p:cNvSpPr/>
              <p:nvPr/>
            </p:nvSpPr>
            <p:spPr>
              <a:xfrm flipH="1" rot="5400000">
                <a:off x="130236" y="3708247"/>
                <a:ext cx="20495" cy="17766"/>
              </a:xfrm>
              <a:custGeom>
                <a:rect b="b" l="l" r="r" t="t"/>
                <a:pathLst>
                  <a:path extrusionOk="0" h="1185" w="1367">
                    <a:moveTo>
                      <a:pt x="778" y="1"/>
                    </a:moveTo>
                    <a:cubicBezTo>
                      <a:pt x="266" y="1"/>
                      <a:pt x="1" y="645"/>
                      <a:pt x="361" y="1006"/>
                    </a:cubicBezTo>
                    <a:cubicBezTo>
                      <a:pt x="484" y="1129"/>
                      <a:pt x="634" y="1184"/>
                      <a:pt x="779" y="1184"/>
                    </a:cubicBezTo>
                    <a:cubicBezTo>
                      <a:pt x="1081" y="1184"/>
                      <a:pt x="1366" y="947"/>
                      <a:pt x="1366" y="589"/>
                    </a:cubicBezTo>
                    <a:cubicBezTo>
                      <a:pt x="1366" y="266"/>
                      <a:pt x="1101" y="1"/>
                      <a:pt x="778"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8" name="Google Shape;3928;p54"/>
              <p:cNvSpPr/>
              <p:nvPr/>
            </p:nvSpPr>
            <p:spPr>
              <a:xfrm flipH="1" rot="5400000">
                <a:off x="400364" y="4926212"/>
                <a:ext cx="20480" cy="17571"/>
              </a:xfrm>
              <a:custGeom>
                <a:rect b="b" l="l" r="r" t="t"/>
                <a:pathLst>
                  <a:path extrusionOk="0" h="1172" w="1366">
                    <a:moveTo>
                      <a:pt x="796" y="1"/>
                    </a:moveTo>
                    <a:cubicBezTo>
                      <a:pt x="265" y="1"/>
                      <a:pt x="0" y="626"/>
                      <a:pt x="360" y="1006"/>
                    </a:cubicBezTo>
                    <a:cubicBezTo>
                      <a:pt x="481" y="1120"/>
                      <a:pt x="627" y="1172"/>
                      <a:pt x="770" y="1172"/>
                    </a:cubicBezTo>
                    <a:cubicBezTo>
                      <a:pt x="1075" y="1172"/>
                      <a:pt x="1365" y="937"/>
                      <a:pt x="1365" y="588"/>
                    </a:cubicBezTo>
                    <a:cubicBezTo>
                      <a:pt x="1365" y="266"/>
                      <a:pt x="1119" y="1"/>
                      <a:pt x="796"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9" name="Google Shape;3929;p54"/>
              <p:cNvSpPr/>
              <p:nvPr/>
            </p:nvSpPr>
            <p:spPr>
              <a:xfrm flipH="1" rot="5400000">
                <a:off x="799823" y="3303605"/>
                <a:ext cx="33283" cy="28576"/>
              </a:xfrm>
              <a:custGeom>
                <a:rect b="b" l="l" r="r" t="t"/>
                <a:pathLst>
                  <a:path extrusionOk="0" h="1906" w="2220">
                    <a:moveTo>
                      <a:pt x="1271" y="0"/>
                    </a:moveTo>
                    <a:cubicBezTo>
                      <a:pt x="437" y="0"/>
                      <a:pt x="1" y="1024"/>
                      <a:pt x="607" y="1631"/>
                    </a:cubicBezTo>
                    <a:cubicBezTo>
                      <a:pt x="797" y="1820"/>
                      <a:pt x="1031" y="1905"/>
                      <a:pt x="1262" y="1905"/>
                    </a:cubicBezTo>
                    <a:cubicBezTo>
                      <a:pt x="1748" y="1905"/>
                      <a:pt x="2219" y="1527"/>
                      <a:pt x="2219" y="948"/>
                    </a:cubicBezTo>
                    <a:cubicBezTo>
                      <a:pt x="2219" y="436"/>
                      <a:pt x="1802" y="0"/>
                      <a:pt x="1271" y="0"/>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0" name="Google Shape;3930;p54"/>
              <p:cNvSpPr/>
              <p:nvPr/>
            </p:nvSpPr>
            <p:spPr>
              <a:xfrm flipH="1" rot="5400000">
                <a:off x="1234010" y="4104986"/>
                <a:ext cx="28456" cy="28441"/>
              </a:xfrm>
              <a:custGeom>
                <a:rect b="b" l="l" r="r" t="t"/>
                <a:pathLst>
                  <a:path extrusionOk="0" h="1897" w="1898">
                    <a:moveTo>
                      <a:pt x="949" y="1"/>
                    </a:moveTo>
                    <a:cubicBezTo>
                      <a:pt x="418" y="1"/>
                      <a:pt x="1" y="437"/>
                      <a:pt x="1" y="949"/>
                    </a:cubicBezTo>
                    <a:cubicBezTo>
                      <a:pt x="1" y="1480"/>
                      <a:pt x="418" y="1897"/>
                      <a:pt x="949" y="1897"/>
                    </a:cubicBezTo>
                    <a:cubicBezTo>
                      <a:pt x="1480" y="1897"/>
                      <a:pt x="1897" y="1480"/>
                      <a:pt x="1897" y="949"/>
                    </a:cubicBezTo>
                    <a:cubicBezTo>
                      <a:pt x="1897" y="437"/>
                      <a:pt x="1480" y="1"/>
                      <a:pt x="949"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1" name="Google Shape;3931;p54"/>
              <p:cNvSpPr/>
              <p:nvPr/>
            </p:nvSpPr>
            <p:spPr>
              <a:xfrm flipH="1" rot="5400000">
                <a:off x="379148" y="2080743"/>
                <a:ext cx="33283" cy="28426"/>
              </a:xfrm>
              <a:custGeom>
                <a:rect b="b" l="l" r="r" t="t"/>
                <a:pathLst>
                  <a:path extrusionOk="0" h="1896" w="2220">
                    <a:moveTo>
                      <a:pt x="1271" y="0"/>
                    </a:moveTo>
                    <a:cubicBezTo>
                      <a:pt x="437" y="0"/>
                      <a:pt x="1" y="1024"/>
                      <a:pt x="607" y="1612"/>
                    </a:cubicBezTo>
                    <a:cubicBezTo>
                      <a:pt x="797" y="1808"/>
                      <a:pt x="1033" y="1895"/>
                      <a:pt x="1265" y="1895"/>
                    </a:cubicBezTo>
                    <a:cubicBezTo>
                      <a:pt x="1750" y="1895"/>
                      <a:pt x="2219" y="1513"/>
                      <a:pt x="2219" y="949"/>
                    </a:cubicBezTo>
                    <a:cubicBezTo>
                      <a:pt x="2219" y="418"/>
                      <a:pt x="1802" y="0"/>
                      <a:pt x="1271" y="0"/>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2" name="Google Shape;3932;p54"/>
              <p:cNvSpPr/>
              <p:nvPr/>
            </p:nvSpPr>
            <p:spPr>
              <a:xfrm flipH="1" rot="5400000">
                <a:off x="891672" y="3760348"/>
                <a:ext cx="44363" cy="44363"/>
              </a:xfrm>
              <a:custGeom>
                <a:rect b="b" l="l" r="r" t="t"/>
                <a:pathLst>
                  <a:path extrusionOk="0" h="2959" w="2959">
                    <a:moveTo>
                      <a:pt x="1" y="0"/>
                    </a:moveTo>
                    <a:lnTo>
                      <a:pt x="1100" y="1479"/>
                    </a:lnTo>
                    <a:lnTo>
                      <a:pt x="1" y="2958"/>
                    </a:lnTo>
                    <a:lnTo>
                      <a:pt x="1480" y="1840"/>
                    </a:lnTo>
                    <a:lnTo>
                      <a:pt x="2959" y="2958"/>
                    </a:lnTo>
                    <a:lnTo>
                      <a:pt x="2959" y="2958"/>
                    </a:lnTo>
                    <a:lnTo>
                      <a:pt x="1840" y="1479"/>
                    </a:lnTo>
                    <a:lnTo>
                      <a:pt x="2959" y="0"/>
                    </a:lnTo>
                    <a:lnTo>
                      <a:pt x="2959" y="0"/>
                    </a:lnTo>
                    <a:lnTo>
                      <a:pt x="1480" y="1100"/>
                    </a:lnTo>
                    <a:lnTo>
                      <a:pt x="1"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3" name="Google Shape;3933;p54"/>
              <p:cNvSpPr/>
              <p:nvPr/>
            </p:nvSpPr>
            <p:spPr>
              <a:xfrm rot="5400000">
                <a:off x="927170" y="1943554"/>
                <a:ext cx="85007" cy="85022"/>
              </a:xfrm>
              <a:custGeom>
                <a:rect b="b" l="l" r="r" t="t"/>
                <a:pathLst>
                  <a:path extrusionOk="0" h="5671" w="5670">
                    <a:moveTo>
                      <a:pt x="2825" y="1"/>
                    </a:moveTo>
                    <a:lnTo>
                      <a:pt x="2484" y="2485"/>
                    </a:lnTo>
                    <a:lnTo>
                      <a:pt x="0" y="2826"/>
                    </a:lnTo>
                    <a:lnTo>
                      <a:pt x="2484" y="3187"/>
                    </a:lnTo>
                    <a:lnTo>
                      <a:pt x="2825" y="5670"/>
                    </a:lnTo>
                    <a:lnTo>
                      <a:pt x="3186" y="3187"/>
                    </a:lnTo>
                    <a:lnTo>
                      <a:pt x="5670" y="2826"/>
                    </a:lnTo>
                    <a:lnTo>
                      <a:pt x="3186" y="2485"/>
                    </a:lnTo>
                    <a:lnTo>
                      <a:pt x="2825"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4" name="Google Shape;3934;p54"/>
              <p:cNvSpPr/>
              <p:nvPr/>
            </p:nvSpPr>
            <p:spPr>
              <a:xfrm rot="5400000">
                <a:off x="1099652" y="2323349"/>
                <a:ext cx="52039" cy="52039"/>
              </a:xfrm>
              <a:custGeom>
                <a:rect b="b" l="l" r="r" t="t"/>
                <a:pathLst>
                  <a:path extrusionOk="0" h="3471" w="3471">
                    <a:moveTo>
                      <a:pt x="1726" y="0"/>
                    </a:moveTo>
                    <a:lnTo>
                      <a:pt x="1517" y="1517"/>
                    </a:lnTo>
                    <a:lnTo>
                      <a:pt x="0" y="1726"/>
                    </a:lnTo>
                    <a:lnTo>
                      <a:pt x="1517" y="1953"/>
                    </a:lnTo>
                    <a:lnTo>
                      <a:pt x="1726" y="3470"/>
                    </a:lnTo>
                    <a:lnTo>
                      <a:pt x="1953" y="1953"/>
                    </a:lnTo>
                    <a:lnTo>
                      <a:pt x="3470" y="1726"/>
                    </a:lnTo>
                    <a:lnTo>
                      <a:pt x="1953" y="1517"/>
                    </a:lnTo>
                    <a:lnTo>
                      <a:pt x="1726"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5" name="Google Shape;3935;p54"/>
              <p:cNvSpPr/>
              <p:nvPr/>
            </p:nvSpPr>
            <p:spPr>
              <a:xfrm rot="5400000">
                <a:off x="952606" y="2950215"/>
                <a:ext cx="34123" cy="34138"/>
              </a:xfrm>
              <a:custGeom>
                <a:rect b="b" l="l" r="r" t="t"/>
                <a:pathLst>
                  <a:path extrusionOk="0" h="2277" w="2276">
                    <a:moveTo>
                      <a:pt x="0" y="1"/>
                    </a:moveTo>
                    <a:lnTo>
                      <a:pt x="854" y="1139"/>
                    </a:lnTo>
                    <a:lnTo>
                      <a:pt x="0" y="2276"/>
                    </a:lnTo>
                    <a:lnTo>
                      <a:pt x="1138" y="1423"/>
                    </a:lnTo>
                    <a:lnTo>
                      <a:pt x="2276" y="2276"/>
                    </a:lnTo>
                    <a:lnTo>
                      <a:pt x="1422" y="1139"/>
                    </a:lnTo>
                    <a:lnTo>
                      <a:pt x="2276" y="1"/>
                    </a:lnTo>
                    <a:lnTo>
                      <a:pt x="1138" y="854"/>
                    </a:lnTo>
                    <a:lnTo>
                      <a:pt x="0"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6" name="Google Shape;3936;p54"/>
              <p:cNvSpPr/>
              <p:nvPr/>
            </p:nvSpPr>
            <p:spPr>
              <a:xfrm rot="5400000">
                <a:off x="729827" y="2279435"/>
                <a:ext cx="43793" cy="44078"/>
              </a:xfrm>
              <a:custGeom>
                <a:rect b="b" l="l" r="r" t="t"/>
                <a:pathLst>
                  <a:path extrusionOk="0" h="2940" w="2921">
                    <a:moveTo>
                      <a:pt x="0" y="1"/>
                    </a:moveTo>
                    <a:lnTo>
                      <a:pt x="1100" y="1480"/>
                    </a:lnTo>
                    <a:lnTo>
                      <a:pt x="0" y="2940"/>
                    </a:lnTo>
                    <a:lnTo>
                      <a:pt x="1461" y="1840"/>
                    </a:lnTo>
                    <a:lnTo>
                      <a:pt x="2921" y="2940"/>
                    </a:lnTo>
                    <a:lnTo>
                      <a:pt x="1821" y="1480"/>
                    </a:lnTo>
                    <a:lnTo>
                      <a:pt x="2921" y="1"/>
                    </a:lnTo>
                    <a:lnTo>
                      <a:pt x="2921" y="1"/>
                    </a:lnTo>
                    <a:lnTo>
                      <a:pt x="1461" y="1101"/>
                    </a:lnTo>
                    <a:lnTo>
                      <a:pt x="0"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7" name="Google Shape;3937;p54"/>
              <p:cNvSpPr/>
              <p:nvPr/>
            </p:nvSpPr>
            <p:spPr>
              <a:xfrm rot="5400000">
                <a:off x="1976994" y="3097293"/>
                <a:ext cx="46912" cy="47211"/>
              </a:xfrm>
              <a:custGeom>
                <a:rect b="b" l="l" r="r" t="t"/>
                <a:pathLst>
                  <a:path extrusionOk="0" h="3149" w="3129">
                    <a:moveTo>
                      <a:pt x="0" y="3148"/>
                    </a:moveTo>
                    <a:lnTo>
                      <a:pt x="0" y="3148"/>
                    </a:lnTo>
                    <a:lnTo>
                      <a:pt x="0" y="3148"/>
                    </a:lnTo>
                    <a:close/>
                    <a:moveTo>
                      <a:pt x="0" y="0"/>
                    </a:moveTo>
                    <a:lnTo>
                      <a:pt x="1176" y="1574"/>
                    </a:lnTo>
                    <a:lnTo>
                      <a:pt x="0" y="3148"/>
                    </a:lnTo>
                    <a:lnTo>
                      <a:pt x="1555" y="1972"/>
                    </a:lnTo>
                    <a:lnTo>
                      <a:pt x="3129" y="3148"/>
                    </a:lnTo>
                    <a:lnTo>
                      <a:pt x="1953" y="1574"/>
                    </a:lnTo>
                    <a:lnTo>
                      <a:pt x="3129" y="0"/>
                    </a:lnTo>
                    <a:lnTo>
                      <a:pt x="1555" y="1176"/>
                    </a:lnTo>
                    <a:lnTo>
                      <a:pt x="0"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8" name="Google Shape;3938;p54"/>
              <p:cNvSpPr/>
              <p:nvPr/>
            </p:nvSpPr>
            <p:spPr>
              <a:xfrm rot="5400000">
                <a:off x="1439631" y="1886769"/>
                <a:ext cx="31289" cy="26867"/>
              </a:xfrm>
              <a:custGeom>
                <a:rect b="b" l="l" r="r" t="t"/>
                <a:pathLst>
                  <a:path extrusionOk="0" h="1792" w="2087">
                    <a:moveTo>
                      <a:pt x="1196" y="1"/>
                    </a:moveTo>
                    <a:cubicBezTo>
                      <a:pt x="399" y="1"/>
                      <a:pt x="1" y="968"/>
                      <a:pt x="570" y="1537"/>
                    </a:cubicBezTo>
                    <a:cubicBezTo>
                      <a:pt x="746" y="1712"/>
                      <a:pt x="964" y="1791"/>
                      <a:pt x="1180" y="1791"/>
                    </a:cubicBezTo>
                    <a:cubicBezTo>
                      <a:pt x="1639" y="1791"/>
                      <a:pt x="2087" y="1434"/>
                      <a:pt x="2087" y="892"/>
                    </a:cubicBezTo>
                    <a:cubicBezTo>
                      <a:pt x="2087" y="399"/>
                      <a:pt x="1689" y="1"/>
                      <a:pt x="1196"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9" name="Google Shape;3939;p54"/>
              <p:cNvSpPr/>
              <p:nvPr/>
            </p:nvSpPr>
            <p:spPr>
              <a:xfrm rot="5400000">
                <a:off x="2225601" y="3539584"/>
                <a:ext cx="28456" cy="28441"/>
              </a:xfrm>
              <a:custGeom>
                <a:rect b="b" l="l" r="r" t="t"/>
                <a:pathLst>
                  <a:path extrusionOk="0" h="1897" w="1898">
                    <a:moveTo>
                      <a:pt x="949" y="1"/>
                    </a:moveTo>
                    <a:cubicBezTo>
                      <a:pt x="418" y="1"/>
                      <a:pt x="1" y="437"/>
                      <a:pt x="1" y="949"/>
                    </a:cubicBezTo>
                    <a:cubicBezTo>
                      <a:pt x="1" y="1480"/>
                      <a:pt x="418" y="1897"/>
                      <a:pt x="949" y="1897"/>
                    </a:cubicBezTo>
                    <a:cubicBezTo>
                      <a:pt x="1480" y="1897"/>
                      <a:pt x="1897" y="1480"/>
                      <a:pt x="1897" y="949"/>
                    </a:cubicBezTo>
                    <a:cubicBezTo>
                      <a:pt x="1897" y="437"/>
                      <a:pt x="1480" y="1"/>
                      <a:pt x="949"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0" name="Google Shape;3940;p54"/>
              <p:cNvSpPr/>
              <p:nvPr/>
            </p:nvSpPr>
            <p:spPr>
              <a:xfrm rot="5400000">
                <a:off x="771336" y="2669355"/>
                <a:ext cx="33268" cy="28306"/>
              </a:xfrm>
              <a:custGeom>
                <a:rect b="b" l="l" r="r" t="t"/>
                <a:pathLst>
                  <a:path extrusionOk="0" h="1888" w="2219">
                    <a:moveTo>
                      <a:pt x="1271" y="1"/>
                    </a:moveTo>
                    <a:cubicBezTo>
                      <a:pt x="418" y="1"/>
                      <a:pt x="0" y="1006"/>
                      <a:pt x="588" y="1612"/>
                    </a:cubicBezTo>
                    <a:cubicBezTo>
                      <a:pt x="784" y="1802"/>
                      <a:pt x="1024" y="1887"/>
                      <a:pt x="1258" y="1887"/>
                    </a:cubicBezTo>
                    <a:cubicBezTo>
                      <a:pt x="1750" y="1887"/>
                      <a:pt x="2219" y="1514"/>
                      <a:pt x="2219" y="949"/>
                    </a:cubicBezTo>
                    <a:cubicBezTo>
                      <a:pt x="2219" y="418"/>
                      <a:pt x="1783" y="1"/>
                      <a:pt x="1271"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41" name="Google Shape;3941;p54"/>
            <p:cNvGrpSpPr/>
            <p:nvPr/>
          </p:nvGrpSpPr>
          <p:grpSpPr>
            <a:xfrm flipH="1">
              <a:off x="2342550" y="2567965"/>
              <a:ext cx="3964145" cy="1455821"/>
              <a:chOff x="3233388" y="140740"/>
              <a:chExt cx="3964145" cy="1455821"/>
            </a:xfrm>
          </p:grpSpPr>
          <p:sp>
            <p:nvSpPr>
              <p:cNvPr id="3942" name="Google Shape;3942;p54"/>
              <p:cNvSpPr/>
              <p:nvPr/>
            </p:nvSpPr>
            <p:spPr>
              <a:xfrm flipH="1" rot="10800000">
                <a:off x="4606080" y="1365964"/>
                <a:ext cx="85007" cy="85007"/>
              </a:xfrm>
              <a:custGeom>
                <a:rect b="b" l="l" r="r" t="t"/>
                <a:pathLst>
                  <a:path extrusionOk="0" h="5670" w="5670">
                    <a:moveTo>
                      <a:pt x="2826" y="0"/>
                    </a:moveTo>
                    <a:lnTo>
                      <a:pt x="2484" y="2484"/>
                    </a:lnTo>
                    <a:lnTo>
                      <a:pt x="0" y="2844"/>
                    </a:lnTo>
                    <a:lnTo>
                      <a:pt x="2484" y="3186"/>
                    </a:lnTo>
                    <a:lnTo>
                      <a:pt x="2826" y="5670"/>
                    </a:lnTo>
                    <a:lnTo>
                      <a:pt x="3186" y="3186"/>
                    </a:lnTo>
                    <a:lnTo>
                      <a:pt x="5670" y="2844"/>
                    </a:lnTo>
                    <a:lnTo>
                      <a:pt x="3186" y="2484"/>
                    </a:lnTo>
                    <a:lnTo>
                      <a:pt x="2826"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3" name="Google Shape;3943;p54"/>
              <p:cNvSpPr/>
              <p:nvPr/>
            </p:nvSpPr>
            <p:spPr>
              <a:xfrm flipH="1" rot="10800000">
                <a:off x="4341237" y="377380"/>
                <a:ext cx="84723" cy="84738"/>
              </a:xfrm>
              <a:custGeom>
                <a:rect b="b" l="l" r="r" t="t"/>
                <a:pathLst>
                  <a:path extrusionOk="0" h="5652" w="5651">
                    <a:moveTo>
                      <a:pt x="2825" y="1"/>
                    </a:moveTo>
                    <a:lnTo>
                      <a:pt x="2465" y="2466"/>
                    </a:lnTo>
                    <a:lnTo>
                      <a:pt x="0" y="2826"/>
                    </a:lnTo>
                    <a:lnTo>
                      <a:pt x="2465" y="3186"/>
                    </a:lnTo>
                    <a:lnTo>
                      <a:pt x="2825" y="5651"/>
                    </a:lnTo>
                    <a:lnTo>
                      <a:pt x="3186" y="3186"/>
                    </a:lnTo>
                    <a:lnTo>
                      <a:pt x="5651" y="2826"/>
                    </a:lnTo>
                    <a:lnTo>
                      <a:pt x="3186" y="2466"/>
                    </a:lnTo>
                    <a:lnTo>
                      <a:pt x="2825"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4" name="Google Shape;3944;p54"/>
              <p:cNvSpPr/>
              <p:nvPr/>
            </p:nvSpPr>
            <p:spPr>
              <a:xfrm flipH="1" rot="10800000">
                <a:off x="3233388" y="1221975"/>
                <a:ext cx="52039" cy="52039"/>
              </a:xfrm>
              <a:custGeom>
                <a:rect b="b" l="l" r="r" t="t"/>
                <a:pathLst>
                  <a:path extrusionOk="0" h="3471" w="3471">
                    <a:moveTo>
                      <a:pt x="1726" y="0"/>
                    </a:moveTo>
                    <a:lnTo>
                      <a:pt x="1517" y="1517"/>
                    </a:lnTo>
                    <a:lnTo>
                      <a:pt x="0" y="1726"/>
                    </a:lnTo>
                    <a:lnTo>
                      <a:pt x="1517" y="1953"/>
                    </a:lnTo>
                    <a:lnTo>
                      <a:pt x="1726" y="3470"/>
                    </a:lnTo>
                    <a:lnTo>
                      <a:pt x="1953" y="1953"/>
                    </a:lnTo>
                    <a:lnTo>
                      <a:pt x="3470" y="1726"/>
                    </a:lnTo>
                    <a:lnTo>
                      <a:pt x="1953" y="1517"/>
                    </a:lnTo>
                    <a:lnTo>
                      <a:pt x="1726"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5" name="Google Shape;3945;p54"/>
              <p:cNvSpPr/>
              <p:nvPr/>
            </p:nvSpPr>
            <p:spPr>
              <a:xfrm flipH="1" rot="10800000">
                <a:off x="6920595" y="1365965"/>
                <a:ext cx="40675" cy="40945"/>
              </a:xfrm>
              <a:custGeom>
                <a:rect b="b" l="l" r="r" t="t"/>
                <a:pathLst>
                  <a:path extrusionOk="0" h="2731" w="2713">
                    <a:moveTo>
                      <a:pt x="1347" y="0"/>
                    </a:moveTo>
                    <a:lnTo>
                      <a:pt x="1176" y="1195"/>
                    </a:lnTo>
                    <a:lnTo>
                      <a:pt x="1" y="1365"/>
                    </a:lnTo>
                    <a:lnTo>
                      <a:pt x="1176" y="1536"/>
                    </a:lnTo>
                    <a:lnTo>
                      <a:pt x="1347" y="2731"/>
                    </a:lnTo>
                    <a:lnTo>
                      <a:pt x="1518" y="1536"/>
                    </a:lnTo>
                    <a:lnTo>
                      <a:pt x="2712" y="1365"/>
                    </a:lnTo>
                    <a:lnTo>
                      <a:pt x="1518" y="1195"/>
                    </a:lnTo>
                    <a:lnTo>
                      <a:pt x="1347"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6" name="Google Shape;3946;p54"/>
              <p:cNvSpPr/>
              <p:nvPr/>
            </p:nvSpPr>
            <p:spPr>
              <a:xfrm flipH="1" rot="10800000">
                <a:off x="3673048" y="880627"/>
                <a:ext cx="85022" cy="84723"/>
              </a:xfrm>
              <a:custGeom>
                <a:rect b="b" l="l" r="r" t="t"/>
                <a:pathLst>
                  <a:path extrusionOk="0" h="5651" w="5671">
                    <a:moveTo>
                      <a:pt x="2826" y="0"/>
                    </a:moveTo>
                    <a:lnTo>
                      <a:pt x="2485" y="2484"/>
                    </a:lnTo>
                    <a:lnTo>
                      <a:pt x="1" y="2825"/>
                    </a:lnTo>
                    <a:lnTo>
                      <a:pt x="2485" y="3186"/>
                    </a:lnTo>
                    <a:lnTo>
                      <a:pt x="2826" y="5651"/>
                    </a:lnTo>
                    <a:lnTo>
                      <a:pt x="3186" y="3186"/>
                    </a:lnTo>
                    <a:lnTo>
                      <a:pt x="5670" y="2825"/>
                    </a:lnTo>
                    <a:lnTo>
                      <a:pt x="3186" y="2484"/>
                    </a:lnTo>
                    <a:lnTo>
                      <a:pt x="2826"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7" name="Google Shape;3947;p54"/>
              <p:cNvSpPr/>
              <p:nvPr/>
            </p:nvSpPr>
            <p:spPr>
              <a:xfrm flipH="1" rot="10800000">
                <a:off x="5601088" y="1467155"/>
                <a:ext cx="34123" cy="34138"/>
              </a:xfrm>
              <a:custGeom>
                <a:rect b="b" l="l" r="r" t="t"/>
                <a:pathLst>
                  <a:path extrusionOk="0" h="2277" w="2276">
                    <a:moveTo>
                      <a:pt x="0" y="1"/>
                    </a:moveTo>
                    <a:lnTo>
                      <a:pt x="854" y="1139"/>
                    </a:lnTo>
                    <a:lnTo>
                      <a:pt x="0" y="2276"/>
                    </a:lnTo>
                    <a:lnTo>
                      <a:pt x="1138" y="1423"/>
                    </a:lnTo>
                    <a:lnTo>
                      <a:pt x="2276" y="2276"/>
                    </a:lnTo>
                    <a:lnTo>
                      <a:pt x="1422" y="1139"/>
                    </a:lnTo>
                    <a:lnTo>
                      <a:pt x="2276" y="1"/>
                    </a:lnTo>
                    <a:lnTo>
                      <a:pt x="1138" y="854"/>
                    </a:lnTo>
                    <a:lnTo>
                      <a:pt x="0"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8" name="Google Shape;3948;p54"/>
              <p:cNvSpPr/>
              <p:nvPr/>
            </p:nvSpPr>
            <p:spPr>
              <a:xfrm flipH="1" rot="10800000">
                <a:off x="5724521" y="382904"/>
                <a:ext cx="43793" cy="44078"/>
              </a:xfrm>
              <a:custGeom>
                <a:rect b="b" l="l" r="r" t="t"/>
                <a:pathLst>
                  <a:path extrusionOk="0" h="2940" w="2921">
                    <a:moveTo>
                      <a:pt x="0" y="1"/>
                    </a:moveTo>
                    <a:lnTo>
                      <a:pt x="1100" y="1480"/>
                    </a:lnTo>
                    <a:lnTo>
                      <a:pt x="0" y="2940"/>
                    </a:lnTo>
                    <a:lnTo>
                      <a:pt x="1461" y="1840"/>
                    </a:lnTo>
                    <a:lnTo>
                      <a:pt x="2921" y="2940"/>
                    </a:lnTo>
                    <a:lnTo>
                      <a:pt x="1821" y="1480"/>
                    </a:lnTo>
                    <a:lnTo>
                      <a:pt x="2921" y="1"/>
                    </a:lnTo>
                    <a:lnTo>
                      <a:pt x="2921" y="1"/>
                    </a:lnTo>
                    <a:lnTo>
                      <a:pt x="1461" y="1101"/>
                    </a:lnTo>
                    <a:lnTo>
                      <a:pt x="0"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9" name="Google Shape;3949;p54"/>
              <p:cNvSpPr/>
              <p:nvPr/>
            </p:nvSpPr>
            <p:spPr>
              <a:xfrm flipH="1" rot="10800000">
                <a:off x="3991095" y="582805"/>
                <a:ext cx="31574" cy="31574"/>
              </a:xfrm>
              <a:custGeom>
                <a:rect b="b" l="l" r="r" t="t"/>
                <a:pathLst>
                  <a:path extrusionOk="0" h="2106" w="2106">
                    <a:moveTo>
                      <a:pt x="1" y="1"/>
                    </a:moveTo>
                    <a:lnTo>
                      <a:pt x="797" y="1063"/>
                    </a:lnTo>
                    <a:lnTo>
                      <a:pt x="1" y="2105"/>
                    </a:lnTo>
                    <a:lnTo>
                      <a:pt x="1" y="2105"/>
                    </a:lnTo>
                    <a:lnTo>
                      <a:pt x="1063" y="1309"/>
                    </a:lnTo>
                    <a:lnTo>
                      <a:pt x="2105" y="2105"/>
                    </a:lnTo>
                    <a:lnTo>
                      <a:pt x="1328" y="1063"/>
                    </a:lnTo>
                    <a:lnTo>
                      <a:pt x="2105" y="1"/>
                    </a:lnTo>
                    <a:lnTo>
                      <a:pt x="2105" y="1"/>
                    </a:lnTo>
                    <a:lnTo>
                      <a:pt x="1063" y="797"/>
                    </a:lnTo>
                    <a:lnTo>
                      <a:pt x="1"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0" name="Google Shape;3950;p54"/>
              <p:cNvSpPr/>
              <p:nvPr/>
            </p:nvSpPr>
            <p:spPr>
              <a:xfrm flipH="1" rot="10800000">
                <a:off x="4885176" y="377363"/>
                <a:ext cx="55172" cy="55157"/>
              </a:xfrm>
              <a:custGeom>
                <a:rect b="b" l="l" r="r" t="t"/>
                <a:pathLst>
                  <a:path extrusionOk="0" h="3679" w="3680">
                    <a:moveTo>
                      <a:pt x="1" y="0"/>
                    </a:moveTo>
                    <a:lnTo>
                      <a:pt x="1385" y="1839"/>
                    </a:lnTo>
                    <a:lnTo>
                      <a:pt x="1" y="3679"/>
                    </a:lnTo>
                    <a:lnTo>
                      <a:pt x="1" y="3679"/>
                    </a:lnTo>
                    <a:lnTo>
                      <a:pt x="1840" y="2295"/>
                    </a:lnTo>
                    <a:lnTo>
                      <a:pt x="3679" y="3679"/>
                    </a:lnTo>
                    <a:lnTo>
                      <a:pt x="2295" y="1839"/>
                    </a:lnTo>
                    <a:lnTo>
                      <a:pt x="3679" y="0"/>
                    </a:lnTo>
                    <a:lnTo>
                      <a:pt x="1840" y="1384"/>
                    </a:lnTo>
                    <a:lnTo>
                      <a:pt x="1"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1" name="Google Shape;3951;p54"/>
              <p:cNvSpPr/>
              <p:nvPr/>
            </p:nvSpPr>
            <p:spPr>
              <a:xfrm flipH="1" rot="10800000">
                <a:off x="5542101" y="158510"/>
                <a:ext cx="46912" cy="47211"/>
              </a:xfrm>
              <a:custGeom>
                <a:rect b="b" l="l" r="r" t="t"/>
                <a:pathLst>
                  <a:path extrusionOk="0" h="3149" w="3129">
                    <a:moveTo>
                      <a:pt x="0" y="3148"/>
                    </a:moveTo>
                    <a:lnTo>
                      <a:pt x="0" y="3148"/>
                    </a:lnTo>
                    <a:lnTo>
                      <a:pt x="0" y="3148"/>
                    </a:lnTo>
                    <a:close/>
                    <a:moveTo>
                      <a:pt x="0" y="0"/>
                    </a:moveTo>
                    <a:lnTo>
                      <a:pt x="1176" y="1574"/>
                    </a:lnTo>
                    <a:lnTo>
                      <a:pt x="0" y="3148"/>
                    </a:lnTo>
                    <a:lnTo>
                      <a:pt x="1555" y="1972"/>
                    </a:lnTo>
                    <a:lnTo>
                      <a:pt x="3129" y="3148"/>
                    </a:lnTo>
                    <a:lnTo>
                      <a:pt x="1953" y="1574"/>
                    </a:lnTo>
                    <a:lnTo>
                      <a:pt x="3129" y="0"/>
                    </a:lnTo>
                    <a:lnTo>
                      <a:pt x="1555" y="1176"/>
                    </a:lnTo>
                    <a:lnTo>
                      <a:pt x="0"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2" name="Google Shape;3952;p54"/>
              <p:cNvSpPr/>
              <p:nvPr/>
            </p:nvSpPr>
            <p:spPr>
              <a:xfrm flipH="1" rot="10800000">
                <a:off x="5133210" y="1569695"/>
                <a:ext cx="31289" cy="26867"/>
              </a:xfrm>
              <a:custGeom>
                <a:rect b="b" l="l" r="r" t="t"/>
                <a:pathLst>
                  <a:path extrusionOk="0" h="1792" w="2087">
                    <a:moveTo>
                      <a:pt x="1196" y="1"/>
                    </a:moveTo>
                    <a:cubicBezTo>
                      <a:pt x="399" y="1"/>
                      <a:pt x="1" y="968"/>
                      <a:pt x="570" y="1537"/>
                    </a:cubicBezTo>
                    <a:cubicBezTo>
                      <a:pt x="746" y="1712"/>
                      <a:pt x="964" y="1791"/>
                      <a:pt x="1180" y="1791"/>
                    </a:cubicBezTo>
                    <a:cubicBezTo>
                      <a:pt x="1639" y="1791"/>
                      <a:pt x="2087" y="1434"/>
                      <a:pt x="2087" y="892"/>
                    </a:cubicBezTo>
                    <a:cubicBezTo>
                      <a:pt x="2087" y="399"/>
                      <a:pt x="1689" y="1"/>
                      <a:pt x="1196"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3" name="Google Shape;3953;p54"/>
              <p:cNvSpPr/>
              <p:nvPr/>
            </p:nvSpPr>
            <p:spPr>
              <a:xfrm flipH="1" rot="10800000">
                <a:off x="4503283" y="140740"/>
                <a:ext cx="20495" cy="17766"/>
              </a:xfrm>
              <a:custGeom>
                <a:rect b="b" l="l" r="r" t="t"/>
                <a:pathLst>
                  <a:path extrusionOk="0" h="1185" w="1367">
                    <a:moveTo>
                      <a:pt x="778" y="1"/>
                    </a:moveTo>
                    <a:cubicBezTo>
                      <a:pt x="266" y="1"/>
                      <a:pt x="1" y="645"/>
                      <a:pt x="361" y="1006"/>
                    </a:cubicBezTo>
                    <a:cubicBezTo>
                      <a:pt x="484" y="1129"/>
                      <a:pt x="634" y="1184"/>
                      <a:pt x="779" y="1184"/>
                    </a:cubicBezTo>
                    <a:cubicBezTo>
                      <a:pt x="1081" y="1184"/>
                      <a:pt x="1366" y="947"/>
                      <a:pt x="1366" y="589"/>
                    </a:cubicBezTo>
                    <a:cubicBezTo>
                      <a:pt x="1366" y="266"/>
                      <a:pt x="1101" y="1"/>
                      <a:pt x="778"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4" name="Google Shape;3954;p54"/>
              <p:cNvSpPr/>
              <p:nvPr/>
            </p:nvSpPr>
            <p:spPr>
              <a:xfrm flipH="1" rot="10800000">
                <a:off x="3285424" y="410959"/>
                <a:ext cx="20480" cy="17571"/>
              </a:xfrm>
              <a:custGeom>
                <a:rect b="b" l="l" r="r" t="t"/>
                <a:pathLst>
                  <a:path extrusionOk="0" h="1172" w="1366">
                    <a:moveTo>
                      <a:pt x="796" y="1"/>
                    </a:moveTo>
                    <a:cubicBezTo>
                      <a:pt x="265" y="1"/>
                      <a:pt x="0" y="626"/>
                      <a:pt x="360" y="1006"/>
                    </a:cubicBezTo>
                    <a:cubicBezTo>
                      <a:pt x="481" y="1120"/>
                      <a:pt x="627" y="1172"/>
                      <a:pt x="770" y="1172"/>
                    </a:cubicBezTo>
                    <a:cubicBezTo>
                      <a:pt x="1075" y="1172"/>
                      <a:pt x="1365" y="937"/>
                      <a:pt x="1365" y="588"/>
                    </a:cubicBezTo>
                    <a:cubicBezTo>
                      <a:pt x="1365" y="266"/>
                      <a:pt x="1119" y="1"/>
                      <a:pt x="796"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5" name="Google Shape;3955;p54"/>
              <p:cNvSpPr/>
              <p:nvPr/>
            </p:nvSpPr>
            <p:spPr>
              <a:xfrm flipH="1" rot="10800000">
                <a:off x="4896126" y="811318"/>
                <a:ext cx="33283" cy="28576"/>
              </a:xfrm>
              <a:custGeom>
                <a:rect b="b" l="l" r="r" t="t"/>
                <a:pathLst>
                  <a:path extrusionOk="0" h="1906" w="2220">
                    <a:moveTo>
                      <a:pt x="1271" y="0"/>
                    </a:moveTo>
                    <a:cubicBezTo>
                      <a:pt x="437" y="0"/>
                      <a:pt x="1" y="1024"/>
                      <a:pt x="607" y="1631"/>
                    </a:cubicBezTo>
                    <a:cubicBezTo>
                      <a:pt x="797" y="1820"/>
                      <a:pt x="1031" y="1905"/>
                      <a:pt x="1262" y="1905"/>
                    </a:cubicBezTo>
                    <a:cubicBezTo>
                      <a:pt x="1748" y="1905"/>
                      <a:pt x="2219" y="1527"/>
                      <a:pt x="2219" y="948"/>
                    </a:cubicBezTo>
                    <a:cubicBezTo>
                      <a:pt x="2219" y="436"/>
                      <a:pt x="1802" y="0"/>
                      <a:pt x="1271" y="0"/>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6" name="Google Shape;3956;p54"/>
              <p:cNvSpPr/>
              <p:nvPr/>
            </p:nvSpPr>
            <p:spPr>
              <a:xfrm flipH="1" rot="10800000">
                <a:off x="4097227" y="1243158"/>
                <a:ext cx="28456" cy="28441"/>
              </a:xfrm>
              <a:custGeom>
                <a:rect b="b" l="l" r="r" t="t"/>
                <a:pathLst>
                  <a:path extrusionOk="0" h="1897" w="1898">
                    <a:moveTo>
                      <a:pt x="949" y="1"/>
                    </a:moveTo>
                    <a:cubicBezTo>
                      <a:pt x="418" y="1"/>
                      <a:pt x="1" y="437"/>
                      <a:pt x="1" y="949"/>
                    </a:cubicBezTo>
                    <a:cubicBezTo>
                      <a:pt x="1" y="1480"/>
                      <a:pt x="418" y="1897"/>
                      <a:pt x="949" y="1897"/>
                    </a:cubicBezTo>
                    <a:cubicBezTo>
                      <a:pt x="1480" y="1897"/>
                      <a:pt x="1897" y="1480"/>
                      <a:pt x="1897" y="949"/>
                    </a:cubicBezTo>
                    <a:cubicBezTo>
                      <a:pt x="1897" y="437"/>
                      <a:pt x="1480" y="1"/>
                      <a:pt x="949"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7" name="Google Shape;3957;p54"/>
              <p:cNvSpPr/>
              <p:nvPr/>
            </p:nvSpPr>
            <p:spPr>
              <a:xfrm flipH="1" rot="10800000">
                <a:off x="6313814" y="205730"/>
                <a:ext cx="33283" cy="28426"/>
              </a:xfrm>
              <a:custGeom>
                <a:rect b="b" l="l" r="r" t="t"/>
                <a:pathLst>
                  <a:path extrusionOk="0" h="1896" w="2220">
                    <a:moveTo>
                      <a:pt x="1271" y="0"/>
                    </a:moveTo>
                    <a:cubicBezTo>
                      <a:pt x="437" y="0"/>
                      <a:pt x="1" y="1024"/>
                      <a:pt x="607" y="1612"/>
                    </a:cubicBezTo>
                    <a:cubicBezTo>
                      <a:pt x="797" y="1808"/>
                      <a:pt x="1033" y="1895"/>
                      <a:pt x="1265" y="1895"/>
                    </a:cubicBezTo>
                    <a:cubicBezTo>
                      <a:pt x="1750" y="1895"/>
                      <a:pt x="2219" y="1513"/>
                      <a:pt x="2219" y="949"/>
                    </a:cubicBezTo>
                    <a:cubicBezTo>
                      <a:pt x="2219" y="418"/>
                      <a:pt x="1802" y="0"/>
                      <a:pt x="1271" y="0"/>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8" name="Google Shape;3958;p54"/>
              <p:cNvSpPr/>
              <p:nvPr/>
            </p:nvSpPr>
            <p:spPr>
              <a:xfrm flipH="1" rot="10800000">
                <a:off x="4425950" y="900813"/>
                <a:ext cx="44363" cy="44363"/>
              </a:xfrm>
              <a:custGeom>
                <a:rect b="b" l="l" r="r" t="t"/>
                <a:pathLst>
                  <a:path extrusionOk="0" h="2959" w="2959">
                    <a:moveTo>
                      <a:pt x="1" y="0"/>
                    </a:moveTo>
                    <a:lnTo>
                      <a:pt x="1100" y="1479"/>
                    </a:lnTo>
                    <a:lnTo>
                      <a:pt x="1" y="2958"/>
                    </a:lnTo>
                    <a:lnTo>
                      <a:pt x="1480" y="1840"/>
                    </a:lnTo>
                    <a:lnTo>
                      <a:pt x="2959" y="2958"/>
                    </a:lnTo>
                    <a:lnTo>
                      <a:pt x="2959" y="2958"/>
                    </a:lnTo>
                    <a:lnTo>
                      <a:pt x="1840" y="1479"/>
                    </a:lnTo>
                    <a:lnTo>
                      <a:pt x="2959" y="0"/>
                    </a:lnTo>
                    <a:lnTo>
                      <a:pt x="2959" y="0"/>
                    </a:lnTo>
                    <a:lnTo>
                      <a:pt x="1480" y="1100"/>
                    </a:lnTo>
                    <a:lnTo>
                      <a:pt x="1"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9" name="Google Shape;3959;p54"/>
              <p:cNvSpPr/>
              <p:nvPr/>
            </p:nvSpPr>
            <p:spPr>
              <a:xfrm rot="10800000">
                <a:off x="6202092" y="936303"/>
                <a:ext cx="85007" cy="85022"/>
              </a:xfrm>
              <a:custGeom>
                <a:rect b="b" l="l" r="r" t="t"/>
                <a:pathLst>
                  <a:path extrusionOk="0" h="5671" w="5670">
                    <a:moveTo>
                      <a:pt x="2825" y="1"/>
                    </a:moveTo>
                    <a:lnTo>
                      <a:pt x="2484" y="2485"/>
                    </a:lnTo>
                    <a:lnTo>
                      <a:pt x="0" y="2826"/>
                    </a:lnTo>
                    <a:lnTo>
                      <a:pt x="2484" y="3187"/>
                    </a:lnTo>
                    <a:lnTo>
                      <a:pt x="2825" y="5670"/>
                    </a:lnTo>
                    <a:lnTo>
                      <a:pt x="3186" y="3187"/>
                    </a:lnTo>
                    <a:lnTo>
                      <a:pt x="5670" y="2826"/>
                    </a:lnTo>
                    <a:lnTo>
                      <a:pt x="3186" y="2485"/>
                    </a:lnTo>
                    <a:lnTo>
                      <a:pt x="2825"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0" name="Google Shape;3960;p54"/>
              <p:cNvSpPr/>
              <p:nvPr/>
            </p:nvSpPr>
            <p:spPr>
              <a:xfrm rot="10800000">
                <a:off x="5855273" y="1108793"/>
                <a:ext cx="52039" cy="52039"/>
              </a:xfrm>
              <a:custGeom>
                <a:rect b="b" l="l" r="r" t="t"/>
                <a:pathLst>
                  <a:path extrusionOk="0" h="3471" w="3471">
                    <a:moveTo>
                      <a:pt x="1726" y="0"/>
                    </a:moveTo>
                    <a:lnTo>
                      <a:pt x="1517" y="1517"/>
                    </a:lnTo>
                    <a:lnTo>
                      <a:pt x="0" y="1726"/>
                    </a:lnTo>
                    <a:lnTo>
                      <a:pt x="1517" y="1953"/>
                    </a:lnTo>
                    <a:lnTo>
                      <a:pt x="1726" y="3470"/>
                    </a:lnTo>
                    <a:lnTo>
                      <a:pt x="1953" y="1953"/>
                    </a:lnTo>
                    <a:lnTo>
                      <a:pt x="3470" y="1726"/>
                    </a:lnTo>
                    <a:lnTo>
                      <a:pt x="1953" y="1517"/>
                    </a:lnTo>
                    <a:lnTo>
                      <a:pt x="1726"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1" name="Google Shape;3961;p54"/>
              <p:cNvSpPr/>
              <p:nvPr/>
            </p:nvSpPr>
            <p:spPr>
              <a:xfrm rot="10800000">
                <a:off x="7156858" y="865686"/>
                <a:ext cx="40675" cy="40945"/>
              </a:xfrm>
              <a:custGeom>
                <a:rect b="b" l="l" r="r" t="t"/>
                <a:pathLst>
                  <a:path extrusionOk="0" h="2731" w="2713">
                    <a:moveTo>
                      <a:pt x="1347" y="0"/>
                    </a:moveTo>
                    <a:lnTo>
                      <a:pt x="1176" y="1195"/>
                    </a:lnTo>
                    <a:lnTo>
                      <a:pt x="1" y="1365"/>
                    </a:lnTo>
                    <a:lnTo>
                      <a:pt x="1176" y="1536"/>
                    </a:lnTo>
                    <a:lnTo>
                      <a:pt x="1347" y="2731"/>
                    </a:lnTo>
                    <a:lnTo>
                      <a:pt x="1518" y="1536"/>
                    </a:lnTo>
                    <a:lnTo>
                      <a:pt x="2712" y="1365"/>
                    </a:lnTo>
                    <a:lnTo>
                      <a:pt x="1518" y="1195"/>
                    </a:lnTo>
                    <a:lnTo>
                      <a:pt x="1347"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2" name="Google Shape;3962;p54"/>
              <p:cNvSpPr/>
              <p:nvPr/>
            </p:nvSpPr>
            <p:spPr>
              <a:xfrm rot="10800000">
                <a:off x="5246316" y="961739"/>
                <a:ext cx="34123" cy="34138"/>
              </a:xfrm>
              <a:custGeom>
                <a:rect b="b" l="l" r="r" t="t"/>
                <a:pathLst>
                  <a:path extrusionOk="0" h="2277" w="2276">
                    <a:moveTo>
                      <a:pt x="0" y="1"/>
                    </a:moveTo>
                    <a:lnTo>
                      <a:pt x="854" y="1139"/>
                    </a:lnTo>
                    <a:lnTo>
                      <a:pt x="0" y="2276"/>
                    </a:lnTo>
                    <a:lnTo>
                      <a:pt x="1138" y="1423"/>
                    </a:lnTo>
                    <a:lnTo>
                      <a:pt x="2276" y="2276"/>
                    </a:lnTo>
                    <a:lnTo>
                      <a:pt x="1422" y="1139"/>
                    </a:lnTo>
                    <a:lnTo>
                      <a:pt x="2276" y="1"/>
                    </a:lnTo>
                    <a:lnTo>
                      <a:pt x="1138" y="854"/>
                    </a:lnTo>
                    <a:lnTo>
                      <a:pt x="0"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3" name="Google Shape;3963;p54"/>
              <p:cNvSpPr/>
              <p:nvPr/>
            </p:nvSpPr>
            <p:spPr>
              <a:xfrm rot="10800000">
                <a:off x="5907291" y="738825"/>
                <a:ext cx="43793" cy="44078"/>
              </a:xfrm>
              <a:custGeom>
                <a:rect b="b" l="l" r="r" t="t"/>
                <a:pathLst>
                  <a:path extrusionOk="0" h="2940" w="2921">
                    <a:moveTo>
                      <a:pt x="0" y="1"/>
                    </a:moveTo>
                    <a:lnTo>
                      <a:pt x="1100" y="1480"/>
                    </a:lnTo>
                    <a:lnTo>
                      <a:pt x="0" y="2940"/>
                    </a:lnTo>
                    <a:lnTo>
                      <a:pt x="1461" y="1840"/>
                    </a:lnTo>
                    <a:lnTo>
                      <a:pt x="2921" y="2940"/>
                    </a:lnTo>
                    <a:lnTo>
                      <a:pt x="1821" y="1480"/>
                    </a:lnTo>
                    <a:lnTo>
                      <a:pt x="2921" y="1"/>
                    </a:lnTo>
                    <a:lnTo>
                      <a:pt x="2921" y="1"/>
                    </a:lnTo>
                    <a:lnTo>
                      <a:pt x="1461" y="1101"/>
                    </a:lnTo>
                    <a:lnTo>
                      <a:pt x="0"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4" name="Google Shape;3964;p54"/>
              <p:cNvSpPr/>
              <p:nvPr/>
            </p:nvSpPr>
            <p:spPr>
              <a:xfrm rot="10800000">
                <a:off x="6698607" y="802009"/>
                <a:ext cx="46912" cy="47211"/>
              </a:xfrm>
              <a:custGeom>
                <a:rect b="b" l="l" r="r" t="t"/>
                <a:pathLst>
                  <a:path extrusionOk="0" h="3149" w="3129">
                    <a:moveTo>
                      <a:pt x="0" y="3148"/>
                    </a:moveTo>
                    <a:lnTo>
                      <a:pt x="0" y="3148"/>
                    </a:lnTo>
                    <a:lnTo>
                      <a:pt x="0" y="3148"/>
                    </a:lnTo>
                    <a:close/>
                    <a:moveTo>
                      <a:pt x="0" y="0"/>
                    </a:moveTo>
                    <a:lnTo>
                      <a:pt x="1176" y="1574"/>
                    </a:lnTo>
                    <a:lnTo>
                      <a:pt x="0" y="3148"/>
                    </a:lnTo>
                    <a:lnTo>
                      <a:pt x="1555" y="1972"/>
                    </a:lnTo>
                    <a:lnTo>
                      <a:pt x="3129" y="3148"/>
                    </a:lnTo>
                    <a:lnTo>
                      <a:pt x="1953" y="1574"/>
                    </a:lnTo>
                    <a:lnTo>
                      <a:pt x="3129" y="0"/>
                    </a:lnTo>
                    <a:lnTo>
                      <a:pt x="1555" y="1176"/>
                    </a:lnTo>
                    <a:lnTo>
                      <a:pt x="0"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5" name="Google Shape;3965;p54"/>
              <p:cNvSpPr/>
              <p:nvPr/>
            </p:nvSpPr>
            <p:spPr>
              <a:xfrm rot="10800000">
                <a:off x="6314814" y="1450983"/>
                <a:ext cx="31289" cy="26867"/>
              </a:xfrm>
              <a:custGeom>
                <a:rect b="b" l="l" r="r" t="t"/>
                <a:pathLst>
                  <a:path extrusionOk="0" h="1792" w="2087">
                    <a:moveTo>
                      <a:pt x="1196" y="1"/>
                    </a:moveTo>
                    <a:cubicBezTo>
                      <a:pt x="399" y="1"/>
                      <a:pt x="1" y="968"/>
                      <a:pt x="570" y="1537"/>
                    </a:cubicBezTo>
                    <a:cubicBezTo>
                      <a:pt x="746" y="1712"/>
                      <a:pt x="964" y="1791"/>
                      <a:pt x="1180" y="1791"/>
                    </a:cubicBezTo>
                    <a:cubicBezTo>
                      <a:pt x="1639" y="1791"/>
                      <a:pt x="2087" y="1434"/>
                      <a:pt x="2087" y="892"/>
                    </a:cubicBezTo>
                    <a:cubicBezTo>
                      <a:pt x="2087" y="399"/>
                      <a:pt x="1689" y="1"/>
                      <a:pt x="1196"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6" name="Google Shape;3966;p54"/>
              <p:cNvSpPr/>
              <p:nvPr/>
            </p:nvSpPr>
            <p:spPr>
              <a:xfrm rot="10800000">
                <a:off x="6405679" y="584374"/>
                <a:ext cx="28456" cy="28441"/>
              </a:xfrm>
              <a:custGeom>
                <a:rect b="b" l="l" r="r" t="t"/>
                <a:pathLst>
                  <a:path extrusionOk="0" h="1897" w="1898">
                    <a:moveTo>
                      <a:pt x="949" y="1"/>
                    </a:moveTo>
                    <a:cubicBezTo>
                      <a:pt x="418" y="1"/>
                      <a:pt x="1" y="437"/>
                      <a:pt x="1" y="949"/>
                    </a:cubicBezTo>
                    <a:cubicBezTo>
                      <a:pt x="1" y="1480"/>
                      <a:pt x="418" y="1897"/>
                      <a:pt x="949" y="1897"/>
                    </a:cubicBezTo>
                    <a:cubicBezTo>
                      <a:pt x="1480" y="1897"/>
                      <a:pt x="1897" y="1480"/>
                      <a:pt x="1897" y="949"/>
                    </a:cubicBezTo>
                    <a:cubicBezTo>
                      <a:pt x="1897" y="437"/>
                      <a:pt x="1480" y="1"/>
                      <a:pt x="949"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7" name="Google Shape;3967;p54"/>
              <p:cNvSpPr/>
              <p:nvPr/>
            </p:nvSpPr>
            <p:spPr>
              <a:xfrm rot="10800000">
                <a:off x="5530519" y="782958"/>
                <a:ext cx="33268" cy="28306"/>
              </a:xfrm>
              <a:custGeom>
                <a:rect b="b" l="l" r="r" t="t"/>
                <a:pathLst>
                  <a:path extrusionOk="0" h="1888" w="2219">
                    <a:moveTo>
                      <a:pt x="1271" y="1"/>
                    </a:moveTo>
                    <a:cubicBezTo>
                      <a:pt x="418" y="1"/>
                      <a:pt x="0" y="1006"/>
                      <a:pt x="588" y="1612"/>
                    </a:cubicBezTo>
                    <a:cubicBezTo>
                      <a:pt x="784" y="1802"/>
                      <a:pt x="1024" y="1887"/>
                      <a:pt x="1258" y="1887"/>
                    </a:cubicBezTo>
                    <a:cubicBezTo>
                      <a:pt x="1750" y="1887"/>
                      <a:pt x="2219" y="1514"/>
                      <a:pt x="2219" y="949"/>
                    </a:cubicBezTo>
                    <a:cubicBezTo>
                      <a:pt x="2219" y="418"/>
                      <a:pt x="1783" y="1"/>
                      <a:pt x="1271"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68" name="Google Shape;3968;p54"/>
            <p:cNvSpPr/>
            <p:nvPr/>
          </p:nvSpPr>
          <p:spPr>
            <a:xfrm rot="10800000">
              <a:off x="5467181" y="2274087"/>
              <a:ext cx="52039" cy="52039"/>
            </a:xfrm>
            <a:custGeom>
              <a:rect b="b" l="l" r="r" t="t"/>
              <a:pathLst>
                <a:path extrusionOk="0" h="3471" w="3471">
                  <a:moveTo>
                    <a:pt x="1726" y="0"/>
                  </a:moveTo>
                  <a:lnTo>
                    <a:pt x="1517" y="1517"/>
                  </a:lnTo>
                  <a:lnTo>
                    <a:pt x="0" y="1726"/>
                  </a:lnTo>
                  <a:lnTo>
                    <a:pt x="1517" y="1953"/>
                  </a:lnTo>
                  <a:lnTo>
                    <a:pt x="1726" y="3470"/>
                  </a:lnTo>
                  <a:lnTo>
                    <a:pt x="1953" y="1953"/>
                  </a:lnTo>
                  <a:lnTo>
                    <a:pt x="3470" y="1726"/>
                  </a:lnTo>
                  <a:lnTo>
                    <a:pt x="1953" y="1517"/>
                  </a:lnTo>
                  <a:lnTo>
                    <a:pt x="1726"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9" name="Google Shape;3969;p54"/>
            <p:cNvSpPr/>
            <p:nvPr/>
          </p:nvSpPr>
          <p:spPr>
            <a:xfrm rot="10800000">
              <a:off x="1791338" y="2418078"/>
              <a:ext cx="40675" cy="40945"/>
            </a:xfrm>
            <a:custGeom>
              <a:rect b="b" l="l" r="r" t="t"/>
              <a:pathLst>
                <a:path extrusionOk="0" h="2731" w="2713">
                  <a:moveTo>
                    <a:pt x="1347" y="0"/>
                  </a:moveTo>
                  <a:lnTo>
                    <a:pt x="1176" y="1195"/>
                  </a:lnTo>
                  <a:lnTo>
                    <a:pt x="1" y="1365"/>
                  </a:lnTo>
                  <a:lnTo>
                    <a:pt x="1176" y="1536"/>
                  </a:lnTo>
                  <a:lnTo>
                    <a:pt x="1347" y="2731"/>
                  </a:lnTo>
                  <a:lnTo>
                    <a:pt x="1518" y="1536"/>
                  </a:lnTo>
                  <a:lnTo>
                    <a:pt x="2712" y="1365"/>
                  </a:lnTo>
                  <a:lnTo>
                    <a:pt x="1518" y="1195"/>
                  </a:lnTo>
                  <a:lnTo>
                    <a:pt x="1347"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0" name="Google Shape;3970;p54"/>
            <p:cNvSpPr/>
            <p:nvPr/>
          </p:nvSpPr>
          <p:spPr>
            <a:xfrm rot="10800000">
              <a:off x="4994538" y="1932740"/>
              <a:ext cx="85022" cy="84723"/>
            </a:xfrm>
            <a:custGeom>
              <a:rect b="b" l="l" r="r" t="t"/>
              <a:pathLst>
                <a:path extrusionOk="0" h="5651" w="5671">
                  <a:moveTo>
                    <a:pt x="2826" y="0"/>
                  </a:moveTo>
                  <a:lnTo>
                    <a:pt x="2485" y="2484"/>
                  </a:lnTo>
                  <a:lnTo>
                    <a:pt x="1" y="2825"/>
                  </a:lnTo>
                  <a:lnTo>
                    <a:pt x="2485" y="3186"/>
                  </a:lnTo>
                  <a:lnTo>
                    <a:pt x="2826" y="5651"/>
                  </a:lnTo>
                  <a:lnTo>
                    <a:pt x="3186" y="3186"/>
                  </a:lnTo>
                  <a:lnTo>
                    <a:pt x="5670" y="2825"/>
                  </a:lnTo>
                  <a:lnTo>
                    <a:pt x="3186" y="2484"/>
                  </a:lnTo>
                  <a:lnTo>
                    <a:pt x="2826"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1" name="Google Shape;3971;p54"/>
            <p:cNvSpPr/>
            <p:nvPr/>
          </p:nvSpPr>
          <p:spPr>
            <a:xfrm rot="10800000">
              <a:off x="2710372" y="2554680"/>
              <a:ext cx="34123" cy="34138"/>
            </a:xfrm>
            <a:custGeom>
              <a:rect b="b" l="l" r="r" t="t"/>
              <a:pathLst>
                <a:path extrusionOk="0" h="2277" w="2276">
                  <a:moveTo>
                    <a:pt x="0" y="1"/>
                  </a:moveTo>
                  <a:lnTo>
                    <a:pt x="854" y="1139"/>
                  </a:lnTo>
                  <a:lnTo>
                    <a:pt x="0" y="2276"/>
                  </a:lnTo>
                  <a:lnTo>
                    <a:pt x="1138" y="1423"/>
                  </a:lnTo>
                  <a:lnTo>
                    <a:pt x="2276" y="2276"/>
                  </a:lnTo>
                  <a:lnTo>
                    <a:pt x="1422" y="1139"/>
                  </a:lnTo>
                  <a:lnTo>
                    <a:pt x="2276" y="1"/>
                  </a:lnTo>
                  <a:lnTo>
                    <a:pt x="1138" y="854"/>
                  </a:lnTo>
                  <a:lnTo>
                    <a:pt x="0"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2" name="Google Shape;3972;p54"/>
            <p:cNvSpPr/>
            <p:nvPr/>
          </p:nvSpPr>
          <p:spPr>
            <a:xfrm rot="10800000">
              <a:off x="2984293" y="1435017"/>
              <a:ext cx="43793" cy="44078"/>
            </a:xfrm>
            <a:custGeom>
              <a:rect b="b" l="l" r="r" t="t"/>
              <a:pathLst>
                <a:path extrusionOk="0" h="2940" w="2921">
                  <a:moveTo>
                    <a:pt x="0" y="1"/>
                  </a:moveTo>
                  <a:lnTo>
                    <a:pt x="1100" y="1480"/>
                  </a:lnTo>
                  <a:lnTo>
                    <a:pt x="0" y="2940"/>
                  </a:lnTo>
                  <a:lnTo>
                    <a:pt x="1461" y="1840"/>
                  </a:lnTo>
                  <a:lnTo>
                    <a:pt x="2921" y="2940"/>
                  </a:lnTo>
                  <a:lnTo>
                    <a:pt x="1821" y="1480"/>
                  </a:lnTo>
                  <a:lnTo>
                    <a:pt x="2921" y="1"/>
                  </a:lnTo>
                  <a:lnTo>
                    <a:pt x="2921" y="1"/>
                  </a:lnTo>
                  <a:lnTo>
                    <a:pt x="1461" y="1101"/>
                  </a:lnTo>
                  <a:lnTo>
                    <a:pt x="0"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3" name="Google Shape;3973;p54"/>
            <p:cNvSpPr/>
            <p:nvPr/>
          </p:nvSpPr>
          <p:spPr>
            <a:xfrm rot="10800000">
              <a:off x="4625351" y="1874393"/>
              <a:ext cx="31574" cy="31574"/>
            </a:xfrm>
            <a:custGeom>
              <a:rect b="b" l="l" r="r" t="t"/>
              <a:pathLst>
                <a:path extrusionOk="0" h="2106" w="2106">
                  <a:moveTo>
                    <a:pt x="1" y="1"/>
                  </a:moveTo>
                  <a:lnTo>
                    <a:pt x="797" y="1063"/>
                  </a:lnTo>
                  <a:lnTo>
                    <a:pt x="1" y="2105"/>
                  </a:lnTo>
                  <a:lnTo>
                    <a:pt x="1" y="2105"/>
                  </a:lnTo>
                  <a:lnTo>
                    <a:pt x="1063" y="1309"/>
                  </a:lnTo>
                  <a:lnTo>
                    <a:pt x="2105" y="2105"/>
                  </a:lnTo>
                  <a:lnTo>
                    <a:pt x="1328" y="1063"/>
                  </a:lnTo>
                  <a:lnTo>
                    <a:pt x="2105" y="1"/>
                  </a:lnTo>
                  <a:lnTo>
                    <a:pt x="2105" y="1"/>
                  </a:lnTo>
                  <a:lnTo>
                    <a:pt x="1063" y="797"/>
                  </a:lnTo>
                  <a:lnTo>
                    <a:pt x="1"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4" name="Google Shape;3974;p54"/>
            <p:cNvSpPr/>
            <p:nvPr/>
          </p:nvSpPr>
          <p:spPr>
            <a:xfrm rot="10800000">
              <a:off x="3812259" y="1429475"/>
              <a:ext cx="55172" cy="55157"/>
            </a:xfrm>
            <a:custGeom>
              <a:rect b="b" l="l" r="r" t="t"/>
              <a:pathLst>
                <a:path extrusionOk="0" h="3679" w="3680">
                  <a:moveTo>
                    <a:pt x="1" y="0"/>
                  </a:moveTo>
                  <a:lnTo>
                    <a:pt x="1385" y="1839"/>
                  </a:lnTo>
                  <a:lnTo>
                    <a:pt x="1" y="3679"/>
                  </a:lnTo>
                  <a:lnTo>
                    <a:pt x="1" y="3679"/>
                  </a:lnTo>
                  <a:lnTo>
                    <a:pt x="1840" y="2295"/>
                  </a:lnTo>
                  <a:lnTo>
                    <a:pt x="3679" y="3679"/>
                  </a:lnTo>
                  <a:lnTo>
                    <a:pt x="2295" y="1839"/>
                  </a:lnTo>
                  <a:lnTo>
                    <a:pt x="3679" y="0"/>
                  </a:lnTo>
                  <a:lnTo>
                    <a:pt x="1840" y="1384"/>
                  </a:lnTo>
                  <a:lnTo>
                    <a:pt x="1"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5" name="Google Shape;3975;p54"/>
            <p:cNvSpPr/>
            <p:nvPr/>
          </p:nvSpPr>
          <p:spPr>
            <a:xfrm rot="10800000">
              <a:off x="3473571" y="2425120"/>
              <a:ext cx="31289" cy="26867"/>
            </a:xfrm>
            <a:custGeom>
              <a:rect b="b" l="l" r="r" t="t"/>
              <a:pathLst>
                <a:path extrusionOk="0" h="1792" w="2087">
                  <a:moveTo>
                    <a:pt x="1196" y="1"/>
                  </a:moveTo>
                  <a:cubicBezTo>
                    <a:pt x="399" y="1"/>
                    <a:pt x="1" y="968"/>
                    <a:pt x="570" y="1537"/>
                  </a:cubicBezTo>
                  <a:cubicBezTo>
                    <a:pt x="746" y="1712"/>
                    <a:pt x="964" y="1791"/>
                    <a:pt x="1180" y="1791"/>
                  </a:cubicBezTo>
                  <a:cubicBezTo>
                    <a:pt x="1639" y="1791"/>
                    <a:pt x="2087" y="1434"/>
                    <a:pt x="2087" y="892"/>
                  </a:cubicBezTo>
                  <a:cubicBezTo>
                    <a:pt x="2087" y="399"/>
                    <a:pt x="1689" y="1"/>
                    <a:pt x="1196"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6" name="Google Shape;3976;p54"/>
            <p:cNvSpPr/>
            <p:nvPr/>
          </p:nvSpPr>
          <p:spPr>
            <a:xfrm rot="10800000">
              <a:off x="3823198" y="1863430"/>
              <a:ext cx="33283" cy="28576"/>
            </a:xfrm>
            <a:custGeom>
              <a:rect b="b" l="l" r="r" t="t"/>
              <a:pathLst>
                <a:path extrusionOk="0" h="1906" w="2220">
                  <a:moveTo>
                    <a:pt x="1271" y="0"/>
                  </a:moveTo>
                  <a:cubicBezTo>
                    <a:pt x="437" y="0"/>
                    <a:pt x="1" y="1024"/>
                    <a:pt x="607" y="1631"/>
                  </a:cubicBezTo>
                  <a:cubicBezTo>
                    <a:pt x="797" y="1820"/>
                    <a:pt x="1031" y="1905"/>
                    <a:pt x="1262" y="1905"/>
                  </a:cubicBezTo>
                  <a:cubicBezTo>
                    <a:pt x="1748" y="1905"/>
                    <a:pt x="2219" y="1527"/>
                    <a:pt x="2219" y="948"/>
                  </a:cubicBezTo>
                  <a:cubicBezTo>
                    <a:pt x="2219" y="436"/>
                    <a:pt x="1802" y="0"/>
                    <a:pt x="1271" y="0"/>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7" name="Google Shape;3977;p54"/>
            <p:cNvSpPr/>
            <p:nvPr/>
          </p:nvSpPr>
          <p:spPr>
            <a:xfrm rot="10800000">
              <a:off x="4626925" y="2295271"/>
              <a:ext cx="28456" cy="28441"/>
            </a:xfrm>
            <a:custGeom>
              <a:rect b="b" l="l" r="r" t="t"/>
              <a:pathLst>
                <a:path extrusionOk="0" h="1897" w="1898">
                  <a:moveTo>
                    <a:pt x="949" y="1"/>
                  </a:moveTo>
                  <a:cubicBezTo>
                    <a:pt x="418" y="1"/>
                    <a:pt x="1" y="437"/>
                    <a:pt x="1" y="949"/>
                  </a:cubicBezTo>
                  <a:cubicBezTo>
                    <a:pt x="1" y="1480"/>
                    <a:pt x="418" y="1897"/>
                    <a:pt x="949" y="1897"/>
                  </a:cubicBezTo>
                  <a:cubicBezTo>
                    <a:pt x="1480" y="1897"/>
                    <a:pt x="1897" y="1480"/>
                    <a:pt x="1897" y="949"/>
                  </a:cubicBezTo>
                  <a:cubicBezTo>
                    <a:pt x="1897" y="437"/>
                    <a:pt x="1480" y="1"/>
                    <a:pt x="949"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8" name="Google Shape;3978;p54"/>
            <p:cNvSpPr/>
            <p:nvPr/>
          </p:nvSpPr>
          <p:spPr>
            <a:xfrm rot="10800000">
              <a:off x="2405511" y="1257842"/>
              <a:ext cx="33283" cy="28426"/>
            </a:xfrm>
            <a:custGeom>
              <a:rect b="b" l="l" r="r" t="t"/>
              <a:pathLst>
                <a:path extrusionOk="0" h="1896" w="2220">
                  <a:moveTo>
                    <a:pt x="1271" y="0"/>
                  </a:moveTo>
                  <a:cubicBezTo>
                    <a:pt x="437" y="0"/>
                    <a:pt x="1" y="1024"/>
                    <a:pt x="607" y="1612"/>
                  </a:cubicBezTo>
                  <a:cubicBezTo>
                    <a:pt x="797" y="1808"/>
                    <a:pt x="1033" y="1895"/>
                    <a:pt x="1265" y="1895"/>
                  </a:cubicBezTo>
                  <a:cubicBezTo>
                    <a:pt x="1750" y="1895"/>
                    <a:pt x="2219" y="1513"/>
                    <a:pt x="2219" y="949"/>
                  </a:cubicBezTo>
                  <a:cubicBezTo>
                    <a:pt x="2219" y="418"/>
                    <a:pt x="1802" y="0"/>
                    <a:pt x="1271" y="0"/>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9" name="Google Shape;3979;p54"/>
            <p:cNvSpPr/>
            <p:nvPr/>
          </p:nvSpPr>
          <p:spPr>
            <a:xfrm rot="10800000">
              <a:off x="4282295" y="1952925"/>
              <a:ext cx="44363" cy="44363"/>
            </a:xfrm>
            <a:custGeom>
              <a:rect b="b" l="l" r="r" t="t"/>
              <a:pathLst>
                <a:path extrusionOk="0" h="2959" w="2959">
                  <a:moveTo>
                    <a:pt x="1" y="0"/>
                  </a:moveTo>
                  <a:lnTo>
                    <a:pt x="1100" y="1479"/>
                  </a:lnTo>
                  <a:lnTo>
                    <a:pt x="1" y="2958"/>
                  </a:lnTo>
                  <a:lnTo>
                    <a:pt x="1480" y="1840"/>
                  </a:lnTo>
                  <a:lnTo>
                    <a:pt x="2959" y="2958"/>
                  </a:lnTo>
                  <a:lnTo>
                    <a:pt x="2959" y="2958"/>
                  </a:lnTo>
                  <a:lnTo>
                    <a:pt x="1840" y="1479"/>
                  </a:lnTo>
                  <a:lnTo>
                    <a:pt x="2959" y="0"/>
                  </a:lnTo>
                  <a:lnTo>
                    <a:pt x="2959" y="0"/>
                  </a:lnTo>
                  <a:lnTo>
                    <a:pt x="1480" y="1100"/>
                  </a:lnTo>
                  <a:lnTo>
                    <a:pt x="1"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0" name="Google Shape;3980;p54"/>
            <p:cNvSpPr/>
            <p:nvPr/>
          </p:nvSpPr>
          <p:spPr>
            <a:xfrm flipH="1" rot="10800000">
              <a:off x="2379646" y="1608191"/>
              <a:ext cx="85007" cy="85022"/>
            </a:xfrm>
            <a:custGeom>
              <a:rect b="b" l="l" r="r" t="t"/>
              <a:pathLst>
                <a:path extrusionOk="0" h="5671" w="5670">
                  <a:moveTo>
                    <a:pt x="2825" y="1"/>
                  </a:moveTo>
                  <a:lnTo>
                    <a:pt x="2484" y="2485"/>
                  </a:lnTo>
                  <a:lnTo>
                    <a:pt x="0" y="2826"/>
                  </a:lnTo>
                  <a:lnTo>
                    <a:pt x="2484" y="3187"/>
                  </a:lnTo>
                  <a:lnTo>
                    <a:pt x="2825" y="5670"/>
                  </a:lnTo>
                  <a:lnTo>
                    <a:pt x="3186" y="3187"/>
                  </a:lnTo>
                  <a:lnTo>
                    <a:pt x="5670" y="2826"/>
                  </a:lnTo>
                  <a:lnTo>
                    <a:pt x="3186" y="2485"/>
                  </a:lnTo>
                  <a:lnTo>
                    <a:pt x="2825"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1" name="Google Shape;3981;p54"/>
            <p:cNvSpPr/>
            <p:nvPr/>
          </p:nvSpPr>
          <p:spPr>
            <a:xfrm flipH="1" rot="10800000">
              <a:off x="2845296" y="2160906"/>
              <a:ext cx="52039" cy="52039"/>
            </a:xfrm>
            <a:custGeom>
              <a:rect b="b" l="l" r="r" t="t"/>
              <a:pathLst>
                <a:path extrusionOk="0" h="3471" w="3471">
                  <a:moveTo>
                    <a:pt x="1726" y="0"/>
                  </a:moveTo>
                  <a:lnTo>
                    <a:pt x="1517" y="1517"/>
                  </a:lnTo>
                  <a:lnTo>
                    <a:pt x="0" y="1726"/>
                  </a:lnTo>
                  <a:lnTo>
                    <a:pt x="1517" y="1953"/>
                  </a:lnTo>
                  <a:lnTo>
                    <a:pt x="1726" y="3470"/>
                  </a:lnTo>
                  <a:lnTo>
                    <a:pt x="1953" y="1953"/>
                  </a:lnTo>
                  <a:lnTo>
                    <a:pt x="3470" y="1726"/>
                  </a:lnTo>
                  <a:lnTo>
                    <a:pt x="1953" y="1517"/>
                  </a:lnTo>
                  <a:lnTo>
                    <a:pt x="1726"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2" name="Google Shape;3982;p54"/>
            <p:cNvSpPr/>
            <p:nvPr/>
          </p:nvSpPr>
          <p:spPr>
            <a:xfrm flipH="1" rot="10800000">
              <a:off x="1555075" y="1917799"/>
              <a:ext cx="40675" cy="40945"/>
            </a:xfrm>
            <a:custGeom>
              <a:rect b="b" l="l" r="r" t="t"/>
              <a:pathLst>
                <a:path extrusionOk="0" h="2731" w="2713">
                  <a:moveTo>
                    <a:pt x="1347" y="0"/>
                  </a:moveTo>
                  <a:lnTo>
                    <a:pt x="1176" y="1195"/>
                  </a:lnTo>
                  <a:lnTo>
                    <a:pt x="1" y="1365"/>
                  </a:lnTo>
                  <a:lnTo>
                    <a:pt x="1176" y="1536"/>
                  </a:lnTo>
                  <a:lnTo>
                    <a:pt x="1347" y="2731"/>
                  </a:lnTo>
                  <a:lnTo>
                    <a:pt x="1518" y="1536"/>
                  </a:lnTo>
                  <a:lnTo>
                    <a:pt x="2712" y="1365"/>
                  </a:lnTo>
                  <a:lnTo>
                    <a:pt x="1518" y="1195"/>
                  </a:lnTo>
                  <a:lnTo>
                    <a:pt x="1347"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3" name="Google Shape;3983;p54"/>
            <p:cNvSpPr/>
            <p:nvPr/>
          </p:nvSpPr>
          <p:spPr>
            <a:xfrm flipH="1" rot="10800000">
              <a:off x="3472169" y="2013852"/>
              <a:ext cx="34123" cy="34138"/>
            </a:xfrm>
            <a:custGeom>
              <a:rect b="b" l="l" r="r" t="t"/>
              <a:pathLst>
                <a:path extrusionOk="0" h="2277" w="2276">
                  <a:moveTo>
                    <a:pt x="0" y="1"/>
                  </a:moveTo>
                  <a:lnTo>
                    <a:pt x="854" y="1139"/>
                  </a:lnTo>
                  <a:lnTo>
                    <a:pt x="0" y="2276"/>
                  </a:lnTo>
                  <a:lnTo>
                    <a:pt x="1138" y="1423"/>
                  </a:lnTo>
                  <a:lnTo>
                    <a:pt x="2276" y="2276"/>
                  </a:lnTo>
                  <a:lnTo>
                    <a:pt x="1422" y="1139"/>
                  </a:lnTo>
                  <a:lnTo>
                    <a:pt x="2276" y="1"/>
                  </a:lnTo>
                  <a:lnTo>
                    <a:pt x="1138" y="854"/>
                  </a:lnTo>
                  <a:lnTo>
                    <a:pt x="0"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4" name="Google Shape;3984;p54"/>
            <p:cNvSpPr/>
            <p:nvPr/>
          </p:nvSpPr>
          <p:spPr>
            <a:xfrm flipH="1" rot="10800000">
              <a:off x="2801524" y="1790938"/>
              <a:ext cx="43793" cy="44078"/>
            </a:xfrm>
            <a:custGeom>
              <a:rect b="b" l="l" r="r" t="t"/>
              <a:pathLst>
                <a:path extrusionOk="0" h="2940" w="2921">
                  <a:moveTo>
                    <a:pt x="0" y="1"/>
                  </a:moveTo>
                  <a:lnTo>
                    <a:pt x="1100" y="1480"/>
                  </a:lnTo>
                  <a:lnTo>
                    <a:pt x="0" y="2940"/>
                  </a:lnTo>
                  <a:lnTo>
                    <a:pt x="1461" y="1840"/>
                  </a:lnTo>
                  <a:lnTo>
                    <a:pt x="2921" y="2940"/>
                  </a:lnTo>
                  <a:lnTo>
                    <a:pt x="1821" y="1480"/>
                  </a:lnTo>
                  <a:lnTo>
                    <a:pt x="2921" y="1"/>
                  </a:lnTo>
                  <a:lnTo>
                    <a:pt x="2921" y="1"/>
                  </a:lnTo>
                  <a:lnTo>
                    <a:pt x="1461" y="1101"/>
                  </a:lnTo>
                  <a:lnTo>
                    <a:pt x="0"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5" name="Google Shape;3985;p54"/>
            <p:cNvSpPr/>
            <p:nvPr/>
          </p:nvSpPr>
          <p:spPr>
            <a:xfrm flipH="1" rot="10800000">
              <a:off x="2007089" y="1854122"/>
              <a:ext cx="46912" cy="47211"/>
            </a:xfrm>
            <a:custGeom>
              <a:rect b="b" l="l" r="r" t="t"/>
              <a:pathLst>
                <a:path extrusionOk="0" h="3149" w="3129">
                  <a:moveTo>
                    <a:pt x="0" y="3148"/>
                  </a:moveTo>
                  <a:lnTo>
                    <a:pt x="0" y="3148"/>
                  </a:lnTo>
                  <a:lnTo>
                    <a:pt x="0" y="3148"/>
                  </a:lnTo>
                  <a:close/>
                  <a:moveTo>
                    <a:pt x="0" y="0"/>
                  </a:moveTo>
                  <a:lnTo>
                    <a:pt x="1176" y="1574"/>
                  </a:lnTo>
                  <a:lnTo>
                    <a:pt x="0" y="3148"/>
                  </a:lnTo>
                  <a:lnTo>
                    <a:pt x="1555" y="1972"/>
                  </a:lnTo>
                  <a:lnTo>
                    <a:pt x="3129" y="3148"/>
                  </a:lnTo>
                  <a:lnTo>
                    <a:pt x="1953" y="1574"/>
                  </a:lnTo>
                  <a:lnTo>
                    <a:pt x="3129" y="0"/>
                  </a:lnTo>
                  <a:lnTo>
                    <a:pt x="1555" y="1176"/>
                  </a:lnTo>
                  <a:lnTo>
                    <a:pt x="0"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6" name="Google Shape;3986;p54"/>
            <p:cNvSpPr/>
            <p:nvPr/>
          </p:nvSpPr>
          <p:spPr>
            <a:xfrm flipH="1" rot="10800000">
              <a:off x="2379655" y="2247220"/>
              <a:ext cx="31289" cy="26867"/>
            </a:xfrm>
            <a:custGeom>
              <a:rect b="b" l="l" r="r" t="t"/>
              <a:pathLst>
                <a:path extrusionOk="0" h="1792" w="2087">
                  <a:moveTo>
                    <a:pt x="1196" y="1"/>
                  </a:moveTo>
                  <a:cubicBezTo>
                    <a:pt x="399" y="1"/>
                    <a:pt x="1" y="968"/>
                    <a:pt x="570" y="1537"/>
                  </a:cubicBezTo>
                  <a:cubicBezTo>
                    <a:pt x="746" y="1712"/>
                    <a:pt x="964" y="1791"/>
                    <a:pt x="1180" y="1791"/>
                  </a:cubicBezTo>
                  <a:cubicBezTo>
                    <a:pt x="1639" y="1791"/>
                    <a:pt x="2087" y="1434"/>
                    <a:pt x="2087" y="892"/>
                  </a:cubicBezTo>
                  <a:cubicBezTo>
                    <a:pt x="2087" y="399"/>
                    <a:pt x="1689" y="1"/>
                    <a:pt x="1196"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7" name="Google Shape;3987;p54"/>
            <p:cNvSpPr/>
            <p:nvPr/>
          </p:nvSpPr>
          <p:spPr>
            <a:xfrm flipH="1" rot="10800000">
              <a:off x="3188821" y="1835070"/>
              <a:ext cx="33268" cy="28306"/>
            </a:xfrm>
            <a:custGeom>
              <a:rect b="b" l="l" r="r" t="t"/>
              <a:pathLst>
                <a:path extrusionOk="0" h="1888" w="2219">
                  <a:moveTo>
                    <a:pt x="1271" y="1"/>
                  </a:moveTo>
                  <a:cubicBezTo>
                    <a:pt x="418" y="1"/>
                    <a:pt x="0" y="1006"/>
                    <a:pt x="588" y="1612"/>
                  </a:cubicBezTo>
                  <a:cubicBezTo>
                    <a:pt x="784" y="1802"/>
                    <a:pt x="1024" y="1887"/>
                    <a:pt x="1258" y="1887"/>
                  </a:cubicBezTo>
                  <a:cubicBezTo>
                    <a:pt x="1750" y="1887"/>
                    <a:pt x="2219" y="1514"/>
                    <a:pt x="2219" y="949"/>
                  </a:cubicBezTo>
                  <a:cubicBezTo>
                    <a:pt x="2219" y="418"/>
                    <a:pt x="1783" y="1"/>
                    <a:pt x="1271"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8" name="Google Shape;3988;p54"/>
            <p:cNvSpPr/>
            <p:nvPr/>
          </p:nvSpPr>
          <p:spPr>
            <a:xfrm rot="-5400000">
              <a:off x="6437893" y="3297974"/>
              <a:ext cx="85007" cy="85007"/>
            </a:xfrm>
            <a:custGeom>
              <a:rect b="b" l="l" r="r" t="t"/>
              <a:pathLst>
                <a:path extrusionOk="0" h="5670" w="5670">
                  <a:moveTo>
                    <a:pt x="2826" y="0"/>
                  </a:moveTo>
                  <a:lnTo>
                    <a:pt x="2484" y="2484"/>
                  </a:lnTo>
                  <a:lnTo>
                    <a:pt x="0" y="2844"/>
                  </a:lnTo>
                  <a:lnTo>
                    <a:pt x="2484" y="3186"/>
                  </a:lnTo>
                  <a:lnTo>
                    <a:pt x="2826" y="5670"/>
                  </a:lnTo>
                  <a:lnTo>
                    <a:pt x="3186" y="3186"/>
                  </a:lnTo>
                  <a:lnTo>
                    <a:pt x="5670" y="2844"/>
                  </a:lnTo>
                  <a:lnTo>
                    <a:pt x="3186" y="2484"/>
                  </a:lnTo>
                  <a:lnTo>
                    <a:pt x="2826"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9" name="Google Shape;3989;p54"/>
            <p:cNvSpPr/>
            <p:nvPr/>
          </p:nvSpPr>
          <p:spPr>
            <a:xfrm rot="-5400000">
              <a:off x="7426754" y="3563094"/>
              <a:ext cx="84723" cy="84738"/>
            </a:xfrm>
            <a:custGeom>
              <a:rect b="b" l="l" r="r" t="t"/>
              <a:pathLst>
                <a:path extrusionOk="0" h="5652" w="5651">
                  <a:moveTo>
                    <a:pt x="2825" y="1"/>
                  </a:moveTo>
                  <a:lnTo>
                    <a:pt x="2465" y="2466"/>
                  </a:lnTo>
                  <a:lnTo>
                    <a:pt x="0" y="2826"/>
                  </a:lnTo>
                  <a:lnTo>
                    <a:pt x="2465" y="3186"/>
                  </a:lnTo>
                  <a:lnTo>
                    <a:pt x="2825" y="5651"/>
                  </a:lnTo>
                  <a:lnTo>
                    <a:pt x="3186" y="3186"/>
                  </a:lnTo>
                  <a:lnTo>
                    <a:pt x="5651" y="2826"/>
                  </a:lnTo>
                  <a:lnTo>
                    <a:pt x="3186" y="2466"/>
                  </a:lnTo>
                  <a:lnTo>
                    <a:pt x="2825"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0" name="Google Shape;3990;p54"/>
            <p:cNvSpPr/>
            <p:nvPr/>
          </p:nvSpPr>
          <p:spPr>
            <a:xfrm rot="-5400000">
              <a:off x="6614851" y="4703634"/>
              <a:ext cx="52039" cy="52039"/>
            </a:xfrm>
            <a:custGeom>
              <a:rect b="b" l="l" r="r" t="t"/>
              <a:pathLst>
                <a:path extrusionOk="0" h="3471" w="3471">
                  <a:moveTo>
                    <a:pt x="1726" y="0"/>
                  </a:moveTo>
                  <a:lnTo>
                    <a:pt x="1517" y="1517"/>
                  </a:lnTo>
                  <a:lnTo>
                    <a:pt x="0" y="1726"/>
                  </a:lnTo>
                  <a:lnTo>
                    <a:pt x="1517" y="1953"/>
                  </a:lnTo>
                  <a:lnTo>
                    <a:pt x="1726" y="3470"/>
                  </a:lnTo>
                  <a:lnTo>
                    <a:pt x="1953" y="1953"/>
                  </a:lnTo>
                  <a:lnTo>
                    <a:pt x="3470" y="1726"/>
                  </a:lnTo>
                  <a:lnTo>
                    <a:pt x="1953" y="1517"/>
                  </a:lnTo>
                  <a:lnTo>
                    <a:pt x="1726"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1" name="Google Shape;3991;p54"/>
            <p:cNvSpPr/>
            <p:nvPr/>
          </p:nvSpPr>
          <p:spPr>
            <a:xfrm rot="-5400000">
              <a:off x="8881564" y="4140694"/>
              <a:ext cx="40675" cy="40945"/>
            </a:xfrm>
            <a:custGeom>
              <a:rect b="b" l="l" r="r" t="t"/>
              <a:pathLst>
                <a:path extrusionOk="0" h="2731" w="2713">
                  <a:moveTo>
                    <a:pt x="1347" y="0"/>
                  </a:moveTo>
                  <a:lnTo>
                    <a:pt x="1176" y="1195"/>
                  </a:lnTo>
                  <a:lnTo>
                    <a:pt x="1" y="1365"/>
                  </a:lnTo>
                  <a:lnTo>
                    <a:pt x="1176" y="1536"/>
                  </a:lnTo>
                  <a:lnTo>
                    <a:pt x="1347" y="2731"/>
                  </a:lnTo>
                  <a:lnTo>
                    <a:pt x="1518" y="1536"/>
                  </a:lnTo>
                  <a:lnTo>
                    <a:pt x="2712" y="1365"/>
                  </a:lnTo>
                  <a:lnTo>
                    <a:pt x="1518" y="1195"/>
                  </a:lnTo>
                  <a:lnTo>
                    <a:pt x="1347"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2" name="Google Shape;3992;p54"/>
            <p:cNvSpPr/>
            <p:nvPr/>
          </p:nvSpPr>
          <p:spPr>
            <a:xfrm rot="-5400000">
              <a:off x="7511314" y="4294041"/>
              <a:ext cx="85022" cy="84723"/>
            </a:xfrm>
            <a:custGeom>
              <a:rect b="b" l="l" r="r" t="t"/>
              <a:pathLst>
                <a:path extrusionOk="0" h="5651" w="5671">
                  <a:moveTo>
                    <a:pt x="2826" y="0"/>
                  </a:moveTo>
                  <a:lnTo>
                    <a:pt x="2485" y="2484"/>
                  </a:lnTo>
                  <a:lnTo>
                    <a:pt x="1" y="2825"/>
                  </a:lnTo>
                  <a:lnTo>
                    <a:pt x="2485" y="3186"/>
                  </a:lnTo>
                  <a:lnTo>
                    <a:pt x="2826" y="5651"/>
                  </a:lnTo>
                  <a:lnTo>
                    <a:pt x="3186" y="3186"/>
                  </a:lnTo>
                  <a:lnTo>
                    <a:pt x="5670" y="2825"/>
                  </a:lnTo>
                  <a:lnTo>
                    <a:pt x="3186" y="2484"/>
                  </a:lnTo>
                  <a:lnTo>
                    <a:pt x="2826"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3" name="Google Shape;3993;p54"/>
            <p:cNvSpPr/>
            <p:nvPr/>
          </p:nvSpPr>
          <p:spPr>
            <a:xfrm rot="-5400000">
              <a:off x="5855679" y="1873118"/>
              <a:ext cx="34123" cy="34138"/>
            </a:xfrm>
            <a:custGeom>
              <a:rect b="b" l="l" r="r" t="t"/>
              <a:pathLst>
                <a:path extrusionOk="0" h="2277" w="2276">
                  <a:moveTo>
                    <a:pt x="0" y="1"/>
                  </a:moveTo>
                  <a:lnTo>
                    <a:pt x="854" y="1139"/>
                  </a:lnTo>
                  <a:lnTo>
                    <a:pt x="0" y="2276"/>
                  </a:lnTo>
                  <a:lnTo>
                    <a:pt x="1138" y="1423"/>
                  </a:lnTo>
                  <a:lnTo>
                    <a:pt x="2276" y="2276"/>
                  </a:lnTo>
                  <a:lnTo>
                    <a:pt x="1422" y="1139"/>
                  </a:lnTo>
                  <a:lnTo>
                    <a:pt x="2276" y="1"/>
                  </a:lnTo>
                  <a:lnTo>
                    <a:pt x="1138" y="854"/>
                  </a:lnTo>
                  <a:lnTo>
                    <a:pt x="0"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4" name="Google Shape;3994;p54"/>
            <p:cNvSpPr/>
            <p:nvPr/>
          </p:nvSpPr>
          <p:spPr>
            <a:xfrm rot="-5400000">
              <a:off x="6656524" y="2857254"/>
              <a:ext cx="43793" cy="44078"/>
            </a:xfrm>
            <a:custGeom>
              <a:rect b="b" l="l" r="r" t="t"/>
              <a:pathLst>
                <a:path extrusionOk="0" h="2940" w="2921">
                  <a:moveTo>
                    <a:pt x="0" y="1"/>
                  </a:moveTo>
                  <a:lnTo>
                    <a:pt x="1100" y="1480"/>
                  </a:lnTo>
                  <a:lnTo>
                    <a:pt x="0" y="2940"/>
                  </a:lnTo>
                  <a:lnTo>
                    <a:pt x="1461" y="1840"/>
                  </a:lnTo>
                  <a:lnTo>
                    <a:pt x="2921" y="2940"/>
                  </a:lnTo>
                  <a:lnTo>
                    <a:pt x="1821" y="1480"/>
                  </a:lnTo>
                  <a:lnTo>
                    <a:pt x="2921" y="1"/>
                  </a:lnTo>
                  <a:lnTo>
                    <a:pt x="2921" y="1"/>
                  </a:lnTo>
                  <a:lnTo>
                    <a:pt x="1461" y="1101"/>
                  </a:lnTo>
                  <a:lnTo>
                    <a:pt x="0"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5" name="Google Shape;3995;p54"/>
            <p:cNvSpPr/>
            <p:nvPr/>
          </p:nvSpPr>
          <p:spPr>
            <a:xfrm rot="-5400000">
              <a:off x="7274485" y="3966392"/>
              <a:ext cx="31574" cy="31574"/>
            </a:xfrm>
            <a:custGeom>
              <a:rect b="b" l="l" r="r" t="t"/>
              <a:pathLst>
                <a:path extrusionOk="0" h="2106" w="2106">
                  <a:moveTo>
                    <a:pt x="1" y="1"/>
                  </a:moveTo>
                  <a:lnTo>
                    <a:pt x="797" y="1063"/>
                  </a:lnTo>
                  <a:lnTo>
                    <a:pt x="1" y="2105"/>
                  </a:lnTo>
                  <a:lnTo>
                    <a:pt x="1" y="2105"/>
                  </a:lnTo>
                  <a:lnTo>
                    <a:pt x="1063" y="1309"/>
                  </a:lnTo>
                  <a:lnTo>
                    <a:pt x="2105" y="2105"/>
                  </a:lnTo>
                  <a:lnTo>
                    <a:pt x="1328" y="1063"/>
                  </a:lnTo>
                  <a:lnTo>
                    <a:pt x="2105" y="1"/>
                  </a:lnTo>
                  <a:lnTo>
                    <a:pt x="2105" y="1"/>
                  </a:lnTo>
                  <a:lnTo>
                    <a:pt x="1063" y="797"/>
                  </a:lnTo>
                  <a:lnTo>
                    <a:pt x="1"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6" name="Google Shape;3996;p54"/>
            <p:cNvSpPr/>
            <p:nvPr/>
          </p:nvSpPr>
          <p:spPr>
            <a:xfrm rot="-5400000">
              <a:off x="8443762" y="3936907"/>
              <a:ext cx="55172" cy="55157"/>
            </a:xfrm>
            <a:custGeom>
              <a:rect b="b" l="l" r="r" t="t"/>
              <a:pathLst>
                <a:path extrusionOk="0" h="3679" w="3680">
                  <a:moveTo>
                    <a:pt x="1" y="0"/>
                  </a:moveTo>
                  <a:lnTo>
                    <a:pt x="1385" y="1839"/>
                  </a:lnTo>
                  <a:lnTo>
                    <a:pt x="1" y="3679"/>
                  </a:lnTo>
                  <a:lnTo>
                    <a:pt x="1" y="3679"/>
                  </a:lnTo>
                  <a:lnTo>
                    <a:pt x="1840" y="2295"/>
                  </a:lnTo>
                  <a:lnTo>
                    <a:pt x="3679" y="3679"/>
                  </a:lnTo>
                  <a:lnTo>
                    <a:pt x="2295" y="1839"/>
                  </a:lnTo>
                  <a:lnTo>
                    <a:pt x="3679" y="0"/>
                  </a:lnTo>
                  <a:lnTo>
                    <a:pt x="1840" y="1384"/>
                  </a:lnTo>
                  <a:lnTo>
                    <a:pt x="1"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7" name="Google Shape;3997;p54"/>
            <p:cNvSpPr/>
            <p:nvPr/>
          </p:nvSpPr>
          <p:spPr>
            <a:xfrm rot="-5400000">
              <a:off x="8670718" y="3590250"/>
              <a:ext cx="46912" cy="47211"/>
            </a:xfrm>
            <a:custGeom>
              <a:rect b="b" l="l" r="r" t="t"/>
              <a:pathLst>
                <a:path extrusionOk="0" h="3149" w="3129">
                  <a:moveTo>
                    <a:pt x="0" y="3148"/>
                  </a:moveTo>
                  <a:lnTo>
                    <a:pt x="0" y="3148"/>
                  </a:lnTo>
                  <a:lnTo>
                    <a:pt x="0" y="3148"/>
                  </a:lnTo>
                  <a:close/>
                  <a:moveTo>
                    <a:pt x="0" y="0"/>
                  </a:moveTo>
                  <a:lnTo>
                    <a:pt x="1176" y="1574"/>
                  </a:lnTo>
                  <a:lnTo>
                    <a:pt x="0" y="3148"/>
                  </a:lnTo>
                  <a:lnTo>
                    <a:pt x="1555" y="1972"/>
                  </a:lnTo>
                  <a:lnTo>
                    <a:pt x="3129" y="3148"/>
                  </a:lnTo>
                  <a:lnTo>
                    <a:pt x="1953" y="1574"/>
                  </a:lnTo>
                  <a:lnTo>
                    <a:pt x="3129" y="0"/>
                  </a:lnTo>
                  <a:lnTo>
                    <a:pt x="1555" y="1176"/>
                  </a:lnTo>
                  <a:lnTo>
                    <a:pt x="0"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8" name="Google Shape;3998;p54"/>
            <p:cNvSpPr/>
            <p:nvPr/>
          </p:nvSpPr>
          <p:spPr>
            <a:xfrm rot="-5400000">
              <a:off x="6164267" y="2286673"/>
              <a:ext cx="31289" cy="26867"/>
            </a:xfrm>
            <a:custGeom>
              <a:rect b="b" l="l" r="r" t="t"/>
              <a:pathLst>
                <a:path extrusionOk="0" h="1792" w="2087">
                  <a:moveTo>
                    <a:pt x="1196" y="1"/>
                  </a:moveTo>
                  <a:cubicBezTo>
                    <a:pt x="399" y="1"/>
                    <a:pt x="1" y="968"/>
                    <a:pt x="570" y="1537"/>
                  </a:cubicBezTo>
                  <a:cubicBezTo>
                    <a:pt x="746" y="1712"/>
                    <a:pt x="964" y="1791"/>
                    <a:pt x="1180" y="1791"/>
                  </a:cubicBezTo>
                  <a:cubicBezTo>
                    <a:pt x="1639" y="1791"/>
                    <a:pt x="2087" y="1434"/>
                    <a:pt x="2087" y="892"/>
                  </a:cubicBezTo>
                  <a:cubicBezTo>
                    <a:pt x="2087" y="399"/>
                    <a:pt x="1689" y="1"/>
                    <a:pt x="1196"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9" name="Google Shape;3999;p54"/>
            <p:cNvSpPr/>
            <p:nvPr/>
          </p:nvSpPr>
          <p:spPr>
            <a:xfrm rot="-5400000">
              <a:off x="8716418" y="4354835"/>
              <a:ext cx="20495" cy="17766"/>
            </a:xfrm>
            <a:custGeom>
              <a:rect b="b" l="l" r="r" t="t"/>
              <a:pathLst>
                <a:path extrusionOk="0" h="1185" w="1367">
                  <a:moveTo>
                    <a:pt x="778" y="1"/>
                  </a:moveTo>
                  <a:cubicBezTo>
                    <a:pt x="266" y="1"/>
                    <a:pt x="1" y="645"/>
                    <a:pt x="361" y="1006"/>
                  </a:cubicBezTo>
                  <a:cubicBezTo>
                    <a:pt x="484" y="1129"/>
                    <a:pt x="634" y="1184"/>
                    <a:pt x="779" y="1184"/>
                  </a:cubicBezTo>
                  <a:cubicBezTo>
                    <a:pt x="1081" y="1184"/>
                    <a:pt x="1366" y="947"/>
                    <a:pt x="1366" y="589"/>
                  </a:cubicBezTo>
                  <a:cubicBezTo>
                    <a:pt x="1366" y="266"/>
                    <a:pt x="1101" y="1"/>
                    <a:pt x="778"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0" name="Google Shape;4000;p54"/>
            <p:cNvSpPr/>
            <p:nvPr/>
          </p:nvSpPr>
          <p:spPr>
            <a:xfrm rot="-5400000">
              <a:off x="7458880" y="4684612"/>
              <a:ext cx="20480" cy="17571"/>
            </a:xfrm>
            <a:custGeom>
              <a:rect b="b" l="l" r="r" t="t"/>
              <a:pathLst>
                <a:path extrusionOk="0" h="1172" w="1366">
                  <a:moveTo>
                    <a:pt x="796" y="1"/>
                  </a:moveTo>
                  <a:cubicBezTo>
                    <a:pt x="265" y="1"/>
                    <a:pt x="0" y="626"/>
                    <a:pt x="360" y="1006"/>
                  </a:cubicBezTo>
                  <a:cubicBezTo>
                    <a:pt x="481" y="1120"/>
                    <a:pt x="627" y="1172"/>
                    <a:pt x="770" y="1172"/>
                  </a:cubicBezTo>
                  <a:cubicBezTo>
                    <a:pt x="1075" y="1172"/>
                    <a:pt x="1365" y="937"/>
                    <a:pt x="1365" y="588"/>
                  </a:cubicBezTo>
                  <a:cubicBezTo>
                    <a:pt x="1365" y="266"/>
                    <a:pt x="1119" y="1"/>
                    <a:pt x="796"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1" name="Google Shape;4001;p54"/>
            <p:cNvSpPr/>
            <p:nvPr/>
          </p:nvSpPr>
          <p:spPr>
            <a:xfrm rot="-5400000">
              <a:off x="7046617" y="3062005"/>
              <a:ext cx="33283" cy="28576"/>
            </a:xfrm>
            <a:custGeom>
              <a:rect b="b" l="l" r="r" t="t"/>
              <a:pathLst>
                <a:path extrusionOk="0" h="1906" w="2220">
                  <a:moveTo>
                    <a:pt x="1271" y="0"/>
                  </a:moveTo>
                  <a:cubicBezTo>
                    <a:pt x="437" y="0"/>
                    <a:pt x="1" y="1024"/>
                    <a:pt x="607" y="1631"/>
                  </a:cubicBezTo>
                  <a:cubicBezTo>
                    <a:pt x="797" y="1820"/>
                    <a:pt x="1031" y="1905"/>
                    <a:pt x="1262" y="1905"/>
                  </a:cubicBezTo>
                  <a:cubicBezTo>
                    <a:pt x="1748" y="1905"/>
                    <a:pt x="2219" y="1527"/>
                    <a:pt x="2219" y="948"/>
                  </a:cubicBezTo>
                  <a:cubicBezTo>
                    <a:pt x="2219" y="436"/>
                    <a:pt x="1802" y="0"/>
                    <a:pt x="1271" y="0"/>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2" name="Google Shape;4002;p54"/>
            <p:cNvSpPr/>
            <p:nvPr/>
          </p:nvSpPr>
          <p:spPr>
            <a:xfrm rot="-5400000">
              <a:off x="7078796" y="4271886"/>
              <a:ext cx="28456" cy="28441"/>
            </a:xfrm>
            <a:custGeom>
              <a:rect b="b" l="l" r="r" t="t"/>
              <a:pathLst>
                <a:path extrusionOk="0" h="1897" w="1898">
                  <a:moveTo>
                    <a:pt x="949" y="1"/>
                  </a:moveTo>
                  <a:cubicBezTo>
                    <a:pt x="418" y="1"/>
                    <a:pt x="1" y="437"/>
                    <a:pt x="1" y="949"/>
                  </a:cubicBezTo>
                  <a:cubicBezTo>
                    <a:pt x="1" y="1480"/>
                    <a:pt x="418" y="1897"/>
                    <a:pt x="949" y="1897"/>
                  </a:cubicBezTo>
                  <a:cubicBezTo>
                    <a:pt x="1480" y="1897"/>
                    <a:pt x="1897" y="1480"/>
                    <a:pt x="1897" y="949"/>
                  </a:cubicBezTo>
                  <a:cubicBezTo>
                    <a:pt x="1897" y="437"/>
                    <a:pt x="1480" y="1"/>
                    <a:pt x="949"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3" name="Google Shape;4003;p54"/>
            <p:cNvSpPr/>
            <p:nvPr/>
          </p:nvSpPr>
          <p:spPr>
            <a:xfrm rot="-5400000">
              <a:off x="6943689" y="3518748"/>
              <a:ext cx="44363" cy="44363"/>
            </a:xfrm>
            <a:custGeom>
              <a:rect b="b" l="l" r="r" t="t"/>
              <a:pathLst>
                <a:path extrusionOk="0" h="2959" w="2959">
                  <a:moveTo>
                    <a:pt x="1" y="0"/>
                  </a:moveTo>
                  <a:lnTo>
                    <a:pt x="1100" y="1479"/>
                  </a:lnTo>
                  <a:lnTo>
                    <a:pt x="1" y="2958"/>
                  </a:lnTo>
                  <a:lnTo>
                    <a:pt x="1480" y="1840"/>
                  </a:lnTo>
                  <a:lnTo>
                    <a:pt x="2959" y="2958"/>
                  </a:lnTo>
                  <a:lnTo>
                    <a:pt x="2959" y="2958"/>
                  </a:lnTo>
                  <a:lnTo>
                    <a:pt x="1840" y="1479"/>
                  </a:lnTo>
                  <a:lnTo>
                    <a:pt x="2959" y="0"/>
                  </a:lnTo>
                  <a:lnTo>
                    <a:pt x="2959" y="0"/>
                  </a:lnTo>
                  <a:lnTo>
                    <a:pt x="1480" y="1100"/>
                  </a:lnTo>
                  <a:lnTo>
                    <a:pt x="1"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4" name="Google Shape;4004;p54"/>
            <p:cNvSpPr/>
            <p:nvPr/>
          </p:nvSpPr>
          <p:spPr>
            <a:xfrm flipH="1" rot="-5400000">
              <a:off x="6867546" y="1701954"/>
              <a:ext cx="85007" cy="85022"/>
            </a:xfrm>
            <a:custGeom>
              <a:rect b="b" l="l" r="r" t="t"/>
              <a:pathLst>
                <a:path extrusionOk="0" h="5671" w="5670">
                  <a:moveTo>
                    <a:pt x="2825" y="1"/>
                  </a:moveTo>
                  <a:lnTo>
                    <a:pt x="2484" y="2485"/>
                  </a:lnTo>
                  <a:lnTo>
                    <a:pt x="0" y="2826"/>
                  </a:lnTo>
                  <a:lnTo>
                    <a:pt x="2484" y="3187"/>
                  </a:lnTo>
                  <a:lnTo>
                    <a:pt x="2825" y="5670"/>
                  </a:lnTo>
                  <a:lnTo>
                    <a:pt x="3186" y="3187"/>
                  </a:lnTo>
                  <a:lnTo>
                    <a:pt x="5670" y="2826"/>
                  </a:lnTo>
                  <a:lnTo>
                    <a:pt x="3186" y="2485"/>
                  </a:lnTo>
                  <a:lnTo>
                    <a:pt x="2825"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5" name="Google Shape;4005;p54"/>
            <p:cNvSpPr/>
            <p:nvPr/>
          </p:nvSpPr>
          <p:spPr>
            <a:xfrm flipH="1" rot="-5400000">
              <a:off x="6728032" y="2081749"/>
              <a:ext cx="52039" cy="52039"/>
            </a:xfrm>
            <a:custGeom>
              <a:rect b="b" l="l" r="r" t="t"/>
              <a:pathLst>
                <a:path extrusionOk="0" h="3471" w="3471">
                  <a:moveTo>
                    <a:pt x="1726" y="0"/>
                  </a:moveTo>
                  <a:lnTo>
                    <a:pt x="1517" y="1517"/>
                  </a:lnTo>
                  <a:lnTo>
                    <a:pt x="0" y="1726"/>
                  </a:lnTo>
                  <a:lnTo>
                    <a:pt x="1517" y="1953"/>
                  </a:lnTo>
                  <a:lnTo>
                    <a:pt x="1726" y="3470"/>
                  </a:lnTo>
                  <a:lnTo>
                    <a:pt x="1953" y="1953"/>
                  </a:lnTo>
                  <a:lnTo>
                    <a:pt x="3470" y="1726"/>
                  </a:lnTo>
                  <a:lnTo>
                    <a:pt x="1953" y="1517"/>
                  </a:lnTo>
                  <a:lnTo>
                    <a:pt x="1726"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6" name="Google Shape;4006;p54"/>
            <p:cNvSpPr/>
            <p:nvPr/>
          </p:nvSpPr>
          <p:spPr>
            <a:xfrm flipH="1" rot="-5400000">
              <a:off x="6580720" y="2418065"/>
              <a:ext cx="34123" cy="34138"/>
            </a:xfrm>
            <a:custGeom>
              <a:rect b="b" l="l" r="r" t="t"/>
              <a:pathLst>
                <a:path extrusionOk="0" h="2277" w="2276">
                  <a:moveTo>
                    <a:pt x="0" y="1"/>
                  </a:moveTo>
                  <a:lnTo>
                    <a:pt x="854" y="1139"/>
                  </a:lnTo>
                  <a:lnTo>
                    <a:pt x="0" y="2276"/>
                  </a:lnTo>
                  <a:lnTo>
                    <a:pt x="1138" y="1423"/>
                  </a:lnTo>
                  <a:lnTo>
                    <a:pt x="2276" y="2276"/>
                  </a:lnTo>
                  <a:lnTo>
                    <a:pt x="1422" y="1139"/>
                  </a:lnTo>
                  <a:lnTo>
                    <a:pt x="2276" y="1"/>
                  </a:lnTo>
                  <a:lnTo>
                    <a:pt x="1138" y="854"/>
                  </a:lnTo>
                  <a:lnTo>
                    <a:pt x="0"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7" name="Google Shape;4007;p54"/>
            <p:cNvSpPr/>
            <p:nvPr/>
          </p:nvSpPr>
          <p:spPr>
            <a:xfrm flipH="1" rot="-5400000">
              <a:off x="7106104" y="2037835"/>
              <a:ext cx="43793" cy="44078"/>
            </a:xfrm>
            <a:custGeom>
              <a:rect b="b" l="l" r="r" t="t"/>
              <a:pathLst>
                <a:path extrusionOk="0" h="2940" w="2921">
                  <a:moveTo>
                    <a:pt x="0" y="1"/>
                  </a:moveTo>
                  <a:lnTo>
                    <a:pt x="1100" y="1480"/>
                  </a:lnTo>
                  <a:lnTo>
                    <a:pt x="0" y="2940"/>
                  </a:lnTo>
                  <a:lnTo>
                    <a:pt x="1461" y="1840"/>
                  </a:lnTo>
                  <a:lnTo>
                    <a:pt x="2921" y="2940"/>
                  </a:lnTo>
                  <a:lnTo>
                    <a:pt x="1821" y="1480"/>
                  </a:lnTo>
                  <a:lnTo>
                    <a:pt x="2921" y="1"/>
                  </a:lnTo>
                  <a:lnTo>
                    <a:pt x="2921" y="1"/>
                  </a:lnTo>
                  <a:lnTo>
                    <a:pt x="1461" y="1101"/>
                  </a:lnTo>
                  <a:lnTo>
                    <a:pt x="0"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8" name="Google Shape;4008;p54"/>
            <p:cNvSpPr/>
            <p:nvPr/>
          </p:nvSpPr>
          <p:spPr>
            <a:xfrm flipH="1" rot="-5400000">
              <a:off x="5855819" y="2855693"/>
              <a:ext cx="46912" cy="47211"/>
            </a:xfrm>
            <a:custGeom>
              <a:rect b="b" l="l" r="r" t="t"/>
              <a:pathLst>
                <a:path extrusionOk="0" h="3149" w="3129">
                  <a:moveTo>
                    <a:pt x="0" y="3148"/>
                  </a:moveTo>
                  <a:lnTo>
                    <a:pt x="0" y="3148"/>
                  </a:lnTo>
                  <a:lnTo>
                    <a:pt x="0" y="3148"/>
                  </a:lnTo>
                  <a:close/>
                  <a:moveTo>
                    <a:pt x="0" y="0"/>
                  </a:moveTo>
                  <a:lnTo>
                    <a:pt x="1176" y="1574"/>
                  </a:lnTo>
                  <a:lnTo>
                    <a:pt x="0" y="3148"/>
                  </a:lnTo>
                  <a:lnTo>
                    <a:pt x="1555" y="1972"/>
                  </a:lnTo>
                  <a:lnTo>
                    <a:pt x="3129" y="3148"/>
                  </a:lnTo>
                  <a:lnTo>
                    <a:pt x="1953" y="1574"/>
                  </a:lnTo>
                  <a:lnTo>
                    <a:pt x="3129" y="0"/>
                  </a:lnTo>
                  <a:lnTo>
                    <a:pt x="1555" y="1176"/>
                  </a:lnTo>
                  <a:lnTo>
                    <a:pt x="0"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9" name="Google Shape;4009;p54"/>
            <p:cNvSpPr/>
            <p:nvPr/>
          </p:nvSpPr>
          <p:spPr>
            <a:xfrm flipH="1" rot="-5400000">
              <a:off x="8557992" y="4224196"/>
              <a:ext cx="28456" cy="28441"/>
            </a:xfrm>
            <a:custGeom>
              <a:rect b="b" l="l" r="r" t="t"/>
              <a:pathLst>
                <a:path extrusionOk="0" h="1897" w="1898">
                  <a:moveTo>
                    <a:pt x="949" y="1"/>
                  </a:moveTo>
                  <a:cubicBezTo>
                    <a:pt x="418" y="1"/>
                    <a:pt x="1" y="437"/>
                    <a:pt x="1" y="949"/>
                  </a:cubicBezTo>
                  <a:cubicBezTo>
                    <a:pt x="1" y="1480"/>
                    <a:pt x="418" y="1897"/>
                    <a:pt x="949" y="1897"/>
                  </a:cubicBezTo>
                  <a:cubicBezTo>
                    <a:pt x="1480" y="1897"/>
                    <a:pt x="1897" y="1480"/>
                    <a:pt x="1897" y="949"/>
                  </a:cubicBezTo>
                  <a:cubicBezTo>
                    <a:pt x="1897" y="437"/>
                    <a:pt x="1480" y="1"/>
                    <a:pt x="949"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0" name="Google Shape;4010;p54"/>
            <p:cNvSpPr/>
            <p:nvPr/>
          </p:nvSpPr>
          <p:spPr>
            <a:xfrm flipH="1" rot="-5400000">
              <a:off x="7075119" y="2427755"/>
              <a:ext cx="33268" cy="28306"/>
            </a:xfrm>
            <a:custGeom>
              <a:rect b="b" l="l" r="r" t="t"/>
              <a:pathLst>
                <a:path extrusionOk="0" h="1888" w="2219">
                  <a:moveTo>
                    <a:pt x="1271" y="1"/>
                  </a:moveTo>
                  <a:cubicBezTo>
                    <a:pt x="418" y="1"/>
                    <a:pt x="0" y="1006"/>
                    <a:pt x="588" y="1612"/>
                  </a:cubicBezTo>
                  <a:cubicBezTo>
                    <a:pt x="784" y="1802"/>
                    <a:pt x="1024" y="1887"/>
                    <a:pt x="1258" y="1887"/>
                  </a:cubicBezTo>
                  <a:cubicBezTo>
                    <a:pt x="1750" y="1887"/>
                    <a:pt x="2219" y="1514"/>
                    <a:pt x="2219" y="949"/>
                  </a:cubicBezTo>
                  <a:cubicBezTo>
                    <a:pt x="2219" y="418"/>
                    <a:pt x="1783" y="1"/>
                    <a:pt x="1271"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1" name="Google Shape;4011;p54"/>
            <p:cNvSpPr/>
            <p:nvPr/>
          </p:nvSpPr>
          <p:spPr>
            <a:xfrm flipH="1" rot="-5400000">
              <a:off x="6923371" y="255804"/>
              <a:ext cx="85007" cy="85022"/>
            </a:xfrm>
            <a:custGeom>
              <a:rect b="b" l="l" r="r" t="t"/>
              <a:pathLst>
                <a:path extrusionOk="0" h="5671" w="5670">
                  <a:moveTo>
                    <a:pt x="2825" y="1"/>
                  </a:moveTo>
                  <a:lnTo>
                    <a:pt x="2484" y="2485"/>
                  </a:lnTo>
                  <a:lnTo>
                    <a:pt x="0" y="2826"/>
                  </a:lnTo>
                  <a:lnTo>
                    <a:pt x="2484" y="3187"/>
                  </a:lnTo>
                  <a:lnTo>
                    <a:pt x="2825" y="5670"/>
                  </a:lnTo>
                  <a:lnTo>
                    <a:pt x="3186" y="3187"/>
                  </a:lnTo>
                  <a:lnTo>
                    <a:pt x="5670" y="2826"/>
                  </a:lnTo>
                  <a:lnTo>
                    <a:pt x="3186" y="2485"/>
                  </a:lnTo>
                  <a:lnTo>
                    <a:pt x="2825"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2" name="Google Shape;4012;p54"/>
            <p:cNvSpPr/>
            <p:nvPr/>
          </p:nvSpPr>
          <p:spPr>
            <a:xfrm flipH="1" rot="-5400000">
              <a:off x="7452482" y="411755"/>
              <a:ext cx="33268" cy="28306"/>
            </a:xfrm>
            <a:custGeom>
              <a:rect b="b" l="l" r="r" t="t"/>
              <a:pathLst>
                <a:path extrusionOk="0" h="1888" w="2219">
                  <a:moveTo>
                    <a:pt x="1271" y="1"/>
                  </a:moveTo>
                  <a:cubicBezTo>
                    <a:pt x="418" y="1"/>
                    <a:pt x="0" y="1006"/>
                    <a:pt x="588" y="1612"/>
                  </a:cubicBezTo>
                  <a:cubicBezTo>
                    <a:pt x="784" y="1802"/>
                    <a:pt x="1024" y="1887"/>
                    <a:pt x="1258" y="1887"/>
                  </a:cubicBezTo>
                  <a:cubicBezTo>
                    <a:pt x="1750" y="1887"/>
                    <a:pt x="2219" y="1514"/>
                    <a:pt x="2219" y="949"/>
                  </a:cubicBezTo>
                  <a:cubicBezTo>
                    <a:pt x="2219" y="418"/>
                    <a:pt x="1783" y="1"/>
                    <a:pt x="1271"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3" name="Google Shape;4013;p54"/>
            <p:cNvSpPr/>
            <p:nvPr/>
          </p:nvSpPr>
          <p:spPr>
            <a:xfrm rot="-5400000">
              <a:off x="8807099" y="641429"/>
              <a:ext cx="43793" cy="44078"/>
            </a:xfrm>
            <a:custGeom>
              <a:rect b="b" l="l" r="r" t="t"/>
              <a:pathLst>
                <a:path extrusionOk="0" h="2940" w="2921">
                  <a:moveTo>
                    <a:pt x="0" y="1"/>
                  </a:moveTo>
                  <a:lnTo>
                    <a:pt x="1100" y="1480"/>
                  </a:lnTo>
                  <a:lnTo>
                    <a:pt x="0" y="2940"/>
                  </a:lnTo>
                  <a:lnTo>
                    <a:pt x="1461" y="1840"/>
                  </a:lnTo>
                  <a:lnTo>
                    <a:pt x="2921" y="2940"/>
                  </a:lnTo>
                  <a:lnTo>
                    <a:pt x="1821" y="1480"/>
                  </a:lnTo>
                  <a:lnTo>
                    <a:pt x="2921" y="1"/>
                  </a:lnTo>
                  <a:lnTo>
                    <a:pt x="2921" y="1"/>
                  </a:lnTo>
                  <a:lnTo>
                    <a:pt x="1461" y="1101"/>
                  </a:lnTo>
                  <a:lnTo>
                    <a:pt x="0"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4" name="Google Shape;4014;p54"/>
            <p:cNvSpPr/>
            <p:nvPr/>
          </p:nvSpPr>
          <p:spPr>
            <a:xfrm>
              <a:off x="2963692" y="4896893"/>
              <a:ext cx="85007" cy="85007"/>
            </a:xfrm>
            <a:custGeom>
              <a:rect b="b" l="l" r="r" t="t"/>
              <a:pathLst>
                <a:path extrusionOk="0" h="5670" w="5670">
                  <a:moveTo>
                    <a:pt x="2826" y="0"/>
                  </a:moveTo>
                  <a:lnTo>
                    <a:pt x="2484" y="2484"/>
                  </a:lnTo>
                  <a:lnTo>
                    <a:pt x="0" y="2844"/>
                  </a:lnTo>
                  <a:lnTo>
                    <a:pt x="2484" y="3186"/>
                  </a:lnTo>
                  <a:lnTo>
                    <a:pt x="2826" y="5670"/>
                  </a:lnTo>
                  <a:lnTo>
                    <a:pt x="3186" y="3186"/>
                  </a:lnTo>
                  <a:lnTo>
                    <a:pt x="5670" y="2844"/>
                  </a:lnTo>
                  <a:lnTo>
                    <a:pt x="3186" y="2484"/>
                  </a:lnTo>
                  <a:lnTo>
                    <a:pt x="2826"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5" name="Google Shape;4015;p54"/>
            <p:cNvSpPr/>
            <p:nvPr/>
          </p:nvSpPr>
          <p:spPr>
            <a:xfrm>
              <a:off x="471112" y="4574671"/>
              <a:ext cx="84723" cy="84738"/>
            </a:xfrm>
            <a:custGeom>
              <a:rect b="b" l="l" r="r" t="t"/>
              <a:pathLst>
                <a:path extrusionOk="0" h="5652" w="5651">
                  <a:moveTo>
                    <a:pt x="2825" y="1"/>
                  </a:moveTo>
                  <a:lnTo>
                    <a:pt x="2465" y="2466"/>
                  </a:lnTo>
                  <a:lnTo>
                    <a:pt x="0" y="2826"/>
                  </a:lnTo>
                  <a:lnTo>
                    <a:pt x="2465" y="3186"/>
                  </a:lnTo>
                  <a:lnTo>
                    <a:pt x="2825" y="5651"/>
                  </a:lnTo>
                  <a:lnTo>
                    <a:pt x="3186" y="3186"/>
                  </a:lnTo>
                  <a:lnTo>
                    <a:pt x="5651" y="2826"/>
                  </a:lnTo>
                  <a:lnTo>
                    <a:pt x="3186" y="2466"/>
                  </a:lnTo>
                  <a:lnTo>
                    <a:pt x="2825"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6" name="Google Shape;4016;p54"/>
            <p:cNvSpPr/>
            <p:nvPr/>
          </p:nvSpPr>
          <p:spPr>
            <a:xfrm>
              <a:off x="2753463" y="4668875"/>
              <a:ext cx="52039" cy="52039"/>
            </a:xfrm>
            <a:custGeom>
              <a:rect b="b" l="l" r="r" t="t"/>
              <a:pathLst>
                <a:path extrusionOk="0" h="3471" w="3471">
                  <a:moveTo>
                    <a:pt x="1726" y="0"/>
                  </a:moveTo>
                  <a:lnTo>
                    <a:pt x="1517" y="1517"/>
                  </a:lnTo>
                  <a:lnTo>
                    <a:pt x="0" y="1726"/>
                  </a:lnTo>
                  <a:lnTo>
                    <a:pt x="1517" y="1953"/>
                  </a:lnTo>
                  <a:lnTo>
                    <a:pt x="1726" y="3470"/>
                  </a:lnTo>
                  <a:lnTo>
                    <a:pt x="1953" y="1953"/>
                  </a:lnTo>
                  <a:lnTo>
                    <a:pt x="3470" y="1726"/>
                  </a:lnTo>
                  <a:lnTo>
                    <a:pt x="1953" y="1517"/>
                  </a:lnTo>
                  <a:lnTo>
                    <a:pt x="1726"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7" name="Google Shape;4017;p54"/>
            <p:cNvSpPr/>
            <p:nvPr/>
          </p:nvSpPr>
          <p:spPr>
            <a:xfrm>
              <a:off x="6655795" y="4840317"/>
              <a:ext cx="40675" cy="40945"/>
            </a:xfrm>
            <a:custGeom>
              <a:rect b="b" l="l" r="r" t="t"/>
              <a:pathLst>
                <a:path extrusionOk="0" h="2731" w="2713">
                  <a:moveTo>
                    <a:pt x="1347" y="0"/>
                  </a:moveTo>
                  <a:lnTo>
                    <a:pt x="1176" y="1195"/>
                  </a:lnTo>
                  <a:lnTo>
                    <a:pt x="1" y="1365"/>
                  </a:lnTo>
                  <a:lnTo>
                    <a:pt x="1176" y="1536"/>
                  </a:lnTo>
                  <a:lnTo>
                    <a:pt x="1347" y="2731"/>
                  </a:lnTo>
                  <a:lnTo>
                    <a:pt x="1518" y="1536"/>
                  </a:lnTo>
                  <a:lnTo>
                    <a:pt x="2712" y="1365"/>
                  </a:lnTo>
                  <a:lnTo>
                    <a:pt x="1518" y="1195"/>
                  </a:lnTo>
                  <a:lnTo>
                    <a:pt x="1347"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8" name="Google Shape;4018;p54"/>
            <p:cNvSpPr/>
            <p:nvPr/>
          </p:nvSpPr>
          <p:spPr>
            <a:xfrm>
              <a:off x="4825185" y="4561639"/>
              <a:ext cx="85022" cy="84723"/>
            </a:xfrm>
            <a:custGeom>
              <a:rect b="b" l="l" r="r" t="t"/>
              <a:pathLst>
                <a:path extrusionOk="0" h="5651" w="5671">
                  <a:moveTo>
                    <a:pt x="2826" y="0"/>
                  </a:moveTo>
                  <a:lnTo>
                    <a:pt x="2485" y="2484"/>
                  </a:lnTo>
                  <a:lnTo>
                    <a:pt x="1" y="2825"/>
                  </a:lnTo>
                  <a:lnTo>
                    <a:pt x="2485" y="3186"/>
                  </a:lnTo>
                  <a:lnTo>
                    <a:pt x="2826" y="5651"/>
                  </a:lnTo>
                  <a:lnTo>
                    <a:pt x="3186" y="3186"/>
                  </a:lnTo>
                  <a:lnTo>
                    <a:pt x="5670" y="2825"/>
                  </a:lnTo>
                  <a:lnTo>
                    <a:pt x="3186" y="2484"/>
                  </a:lnTo>
                  <a:lnTo>
                    <a:pt x="2826"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9" name="Google Shape;4019;p54"/>
            <p:cNvSpPr/>
            <p:nvPr/>
          </p:nvSpPr>
          <p:spPr>
            <a:xfrm>
              <a:off x="4222013" y="4852496"/>
              <a:ext cx="34123" cy="34138"/>
            </a:xfrm>
            <a:custGeom>
              <a:rect b="b" l="l" r="r" t="t"/>
              <a:pathLst>
                <a:path extrusionOk="0" h="2277" w="2276">
                  <a:moveTo>
                    <a:pt x="0" y="1"/>
                  </a:moveTo>
                  <a:lnTo>
                    <a:pt x="854" y="1139"/>
                  </a:lnTo>
                  <a:lnTo>
                    <a:pt x="0" y="2276"/>
                  </a:lnTo>
                  <a:lnTo>
                    <a:pt x="1138" y="1423"/>
                  </a:lnTo>
                  <a:lnTo>
                    <a:pt x="2276" y="2276"/>
                  </a:lnTo>
                  <a:lnTo>
                    <a:pt x="1422" y="1139"/>
                  </a:lnTo>
                  <a:lnTo>
                    <a:pt x="2276" y="1"/>
                  </a:lnTo>
                  <a:lnTo>
                    <a:pt x="1138" y="854"/>
                  </a:lnTo>
                  <a:lnTo>
                    <a:pt x="0"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0" name="Google Shape;4020;p54"/>
            <p:cNvSpPr/>
            <p:nvPr/>
          </p:nvSpPr>
          <p:spPr>
            <a:xfrm>
              <a:off x="2394971" y="4710131"/>
              <a:ext cx="43793" cy="44078"/>
            </a:xfrm>
            <a:custGeom>
              <a:rect b="b" l="l" r="r" t="t"/>
              <a:pathLst>
                <a:path extrusionOk="0" h="2940" w="2921">
                  <a:moveTo>
                    <a:pt x="0" y="1"/>
                  </a:moveTo>
                  <a:lnTo>
                    <a:pt x="1100" y="1480"/>
                  </a:lnTo>
                  <a:lnTo>
                    <a:pt x="0" y="2940"/>
                  </a:lnTo>
                  <a:lnTo>
                    <a:pt x="1461" y="1840"/>
                  </a:lnTo>
                  <a:lnTo>
                    <a:pt x="2921" y="2940"/>
                  </a:lnTo>
                  <a:lnTo>
                    <a:pt x="1821" y="1480"/>
                  </a:lnTo>
                  <a:lnTo>
                    <a:pt x="2921" y="1"/>
                  </a:lnTo>
                  <a:lnTo>
                    <a:pt x="2921" y="1"/>
                  </a:lnTo>
                  <a:lnTo>
                    <a:pt x="1461" y="1101"/>
                  </a:lnTo>
                  <a:lnTo>
                    <a:pt x="0"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1" name="Google Shape;4021;p54"/>
            <p:cNvSpPr/>
            <p:nvPr/>
          </p:nvSpPr>
          <p:spPr>
            <a:xfrm>
              <a:off x="261895" y="4144797"/>
              <a:ext cx="31574" cy="31574"/>
            </a:xfrm>
            <a:custGeom>
              <a:rect b="b" l="l" r="r" t="t"/>
              <a:pathLst>
                <a:path extrusionOk="0" h="2106" w="2106">
                  <a:moveTo>
                    <a:pt x="1" y="1"/>
                  </a:moveTo>
                  <a:lnTo>
                    <a:pt x="797" y="1063"/>
                  </a:lnTo>
                  <a:lnTo>
                    <a:pt x="1" y="2105"/>
                  </a:lnTo>
                  <a:lnTo>
                    <a:pt x="1" y="2105"/>
                  </a:lnTo>
                  <a:lnTo>
                    <a:pt x="1063" y="1309"/>
                  </a:lnTo>
                  <a:lnTo>
                    <a:pt x="2105" y="2105"/>
                  </a:lnTo>
                  <a:lnTo>
                    <a:pt x="1328" y="1063"/>
                  </a:lnTo>
                  <a:lnTo>
                    <a:pt x="2105" y="1"/>
                  </a:lnTo>
                  <a:lnTo>
                    <a:pt x="2105" y="1"/>
                  </a:lnTo>
                  <a:lnTo>
                    <a:pt x="1063" y="797"/>
                  </a:lnTo>
                  <a:lnTo>
                    <a:pt x="1"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2" name="Google Shape;4022;p54"/>
            <p:cNvSpPr/>
            <p:nvPr/>
          </p:nvSpPr>
          <p:spPr>
            <a:xfrm>
              <a:off x="1147839" y="4589456"/>
              <a:ext cx="55172" cy="55157"/>
            </a:xfrm>
            <a:custGeom>
              <a:rect b="b" l="l" r="r" t="t"/>
              <a:pathLst>
                <a:path extrusionOk="0" h="3679" w="3680">
                  <a:moveTo>
                    <a:pt x="1" y="0"/>
                  </a:moveTo>
                  <a:lnTo>
                    <a:pt x="1385" y="1839"/>
                  </a:lnTo>
                  <a:lnTo>
                    <a:pt x="1" y="3679"/>
                  </a:lnTo>
                  <a:lnTo>
                    <a:pt x="1" y="3679"/>
                  </a:lnTo>
                  <a:lnTo>
                    <a:pt x="1840" y="2295"/>
                  </a:lnTo>
                  <a:lnTo>
                    <a:pt x="3679" y="3679"/>
                  </a:lnTo>
                  <a:lnTo>
                    <a:pt x="2295" y="1839"/>
                  </a:lnTo>
                  <a:lnTo>
                    <a:pt x="3679" y="0"/>
                  </a:lnTo>
                  <a:lnTo>
                    <a:pt x="1840" y="1384"/>
                  </a:lnTo>
                  <a:lnTo>
                    <a:pt x="1"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3" name="Google Shape;4023;p54"/>
            <p:cNvSpPr/>
            <p:nvPr/>
          </p:nvSpPr>
          <p:spPr>
            <a:xfrm>
              <a:off x="1651262" y="4079205"/>
              <a:ext cx="46912" cy="47211"/>
            </a:xfrm>
            <a:custGeom>
              <a:rect b="b" l="l" r="r" t="t"/>
              <a:pathLst>
                <a:path extrusionOk="0" h="3149" w="3129">
                  <a:moveTo>
                    <a:pt x="0" y="3148"/>
                  </a:moveTo>
                  <a:lnTo>
                    <a:pt x="0" y="3148"/>
                  </a:lnTo>
                  <a:lnTo>
                    <a:pt x="0" y="3148"/>
                  </a:lnTo>
                  <a:close/>
                  <a:moveTo>
                    <a:pt x="0" y="0"/>
                  </a:moveTo>
                  <a:lnTo>
                    <a:pt x="1176" y="1574"/>
                  </a:lnTo>
                  <a:lnTo>
                    <a:pt x="0" y="3148"/>
                  </a:lnTo>
                  <a:lnTo>
                    <a:pt x="1555" y="1972"/>
                  </a:lnTo>
                  <a:lnTo>
                    <a:pt x="3129" y="3148"/>
                  </a:lnTo>
                  <a:lnTo>
                    <a:pt x="1953" y="1574"/>
                  </a:lnTo>
                  <a:lnTo>
                    <a:pt x="3129" y="0"/>
                  </a:lnTo>
                  <a:lnTo>
                    <a:pt x="1555" y="1176"/>
                  </a:lnTo>
                  <a:lnTo>
                    <a:pt x="0"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4" name="Google Shape;4024;p54"/>
            <p:cNvSpPr/>
            <p:nvPr/>
          </p:nvSpPr>
          <p:spPr>
            <a:xfrm>
              <a:off x="5460560" y="4603603"/>
              <a:ext cx="31289" cy="26867"/>
            </a:xfrm>
            <a:custGeom>
              <a:rect b="b" l="l" r="r" t="t"/>
              <a:pathLst>
                <a:path extrusionOk="0" h="1792" w="2087">
                  <a:moveTo>
                    <a:pt x="1196" y="1"/>
                  </a:moveTo>
                  <a:cubicBezTo>
                    <a:pt x="399" y="1"/>
                    <a:pt x="1" y="968"/>
                    <a:pt x="570" y="1537"/>
                  </a:cubicBezTo>
                  <a:cubicBezTo>
                    <a:pt x="746" y="1712"/>
                    <a:pt x="964" y="1791"/>
                    <a:pt x="1180" y="1791"/>
                  </a:cubicBezTo>
                  <a:cubicBezTo>
                    <a:pt x="1639" y="1791"/>
                    <a:pt x="2087" y="1434"/>
                    <a:pt x="2087" y="892"/>
                  </a:cubicBezTo>
                  <a:cubicBezTo>
                    <a:pt x="2087" y="399"/>
                    <a:pt x="1689" y="1"/>
                    <a:pt x="1196"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5" name="Google Shape;4025;p54"/>
            <p:cNvSpPr/>
            <p:nvPr/>
          </p:nvSpPr>
          <p:spPr>
            <a:xfrm>
              <a:off x="1698183" y="4810645"/>
              <a:ext cx="20495" cy="17766"/>
            </a:xfrm>
            <a:custGeom>
              <a:rect b="b" l="l" r="r" t="t"/>
              <a:pathLst>
                <a:path extrusionOk="0" h="1185" w="1367">
                  <a:moveTo>
                    <a:pt x="778" y="1"/>
                  </a:moveTo>
                  <a:cubicBezTo>
                    <a:pt x="266" y="1"/>
                    <a:pt x="1" y="645"/>
                    <a:pt x="361" y="1006"/>
                  </a:cubicBezTo>
                  <a:cubicBezTo>
                    <a:pt x="484" y="1129"/>
                    <a:pt x="634" y="1184"/>
                    <a:pt x="779" y="1184"/>
                  </a:cubicBezTo>
                  <a:cubicBezTo>
                    <a:pt x="1081" y="1184"/>
                    <a:pt x="1366" y="947"/>
                    <a:pt x="1366" y="589"/>
                  </a:cubicBezTo>
                  <a:cubicBezTo>
                    <a:pt x="1366" y="266"/>
                    <a:pt x="1101" y="1"/>
                    <a:pt x="778"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6" name="Google Shape;4026;p54"/>
            <p:cNvSpPr/>
            <p:nvPr/>
          </p:nvSpPr>
          <p:spPr>
            <a:xfrm>
              <a:off x="201799" y="4466009"/>
              <a:ext cx="20480" cy="17571"/>
            </a:xfrm>
            <a:custGeom>
              <a:rect b="b" l="l" r="r" t="t"/>
              <a:pathLst>
                <a:path extrusionOk="0" h="1172" w="1366">
                  <a:moveTo>
                    <a:pt x="796" y="1"/>
                  </a:moveTo>
                  <a:cubicBezTo>
                    <a:pt x="265" y="1"/>
                    <a:pt x="0" y="626"/>
                    <a:pt x="360" y="1006"/>
                  </a:cubicBezTo>
                  <a:cubicBezTo>
                    <a:pt x="481" y="1120"/>
                    <a:pt x="627" y="1172"/>
                    <a:pt x="770" y="1172"/>
                  </a:cubicBezTo>
                  <a:cubicBezTo>
                    <a:pt x="1075" y="1172"/>
                    <a:pt x="1365" y="937"/>
                    <a:pt x="1365" y="588"/>
                  </a:cubicBezTo>
                  <a:cubicBezTo>
                    <a:pt x="1365" y="266"/>
                    <a:pt x="1119" y="1"/>
                    <a:pt x="796"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7" name="Google Shape;4027;p54"/>
            <p:cNvSpPr/>
            <p:nvPr/>
          </p:nvSpPr>
          <p:spPr>
            <a:xfrm>
              <a:off x="3465751" y="4816833"/>
              <a:ext cx="33283" cy="28576"/>
            </a:xfrm>
            <a:custGeom>
              <a:rect b="b" l="l" r="r" t="t"/>
              <a:pathLst>
                <a:path extrusionOk="0" h="1906" w="2220">
                  <a:moveTo>
                    <a:pt x="1271" y="0"/>
                  </a:moveTo>
                  <a:cubicBezTo>
                    <a:pt x="437" y="0"/>
                    <a:pt x="1" y="1024"/>
                    <a:pt x="607" y="1631"/>
                  </a:cubicBezTo>
                  <a:cubicBezTo>
                    <a:pt x="797" y="1820"/>
                    <a:pt x="1031" y="1905"/>
                    <a:pt x="1262" y="1905"/>
                  </a:cubicBezTo>
                  <a:cubicBezTo>
                    <a:pt x="1748" y="1905"/>
                    <a:pt x="2219" y="1527"/>
                    <a:pt x="2219" y="948"/>
                  </a:cubicBezTo>
                  <a:cubicBezTo>
                    <a:pt x="2219" y="436"/>
                    <a:pt x="1802" y="0"/>
                    <a:pt x="1271" y="0"/>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8" name="Google Shape;4028;p54"/>
            <p:cNvSpPr/>
            <p:nvPr/>
          </p:nvSpPr>
          <p:spPr>
            <a:xfrm>
              <a:off x="2625602" y="5006428"/>
              <a:ext cx="28456" cy="28441"/>
            </a:xfrm>
            <a:custGeom>
              <a:rect b="b" l="l" r="r" t="t"/>
              <a:pathLst>
                <a:path extrusionOk="0" h="1897" w="1898">
                  <a:moveTo>
                    <a:pt x="949" y="1"/>
                  </a:moveTo>
                  <a:cubicBezTo>
                    <a:pt x="418" y="1"/>
                    <a:pt x="1" y="437"/>
                    <a:pt x="1" y="949"/>
                  </a:cubicBezTo>
                  <a:cubicBezTo>
                    <a:pt x="1" y="1480"/>
                    <a:pt x="418" y="1897"/>
                    <a:pt x="949" y="1897"/>
                  </a:cubicBezTo>
                  <a:cubicBezTo>
                    <a:pt x="1480" y="1897"/>
                    <a:pt x="1897" y="1480"/>
                    <a:pt x="1897" y="949"/>
                  </a:cubicBezTo>
                  <a:cubicBezTo>
                    <a:pt x="1897" y="437"/>
                    <a:pt x="1480" y="1"/>
                    <a:pt x="949"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9" name="Google Shape;4029;p54"/>
            <p:cNvSpPr/>
            <p:nvPr/>
          </p:nvSpPr>
          <p:spPr>
            <a:xfrm>
              <a:off x="2785939" y="4360921"/>
              <a:ext cx="33283" cy="28426"/>
            </a:xfrm>
            <a:custGeom>
              <a:rect b="b" l="l" r="r" t="t"/>
              <a:pathLst>
                <a:path extrusionOk="0" h="1896" w="2220">
                  <a:moveTo>
                    <a:pt x="1271" y="0"/>
                  </a:moveTo>
                  <a:cubicBezTo>
                    <a:pt x="437" y="0"/>
                    <a:pt x="1" y="1024"/>
                    <a:pt x="607" y="1612"/>
                  </a:cubicBezTo>
                  <a:cubicBezTo>
                    <a:pt x="797" y="1808"/>
                    <a:pt x="1033" y="1895"/>
                    <a:pt x="1265" y="1895"/>
                  </a:cubicBezTo>
                  <a:cubicBezTo>
                    <a:pt x="1750" y="1895"/>
                    <a:pt x="2219" y="1513"/>
                    <a:pt x="2219" y="949"/>
                  </a:cubicBezTo>
                  <a:cubicBezTo>
                    <a:pt x="2219" y="418"/>
                    <a:pt x="1802" y="0"/>
                    <a:pt x="1271" y="0"/>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0" name="Google Shape;4030;p54"/>
            <p:cNvSpPr/>
            <p:nvPr/>
          </p:nvSpPr>
          <p:spPr>
            <a:xfrm>
              <a:off x="189850" y="4847376"/>
              <a:ext cx="44363" cy="44363"/>
            </a:xfrm>
            <a:custGeom>
              <a:rect b="b" l="l" r="r" t="t"/>
              <a:pathLst>
                <a:path extrusionOk="0" h="2959" w="2959">
                  <a:moveTo>
                    <a:pt x="1" y="0"/>
                  </a:moveTo>
                  <a:lnTo>
                    <a:pt x="1100" y="1479"/>
                  </a:lnTo>
                  <a:lnTo>
                    <a:pt x="1" y="2958"/>
                  </a:lnTo>
                  <a:lnTo>
                    <a:pt x="1480" y="1840"/>
                  </a:lnTo>
                  <a:lnTo>
                    <a:pt x="2959" y="2958"/>
                  </a:lnTo>
                  <a:lnTo>
                    <a:pt x="2959" y="2958"/>
                  </a:lnTo>
                  <a:lnTo>
                    <a:pt x="1840" y="1479"/>
                  </a:lnTo>
                  <a:lnTo>
                    <a:pt x="2959" y="0"/>
                  </a:lnTo>
                  <a:lnTo>
                    <a:pt x="2959" y="0"/>
                  </a:lnTo>
                  <a:lnTo>
                    <a:pt x="1480" y="1100"/>
                  </a:lnTo>
                  <a:lnTo>
                    <a:pt x="1"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1" name="Google Shape;4031;p54"/>
            <p:cNvSpPr/>
            <p:nvPr/>
          </p:nvSpPr>
          <p:spPr>
            <a:xfrm flipH="1">
              <a:off x="2255392" y="3721275"/>
              <a:ext cx="85007" cy="85022"/>
            </a:xfrm>
            <a:custGeom>
              <a:rect b="b" l="l" r="r" t="t"/>
              <a:pathLst>
                <a:path extrusionOk="0" h="5671" w="5670">
                  <a:moveTo>
                    <a:pt x="2825" y="1"/>
                  </a:moveTo>
                  <a:lnTo>
                    <a:pt x="2484" y="2485"/>
                  </a:lnTo>
                  <a:lnTo>
                    <a:pt x="0" y="2826"/>
                  </a:lnTo>
                  <a:lnTo>
                    <a:pt x="2484" y="3187"/>
                  </a:lnTo>
                  <a:lnTo>
                    <a:pt x="2825" y="5670"/>
                  </a:lnTo>
                  <a:lnTo>
                    <a:pt x="3186" y="3187"/>
                  </a:lnTo>
                  <a:lnTo>
                    <a:pt x="5670" y="2826"/>
                  </a:lnTo>
                  <a:lnTo>
                    <a:pt x="3186" y="2485"/>
                  </a:lnTo>
                  <a:lnTo>
                    <a:pt x="2825"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2" name="Google Shape;4032;p54"/>
            <p:cNvSpPr/>
            <p:nvPr/>
          </p:nvSpPr>
          <p:spPr>
            <a:xfrm flipH="1">
              <a:off x="1929748" y="3759794"/>
              <a:ext cx="52039" cy="52039"/>
            </a:xfrm>
            <a:custGeom>
              <a:rect b="b" l="l" r="r" t="t"/>
              <a:pathLst>
                <a:path extrusionOk="0" h="3471" w="3471">
                  <a:moveTo>
                    <a:pt x="1726" y="0"/>
                  </a:moveTo>
                  <a:lnTo>
                    <a:pt x="1517" y="1517"/>
                  </a:lnTo>
                  <a:lnTo>
                    <a:pt x="0" y="1726"/>
                  </a:lnTo>
                  <a:lnTo>
                    <a:pt x="1517" y="1953"/>
                  </a:lnTo>
                  <a:lnTo>
                    <a:pt x="1726" y="3470"/>
                  </a:lnTo>
                  <a:lnTo>
                    <a:pt x="1953" y="1953"/>
                  </a:lnTo>
                  <a:lnTo>
                    <a:pt x="3470" y="1726"/>
                  </a:lnTo>
                  <a:lnTo>
                    <a:pt x="1953" y="1517"/>
                  </a:lnTo>
                  <a:lnTo>
                    <a:pt x="1726"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3" name="Google Shape;4033;p54"/>
            <p:cNvSpPr/>
            <p:nvPr/>
          </p:nvSpPr>
          <p:spPr>
            <a:xfrm flipH="1">
              <a:off x="3183433" y="4265621"/>
              <a:ext cx="40675" cy="40945"/>
            </a:xfrm>
            <a:custGeom>
              <a:rect b="b" l="l" r="r" t="t"/>
              <a:pathLst>
                <a:path extrusionOk="0" h="2731" w="2713">
                  <a:moveTo>
                    <a:pt x="1347" y="0"/>
                  </a:moveTo>
                  <a:lnTo>
                    <a:pt x="1176" y="1195"/>
                  </a:lnTo>
                  <a:lnTo>
                    <a:pt x="1" y="1365"/>
                  </a:lnTo>
                  <a:lnTo>
                    <a:pt x="1176" y="1536"/>
                  </a:lnTo>
                  <a:lnTo>
                    <a:pt x="1347" y="2731"/>
                  </a:lnTo>
                  <a:lnTo>
                    <a:pt x="1518" y="1536"/>
                  </a:lnTo>
                  <a:lnTo>
                    <a:pt x="2712" y="1365"/>
                  </a:lnTo>
                  <a:lnTo>
                    <a:pt x="1518" y="1195"/>
                  </a:lnTo>
                  <a:lnTo>
                    <a:pt x="1347"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4" name="Google Shape;4034;p54"/>
            <p:cNvSpPr/>
            <p:nvPr/>
          </p:nvSpPr>
          <p:spPr>
            <a:xfrm flipH="1">
              <a:off x="1435716" y="4350612"/>
              <a:ext cx="34123" cy="34138"/>
            </a:xfrm>
            <a:custGeom>
              <a:rect b="b" l="l" r="r" t="t"/>
              <a:pathLst>
                <a:path extrusionOk="0" h="2277" w="2276">
                  <a:moveTo>
                    <a:pt x="0" y="1"/>
                  </a:moveTo>
                  <a:lnTo>
                    <a:pt x="854" y="1139"/>
                  </a:lnTo>
                  <a:lnTo>
                    <a:pt x="0" y="2276"/>
                  </a:lnTo>
                  <a:lnTo>
                    <a:pt x="1138" y="1423"/>
                  </a:lnTo>
                  <a:lnTo>
                    <a:pt x="2276" y="2276"/>
                  </a:lnTo>
                  <a:lnTo>
                    <a:pt x="1422" y="1139"/>
                  </a:lnTo>
                  <a:lnTo>
                    <a:pt x="2276" y="1"/>
                  </a:lnTo>
                  <a:lnTo>
                    <a:pt x="1138" y="854"/>
                  </a:lnTo>
                  <a:lnTo>
                    <a:pt x="0"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5" name="Google Shape;4035;p54"/>
            <p:cNvSpPr/>
            <p:nvPr/>
          </p:nvSpPr>
          <p:spPr>
            <a:xfrm flipH="1">
              <a:off x="1933866" y="4594998"/>
              <a:ext cx="43793" cy="44078"/>
            </a:xfrm>
            <a:custGeom>
              <a:rect b="b" l="l" r="r" t="t"/>
              <a:pathLst>
                <a:path extrusionOk="0" h="2940" w="2921">
                  <a:moveTo>
                    <a:pt x="0" y="1"/>
                  </a:moveTo>
                  <a:lnTo>
                    <a:pt x="1100" y="1480"/>
                  </a:lnTo>
                  <a:lnTo>
                    <a:pt x="0" y="2940"/>
                  </a:lnTo>
                  <a:lnTo>
                    <a:pt x="1461" y="1840"/>
                  </a:lnTo>
                  <a:lnTo>
                    <a:pt x="2921" y="2940"/>
                  </a:lnTo>
                  <a:lnTo>
                    <a:pt x="1821" y="1480"/>
                  </a:lnTo>
                  <a:lnTo>
                    <a:pt x="2921" y="1"/>
                  </a:lnTo>
                  <a:lnTo>
                    <a:pt x="2921" y="1"/>
                  </a:lnTo>
                  <a:lnTo>
                    <a:pt x="1461" y="1101"/>
                  </a:lnTo>
                  <a:lnTo>
                    <a:pt x="0"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6" name="Google Shape;4036;p54"/>
            <p:cNvSpPr/>
            <p:nvPr/>
          </p:nvSpPr>
          <p:spPr>
            <a:xfrm flipH="1">
              <a:off x="5826957" y="4975631"/>
              <a:ext cx="46912" cy="47211"/>
            </a:xfrm>
            <a:custGeom>
              <a:rect b="b" l="l" r="r" t="t"/>
              <a:pathLst>
                <a:path extrusionOk="0" h="3149" w="3129">
                  <a:moveTo>
                    <a:pt x="0" y="3148"/>
                  </a:moveTo>
                  <a:lnTo>
                    <a:pt x="0" y="3148"/>
                  </a:lnTo>
                  <a:lnTo>
                    <a:pt x="0" y="3148"/>
                  </a:lnTo>
                  <a:close/>
                  <a:moveTo>
                    <a:pt x="0" y="0"/>
                  </a:moveTo>
                  <a:lnTo>
                    <a:pt x="1176" y="1574"/>
                  </a:lnTo>
                  <a:lnTo>
                    <a:pt x="0" y="3148"/>
                  </a:lnTo>
                  <a:lnTo>
                    <a:pt x="1555" y="1972"/>
                  </a:lnTo>
                  <a:lnTo>
                    <a:pt x="3129" y="3148"/>
                  </a:lnTo>
                  <a:lnTo>
                    <a:pt x="1953" y="1574"/>
                  </a:lnTo>
                  <a:lnTo>
                    <a:pt x="3129" y="0"/>
                  </a:lnTo>
                  <a:lnTo>
                    <a:pt x="1555" y="1176"/>
                  </a:lnTo>
                  <a:lnTo>
                    <a:pt x="0"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7" name="Google Shape;4037;p54"/>
            <p:cNvSpPr/>
            <p:nvPr/>
          </p:nvSpPr>
          <p:spPr>
            <a:xfrm flipH="1">
              <a:off x="5920051" y="4707077"/>
              <a:ext cx="31289" cy="26867"/>
            </a:xfrm>
            <a:custGeom>
              <a:rect b="b" l="l" r="r" t="t"/>
              <a:pathLst>
                <a:path extrusionOk="0" h="1792" w="2087">
                  <a:moveTo>
                    <a:pt x="1196" y="1"/>
                  </a:moveTo>
                  <a:cubicBezTo>
                    <a:pt x="399" y="1"/>
                    <a:pt x="1" y="968"/>
                    <a:pt x="570" y="1537"/>
                  </a:cubicBezTo>
                  <a:cubicBezTo>
                    <a:pt x="746" y="1712"/>
                    <a:pt x="964" y="1791"/>
                    <a:pt x="1180" y="1791"/>
                  </a:cubicBezTo>
                  <a:cubicBezTo>
                    <a:pt x="1639" y="1791"/>
                    <a:pt x="2087" y="1434"/>
                    <a:pt x="2087" y="892"/>
                  </a:cubicBezTo>
                  <a:cubicBezTo>
                    <a:pt x="2087" y="399"/>
                    <a:pt x="1689" y="1"/>
                    <a:pt x="1196"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8" name="Google Shape;4038;p54"/>
            <p:cNvSpPr/>
            <p:nvPr/>
          </p:nvSpPr>
          <p:spPr>
            <a:xfrm flipH="1">
              <a:off x="2402654" y="4088599"/>
              <a:ext cx="28456" cy="28441"/>
            </a:xfrm>
            <a:custGeom>
              <a:rect b="b" l="l" r="r" t="t"/>
              <a:pathLst>
                <a:path extrusionOk="0" h="1897" w="1898">
                  <a:moveTo>
                    <a:pt x="949" y="1"/>
                  </a:moveTo>
                  <a:cubicBezTo>
                    <a:pt x="418" y="1"/>
                    <a:pt x="1" y="437"/>
                    <a:pt x="1" y="949"/>
                  </a:cubicBezTo>
                  <a:cubicBezTo>
                    <a:pt x="1" y="1480"/>
                    <a:pt x="418" y="1897"/>
                    <a:pt x="949" y="1897"/>
                  </a:cubicBezTo>
                  <a:cubicBezTo>
                    <a:pt x="1480" y="1897"/>
                    <a:pt x="1897" y="1480"/>
                    <a:pt x="1897" y="949"/>
                  </a:cubicBezTo>
                  <a:cubicBezTo>
                    <a:pt x="1897" y="437"/>
                    <a:pt x="1480" y="1"/>
                    <a:pt x="949"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9" name="Google Shape;4039;p54"/>
            <p:cNvSpPr/>
            <p:nvPr/>
          </p:nvSpPr>
          <p:spPr>
            <a:xfrm flipH="1">
              <a:off x="2060344" y="4210513"/>
              <a:ext cx="33268" cy="28306"/>
            </a:xfrm>
            <a:custGeom>
              <a:rect b="b" l="l" r="r" t="t"/>
              <a:pathLst>
                <a:path extrusionOk="0" h="1888" w="2219">
                  <a:moveTo>
                    <a:pt x="1271" y="1"/>
                  </a:moveTo>
                  <a:cubicBezTo>
                    <a:pt x="418" y="1"/>
                    <a:pt x="0" y="1006"/>
                    <a:pt x="588" y="1612"/>
                  </a:cubicBezTo>
                  <a:cubicBezTo>
                    <a:pt x="784" y="1802"/>
                    <a:pt x="1024" y="1887"/>
                    <a:pt x="1258" y="1887"/>
                  </a:cubicBezTo>
                  <a:cubicBezTo>
                    <a:pt x="1750" y="1887"/>
                    <a:pt x="2219" y="1514"/>
                    <a:pt x="2219" y="949"/>
                  </a:cubicBezTo>
                  <a:cubicBezTo>
                    <a:pt x="2219" y="418"/>
                    <a:pt x="1783" y="1"/>
                    <a:pt x="1271"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0" name="Google Shape;4040;p54"/>
            <p:cNvSpPr/>
            <p:nvPr/>
          </p:nvSpPr>
          <p:spPr>
            <a:xfrm flipH="1" rot="10800000">
              <a:off x="4535130" y="4810639"/>
              <a:ext cx="85007" cy="85007"/>
            </a:xfrm>
            <a:custGeom>
              <a:rect b="b" l="l" r="r" t="t"/>
              <a:pathLst>
                <a:path extrusionOk="0" h="5670" w="5670">
                  <a:moveTo>
                    <a:pt x="2826" y="0"/>
                  </a:moveTo>
                  <a:lnTo>
                    <a:pt x="2484" y="2484"/>
                  </a:lnTo>
                  <a:lnTo>
                    <a:pt x="0" y="2844"/>
                  </a:lnTo>
                  <a:lnTo>
                    <a:pt x="2484" y="3186"/>
                  </a:lnTo>
                  <a:lnTo>
                    <a:pt x="2826" y="5670"/>
                  </a:lnTo>
                  <a:lnTo>
                    <a:pt x="3186" y="3186"/>
                  </a:lnTo>
                  <a:lnTo>
                    <a:pt x="5670" y="2844"/>
                  </a:lnTo>
                  <a:lnTo>
                    <a:pt x="3186" y="2484"/>
                  </a:lnTo>
                  <a:lnTo>
                    <a:pt x="2826"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1" name="Google Shape;4041;p54"/>
            <p:cNvSpPr/>
            <p:nvPr/>
          </p:nvSpPr>
          <p:spPr>
            <a:xfrm flipH="1" rot="10800000">
              <a:off x="7364662" y="4897030"/>
              <a:ext cx="84723" cy="84738"/>
            </a:xfrm>
            <a:custGeom>
              <a:rect b="b" l="l" r="r" t="t"/>
              <a:pathLst>
                <a:path extrusionOk="0" h="5652" w="5651">
                  <a:moveTo>
                    <a:pt x="2825" y="1"/>
                  </a:moveTo>
                  <a:lnTo>
                    <a:pt x="2465" y="2466"/>
                  </a:lnTo>
                  <a:lnTo>
                    <a:pt x="0" y="2826"/>
                  </a:lnTo>
                  <a:lnTo>
                    <a:pt x="2465" y="3186"/>
                  </a:lnTo>
                  <a:lnTo>
                    <a:pt x="2825" y="5651"/>
                  </a:lnTo>
                  <a:lnTo>
                    <a:pt x="3186" y="3186"/>
                  </a:lnTo>
                  <a:lnTo>
                    <a:pt x="5651" y="2826"/>
                  </a:lnTo>
                  <a:lnTo>
                    <a:pt x="3186" y="2466"/>
                  </a:lnTo>
                  <a:lnTo>
                    <a:pt x="2825"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2" name="Google Shape;4042;p54"/>
            <p:cNvSpPr/>
            <p:nvPr/>
          </p:nvSpPr>
          <p:spPr>
            <a:xfrm flipH="1" rot="10800000">
              <a:off x="3162438" y="4666650"/>
              <a:ext cx="52039" cy="52039"/>
            </a:xfrm>
            <a:custGeom>
              <a:rect b="b" l="l" r="r" t="t"/>
              <a:pathLst>
                <a:path extrusionOk="0" h="3471" w="3471">
                  <a:moveTo>
                    <a:pt x="1726" y="0"/>
                  </a:moveTo>
                  <a:lnTo>
                    <a:pt x="1517" y="1517"/>
                  </a:lnTo>
                  <a:lnTo>
                    <a:pt x="0" y="1726"/>
                  </a:lnTo>
                  <a:lnTo>
                    <a:pt x="1517" y="1953"/>
                  </a:lnTo>
                  <a:lnTo>
                    <a:pt x="1726" y="3470"/>
                  </a:lnTo>
                  <a:lnTo>
                    <a:pt x="1953" y="1953"/>
                  </a:lnTo>
                  <a:lnTo>
                    <a:pt x="3470" y="1726"/>
                  </a:lnTo>
                  <a:lnTo>
                    <a:pt x="1953" y="1517"/>
                  </a:lnTo>
                  <a:lnTo>
                    <a:pt x="1726"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3" name="Google Shape;4043;p54"/>
            <p:cNvSpPr/>
            <p:nvPr/>
          </p:nvSpPr>
          <p:spPr>
            <a:xfrm flipH="1" rot="10800000">
              <a:off x="7867920" y="4559015"/>
              <a:ext cx="40675" cy="40945"/>
            </a:xfrm>
            <a:custGeom>
              <a:rect b="b" l="l" r="r" t="t"/>
              <a:pathLst>
                <a:path extrusionOk="0" h="2731" w="2713">
                  <a:moveTo>
                    <a:pt x="1347" y="0"/>
                  </a:moveTo>
                  <a:lnTo>
                    <a:pt x="1176" y="1195"/>
                  </a:lnTo>
                  <a:lnTo>
                    <a:pt x="1" y="1365"/>
                  </a:lnTo>
                  <a:lnTo>
                    <a:pt x="1176" y="1536"/>
                  </a:lnTo>
                  <a:lnTo>
                    <a:pt x="1347" y="2731"/>
                  </a:lnTo>
                  <a:lnTo>
                    <a:pt x="1518" y="1536"/>
                  </a:lnTo>
                  <a:lnTo>
                    <a:pt x="2712" y="1365"/>
                  </a:lnTo>
                  <a:lnTo>
                    <a:pt x="1518" y="1195"/>
                  </a:lnTo>
                  <a:lnTo>
                    <a:pt x="1347"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4" name="Google Shape;4044;p54"/>
            <p:cNvSpPr/>
            <p:nvPr/>
          </p:nvSpPr>
          <p:spPr>
            <a:xfrm flipH="1" rot="10800000">
              <a:off x="3602098" y="4325302"/>
              <a:ext cx="85022" cy="84723"/>
            </a:xfrm>
            <a:custGeom>
              <a:rect b="b" l="l" r="r" t="t"/>
              <a:pathLst>
                <a:path extrusionOk="0" h="5651" w="5671">
                  <a:moveTo>
                    <a:pt x="2826" y="0"/>
                  </a:moveTo>
                  <a:lnTo>
                    <a:pt x="2485" y="2484"/>
                  </a:lnTo>
                  <a:lnTo>
                    <a:pt x="1" y="2825"/>
                  </a:lnTo>
                  <a:lnTo>
                    <a:pt x="2485" y="3186"/>
                  </a:lnTo>
                  <a:lnTo>
                    <a:pt x="2826" y="5651"/>
                  </a:lnTo>
                  <a:lnTo>
                    <a:pt x="3186" y="3186"/>
                  </a:lnTo>
                  <a:lnTo>
                    <a:pt x="5670" y="2825"/>
                  </a:lnTo>
                  <a:lnTo>
                    <a:pt x="3186" y="2484"/>
                  </a:lnTo>
                  <a:lnTo>
                    <a:pt x="2826"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5" name="Google Shape;4045;p54"/>
            <p:cNvSpPr/>
            <p:nvPr/>
          </p:nvSpPr>
          <p:spPr>
            <a:xfrm flipH="1" rot="10800000">
              <a:off x="5530138" y="4911830"/>
              <a:ext cx="34123" cy="34138"/>
            </a:xfrm>
            <a:custGeom>
              <a:rect b="b" l="l" r="r" t="t"/>
              <a:pathLst>
                <a:path extrusionOk="0" h="2277" w="2276">
                  <a:moveTo>
                    <a:pt x="0" y="1"/>
                  </a:moveTo>
                  <a:lnTo>
                    <a:pt x="854" y="1139"/>
                  </a:lnTo>
                  <a:lnTo>
                    <a:pt x="0" y="2276"/>
                  </a:lnTo>
                  <a:lnTo>
                    <a:pt x="1138" y="1423"/>
                  </a:lnTo>
                  <a:lnTo>
                    <a:pt x="2276" y="2276"/>
                  </a:lnTo>
                  <a:lnTo>
                    <a:pt x="1422" y="1139"/>
                  </a:lnTo>
                  <a:lnTo>
                    <a:pt x="2276" y="1"/>
                  </a:lnTo>
                  <a:lnTo>
                    <a:pt x="1138" y="854"/>
                  </a:lnTo>
                  <a:lnTo>
                    <a:pt x="0"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6" name="Google Shape;4046;p54"/>
            <p:cNvSpPr/>
            <p:nvPr/>
          </p:nvSpPr>
          <p:spPr>
            <a:xfrm flipH="1" rot="10800000">
              <a:off x="8747946" y="4902554"/>
              <a:ext cx="43793" cy="44078"/>
            </a:xfrm>
            <a:custGeom>
              <a:rect b="b" l="l" r="r" t="t"/>
              <a:pathLst>
                <a:path extrusionOk="0" h="2940" w="2921">
                  <a:moveTo>
                    <a:pt x="0" y="1"/>
                  </a:moveTo>
                  <a:lnTo>
                    <a:pt x="1100" y="1480"/>
                  </a:lnTo>
                  <a:lnTo>
                    <a:pt x="0" y="2940"/>
                  </a:lnTo>
                  <a:lnTo>
                    <a:pt x="1461" y="1840"/>
                  </a:lnTo>
                  <a:lnTo>
                    <a:pt x="2921" y="2940"/>
                  </a:lnTo>
                  <a:lnTo>
                    <a:pt x="1821" y="1480"/>
                  </a:lnTo>
                  <a:lnTo>
                    <a:pt x="2921" y="1"/>
                  </a:lnTo>
                  <a:lnTo>
                    <a:pt x="2921" y="1"/>
                  </a:lnTo>
                  <a:lnTo>
                    <a:pt x="1461" y="1101"/>
                  </a:lnTo>
                  <a:lnTo>
                    <a:pt x="0"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7" name="Google Shape;4047;p54"/>
            <p:cNvSpPr/>
            <p:nvPr/>
          </p:nvSpPr>
          <p:spPr>
            <a:xfrm flipH="1" rot="10800000">
              <a:off x="3920145" y="4027480"/>
              <a:ext cx="31574" cy="31574"/>
            </a:xfrm>
            <a:custGeom>
              <a:rect b="b" l="l" r="r" t="t"/>
              <a:pathLst>
                <a:path extrusionOk="0" h="2106" w="2106">
                  <a:moveTo>
                    <a:pt x="1" y="1"/>
                  </a:moveTo>
                  <a:lnTo>
                    <a:pt x="797" y="1063"/>
                  </a:lnTo>
                  <a:lnTo>
                    <a:pt x="1" y="2105"/>
                  </a:lnTo>
                  <a:lnTo>
                    <a:pt x="1" y="2105"/>
                  </a:lnTo>
                  <a:lnTo>
                    <a:pt x="1063" y="1309"/>
                  </a:lnTo>
                  <a:lnTo>
                    <a:pt x="2105" y="2105"/>
                  </a:lnTo>
                  <a:lnTo>
                    <a:pt x="1328" y="1063"/>
                  </a:lnTo>
                  <a:lnTo>
                    <a:pt x="2105" y="1"/>
                  </a:lnTo>
                  <a:lnTo>
                    <a:pt x="2105" y="1"/>
                  </a:lnTo>
                  <a:lnTo>
                    <a:pt x="1063" y="797"/>
                  </a:lnTo>
                  <a:lnTo>
                    <a:pt x="1"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8" name="Google Shape;4048;p54"/>
            <p:cNvSpPr/>
            <p:nvPr/>
          </p:nvSpPr>
          <p:spPr>
            <a:xfrm flipH="1" rot="10800000">
              <a:off x="7908601" y="4897013"/>
              <a:ext cx="55172" cy="55157"/>
            </a:xfrm>
            <a:custGeom>
              <a:rect b="b" l="l" r="r" t="t"/>
              <a:pathLst>
                <a:path extrusionOk="0" h="3679" w="3680">
                  <a:moveTo>
                    <a:pt x="1" y="0"/>
                  </a:moveTo>
                  <a:lnTo>
                    <a:pt x="1385" y="1839"/>
                  </a:lnTo>
                  <a:lnTo>
                    <a:pt x="1" y="3679"/>
                  </a:lnTo>
                  <a:lnTo>
                    <a:pt x="1" y="3679"/>
                  </a:lnTo>
                  <a:lnTo>
                    <a:pt x="1840" y="2295"/>
                  </a:lnTo>
                  <a:lnTo>
                    <a:pt x="3679" y="3679"/>
                  </a:lnTo>
                  <a:lnTo>
                    <a:pt x="2295" y="1839"/>
                  </a:lnTo>
                  <a:lnTo>
                    <a:pt x="3679" y="0"/>
                  </a:lnTo>
                  <a:lnTo>
                    <a:pt x="1840" y="1384"/>
                  </a:lnTo>
                  <a:lnTo>
                    <a:pt x="1"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9" name="Google Shape;4049;p54"/>
            <p:cNvSpPr/>
            <p:nvPr/>
          </p:nvSpPr>
          <p:spPr>
            <a:xfrm flipH="1" rot="10800000">
              <a:off x="8263362" y="4678160"/>
              <a:ext cx="46912" cy="47211"/>
            </a:xfrm>
            <a:custGeom>
              <a:rect b="b" l="l" r="r" t="t"/>
              <a:pathLst>
                <a:path extrusionOk="0" h="3149" w="3129">
                  <a:moveTo>
                    <a:pt x="0" y="3148"/>
                  </a:moveTo>
                  <a:lnTo>
                    <a:pt x="0" y="3148"/>
                  </a:lnTo>
                  <a:lnTo>
                    <a:pt x="0" y="3148"/>
                  </a:lnTo>
                  <a:close/>
                  <a:moveTo>
                    <a:pt x="0" y="0"/>
                  </a:moveTo>
                  <a:lnTo>
                    <a:pt x="1176" y="1574"/>
                  </a:lnTo>
                  <a:lnTo>
                    <a:pt x="0" y="3148"/>
                  </a:lnTo>
                  <a:lnTo>
                    <a:pt x="1555" y="1972"/>
                  </a:lnTo>
                  <a:lnTo>
                    <a:pt x="3129" y="3148"/>
                  </a:lnTo>
                  <a:lnTo>
                    <a:pt x="1953" y="1574"/>
                  </a:lnTo>
                  <a:lnTo>
                    <a:pt x="3129" y="0"/>
                  </a:lnTo>
                  <a:lnTo>
                    <a:pt x="1555" y="1176"/>
                  </a:lnTo>
                  <a:lnTo>
                    <a:pt x="0"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0" name="Google Shape;4050;p54"/>
            <p:cNvSpPr/>
            <p:nvPr/>
          </p:nvSpPr>
          <p:spPr>
            <a:xfrm flipH="1" rot="10800000">
              <a:off x="5062260" y="5014370"/>
              <a:ext cx="31289" cy="26867"/>
            </a:xfrm>
            <a:custGeom>
              <a:rect b="b" l="l" r="r" t="t"/>
              <a:pathLst>
                <a:path extrusionOk="0" h="1792" w="2087">
                  <a:moveTo>
                    <a:pt x="1196" y="1"/>
                  </a:moveTo>
                  <a:cubicBezTo>
                    <a:pt x="399" y="1"/>
                    <a:pt x="1" y="968"/>
                    <a:pt x="570" y="1537"/>
                  </a:cubicBezTo>
                  <a:cubicBezTo>
                    <a:pt x="746" y="1712"/>
                    <a:pt x="964" y="1791"/>
                    <a:pt x="1180" y="1791"/>
                  </a:cubicBezTo>
                  <a:cubicBezTo>
                    <a:pt x="1639" y="1791"/>
                    <a:pt x="2087" y="1434"/>
                    <a:pt x="2087" y="892"/>
                  </a:cubicBezTo>
                  <a:cubicBezTo>
                    <a:pt x="2087" y="399"/>
                    <a:pt x="1689" y="1"/>
                    <a:pt x="1196"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1" name="Google Shape;4051;p54"/>
            <p:cNvSpPr/>
            <p:nvPr/>
          </p:nvSpPr>
          <p:spPr>
            <a:xfrm flipH="1" rot="10800000">
              <a:off x="7008383" y="4595115"/>
              <a:ext cx="20495" cy="17766"/>
            </a:xfrm>
            <a:custGeom>
              <a:rect b="b" l="l" r="r" t="t"/>
              <a:pathLst>
                <a:path extrusionOk="0" h="1185" w="1367">
                  <a:moveTo>
                    <a:pt x="778" y="1"/>
                  </a:moveTo>
                  <a:cubicBezTo>
                    <a:pt x="266" y="1"/>
                    <a:pt x="1" y="645"/>
                    <a:pt x="361" y="1006"/>
                  </a:cubicBezTo>
                  <a:cubicBezTo>
                    <a:pt x="484" y="1129"/>
                    <a:pt x="634" y="1184"/>
                    <a:pt x="779" y="1184"/>
                  </a:cubicBezTo>
                  <a:cubicBezTo>
                    <a:pt x="1081" y="1184"/>
                    <a:pt x="1366" y="947"/>
                    <a:pt x="1366" y="589"/>
                  </a:cubicBezTo>
                  <a:cubicBezTo>
                    <a:pt x="1366" y="266"/>
                    <a:pt x="1101" y="1"/>
                    <a:pt x="778"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2" name="Google Shape;4052;p54"/>
            <p:cNvSpPr/>
            <p:nvPr/>
          </p:nvSpPr>
          <p:spPr>
            <a:xfrm flipH="1" rot="10800000">
              <a:off x="6522899" y="5011872"/>
              <a:ext cx="20480" cy="17571"/>
            </a:xfrm>
            <a:custGeom>
              <a:rect b="b" l="l" r="r" t="t"/>
              <a:pathLst>
                <a:path extrusionOk="0" h="1172" w="1366">
                  <a:moveTo>
                    <a:pt x="796" y="1"/>
                  </a:moveTo>
                  <a:cubicBezTo>
                    <a:pt x="265" y="1"/>
                    <a:pt x="0" y="626"/>
                    <a:pt x="360" y="1006"/>
                  </a:cubicBezTo>
                  <a:cubicBezTo>
                    <a:pt x="481" y="1120"/>
                    <a:pt x="627" y="1172"/>
                    <a:pt x="770" y="1172"/>
                  </a:cubicBezTo>
                  <a:cubicBezTo>
                    <a:pt x="1075" y="1172"/>
                    <a:pt x="1365" y="937"/>
                    <a:pt x="1365" y="588"/>
                  </a:cubicBezTo>
                  <a:cubicBezTo>
                    <a:pt x="1365" y="266"/>
                    <a:pt x="1119" y="1"/>
                    <a:pt x="796"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3" name="Google Shape;4053;p54"/>
            <p:cNvSpPr/>
            <p:nvPr/>
          </p:nvSpPr>
          <p:spPr>
            <a:xfrm flipH="1" rot="10800000">
              <a:off x="4825176" y="4255993"/>
              <a:ext cx="33283" cy="28576"/>
            </a:xfrm>
            <a:custGeom>
              <a:rect b="b" l="l" r="r" t="t"/>
              <a:pathLst>
                <a:path extrusionOk="0" h="1906" w="2220">
                  <a:moveTo>
                    <a:pt x="1271" y="0"/>
                  </a:moveTo>
                  <a:cubicBezTo>
                    <a:pt x="437" y="0"/>
                    <a:pt x="1" y="1024"/>
                    <a:pt x="607" y="1631"/>
                  </a:cubicBezTo>
                  <a:cubicBezTo>
                    <a:pt x="797" y="1820"/>
                    <a:pt x="1031" y="1905"/>
                    <a:pt x="1262" y="1905"/>
                  </a:cubicBezTo>
                  <a:cubicBezTo>
                    <a:pt x="1748" y="1905"/>
                    <a:pt x="2219" y="1527"/>
                    <a:pt x="2219" y="948"/>
                  </a:cubicBezTo>
                  <a:cubicBezTo>
                    <a:pt x="2219" y="436"/>
                    <a:pt x="1802" y="0"/>
                    <a:pt x="1271" y="0"/>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4" name="Google Shape;4054;p54"/>
            <p:cNvSpPr/>
            <p:nvPr/>
          </p:nvSpPr>
          <p:spPr>
            <a:xfrm flipH="1" rot="10800000">
              <a:off x="3801114" y="4644633"/>
              <a:ext cx="28456" cy="28441"/>
            </a:xfrm>
            <a:custGeom>
              <a:rect b="b" l="l" r="r" t="t"/>
              <a:pathLst>
                <a:path extrusionOk="0" h="1897" w="1898">
                  <a:moveTo>
                    <a:pt x="949" y="1"/>
                  </a:moveTo>
                  <a:cubicBezTo>
                    <a:pt x="418" y="1"/>
                    <a:pt x="1" y="437"/>
                    <a:pt x="1" y="949"/>
                  </a:cubicBezTo>
                  <a:cubicBezTo>
                    <a:pt x="1" y="1480"/>
                    <a:pt x="418" y="1897"/>
                    <a:pt x="949" y="1897"/>
                  </a:cubicBezTo>
                  <a:cubicBezTo>
                    <a:pt x="1480" y="1897"/>
                    <a:pt x="1897" y="1480"/>
                    <a:pt x="1897" y="949"/>
                  </a:cubicBezTo>
                  <a:cubicBezTo>
                    <a:pt x="1897" y="437"/>
                    <a:pt x="1480" y="1"/>
                    <a:pt x="949"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5" name="Google Shape;4055;p54"/>
            <p:cNvSpPr/>
            <p:nvPr/>
          </p:nvSpPr>
          <p:spPr>
            <a:xfrm flipH="1" rot="10800000">
              <a:off x="6242864" y="3650405"/>
              <a:ext cx="33283" cy="28426"/>
            </a:xfrm>
            <a:custGeom>
              <a:rect b="b" l="l" r="r" t="t"/>
              <a:pathLst>
                <a:path extrusionOk="0" h="1896" w="2220">
                  <a:moveTo>
                    <a:pt x="1271" y="0"/>
                  </a:moveTo>
                  <a:cubicBezTo>
                    <a:pt x="437" y="0"/>
                    <a:pt x="1" y="1024"/>
                    <a:pt x="607" y="1612"/>
                  </a:cubicBezTo>
                  <a:cubicBezTo>
                    <a:pt x="797" y="1808"/>
                    <a:pt x="1033" y="1895"/>
                    <a:pt x="1265" y="1895"/>
                  </a:cubicBezTo>
                  <a:cubicBezTo>
                    <a:pt x="1750" y="1895"/>
                    <a:pt x="2219" y="1513"/>
                    <a:pt x="2219" y="949"/>
                  </a:cubicBezTo>
                  <a:cubicBezTo>
                    <a:pt x="2219" y="418"/>
                    <a:pt x="1802" y="0"/>
                    <a:pt x="1271" y="0"/>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6" name="Google Shape;4056;p54"/>
            <p:cNvSpPr/>
            <p:nvPr/>
          </p:nvSpPr>
          <p:spPr>
            <a:xfrm flipH="1" rot="10800000">
              <a:off x="4355000" y="4345488"/>
              <a:ext cx="44363" cy="44363"/>
            </a:xfrm>
            <a:custGeom>
              <a:rect b="b" l="l" r="r" t="t"/>
              <a:pathLst>
                <a:path extrusionOk="0" h="2959" w="2959">
                  <a:moveTo>
                    <a:pt x="1" y="0"/>
                  </a:moveTo>
                  <a:lnTo>
                    <a:pt x="1100" y="1479"/>
                  </a:lnTo>
                  <a:lnTo>
                    <a:pt x="1" y="2958"/>
                  </a:lnTo>
                  <a:lnTo>
                    <a:pt x="1480" y="1840"/>
                  </a:lnTo>
                  <a:lnTo>
                    <a:pt x="2959" y="2958"/>
                  </a:lnTo>
                  <a:lnTo>
                    <a:pt x="2959" y="2958"/>
                  </a:lnTo>
                  <a:lnTo>
                    <a:pt x="1840" y="1479"/>
                  </a:lnTo>
                  <a:lnTo>
                    <a:pt x="2959" y="0"/>
                  </a:lnTo>
                  <a:lnTo>
                    <a:pt x="2959" y="0"/>
                  </a:lnTo>
                  <a:lnTo>
                    <a:pt x="1480" y="1100"/>
                  </a:lnTo>
                  <a:lnTo>
                    <a:pt x="1"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7" name="Google Shape;4057;p54"/>
            <p:cNvSpPr/>
            <p:nvPr/>
          </p:nvSpPr>
          <p:spPr>
            <a:xfrm rot="10800000">
              <a:off x="6131142" y="4380978"/>
              <a:ext cx="85007" cy="85022"/>
            </a:xfrm>
            <a:custGeom>
              <a:rect b="b" l="l" r="r" t="t"/>
              <a:pathLst>
                <a:path extrusionOk="0" h="5671" w="5670">
                  <a:moveTo>
                    <a:pt x="2825" y="1"/>
                  </a:moveTo>
                  <a:lnTo>
                    <a:pt x="2484" y="2485"/>
                  </a:lnTo>
                  <a:lnTo>
                    <a:pt x="0" y="2826"/>
                  </a:lnTo>
                  <a:lnTo>
                    <a:pt x="2484" y="3187"/>
                  </a:lnTo>
                  <a:lnTo>
                    <a:pt x="2825" y="5670"/>
                  </a:lnTo>
                  <a:lnTo>
                    <a:pt x="3186" y="3187"/>
                  </a:lnTo>
                  <a:lnTo>
                    <a:pt x="5670" y="2826"/>
                  </a:lnTo>
                  <a:lnTo>
                    <a:pt x="3186" y="2485"/>
                  </a:lnTo>
                  <a:lnTo>
                    <a:pt x="2825"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8" name="Google Shape;4058;p54"/>
            <p:cNvSpPr/>
            <p:nvPr/>
          </p:nvSpPr>
          <p:spPr>
            <a:xfrm rot="10800000">
              <a:off x="5824398" y="4244268"/>
              <a:ext cx="52039" cy="52039"/>
            </a:xfrm>
            <a:custGeom>
              <a:rect b="b" l="l" r="r" t="t"/>
              <a:pathLst>
                <a:path extrusionOk="0" h="3471" w="3471">
                  <a:moveTo>
                    <a:pt x="1726" y="0"/>
                  </a:moveTo>
                  <a:lnTo>
                    <a:pt x="1517" y="1517"/>
                  </a:lnTo>
                  <a:lnTo>
                    <a:pt x="0" y="1726"/>
                  </a:lnTo>
                  <a:lnTo>
                    <a:pt x="1517" y="1953"/>
                  </a:lnTo>
                  <a:lnTo>
                    <a:pt x="1726" y="3470"/>
                  </a:lnTo>
                  <a:lnTo>
                    <a:pt x="1953" y="1953"/>
                  </a:lnTo>
                  <a:lnTo>
                    <a:pt x="3470" y="1726"/>
                  </a:lnTo>
                  <a:lnTo>
                    <a:pt x="1953" y="1517"/>
                  </a:lnTo>
                  <a:lnTo>
                    <a:pt x="1726"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9" name="Google Shape;4059;p54"/>
            <p:cNvSpPr/>
            <p:nvPr/>
          </p:nvSpPr>
          <p:spPr>
            <a:xfrm rot="10800000">
              <a:off x="7867933" y="4140699"/>
              <a:ext cx="40675" cy="40945"/>
            </a:xfrm>
            <a:custGeom>
              <a:rect b="b" l="l" r="r" t="t"/>
              <a:pathLst>
                <a:path extrusionOk="0" h="2731" w="2713">
                  <a:moveTo>
                    <a:pt x="1347" y="0"/>
                  </a:moveTo>
                  <a:lnTo>
                    <a:pt x="1176" y="1195"/>
                  </a:lnTo>
                  <a:lnTo>
                    <a:pt x="1" y="1365"/>
                  </a:lnTo>
                  <a:lnTo>
                    <a:pt x="1176" y="1536"/>
                  </a:lnTo>
                  <a:lnTo>
                    <a:pt x="1347" y="2731"/>
                  </a:lnTo>
                  <a:lnTo>
                    <a:pt x="1518" y="1536"/>
                  </a:lnTo>
                  <a:lnTo>
                    <a:pt x="2712" y="1365"/>
                  </a:lnTo>
                  <a:lnTo>
                    <a:pt x="1518" y="1195"/>
                  </a:lnTo>
                  <a:lnTo>
                    <a:pt x="1347"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0" name="Google Shape;4060;p54"/>
            <p:cNvSpPr/>
            <p:nvPr/>
          </p:nvSpPr>
          <p:spPr>
            <a:xfrm rot="10800000">
              <a:off x="5175366" y="4406414"/>
              <a:ext cx="34123" cy="34138"/>
            </a:xfrm>
            <a:custGeom>
              <a:rect b="b" l="l" r="r" t="t"/>
              <a:pathLst>
                <a:path extrusionOk="0" h="2277" w="2276">
                  <a:moveTo>
                    <a:pt x="0" y="1"/>
                  </a:moveTo>
                  <a:lnTo>
                    <a:pt x="854" y="1139"/>
                  </a:lnTo>
                  <a:lnTo>
                    <a:pt x="0" y="2276"/>
                  </a:lnTo>
                  <a:lnTo>
                    <a:pt x="1138" y="1423"/>
                  </a:lnTo>
                  <a:lnTo>
                    <a:pt x="2276" y="2276"/>
                  </a:lnTo>
                  <a:lnTo>
                    <a:pt x="1422" y="1139"/>
                  </a:lnTo>
                  <a:lnTo>
                    <a:pt x="2276" y="1"/>
                  </a:lnTo>
                  <a:lnTo>
                    <a:pt x="1138" y="854"/>
                  </a:lnTo>
                  <a:lnTo>
                    <a:pt x="0"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1" name="Google Shape;4061;p54"/>
            <p:cNvSpPr/>
            <p:nvPr/>
          </p:nvSpPr>
          <p:spPr>
            <a:xfrm rot="10800000">
              <a:off x="5788441" y="3887275"/>
              <a:ext cx="43793" cy="44078"/>
            </a:xfrm>
            <a:custGeom>
              <a:rect b="b" l="l" r="r" t="t"/>
              <a:pathLst>
                <a:path extrusionOk="0" h="2940" w="2921">
                  <a:moveTo>
                    <a:pt x="0" y="1"/>
                  </a:moveTo>
                  <a:lnTo>
                    <a:pt x="1100" y="1480"/>
                  </a:lnTo>
                  <a:lnTo>
                    <a:pt x="0" y="2940"/>
                  </a:lnTo>
                  <a:lnTo>
                    <a:pt x="1461" y="1840"/>
                  </a:lnTo>
                  <a:lnTo>
                    <a:pt x="2921" y="2940"/>
                  </a:lnTo>
                  <a:lnTo>
                    <a:pt x="1821" y="1480"/>
                  </a:lnTo>
                  <a:lnTo>
                    <a:pt x="2921" y="1"/>
                  </a:lnTo>
                  <a:lnTo>
                    <a:pt x="2921" y="1"/>
                  </a:lnTo>
                  <a:lnTo>
                    <a:pt x="1461" y="1101"/>
                  </a:lnTo>
                  <a:lnTo>
                    <a:pt x="0"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2" name="Google Shape;4062;p54"/>
            <p:cNvSpPr/>
            <p:nvPr/>
          </p:nvSpPr>
          <p:spPr>
            <a:xfrm rot="10800000">
              <a:off x="6627657" y="4246684"/>
              <a:ext cx="46912" cy="47211"/>
            </a:xfrm>
            <a:custGeom>
              <a:rect b="b" l="l" r="r" t="t"/>
              <a:pathLst>
                <a:path extrusionOk="0" h="3149" w="3129">
                  <a:moveTo>
                    <a:pt x="0" y="3148"/>
                  </a:moveTo>
                  <a:lnTo>
                    <a:pt x="0" y="3148"/>
                  </a:lnTo>
                  <a:lnTo>
                    <a:pt x="0" y="3148"/>
                  </a:lnTo>
                  <a:close/>
                  <a:moveTo>
                    <a:pt x="0" y="0"/>
                  </a:moveTo>
                  <a:lnTo>
                    <a:pt x="1176" y="1574"/>
                  </a:lnTo>
                  <a:lnTo>
                    <a:pt x="0" y="3148"/>
                  </a:lnTo>
                  <a:lnTo>
                    <a:pt x="1555" y="1972"/>
                  </a:lnTo>
                  <a:lnTo>
                    <a:pt x="3129" y="3148"/>
                  </a:lnTo>
                  <a:lnTo>
                    <a:pt x="1953" y="1574"/>
                  </a:lnTo>
                  <a:lnTo>
                    <a:pt x="3129" y="0"/>
                  </a:lnTo>
                  <a:lnTo>
                    <a:pt x="1555" y="1176"/>
                  </a:lnTo>
                  <a:lnTo>
                    <a:pt x="0"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3" name="Google Shape;4063;p54"/>
            <p:cNvSpPr/>
            <p:nvPr/>
          </p:nvSpPr>
          <p:spPr>
            <a:xfrm rot="10800000">
              <a:off x="6243864" y="4645420"/>
              <a:ext cx="31289" cy="26867"/>
            </a:xfrm>
            <a:custGeom>
              <a:rect b="b" l="l" r="r" t="t"/>
              <a:pathLst>
                <a:path extrusionOk="0" h="1792" w="2087">
                  <a:moveTo>
                    <a:pt x="1196" y="1"/>
                  </a:moveTo>
                  <a:cubicBezTo>
                    <a:pt x="399" y="1"/>
                    <a:pt x="1" y="968"/>
                    <a:pt x="570" y="1537"/>
                  </a:cubicBezTo>
                  <a:cubicBezTo>
                    <a:pt x="746" y="1712"/>
                    <a:pt x="964" y="1791"/>
                    <a:pt x="1180" y="1791"/>
                  </a:cubicBezTo>
                  <a:cubicBezTo>
                    <a:pt x="1639" y="1791"/>
                    <a:pt x="2087" y="1434"/>
                    <a:pt x="2087" y="892"/>
                  </a:cubicBezTo>
                  <a:cubicBezTo>
                    <a:pt x="2087" y="399"/>
                    <a:pt x="1689" y="1"/>
                    <a:pt x="1196"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4" name="Google Shape;4064;p54"/>
            <p:cNvSpPr/>
            <p:nvPr/>
          </p:nvSpPr>
          <p:spPr>
            <a:xfrm rot="10800000">
              <a:off x="6739829" y="3858824"/>
              <a:ext cx="28456" cy="28441"/>
            </a:xfrm>
            <a:custGeom>
              <a:rect b="b" l="l" r="r" t="t"/>
              <a:pathLst>
                <a:path extrusionOk="0" h="1897" w="1898">
                  <a:moveTo>
                    <a:pt x="949" y="1"/>
                  </a:moveTo>
                  <a:cubicBezTo>
                    <a:pt x="418" y="1"/>
                    <a:pt x="1" y="437"/>
                    <a:pt x="1" y="949"/>
                  </a:cubicBezTo>
                  <a:cubicBezTo>
                    <a:pt x="1" y="1480"/>
                    <a:pt x="418" y="1897"/>
                    <a:pt x="949" y="1897"/>
                  </a:cubicBezTo>
                  <a:cubicBezTo>
                    <a:pt x="1480" y="1897"/>
                    <a:pt x="1897" y="1480"/>
                    <a:pt x="1897" y="949"/>
                  </a:cubicBezTo>
                  <a:cubicBezTo>
                    <a:pt x="1897" y="437"/>
                    <a:pt x="1480" y="1"/>
                    <a:pt x="949"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5" name="Google Shape;4065;p54"/>
            <p:cNvSpPr/>
            <p:nvPr/>
          </p:nvSpPr>
          <p:spPr>
            <a:xfrm rot="10800000">
              <a:off x="5459569" y="4227633"/>
              <a:ext cx="33268" cy="28306"/>
            </a:xfrm>
            <a:custGeom>
              <a:rect b="b" l="l" r="r" t="t"/>
              <a:pathLst>
                <a:path extrusionOk="0" h="1888" w="2219">
                  <a:moveTo>
                    <a:pt x="1271" y="1"/>
                  </a:moveTo>
                  <a:cubicBezTo>
                    <a:pt x="418" y="1"/>
                    <a:pt x="0" y="1006"/>
                    <a:pt x="588" y="1612"/>
                  </a:cubicBezTo>
                  <a:cubicBezTo>
                    <a:pt x="784" y="1802"/>
                    <a:pt x="1024" y="1887"/>
                    <a:pt x="1258" y="1887"/>
                  </a:cubicBezTo>
                  <a:cubicBezTo>
                    <a:pt x="1750" y="1887"/>
                    <a:pt x="2219" y="1514"/>
                    <a:pt x="2219" y="949"/>
                  </a:cubicBezTo>
                  <a:cubicBezTo>
                    <a:pt x="2219" y="418"/>
                    <a:pt x="1783" y="1"/>
                    <a:pt x="1271"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6" name="Google Shape;4066;p54"/>
            <p:cNvSpPr/>
            <p:nvPr/>
          </p:nvSpPr>
          <p:spPr>
            <a:xfrm flipH="1" rot="10800000">
              <a:off x="1874423" y="1457649"/>
              <a:ext cx="28456" cy="28441"/>
            </a:xfrm>
            <a:custGeom>
              <a:rect b="b" l="l" r="r" t="t"/>
              <a:pathLst>
                <a:path extrusionOk="0" h="1897" w="1898">
                  <a:moveTo>
                    <a:pt x="949" y="1"/>
                  </a:moveTo>
                  <a:cubicBezTo>
                    <a:pt x="418" y="1"/>
                    <a:pt x="1" y="437"/>
                    <a:pt x="1" y="949"/>
                  </a:cubicBezTo>
                  <a:cubicBezTo>
                    <a:pt x="1" y="1480"/>
                    <a:pt x="418" y="1897"/>
                    <a:pt x="949" y="1897"/>
                  </a:cubicBezTo>
                  <a:cubicBezTo>
                    <a:pt x="1480" y="1897"/>
                    <a:pt x="1897" y="1480"/>
                    <a:pt x="1897" y="949"/>
                  </a:cubicBezTo>
                  <a:cubicBezTo>
                    <a:pt x="1897" y="437"/>
                    <a:pt x="1480" y="1"/>
                    <a:pt x="949"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7" name="Google Shape;4067;p54"/>
            <p:cNvSpPr/>
            <p:nvPr/>
          </p:nvSpPr>
          <p:spPr>
            <a:xfrm rot="-5400000">
              <a:off x="7273617" y="1644380"/>
              <a:ext cx="33283" cy="28426"/>
            </a:xfrm>
            <a:custGeom>
              <a:rect b="b" l="l" r="r" t="t"/>
              <a:pathLst>
                <a:path extrusionOk="0" h="1896" w="2220">
                  <a:moveTo>
                    <a:pt x="1271" y="0"/>
                  </a:moveTo>
                  <a:cubicBezTo>
                    <a:pt x="437" y="0"/>
                    <a:pt x="1" y="1024"/>
                    <a:pt x="607" y="1612"/>
                  </a:cubicBezTo>
                  <a:cubicBezTo>
                    <a:pt x="797" y="1808"/>
                    <a:pt x="1033" y="1895"/>
                    <a:pt x="1265" y="1895"/>
                  </a:cubicBezTo>
                  <a:cubicBezTo>
                    <a:pt x="1750" y="1895"/>
                    <a:pt x="2219" y="1513"/>
                    <a:pt x="2219" y="949"/>
                  </a:cubicBezTo>
                  <a:cubicBezTo>
                    <a:pt x="2219" y="418"/>
                    <a:pt x="1802" y="0"/>
                    <a:pt x="1271" y="0"/>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68" name="Google Shape;4068;p54"/>
            <p:cNvGrpSpPr/>
            <p:nvPr/>
          </p:nvGrpSpPr>
          <p:grpSpPr>
            <a:xfrm rot="5400000">
              <a:off x="6199788" y="1372590"/>
              <a:ext cx="3964145" cy="1455821"/>
              <a:chOff x="3233388" y="140740"/>
              <a:chExt cx="3964145" cy="1455821"/>
            </a:xfrm>
          </p:grpSpPr>
          <p:sp>
            <p:nvSpPr>
              <p:cNvPr id="4069" name="Google Shape;4069;p54"/>
              <p:cNvSpPr/>
              <p:nvPr/>
            </p:nvSpPr>
            <p:spPr>
              <a:xfrm flipH="1" rot="10800000">
                <a:off x="4341237" y="377380"/>
                <a:ext cx="84723" cy="84738"/>
              </a:xfrm>
              <a:custGeom>
                <a:rect b="b" l="l" r="r" t="t"/>
                <a:pathLst>
                  <a:path extrusionOk="0" h="5652" w="5651">
                    <a:moveTo>
                      <a:pt x="2825" y="1"/>
                    </a:moveTo>
                    <a:lnTo>
                      <a:pt x="2465" y="2466"/>
                    </a:lnTo>
                    <a:lnTo>
                      <a:pt x="0" y="2826"/>
                    </a:lnTo>
                    <a:lnTo>
                      <a:pt x="2465" y="3186"/>
                    </a:lnTo>
                    <a:lnTo>
                      <a:pt x="2825" y="5651"/>
                    </a:lnTo>
                    <a:lnTo>
                      <a:pt x="3186" y="3186"/>
                    </a:lnTo>
                    <a:lnTo>
                      <a:pt x="5651" y="2826"/>
                    </a:lnTo>
                    <a:lnTo>
                      <a:pt x="3186" y="2466"/>
                    </a:lnTo>
                    <a:lnTo>
                      <a:pt x="2825"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0" name="Google Shape;4070;p54"/>
              <p:cNvSpPr/>
              <p:nvPr/>
            </p:nvSpPr>
            <p:spPr>
              <a:xfrm flipH="1" rot="10800000">
                <a:off x="3233388" y="1221975"/>
                <a:ext cx="52039" cy="52039"/>
              </a:xfrm>
              <a:custGeom>
                <a:rect b="b" l="l" r="r" t="t"/>
                <a:pathLst>
                  <a:path extrusionOk="0" h="3471" w="3471">
                    <a:moveTo>
                      <a:pt x="1726" y="0"/>
                    </a:moveTo>
                    <a:lnTo>
                      <a:pt x="1517" y="1517"/>
                    </a:lnTo>
                    <a:lnTo>
                      <a:pt x="0" y="1726"/>
                    </a:lnTo>
                    <a:lnTo>
                      <a:pt x="1517" y="1953"/>
                    </a:lnTo>
                    <a:lnTo>
                      <a:pt x="1726" y="3470"/>
                    </a:lnTo>
                    <a:lnTo>
                      <a:pt x="1953" y="1953"/>
                    </a:lnTo>
                    <a:lnTo>
                      <a:pt x="3470" y="1726"/>
                    </a:lnTo>
                    <a:lnTo>
                      <a:pt x="1953" y="1517"/>
                    </a:lnTo>
                    <a:lnTo>
                      <a:pt x="1726"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1" name="Google Shape;4071;p54"/>
              <p:cNvSpPr/>
              <p:nvPr/>
            </p:nvSpPr>
            <p:spPr>
              <a:xfrm flipH="1" rot="10800000">
                <a:off x="6920595" y="1365965"/>
                <a:ext cx="40675" cy="40945"/>
              </a:xfrm>
              <a:custGeom>
                <a:rect b="b" l="l" r="r" t="t"/>
                <a:pathLst>
                  <a:path extrusionOk="0" h="2731" w="2713">
                    <a:moveTo>
                      <a:pt x="1347" y="0"/>
                    </a:moveTo>
                    <a:lnTo>
                      <a:pt x="1176" y="1195"/>
                    </a:lnTo>
                    <a:lnTo>
                      <a:pt x="1" y="1365"/>
                    </a:lnTo>
                    <a:lnTo>
                      <a:pt x="1176" y="1536"/>
                    </a:lnTo>
                    <a:lnTo>
                      <a:pt x="1347" y="2731"/>
                    </a:lnTo>
                    <a:lnTo>
                      <a:pt x="1518" y="1536"/>
                    </a:lnTo>
                    <a:lnTo>
                      <a:pt x="2712" y="1365"/>
                    </a:lnTo>
                    <a:lnTo>
                      <a:pt x="1518" y="1195"/>
                    </a:lnTo>
                    <a:lnTo>
                      <a:pt x="1347"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2" name="Google Shape;4072;p54"/>
              <p:cNvSpPr/>
              <p:nvPr/>
            </p:nvSpPr>
            <p:spPr>
              <a:xfrm flipH="1" rot="10800000">
                <a:off x="3673048" y="880627"/>
                <a:ext cx="85022" cy="84723"/>
              </a:xfrm>
              <a:custGeom>
                <a:rect b="b" l="l" r="r" t="t"/>
                <a:pathLst>
                  <a:path extrusionOk="0" h="5651" w="5671">
                    <a:moveTo>
                      <a:pt x="2826" y="0"/>
                    </a:moveTo>
                    <a:lnTo>
                      <a:pt x="2485" y="2484"/>
                    </a:lnTo>
                    <a:lnTo>
                      <a:pt x="1" y="2825"/>
                    </a:lnTo>
                    <a:lnTo>
                      <a:pt x="2485" y="3186"/>
                    </a:lnTo>
                    <a:lnTo>
                      <a:pt x="2826" y="5651"/>
                    </a:lnTo>
                    <a:lnTo>
                      <a:pt x="3186" y="3186"/>
                    </a:lnTo>
                    <a:lnTo>
                      <a:pt x="5670" y="2825"/>
                    </a:lnTo>
                    <a:lnTo>
                      <a:pt x="3186" y="2484"/>
                    </a:lnTo>
                    <a:lnTo>
                      <a:pt x="2826"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3" name="Google Shape;4073;p54"/>
              <p:cNvSpPr/>
              <p:nvPr/>
            </p:nvSpPr>
            <p:spPr>
              <a:xfrm flipH="1" rot="10800000">
                <a:off x="5601088" y="1467155"/>
                <a:ext cx="34123" cy="34138"/>
              </a:xfrm>
              <a:custGeom>
                <a:rect b="b" l="l" r="r" t="t"/>
                <a:pathLst>
                  <a:path extrusionOk="0" h="2277" w="2276">
                    <a:moveTo>
                      <a:pt x="0" y="1"/>
                    </a:moveTo>
                    <a:lnTo>
                      <a:pt x="854" y="1139"/>
                    </a:lnTo>
                    <a:lnTo>
                      <a:pt x="0" y="2276"/>
                    </a:lnTo>
                    <a:lnTo>
                      <a:pt x="1138" y="1423"/>
                    </a:lnTo>
                    <a:lnTo>
                      <a:pt x="2276" y="2276"/>
                    </a:lnTo>
                    <a:lnTo>
                      <a:pt x="1422" y="1139"/>
                    </a:lnTo>
                    <a:lnTo>
                      <a:pt x="2276" y="1"/>
                    </a:lnTo>
                    <a:lnTo>
                      <a:pt x="1138" y="854"/>
                    </a:lnTo>
                    <a:lnTo>
                      <a:pt x="0"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4" name="Google Shape;4074;p54"/>
              <p:cNvSpPr/>
              <p:nvPr/>
            </p:nvSpPr>
            <p:spPr>
              <a:xfrm flipH="1" rot="10800000">
                <a:off x="5724521" y="382904"/>
                <a:ext cx="43793" cy="44078"/>
              </a:xfrm>
              <a:custGeom>
                <a:rect b="b" l="l" r="r" t="t"/>
                <a:pathLst>
                  <a:path extrusionOk="0" h="2940" w="2921">
                    <a:moveTo>
                      <a:pt x="0" y="1"/>
                    </a:moveTo>
                    <a:lnTo>
                      <a:pt x="1100" y="1480"/>
                    </a:lnTo>
                    <a:lnTo>
                      <a:pt x="0" y="2940"/>
                    </a:lnTo>
                    <a:lnTo>
                      <a:pt x="1461" y="1840"/>
                    </a:lnTo>
                    <a:lnTo>
                      <a:pt x="2921" y="2940"/>
                    </a:lnTo>
                    <a:lnTo>
                      <a:pt x="1821" y="1480"/>
                    </a:lnTo>
                    <a:lnTo>
                      <a:pt x="2921" y="1"/>
                    </a:lnTo>
                    <a:lnTo>
                      <a:pt x="2921" y="1"/>
                    </a:lnTo>
                    <a:lnTo>
                      <a:pt x="1461" y="1101"/>
                    </a:lnTo>
                    <a:lnTo>
                      <a:pt x="0"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5" name="Google Shape;4075;p54"/>
              <p:cNvSpPr/>
              <p:nvPr/>
            </p:nvSpPr>
            <p:spPr>
              <a:xfrm flipH="1" rot="10800000">
                <a:off x="3991095" y="582805"/>
                <a:ext cx="31574" cy="31574"/>
              </a:xfrm>
              <a:custGeom>
                <a:rect b="b" l="l" r="r" t="t"/>
                <a:pathLst>
                  <a:path extrusionOk="0" h="2106" w="2106">
                    <a:moveTo>
                      <a:pt x="1" y="1"/>
                    </a:moveTo>
                    <a:lnTo>
                      <a:pt x="797" y="1063"/>
                    </a:lnTo>
                    <a:lnTo>
                      <a:pt x="1" y="2105"/>
                    </a:lnTo>
                    <a:lnTo>
                      <a:pt x="1" y="2105"/>
                    </a:lnTo>
                    <a:lnTo>
                      <a:pt x="1063" y="1309"/>
                    </a:lnTo>
                    <a:lnTo>
                      <a:pt x="2105" y="2105"/>
                    </a:lnTo>
                    <a:lnTo>
                      <a:pt x="1328" y="1063"/>
                    </a:lnTo>
                    <a:lnTo>
                      <a:pt x="2105" y="1"/>
                    </a:lnTo>
                    <a:lnTo>
                      <a:pt x="2105" y="1"/>
                    </a:lnTo>
                    <a:lnTo>
                      <a:pt x="1063" y="797"/>
                    </a:lnTo>
                    <a:lnTo>
                      <a:pt x="1"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6" name="Google Shape;4076;p54"/>
              <p:cNvSpPr/>
              <p:nvPr/>
            </p:nvSpPr>
            <p:spPr>
              <a:xfrm flipH="1" rot="10800000">
                <a:off x="4885176" y="377363"/>
                <a:ext cx="55172" cy="55157"/>
              </a:xfrm>
              <a:custGeom>
                <a:rect b="b" l="l" r="r" t="t"/>
                <a:pathLst>
                  <a:path extrusionOk="0" h="3679" w="3680">
                    <a:moveTo>
                      <a:pt x="1" y="0"/>
                    </a:moveTo>
                    <a:lnTo>
                      <a:pt x="1385" y="1839"/>
                    </a:lnTo>
                    <a:lnTo>
                      <a:pt x="1" y="3679"/>
                    </a:lnTo>
                    <a:lnTo>
                      <a:pt x="1" y="3679"/>
                    </a:lnTo>
                    <a:lnTo>
                      <a:pt x="1840" y="2295"/>
                    </a:lnTo>
                    <a:lnTo>
                      <a:pt x="3679" y="3679"/>
                    </a:lnTo>
                    <a:lnTo>
                      <a:pt x="2295" y="1839"/>
                    </a:lnTo>
                    <a:lnTo>
                      <a:pt x="3679" y="0"/>
                    </a:lnTo>
                    <a:lnTo>
                      <a:pt x="1840" y="1384"/>
                    </a:lnTo>
                    <a:lnTo>
                      <a:pt x="1"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7" name="Google Shape;4077;p54"/>
              <p:cNvSpPr/>
              <p:nvPr/>
            </p:nvSpPr>
            <p:spPr>
              <a:xfrm flipH="1" rot="10800000">
                <a:off x="5239937" y="158510"/>
                <a:ext cx="46912" cy="47211"/>
              </a:xfrm>
              <a:custGeom>
                <a:rect b="b" l="l" r="r" t="t"/>
                <a:pathLst>
                  <a:path extrusionOk="0" h="3149" w="3129">
                    <a:moveTo>
                      <a:pt x="0" y="3148"/>
                    </a:moveTo>
                    <a:lnTo>
                      <a:pt x="0" y="3148"/>
                    </a:lnTo>
                    <a:lnTo>
                      <a:pt x="0" y="3148"/>
                    </a:lnTo>
                    <a:close/>
                    <a:moveTo>
                      <a:pt x="0" y="0"/>
                    </a:moveTo>
                    <a:lnTo>
                      <a:pt x="1176" y="1574"/>
                    </a:lnTo>
                    <a:lnTo>
                      <a:pt x="0" y="3148"/>
                    </a:lnTo>
                    <a:lnTo>
                      <a:pt x="1555" y="1972"/>
                    </a:lnTo>
                    <a:lnTo>
                      <a:pt x="3129" y="3148"/>
                    </a:lnTo>
                    <a:lnTo>
                      <a:pt x="1953" y="1574"/>
                    </a:lnTo>
                    <a:lnTo>
                      <a:pt x="3129" y="0"/>
                    </a:lnTo>
                    <a:lnTo>
                      <a:pt x="1555" y="1176"/>
                    </a:lnTo>
                    <a:lnTo>
                      <a:pt x="0"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8" name="Google Shape;4078;p54"/>
              <p:cNvSpPr/>
              <p:nvPr/>
            </p:nvSpPr>
            <p:spPr>
              <a:xfrm flipH="1" rot="10800000">
                <a:off x="5133210" y="1569695"/>
                <a:ext cx="31289" cy="26867"/>
              </a:xfrm>
              <a:custGeom>
                <a:rect b="b" l="l" r="r" t="t"/>
                <a:pathLst>
                  <a:path extrusionOk="0" h="1792" w="2087">
                    <a:moveTo>
                      <a:pt x="1196" y="1"/>
                    </a:moveTo>
                    <a:cubicBezTo>
                      <a:pt x="399" y="1"/>
                      <a:pt x="1" y="968"/>
                      <a:pt x="570" y="1537"/>
                    </a:cubicBezTo>
                    <a:cubicBezTo>
                      <a:pt x="746" y="1712"/>
                      <a:pt x="964" y="1791"/>
                      <a:pt x="1180" y="1791"/>
                    </a:cubicBezTo>
                    <a:cubicBezTo>
                      <a:pt x="1639" y="1791"/>
                      <a:pt x="2087" y="1434"/>
                      <a:pt x="2087" y="892"/>
                    </a:cubicBezTo>
                    <a:cubicBezTo>
                      <a:pt x="2087" y="399"/>
                      <a:pt x="1689" y="1"/>
                      <a:pt x="1196"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9" name="Google Shape;4079;p54"/>
              <p:cNvSpPr/>
              <p:nvPr/>
            </p:nvSpPr>
            <p:spPr>
              <a:xfrm flipH="1" rot="10800000">
                <a:off x="4503283" y="140740"/>
                <a:ext cx="20495" cy="17766"/>
              </a:xfrm>
              <a:custGeom>
                <a:rect b="b" l="l" r="r" t="t"/>
                <a:pathLst>
                  <a:path extrusionOk="0" h="1185" w="1367">
                    <a:moveTo>
                      <a:pt x="778" y="1"/>
                    </a:moveTo>
                    <a:cubicBezTo>
                      <a:pt x="266" y="1"/>
                      <a:pt x="1" y="645"/>
                      <a:pt x="361" y="1006"/>
                    </a:cubicBezTo>
                    <a:cubicBezTo>
                      <a:pt x="484" y="1129"/>
                      <a:pt x="634" y="1184"/>
                      <a:pt x="779" y="1184"/>
                    </a:cubicBezTo>
                    <a:cubicBezTo>
                      <a:pt x="1081" y="1184"/>
                      <a:pt x="1366" y="947"/>
                      <a:pt x="1366" y="589"/>
                    </a:cubicBezTo>
                    <a:cubicBezTo>
                      <a:pt x="1366" y="266"/>
                      <a:pt x="1101" y="1"/>
                      <a:pt x="778"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0" name="Google Shape;4080;p54"/>
              <p:cNvSpPr/>
              <p:nvPr/>
            </p:nvSpPr>
            <p:spPr>
              <a:xfrm flipH="1" rot="10800000">
                <a:off x="3285424" y="410959"/>
                <a:ext cx="20480" cy="17571"/>
              </a:xfrm>
              <a:custGeom>
                <a:rect b="b" l="l" r="r" t="t"/>
                <a:pathLst>
                  <a:path extrusionOk="0" h="1172" w="1366">
                    <a:moveTo>
                      <a:pt x="796" y="1"/>
                    </a:moveTo>
                    <a:cubicBezTo>
                      <a:pt x="265" y="1"/>
                      <a:pt x="0" y="626"/>
                      <a:pt x="360" y="1006"/>
                    </a:cubicBezTo>
                    <a:cubicBezTo>
                      <a:pt x="481" y="1120"/>
                      <a:pt x="627" y="1172"/>
                      <a:pt x="770" y="1172"/>
                    </a:cubicBezTo>
                    <a:cubicBezTo>
                      <a:pt x="1075" y="1172"/>
                      <a:pt x="1365" y="937"/>
                      <a:pt x="1365" y="588"/>
                    </a:cubicBezTo>
                    <a:cubicBezTo>
                      <a:pt x="1365" y="266"/>
                      <a:pt x="1119" y="1"/>
                      <a:pt x="796"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1" name="Google Shape;4081;p54"/>
              <p:cNvSpPr/>
              <p:nvPr/>
            </p:nvSpPr>
            <p:spPr>
              <a:xfrm flipH="1" rot="10800000">
                <a:off x="4896126" y="811318"/>
                <a:ext cx="33283" cy="28576"/>
              </a:xfrm>
              <a:custGeom>
                <a:rect b="b" l="l" r="r" t="t"/>
                <a:pathLst>
                  <a:path extrusionOk="0" h="1906" w="2220">
                    <a:moveTo>
                      <a:pt x="1271" y="0"/>
                    </a:moveTo>
                    <a:cubicBezTo>
                      <a:pt x="437" y="0"/>
                      <a:pt x="1" y="1024"/>
                      <a:pt x="607" y="1631"/>
                    </a:cubicBezTo>
                    <a:cubicBezTo>
                      <a:pt x="797" y="1820"/>
                      <a:pt x="1031" y="1905"/>
                      <a:pt x="1262" y="1905"/>
                    </a:cubicBezTo>
                    <a:cubicBezTo>
                      <a:pt x="1748" y="1905"/>
                      <a:pt x="2219" y="1527"/>
                      <a:pt x="2219" y="948"/>
                    </a:cubicBezTo>
                    <a:cubicBezTo>
                      <a:pt x="2219" y="436"/>
                      <a:pt x="1802" y="0"/>
                      <a:pt x="1271" y="0"/>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2" name="Google Shape;4082;p54"/>
              <p:cNvSpPr/>
              <p:nvPr/>
            </p:nvSpPr>
            <p:spPr>
              <a:xfrm flipH="1" rot="10800000">
                <a:off x="4097227" y="1243158"/>
                <a:ext cx="28456" cy="28441"/>
              </a:xfrm>
              <a:custGeom>
                <a:rect b="b" l="l" r="r" t="t"/>
                <a:pathLst>
                  <a:path extrusionOk="0" h="1897" w="1898">
                    <a:moveTo>
                      <a:pt x="949" y="1"/>
                    </a:moveTo>
                    <a:cubicBezTo>
                      <a:pt x="418" y="1"/>
                      <a:pt x="1" y="437"/>
                      <a:pt x="1" y="949"/>
                    </a:cubicBezTo>
                    <a:cubicBezTo>
                      <a:pt x="1" y="1480"/>
                      <a:pt x="418" y="1897"/>
                      <a:pt x="949" y="1897"/>
                    </a:cubicBezTo>
                    <a:cubicBezTo>
                      <a:pt x="1480" y="1897"/>
                      <a:pt x="1897" y="1480"/>
                      <a:pt x="1897" y="949"/>
                    </a:cubicBezTo>
                    <a:cubicBezTo>
                      <a:pt x="1897" y="437"/>
                      <a:pt x="1480" y="1"/>
                      <a:pt x="949"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3" name="Google Shape;4083;p54"/>
              <p:cNvSpPr/>
              <p:nvPr/>
            </p:nvSpPr>
            <p:spPr>
              <a:xfrm flipH="1" rot="10800000">
                <a:off x="6313814" y="205730"/>
                <a:ext cx="33283" cy="28426"/>
              </a:xfrm>
              <a:custGeom>
                <a:rect b="b" l="l" r="r" t="t"/>
                <a:pathLst>
                  <a:path extrusionOk="0" h="1896" w="2220">
                    <a:moveTo>
                      <a:pt x="1271" y="0"/>
                    </a:moveTo>
                    <a:cubicBezTo>
                      <a:pt x="437" y="0"/>
                      <a:pt x="1" y="1024"/>
                      <a:pt x="607" y="1612"/>
                    </a:cubicBezTo>
                    <a:cubicBezTo>
                      <a:pt x="797" y="1808"/>
                      <a:pt x="1033" y="1895"/>
                      <a:pt x="1265" y="1895"/>
                    </a:cubicBezTo>
                    <a:cubicBezTo>
                      <a:pt x="1750" y="1895"/>
                      <a:pt x="2219" y="1513"/>
                      <a:pt x="2219" y="949"/>
                    </a:cubicBezTo>
                    <a:cubicBezTo>
                      <a:pt x="2219" y="418"/>
                      <a:pt x="1802" y="0"/>
                      <a:pt x="1271" y="0"/>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4" name="Google Shape;4084;p54"/>
              <p:cNvSpPr/>
              <p:nvPr/>
            </p:nvSpPr>
            <p:spPr>
              <a:xfrm flipH="1" rot="10800000">
                <a:off x="4425950" y="900813"/>
                <a:ext cx="44363" cy="44363"/>
              </a:xfrm>
              <a:custGeom>
                <a:rect b="b" l="l" r="r" t="t"/>
                <a:pathLst>
                  <a:path extrusionOk="0" h="2959" w="2959">
                    <a:moveTo>
                      <a:pt x="1" y="0"/>
                    </a:moveTo>
                    <a:lnTo>
                      <a:pt x="1100" y="1479"/>
                    </a:lnTo>
                    <a:lnTo>
                      <a:pt x="1" y="2958"/>
                    </a:lnTo>
                    <a:lnTo>
                      <a:pt x="1480" y="1840"/>
                    </a:lnTo>
                    <a:lnTo>
                      <a:pt x="2959" y="2958"/>
                    </a:lnTo>
                    <a:lnTo>
                      <a:pt x="2959" y="2958"/>
                    </a:lnTo>
                    <a:lnTo>
                      <a:pt x="1840" y="1479"/>
                    </a:lnTo>
                    <a:lnTo>
                      <a:pt x="2959" y="0"/>
                    </a:lnTo>
                    <a:lnTo>
                      <a:pt x="2959" y="0"/>
                    </a:lnTo>
                    <a:lnTo>
                      <a:pt x="1480" y="1100"/>
                    </a:lnTo>
                    <a:lnTo>
                      <a:pt x="1"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5" name="Google Shape;4085;p54"/>
              <p:cNvSpPr/>
              <p:nvPr/>
            </p:nvSpPr>
            <p:spPr>
              <a:xfrm rot="10800000">
                <a:off x="6202092" y="936303"/>
                <a:ext cx="85007" cy="85022"/>
              </a:xfrm>
              <a:custGeom>
                <a:rect b="b" l="l" r="r" t="t"/>
                <a:pathLst>
                  <a:path extrusionOk="0" h="5671" w="5670">
                    <a:moveTo>
                      <a:pt x="2825" y="1"/>
                    </a:moveTo>
                    <a:lnTo>
                      <a:pt x="2484" y="2485"/>
                    </a:lnTo>
                    <a:lnTo>
                      <a:pt x="0" y="2826"/>
                    </a:lnTo>
                    <a:lnTo>
                      <a:pt x="2484" y="3187"/>
                    </a:lnTo>
                    <a:lnTo>
                      <a:pt x="2825" y="5670"/>
                    </a:lnTo>
                    <a:lnTo>
                      <a:pt x="3186" y="3187"/>
                    </a:lnTo>
                    <a:lnTo>
                      <a:pt x="5670" y="2826"/>
                    </a:lnTo>
                    <a:lnTo>
                      <a:pt x="3186" y="2485"/>
                    </a:lnTo>
                    <a:lnTo>
                      <a:pt x="2825"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6" name="Google Shape;4086;p54"/>
              <p:cNvSpPr/>
              <p:nvPr/>
            </p:nvSpPr>
            <p:spPr>
              <a:xfrm rot="10800000">
                <a:off x="5855273" y="1108793"/>
                <a:ext cx="52039" cy="52039"/>
              </a:xfrm>
              <a:custGeom>
                <a:rect b="b" l="l" r="r" t="t"/>
                <a:pathLst>
                  <a:path extrusionOk="0" h="3471" w="3471">
                    <a:moveTo>
                      <a:pt x="1726" y="0"/>
                    </a:moveTo>
                    <a:lnTo>
                      <a:pt x="1517" y="1517"/>
                    </a:lnTo>
                    <a:lnTo>
                      <a:pt x="0" y="1726"/>
                    </a:lnTo>
                    <a:lnTo>
                      <a:pt x="1517" y="1953"/>
                    </a:lnTo>
                    <a:lnTo>
                      <a:pt x="1726" y="3470"/>
                    </a:lnTo>
                    <a:lnTo>
                      <a:pt x="1953" y="1953"/>
                    </a:lnTo>
                    <a:lnTo>
                      <a:pt x="3470" y="1726"/>
                    </a:lnTo>
                    <a:lnTo>
                      <a:pt x="1953" y="1517"/>
                    </a:lnTo>
                    <a:lnTo>
                      <a:pt x="1726"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7" name="Google Shape;4087;p54"/>
              <p:cNvSpPr/>
              <p:nvPr/>
            </p:nvSpPr>
            <p:spPr>
              <a:xfrm rot="10800000">
                <a:off x="7156858" y="865686"/>
                <a:ext cx="40675" cy="40945"/>
              </a:xfrm>
              <a:custGeom>
                <a:rect b="b" l="l" r="r" t="t"/>
                <a:pathLst>
                  <a:path extrusionOk="0" h="2731" w="2713">
                    <a:moveTo>
                      <a:pt x="1347" y="0"/>
                    </a:moveTo>
                    <a:lnTo>
                      <a:pt x="1176" y="1195"/>
                    </a:lnTo>
                    <a:lnTo>
                      <a:pt x="1" y="1365"/>
                    </a:lnTo>
                    <a:lnTo>
                      <a:pt x="1176" y="1536"/>
                    </a:lnTo>
                    <a:lnTo>
                      <a:pt x="1347" y="2731"/>
                    </a:lnTo>
                    <a:lnTo>
                      <a:pt x="1518" y="1536"/>
                    </a:lnTo>
                    <a:lnTo>
                      <a:pt x="2712" y="1365"/>
                    </a:lnTo>
                    <a:lnTo>
                      <a:pt x="1518" y="1195"/>
                    </a:lnTo>
                    <a:lnTo>
                      <a:pt x="1347"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8" name="Google Shape;4088;p54"/>
              <p:cNvSpPr/>
              <p:nvPr/>
            </p:nvSpPr>
            <p:spPr>
              <a:xfrm rot="10800000">
                <a:off x="5246316" y="961739"/>
                <a:ext cx="34123" cy="34138"/>
              </a:xfrm>
              <a:custGeom>
                <a:rect b="b" l="l" r="r" t="t"/>
                <a:pathLst>
                  <a:path extrusionOk="0" h="2277" w="2276">
                    <a:moveTo>
                      <a:pt x="0" y="1"/>
                    </a:moveTo>
                    <a:lnTo>
                      <a:pt x="854" y="1139"/>
                    </a:lnTo>
                    <a:lnTo>
                      <a:pt x="0" y="2276"/>
                    </a:lnTo>
                    <a:lnTo>
                      <a:pt x="1138" y="1423"/>
                    </a:lnTo>
                    <a:lnTo>
                      <a:pt x="2276" y="2276"/>
                    </a:lnTo>
                    <a:lnTo>
                      <a:pt x="1422" y="1139"/>
                    </a:lnTo>
                    <a:lnTo>
                      <a:pt x="2276" y="1"/>
                    </a:lnTo>
                    <a:lnTo>
                      <a:pt x="1138" y="854"/>
                    </a:lnTo>
                    <a:lnTo>
                      <a:pt x="0"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9" name="Google Shape;4089;p54"/>
              <p:cNvSpPr/>
              <p:nvPr/>
            </p:nvSpPr>
            <p:spPr>
              <a:xfrm rot="10800000">
                <a:off x="5907291" y="738825"/>
                <a:ext cx="43793" cy="44078"/>
              </a:xfrm>
              <a:custGeom>
                <a:rect b="b" l="l" r="r" t="t"/>
                <a:pathLst>
                  <a:path extrusionOk="0" h="2940" w="2921">
                    <a:moveTo>
                      <a:pt x="0" y="1"/>
                    </a:moveTo>
                    <a:lnTo>
                      <a:pt x="1100" y="1480"/>
                    </a:lnTo>
                    <a:lnTo>
                      <a:pt x="0" y="2940"/>
                    </a:lnTo>
                    <a:lnTo>
                      <a:pt x="1461" y="1840"/>
                    </a:lnTo>
                    <a:lnTo>
                      <a:pt x="2921" y="2940"/>
                    </a:lnTo>
                    <a:lnTo>
                      <a:pt x="1821" y="1480"/>
                    </a:lnTo>
                    <a:lnTo>
                      <a:pt x="2921" y="1"/>
                    </a:lnTo>
                    <a:lnTo>
                      <a:pt x="2921" y="1"/>
                    </a:lnTo>
                    <a:lnTo>
                      <a:pt x="1461" y="1101"/>
                    </a:lnTo>
                    <a:lnTo>
                      <a:pt x="0"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0" name="Google Shape;4090;p54"/>
              <p:cNvSpPr/>
              <p:nvPr/>
            </p:nvSpPr>
            <p:spPr>
              <a:xfrm rot="10800000">
                <a:off x="6698607" y="802009"/>
                <a:ext cx="46912" cy="47211"/>
              </a:xfrm>
              <a:custGeom>
                <a:rect b="b" l="l" r="r" t="t"/>
                <a:pathLst>
                  <a:path extrusionOk="0" h="3149" w="3129">
                    <a:moveTo>
                      <a:pt x="0" y="3148"/>
                    </a:moveTo>
                    <a:lnTo>
                      <a:pt x="0" y="3148"/>
                    </a:lnTo>
                    <a:lnTo>
                      <a:pt x="0" y="3148"/>
                    </a:lnTo>
                    <a:close/>
                    <a:moveTo>
                      <a:pt x="0" y="0"/>
                    </a:moveTo>
                    <a:lnTo>
                      <a:pt x="1176" y="1574"/>
                    </a:lnTo>
                    <a:lnTo>
                      <a:pt x="0" y="3148"/>
                    </a:lnTo>
                    <a:lnTo>
                      <a:pt x="1555" y="1972"/>
                    </a:lnTo>
                    <a:lnTo>
                      <a:pt x="3129" y="3148"/>
                    </a:lnTo>
                    <a:lnTo>
                      <a:pt x="1953" y="1574"/>
                    </a:lnTo>
                    <a:lnTo>
                      <a:pt x="3129" y="0"/>
                    </a:lnTo>
                    <a:lnTo>
                      <a:pt x="1555" y="1176"/>
                    </a:lnTo>
                    <a:lnTo>
                      <a:pt x="0"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1" name="Google Shape;4091;p54"/>
              <p:cNvSpPr/>
              <p:nvPr/>
            </p:nvSpPr>
            <p:spPr>
              <a:xfrm rot="10800000">
                <a:off x="6314814" y="1450983"/>
                <a:ext cx="31289" cy="26867"/>
              </a:xfrm>
              <a:custGeom>
                <a:rect b="b" l="l" r="r" t="t"/>
                <a:pathLst>
                  <a:path extrusionOk="0" h="1792" w="2087">
                    <a:moveTo>
                      <a:pt x="1196" y="1"/>
                    </a:moveTo>
                    <a:cubicBezTo>
                      <a:pt x="399" y="1"/>
                      <a:pt x="1" y="968"/>
                      <a:pt x="570" y="1537"/>
                    </a:cubicBezTo>
                    <a:cubicBezTo>
                      <a:pt x="746" y="1712"/>
                      <a:pt x="964" y="1791"/>
                      <a:pt x="1180" y="1791"/>
                    </a:cubicBezTo>
                    <a:cubicBezTo>
                      <a:pt x="1639" y="1791"/>
                      <a:pt x="2087" y="1434"/>
                      <a:pt x="2087" y="892"/>
                    </a:cubicBezTo>
                    <a:cubicBezTo>
                      <a:pt x="2087" y="399"/>
                      <a:pt x="1689" y="1"/>
                      <a:pt x="1196"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2" name="Google Shape;4092;p54"/>
              <p:cNvSpPr/>
              <p:nvPr/>
            </p:nvSpPr>
            <p:spPr>
              <a:xfrm rot="10800000">
                <a:off x="6405679" y="584374"/>
                <a:ext cx="28456" cy="28441"/>
              </a:xfrm>
              <a:custGeom>
                <a:rect b="b" l="l" r="r" t="t"/>
                <a:pathLst>
                  <a:path extrusionOk="0" h="1897" w="1898">
                    <a:moveTo>
                      <a:pt x="949" y="1"/>
                    </a:moveTo>
                    <a:cubicBezTo>
                      <a:pt x="418" y="1"/>
                      <a:pt x="1" y="437"/>
                      <a:pt x="1" y="949"/>
                    </a:cubicBezTo>
                    <a:cubicBezTo>
                      <a:pt x="1" y="1480"/>
                      <a:pt x="418" y="1897"/>
                      <a:pt x="949" y="1897"/>
                    </a:cubicBezTo>
                    <a:cubicBezTo>
                      <a:pt x="1480" y="1897"/>
                      <a:pt x="1897" y="1480"/>
                      <a:pt x="1897" y="949"/>
                    </a:cubicBezTo>
                    <a:cubicBezTo>
                      <a:pt x="1897" y="437"/>
                      <a:pt x="1480" y="1"/>
                      <a:pt x="949"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3" name="Google Shape;4093;p54"/>
              <p:cNvSpPr/>
              <p:nvPr/>
            </p:nvSpPr>
            <p:spPr>
              <a:xfrm rot="10800000">
                <a:off x="5530519" y="782958"/>
                <a:ext cx="33268" cy="28306"/>
              </a:xfrm>
              <a:custGeom>
                <a:rect b="b" l="l" r="r" t="t"/>
                <a:pathLst>
                  <a:path extrusionOk="0" h="1888" w="2219">
                    <a:moveTo>
                      <a:pt x="1271" y="1"/>
                    </a:moveTo>
                    <a:cubicBezTo>
                      <a:pt x="418" y="1"/>
                      <a:pt x="0" y="1006"/>
                      <a:pt x="588" y="1612"/>
                    </a:cubicBezTo>
                    <a:cubicBezTo>
                      <a:pt x="784" y="1802"/>
                      <a:pt x="1024" y="1887"/>
                      <a:pt x="1258" y="1887"/>
                    </a:cubicBezTo>
                    <a:cubicBezTo>
                      <a:pt x="1750" y="1887"/>
                      <a:pt x="2219" y="1514"/>
                      <a:pt x="2219" y="949"/>
                    </a:cubicBezTo>
                    <a:cubicBezTo>
                      <a:pt x="2219" y="418"/>
                      <a:pt x="1783" y="1"/>
                      <a:pt x="1271"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4" name="Google Shape;4094;p54"/>
              <p:cNvSpPr/>
              <p:nvPr/>
            </p:nvSpPr>
            <p:spPr>
              <a:xfrm flipH="1" rot="10800000">
                <a:off x="4606080" y="1365964"/>
                <a:ext cx="85007" cy="85007"/>
              </a:xfrm>
              <a:custGeom>
                <a:rect b="b" l="l" r="r" t="t"/>
                <a:pathLst>
                  <a:path extrusionOk="0" h="5670" w="5670">
                    <a:moveTo>
                      <a:pt x="2826" y="0"/>
                    </a:moveTo>
                    <a:lnTo>
                      <a:pt x="2484" y="2484"/>
                    </a:lnTo>
                    <a:lnTo>
                      <a:pt x="0" y="2844"/>
                    </a:lnTo>
                    <a:lnTo>
                      <a:pt x="2484" y="3186"/>
                    </a:lnTo>
                    <a:lnTo>
                      <a:pt x="2826" y="5670"/>
                    </a:lnTo>
                    <a:lnTo>
                      <a:pt x="3186" y="3186"/>
                    </a:lnTo>
                    <a:lnTo>
                      <a:pt x="5670" y="2844"/>
                    </a:lnTo>
                    <a:lnTo>
                      <a:pt x="3186" y="2484"/>
                    </a:lnTo>
                    <a:lnTo>
                      <a:pt x="2826"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95" name="Google Shape;4095;p54"/>
            <p:cNvSpPr/>
            <p:nvPr/>
          </p:nvSpPr>
          <p:spPr>
            <a:xfrm flipH="1" rot="-5400000">
              <a:off x="6408804" y="1645169"/>
              <a:ext cx="31289" cy="26867"/>
            </a:xfrm>
            <a:custGeom>
              <a:rect b="b" l="l" r="r" t="t"/>
              <a:pathLst>
                <a:path extrusionOk="0" h="1792" w="2087">
                  <a:moveTo>
                    <a:pt x="1196" y="1"/>
                  </a:moveTo>
                  <a:cubicBezTo>
                    <a:pt x="399" y="1"/>
                    <a:pt x="1" y="968"/>
                    <a:pt x="570" y="1537"/>
                  </a:cubicBezTo>
                  <a:cubicBezTo>
                    <a:pt x="746" y="1712"/>
                    <a:pt x="964" y="1791"/>
                    <a:pt x="1180" y="1791"/>
                  </a:cubicBezTo>
                  <a:cubicBezTo>
                    <a:pt x="1639" y="1791"/>
                    <a:pt x="2087" y="1434"/>
                    <a:pt x="2087" y="892"/>
                  </a:cubicBezTo>
                  <a:cubicBezTo>
                    <a:pt x="2087" y="399"/>
                    <a:pt x="1689" y="1"/>
                    <a:pt x="1196"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6" name="Google Shape;4096;p54"/>
            <p:cNvSpPr/>
            <p:nvPr/>
          </p:nvSpPr>
          <p:spPr>
            <a:xfrm rot="10800000">
              <a:off x="4228830" y="1192853"/>
              <a:ext cx="20495" cy="17766"/>
            </a:xfrm>
            <a:custGeom>
              <a:rect b="b" l="l" r="r" t="t"/>
              <a:pathLst>
                <a:path extrusionOk="0" h="1185" w="1367">
                  <a:moveTo>
                    <a:pt x="778" y="1"/>
                  </a:moveTo>
                  <a:cubicBezTo>
                    <a:pt x="266" y="1"/>
                    <a:pt x="1" y="645"/>
                    <a:pt x="361" y="1006"/>
                  </a:cubicBezTo>
                  <a:cubicBezTo>
                    <a:pt x="484" y="1129"/>
                    <a:pt x="634" y="1184"/>
                    <a:pt x="779" y="1184"/>
                  </a:cubicBezTo>
                  <a:cubicBezTo>
                    <a:pt x="1081" y="1184"/>
                    <a:pt x="1366" y="947"/>
                    <a:pt x="1366" y="589"/>
                  </a:cubicBezTo>
                  <a:cubicBezTo>
                    <a:pt x="1366" y="266"/>
                    <a:pt x="1101" y="1"/>
                    <a:pt x="778"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7" name="Google Shape;4097;p54"/>
            <p:cNvSpPr/>
            <p:nvPr/>
          </p:nvSpPr>
          <p:spPr>
            <a:xfrm rot="10800000">
              <a:off x="5446704" y="1463072"/>
              <a:ext cx="20480" cy="17571"/>
            </a:xfrm>
            <a:custGeom>
              <a:rect b="b" l="l" r="r" t="t"/>
              <a:pathLst>
                <a:path extrusionOk="0" h="1172" w="1366">
                  <a:moveTo>
                    <a:pt x="796" y="1"/>
                  </a:moveTo>
                  <a:cubicBezTo>
                    <a:pt x="265" y="1"/>
                    <a:pt x="0" y="626"/>
                    <a:pt x="360" y="1006"/>
                  </a:cubicBezTo>
                  <a:cubicBezTo>
                    <a:pt x="481" y="1120"/>
                    <a:pt x="627" y="1172"/>
                    <a:pt x="770" y="1172"/>
                  </a:cubicBezTo>
                  <a:cubicBezTo>
                    <a:pt x="1075" y="1172"/>
                    <a:pt x="1365" y="937"/>
                    <a:pt x="1365" y="588"/>
                  </a:cubicBezTo>
                  <a:cubicBezTo>
                    <a:pt x="1365" y="266"/>
                    <a:pt x="1119" y="1"/>
                    <a:pt x="796"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8" name="Google Shape;4098;p54"/>
            <p:cNvSpPr/>
            <p:nvPr/>
          </p:nvSpPr>
          <p:spPr>
            <a:xfrm rot="10800000">
              <a:off x="4326649" y="1429493"/>
              <a:ext cx="84723" cy="84738"/>
            </a:xfrm>
            <a:custGeom>
              <a:rect b="b" l="l" r="r" t="t"/>
              <a:pathLst>
                <a:path extrusionOk="0" h="5652" w="5651">
                  <a:moveTo>
                    <a:pt x="2825" y="1"/>
                  </a:moveTo>
                  <a:lnTo>
                    <a:pt x="2465" y="2466"/>
                  </a:lnTo>
                  <a:lnTo>
                    <a:pt x="0" y="2826"/>
                  </a:lnTo>
                  <a:lnTo>
                    <a:pt x="2465" y="3186"/>
                  </a:lnTo>
                  <a:lnTo>
                    <a:pt x="2825" y="5651"/>
                  </a:lnTo>
                  <a:lnTo>
                    <a:pt x="3186" y="3186"/>
                  </a:lnTo>
                  <a:lnTo>
                    <a:pt x="5651" y="2826"/>
                  </a:lnTo>
                  <a:lnTo>
                    <a:pt x="3186" y="2466"/>
                  </a:lnTo>
                  <a:lnTo>
                    <a:pt x="2825"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9" name="Google Shape;4099;p54"/>
            <p:cNvSpPr/>
            <p:nvPr/>
          </p:nvSpPr>
          <p:spPr>
            <a:xfrm rot="10800000">
              <a:off x="4009721" y="2218151"/>
              <a:ext cx="85007" cy="85007"/>
            </a:xfrm>
            <a:custGeom>
              <a:rect b="b" l="l" r="r" t="t"/>
              <a:pathLst>
                <a:path extrusionOk="0" h="5670" w="5670">
                  <a:moveTo>
                    <a:pt x="2826" y="0"/>
                  </a:moveTo>
                  <a:lnTo>
                    <a:pt x="2484" y="2484"/>
                  </a:lnTo>
                  <a:lnTo>
                    <a:pt x="0" y="2844"/>
                  </a:lnTo>
                  <a:lnTo>
                    <a:pt x="2484" y="3186"/>
                  </a:lnTo>
                  <a:lnTo>
                    <a:pt x="2826" y="5670"/>
                  </a:lnTo>
                  <a:lnTo>
                    <a:pt x="3186" y="3186"/>
                  </a:lnTo>
                  <a:lnTo>
                    <a:pt x="5670" y="2844"/>
                  </a:lnTo>
                  <a:lnTo>
                    <a:pt x="3186" y="2484"/>
                  </a:lnTo>
                  <a:lnTo>
                    <a:pt x="2826"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100" name="Google Shape;4100;p54"/>
            <p:cNvGrpSpPr/>
            <p:nvPr/>
          </p:nvGrpSpPr>
          <p:grpSpPr>
            <a:xfrm>
              <a:off x="234224" y="118425"/>
              <a:ext cx="3532446" cy="1609151"/>
              <a:chOff x="140599" y="118425"/>
              <a:chExt cx="3532446" cy="1609151"/>
            </a:xfrm>
          </p:grpSpPr>
          <p:sp>
            <p:nvSpPr>
              <p:cNvPr id="4101" name="Google Shape;4101;p54"/>
              <p:cNvSpPr/>
              <p:nvPr/>
            </p:nvSpPr>
            <p:spPr>
              <a:xfrm>
                <a:off x="703605" y="276605"/>
                <a:ext cx="85007" cy="85007"/>
              </a:xfrm>
              <a:custGeom>
                <a:rect b="b" l="l" r="r" t="t"/>
                <a:pathLst>
                  <a:path extrusionOk="0" h="5670" w="5670">
                    <a:moveTo>
                      <a:pt x="2826" y="0"/>
                    </a:moveTo>
                    <a:lnTo>
                      <a:pt x="2484" y="2484"/>
                    </a:lnTo>
                    <a:lnTo>
                      <a:pt x="0" y="2844"/>
                    </a:lnTo>
                    <a:lnTo>
                      <a:pt x="2484" y="3186"/>
                    </a:lnTo>
                    <a:lnTo>
                      <a:pt x="2826" y="5670"/>
                    </a:lnTo>
                    <a:lnTo>
                      <a:pt x="3186" y="3186"/>
                    </a:lnTo>
                    <a:lnTo>
                      <a:pt x="5670" y="2844"/>
                    </a:lnTo>
                    <a:lnTo>
                      <a:pt x="3186" y="2484"/>
                    </a:lnTo>
                    <a:lnTo>
                      <a:pt x="2826"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2" name="Google Shape;4102;p54"/>
              <p:cNvSpPr/>
              <p:nvPr/>
            </p:nvSpPr>
            <p:spPr>
              <a:xfrm>
                <a:off x="438762" y="1265458"/>
                <a:ext cx="84723" cy="84738"/>
              </a:xfrm>
              <a:custGeom>
                <a:rect b="b" l="l" r="r" t="t"/>
                <a:pathLst>
                  <a:path extrusionOk="0" h="5652" w="5651">
                    <a:moveTo>
                      <a:pt x="2825" y="1"/>
                    </a:moveTo>
                    <a:lnTo>
                      <a:pt x="2465" y="2466"/>
                    </a:lnTo>
                    <a:lnTo>
                      <a:pt x="0" y="2826"/>
                    </a:lnTo>
                    <a:lnTo>
                      <a:pt x="2465" y="3186"/>
                    </a:lnTo>
                    <a:lnTo>
                      <a:pt x="2825" y="5651"/>
                    </a:lnTo>
                    <a:lnTo>
                      <a:pt x="3186" y="3186"/>
                    </a:lnTo>
                    <a:lnTo>
                      <a:pt x="5651" y="2826"/>
                    </a:lnTo>
                    <a:lnTo>
                      <a:pt x="3186" y="2466"/>
                    </a:lnTo>
                    <a:lnTo>
                      <a:pt x="2825"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3" name="Google Shape;4103;p54"/>
              <p:cNvSpPr/>
              <p:nvPr/>
            </p:nvSpPr>
            <p:spPr>
              <a:xfrm>
                <a:off x="322613" y="118425"/>
                <a:ext cx="52039" cy="52039"/>
              </a:xfrm>
              <a:custGeom>
                <a:rect b="b" l="l" r="r" t="t"/>
                <a:pathLst>
                  <a:path extrusionOk="0" h="3471" w="3471">
                    <a:moveTo>
                      <a:pt x="1726" y="0"/>
                    </a:moveTo>
                    <a:lnTo>
                      <a:pt x="1517" y="1517"/>
                    </a:lnTo>
                    <a:lnTo>
                      <a:pt x="0" y="1726"/>
                    </a:lnTo>
                    <a:lnTo>
                      <a:pt x="1517" y="1953"/>
                    </a:lnTo>
                    <a:lnTo>
                      <a:pt x="1726" y="3470"/>
                    </a:lnTo>
                    <a:lnTo>
                      <a:pt x="1953" y="1953"/>
                    </a:lnTo>
                    <a:lnTo>
                      <a:pt x="3470" y="1726"/>
                    </a:lnTo>
                    <a:lnTo>
                      <a:pt x="1953" y="1517"/>
                    </a:lnTo>
                    <a:lnTo>
                      <a:pt x="1726"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4" name="Google Shape;4104;p54"/>
              <p:cNvSpPr/>
              <p:nvPr/>
            </p:nvSpPr>
            <p:spPr>
              <a:xfrm>
                <a:off x="3632370" y="320667"/>
                <a:ext cx="40675" cy="40945"/>
              </a:xfrm>
              <a:custGeom>
                <a:rect b="b" l="l" r="r" t="t"/>
                <a:pathLst>
                  <a:path extrusionOk="0" h="2731" w="2713">
                    <a:moveTo>
                      <a:pt x="1347" y="0"/>
                    </a:moveTo>
                    <a:lnTo>
                      <a:pt x="1176" y="1195"/>
                    </a:lnTo>
                    <a:lnTo>
                      <a:pt x="1" y="1365"/>
                    </a:lnTo>
                    <a:lnTo>
                      <a:pt x="1176" y="1536"/>
                    </a:lnTo>
                    <a:lnTo>
                      <a:pt x="1347" y="2731"/>
                    </a:lnTo>
                    <a:lnTo>
                      <a:pt x="1518" y="1536"/>
                    </a:lnTo>
                    <a:lnTo>
                      <a:pt x="2712" y="1365"/>
                    </a:lnTo>
                    <a:lnTo>
                      <a:pt x="1518" y="1195"/>
                    </a:lnTo>
                    <a:lnTo>
                      <a:pt x="1347"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5" name="Google Shape;4105;p54"/>
              <p:cNvSpPr/>
              <p:nvPr/>
            </p:nvSpPr>
            <p:spPr>
              <a:xfrm>
                <a:off x="568548" y="863464"/>
                <a:ext cx="85022" cy="84723"/>
              </a:xfrm>
              <a:custGeom>
                <a:rect b="b" l="l" r="r" t="t"/>
                <a:pathLst>
                  <a:path extrusionOk="0" h="5651" w="5671">
                    <a:moveTo>
                      <a:pt x="2826" y="0"/>
                    </a:moveTo>
                    <a:lnTo>
                      <a:pt x="2485" y="2484"/>
                    </a:lnTo>
                    <a:lnTo>
                      <a:pt x="1" y="2825"/>
                    </a:lnTo>
                    <a:lnTo>
                      <a:pt x="2485" y="3186"/>
                    </a:lnTo>
                    <a:lnTo>
                      <a:pt x="2826" y="5651"/>
                    </a:lnTo>
                    <a:lnTo>
                      <a:pt x="3186" y="3186"/>
                    </a:lnTo>
                    <a:lnTo>
                      <a:pt x="5670" y="2825"/>
                    </a:lnTo>
                    <a:lnTo>
                      <a:pt x="3186" y="2484"/>
                    </a:lnTo>
                    <a:lnTo>
                      <a:pt x="2826"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6" name="Google Shape;4106;p54"/>
              <p:cNvSpPr/>
              <p:nvPr/>
            </p:nvSpPr>
            <p:spPr>
              <a:xfrm>
                <a:off x="1698613" y="226284"/>
                <a:ext cx="34123" cy="34138"/>
              </a:xfrm>
              <a:custGeom>
                <a:rect b="b" l="l" r="r" t="t"/>
                <a:pathLst>
                  <a:path extrusionOk="0" h="2277" w="2276">
                    <a:moveTo>
                      <a:pt x="0" y="1"/>
                    </a:moveTo>
                    <a:lnTo>
                      <a:pt x="854" y="1139"/>
                    </a:lnTo>
                    <a:lnTo>
                      <a:pt x="0" y="2276"/>
                    </a:lnTo>
                    <a:lnTo>
                      <a:pt x="1138" y="1423"/>
                    </a:lnTo>
                    <a:lnTo>
                      <a:pt x="2276" y="2276"/>
                    </a:lnTo>
                    <a:lnTo>
                      <a:pt x="1422" y="1139"/>
                    </a:lnTo>
                    <a:lnTo>
                      <a:pt x="2276" y="1"/>
                    </a:lnTo>
                    <a:lnTo>
                      <a:pt x="1138" y="854"/>
                    </a:lnTo>
                    <a:lnTo>
                      <a:pt x="0"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7" name="Google Shape;4107;p54"/>
              <p:cNvSpPr/>
              <p:nvPr/>
            </p:nvSpPr>
            <p:spPr>
              <a:xfrm>
                <a:off x="332845" y="700122"/>
                <a:ext cx="31574" cy="31574"/>
              </a:xfrm>
              <a:custGeom>
                <a:rect b="b" l="l" r="r" t="t"/>
                <a:pathLst>
                  <a:path extrusionOk="0" h="2106" w="2106">
                    <a:moveTo>
                      <a:pt x="1" y="1"/>
                    </a:moveTo>
                    <a:lnTo>
                      <a:pt x="797" y="1063"/>
                    </a:lnTo>
                    <a:lnTo>
                      <a:pt x="1" y="2105"/>
                    </a:lnTo>
                    <a:lnTo>
                      <a:pt x="1" y="2105"/>
                    </a:lnTo>
                    <a:lnTo>
                      <a:pt x="1063" y="1309"/>
                    </a:lnTo>
                    <a:lnTo>
                      <a:pt x="2105" y="2105"/>
                    </a:lnTo>
                    <a:lnTo>
                      <a:pt x="1328" y="1063"/>
                    </a:lnTo>
                    <a:lnTo>
                      <a:pt x="2105" y="1"/>
                    </a:lnTo>
                    <a:lnTo>
                      <a:pt x="2105" y="1"/>
                    </a:lnTo>
                    <a:lnTo>
                      <a:pt x="1063" y="797"/>
                    </a:lnTo>
                    <a:lnTo>
                      <a:pt x="1"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8" name="Google Shape;4108;p54"/>
              <p:cNvSpPr/>
              <p:nvPr/>
            </p:nvSpPr>
            <p:spPr>
              <a:xfrm>
                <a:off x="1722212" y="634530"/>
                <a:ext cx="46912" cy="47211"/>
              </a:xfrm>
              <a:custGeom>
                <a:rect b="b" l="l" r="r" t="t"/>
                <a:pathLst>
                  <a:path extrusionOk="0" h="3149" w="3129">
                    <a:moveTo>
                      <a:pt x="0" y="3148"/>
                    </a:moveTo>
                    <a:lnTo>
                      <a:pt x="0" y="3148"/>
                    </a:lnTo>
                    <a:lnTo>
                      <a:pt x="0" y="3148"/>
                    </a:lnTo>
                    <a:close/>
                    <a:moveTo>
                      <a:pt x="0" y="0"/>
                    </a:moveTo>
                    <a:lnTo>
                      <a:pt x="1176" y="1574"/>
                    </a:lnTo>
                    <a:lnTo>
                      <a:pt x="0" y="3148"/>
                    </a:lnTo>
                    <a:lnTo>
                      <a:pt x="1555" y="1972"/>
                    </a:lnTo>
                    <a:lnTo>
                      <a:pt x="3129" y="3148"/>
                    </a:lnTo>
                    <a:lnTo>
                      <a:pt x="1953" y="1574"/>
                    </a:lnTo>
                    <a:lnTo>
                      <a:pt x="3129" y="0"/>
                    </a:lnTo>
                    <a:lnTo>
                      <a:pt x="1555" y="1176"/>
                    </a:lnTo>
                    <a:lnTo>
                      <a:pt x="0"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9" name="Google Shape;4109;p54"/>
              <p:cNvSpPr/>
              <p:nvPr/>
            </p:nvSpPr>
            <p:spPr>
              <a:xfrm>
                <a:off x="1230735" y="131015"/>
                <a:ext cx="31289" cy="26867"/>
              </a:xfrm>
              <a:custGeom>
                <a:rect b="b" l="l" r="r" t="t"/>
                <a:pathLst>
                  <a:path extrusionOk="0" h="1792" w="2087">
                    <a:moveTo>
                      <a:pt x="1196" y="1"/>
                    </a:moveTo>
                    <a:cubicBezTo>
                      <a:pt x="399" y="1"/>
                      <a:pt x="1" y="968"/>
                      <a:pt x="570" y="1537"/>
                    </a:cubicBezTo>
                    <a:cubicBezTo>
                      <a:pt x="746" y="1712"/>
                      <a:pt x="964" y="1791"/>
                      <a:pt x="1180" y="1791"/>
                    </a:cubicBezTo>
                    <a:cubicBezTo>
                      <a:pt x="1639" y="1791"/>
                      <a:pt x="2087" y="1434"/>
                      <a:pt x="2087" y="892"/>
                    </a:cubicBezTo>
                    <a:cubicBezTo>
                      <a:pt x="2087" y="399"/>
                      <a:pt x="1689" y="1"/>
                      <a:pt x="1196"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0" name="Google Shape;4110;p54"/>
              <p:cNvSpPr/>
              <p:nvPr/>
            </p:nvSpPr>
            <p:spPr>
              <a:xfrm>
                <a:off x="600808" y="1569070"/>
                <a:ext cx="20495" cy="17766"/>
              </a:xfrm>
              <a:custGeom>
                <a:rect b="b" l="l" r="r" t="t"/>
                <a:pathLst>
                  <a:path extrusionOk="0" h="1185" w="1367">
                    <a:moveTo>
                      <a:pt x="778" y="1"/>
                    </a:moveTo>
                    <a:cubicBezTo>
                      <a:pt x="266" y="1"/>
                      <a:pt x="1" y="645"/>
                      <a:pt x="361" y="1006"/>
                    </a:cubicBezTo>
                    <a:cubicBezTo>
                      <a:pt x="484" y="1129"/>
                      <a:pt x="634" y="1184"/>
                      <a:pt x="779" y="1184"/>
                    </a:cubicBezTo>
                    <a:cubicBezTo>
                      <a:pt x="1081" y="1184"/>
                      <a:pt x="1366" y="947"/>
                      <a:pt x="1366" y="589"/>
                    </a:cubicBezTo>
                    <a:cubicBezTo>
                      <a:pt x="1366" y="266"/>
                      <a:pt x="1101" y="1"/>
                      <a:pt x="778"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1" name="Google Shape;4111;p54"/>
              <p:cNvSpPr/>
              <p:nvPr/>
            </p:nvSpPr>
            <p:spPr>
              <a:xfrm>
                <a:off x="140599" y="1048834"/>
                <a:ext cx="20480" cy="17571"/>
              </a:xfrm>
              <a:custGeom>
                <a:rect b="b" l="l" r="r" t="t"/>
                <a:pathLst>
                  <a:path extrusionOk="0" h="1172" w="1366">
                    <a:moveTo>
                      <a:pt x="796" y="1"/>
                    </a:moveTo>
                    <a:cubicBezTo>
                      <a:pt x="265" y="1"/>
                      <a:pt x="0" y="626"/>
                      <a:pt x="360" y="1006"/>
                    </a:cubicBezTo>
                    <a:cubicBezTo>
                      <a:pt x="481" y="1120"/>
                      <a:pt x="627" y="1172"/>
                      <a:pt x="770" y="1172"/>
                    </a:cubicBezTo>
                    <a:cubicBezTo>
                      <a:pt x="1075" y="1172"/>
                      <a:pt x="1365" y="937"/>
                      <a:pt x="1365" y="588"/>
                    </a:cubicBezTo>
                    <a:cubicBezTo>
                      <a:pt x="1365" y="266"/>
                      <a:pt x="1119" y="1"/>
                      <a:pt x="796"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2" name="Google Shape;4112;p54"/>
              <p:cNvSpPr/>
              <p:nvPr/>
            </p:nvSpPr>
            <p:spPr>
              <a:xfrm>
                <a:off x="927051" y="523633"/>
                <a:ext cx="33283" cy="28576"/>
              </a:xfrm>
              <a:custGeom>
                <a:rect b="b" l="l" r="r" t="t"/>
                <a:pathLst>
                  <a:path extrusionOk="0" h="1906" w="2220">
                    <a:moveTo>
                      <a:pt x="1271" y="0"/>
                    </a:moveTo>
                    <a:cubicBezTo>
                      <a:pt x="437" y="0"/>
                      <a:pt x="1" y="1024"/>
                      <a:pt x="607" y="1631"/>
                    </a:cubicBezTo>
                    <a:cubicBezTo>
                      <a:pt x="797" y="1820"/>
                      <a:pt x="1031" y="1905"/>
                      <a:pt x="1262" y="1905"/>
                    </a:cubicBezTo>
                    <a:cubicBezTo>
                      <a:pt x="1748" y="1905"/>
                      <a:pt x="2219" y="1527"/>
                      <a:pt x="2219" y="948"/>
                    </a:cubicBezTo>
                    <a:cubicBezTo>
                      <a:pt x="2219" y="436"/>
                      <a:pt x="1802" y="0"/>
                      <a:pt x="1271" y="0"/>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3" name="Google Shape;4113;p54"/>
              <p:cNvSpPr/>
              <p:nvPr/>
            </p:nvSpPr>
            <p:spPr>
              <a:xfrm>
                <a:off x="194752" y="455978"/>
                <a:ext cx="28456" cy="28441"/>
              </a:xfrm>
              <a:custGeom>
                <a:rect b="b" l="l" r="r" t="t"/>
                <a:pathLst>
                  <a:path extrusionOk="0" h="1897" w="1898">
                    <a:moveTo>
                      <a:pt x="949" y="1"/>
                    </a:moveTo>
                    <a:cubicBezTo>
                      <a:pt x="418" y="1"/>
                      <a:pt x="1" y="437"/>
                      <a:pt x="1" y="949"/>
                    </a:cubicBezTo>
                    <a:cubicBezTo>
                      <a:pt x="1" y="1480"/>
                      <a:pt x="418" y="1897"/>
                      <a:pt x="949" y="1897"/>
                    </a:cubicBezTo>
                    <a:cubicBezTo>
                      <a:pt x="1480" y="1897"/>
                      <a:pt x="1897" y="1480"/>
                      <a:pt x="1897" y="949"/>
                    </a:cubicBezTo>
                    <a:cubicBezTo>
                      <a:pt x="1897" y="437"/>
                      <a:pt x="1480" y="1"/>
                      <a:pt x="949"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4" name="Google Shape;4114;p54"/>
              <p:cNvSpPr/>
              <p:nvPr/>
            </p:nvSpPr>
            <p:spPr>
              <a:xfrm>
                <a:off x="2856889" y="916246"/>
                <a:ext cx="33283" cy="28426"/>
              </a:xfrm>
              <a:custGeom>
                <a:rect b="b" l="l" r="r" t="t"/>
                <a:pathLst>
                  <a:path extrusionOk="0" h="1896" w="2220">
                    <a:moveTo>
                      <a:pt x="1271" y="0"/>
                    </a:moveTo>
                    <a:cubicBezTo>
                      <a:pt x="437" y="0"/>
                      <a:pt x="1" y="1024"/>
                      <a:pt x="607" y="1612"/>
                    </a:cubicBezTo>
                    <a:cubicBezTo>
                      <a:pt x="797" y="1808"/>
                      <a:pt x="1033" y="1895"/>
                      <a:pt x="1265" y="1895"/>
                    </a:cubicBezTo>
                    <a:cubicBezTo>
                      <a:pt x="1750" y="1895"/>
                      <a:pt x="2219" y="1513"/>
                      <a:pt x="2219" y="949"/>
                    </a:cubicBezTo>
                    <a:cubicBezTo>
                      <a:pt x="2219" y="418"/>
                      <a:pt x="1802" y="0"/>
                      <a:pt x="1271" y="0"/>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5" name="Google Shape;4115;p54"/>
              <p:cNvSpPr/>
              <p:nvPr/>
            </p:nvSpPr>
            <p:spPr>
              <a:xfrm>
                <a:off x="300425" y="1683213"/>
                <a:ext cx="44363" cy="44363"/>
              </a:xfrm>
              <a:custGeom>
                <a:rect b="b" l="l" r="r" t="t"/>
                <a:pathLst>
                  <a:path extrusionOk="0" h="2959" w="2959">
                    <a:moveTo>
                      <a:pt x="1" y="0"/>
                    </a:moveTo>
                    <a:lnTo>
                      <a:pt x="1100" y="1479"/>
                    </a:lnTo>
                    <a:lnTo>
                      <a:pt x="1" y="2958"/>
                    </a:lnTo>
                    <a:lnTo>
                      <a:pt x="1480" y="1840"/>
                    </a:lnTo>
                    <a:lnTo>
                      <a:pt x="2959" y="2958"/>
                    </a:lnTo>
                    <a:lnTo>
                      <a:pt x="2959" y="2958"/>
                    </a:lnTo>
                    <a:lnTo>
                      <a:pt x="1840" y="1479"/>
                    </a:lnTo>
                    <a:lnTo>
                      <a:pt x="2959" y="0"/>
                    </a:lnTo>
                    <a:lnTo>
                      <a:pt x="2959" y="0"/>
                    </a:lnTo>
                    <a:lnTo>
                      <a:pt x="1480" y="1100"/>
                    </a:lnTo>
                    <a:lnTo>
                      <a:pt x="1"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6" name="Google Shape;4116;p54"/>
              <p:cNvSpPr/>
              <p:nvPr/>
            </p:nvSpPr>
            <p:spPr>
              <a:xfrm flipH="1">
                <a:off x="2326342" y="276600"/>
                <a:ext cx="85007" cy="85022"/>
              </a:xfrm>
              <a:custGeom>
                <a:rect b="b" l="l" r="r" t="t"/>
                <a:pathLst>
                  <a:path extrusionOk="0" h="5671" w="5670">
                    <a:moveTo>
                      <a:pt x="2825" y="1"/>
                    </a:moveTo>
                    <a:lnTo>
                      <a:pt x="2484" y="2485"/>
                    </a:lnTo>
                    <a:lnTo>
                      <a:pt x="0" y="2826"/>
                    </a:lnTo>
                    <a:lnTo>
                      <a:pt x="2484" y="3187"/>
                    </a:lnTo>
                    <a:lnTo>
                      <a:pt x="2825" y="5670"/>
                    </a:lnTo>
                    <a:lnTo>
                      <a:pt x="3186" y="3187"/>
                    </a:lnTo>
                    <a:lnTo>
                      <a:pt x="5670" y="2826"/>
                    </a:lnTo>
                    <a:lnTo>
                      <a:pt x="3186" y="2485"/>
                    </a:lnTo>
                    <a:lnTo>
                      <a:pt x="2825"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7" name="Google Shape;4117;p54"/>
              <p:cNvSpPr/>
              <p:nvPr/>
            </p:nvSpPr>
            <p:spPr>
              <a:xfrm flipH="1">
                <a:off x="2000698" y="315119"/>
                <a:ext cx="52039" cy="52039"/>
              </a:xfrm>
              <a:custGeom>
                <a:rect b="b" l="l" r="r" t="t"/>
                <a:pathLst>
                  <a:path extrusionOk="0" h="3471" w="3471">
                    <a:moveTo>
                      <a:pt x="1726" y="0"/>
                    </a:moveTo>
                    <a:lnTo>
                      <a:pt x="1517" y="1517"/>
                    </a:lnTo>
                    <a:lnTo>
                      <a:pt x="0" y="1726"/>
                    </a:lnTo>
                    <a:lnTo>
                      <a:pt x="1517" y="1953"/>
                    </a:lnTo>
                    <a:lnTo>
                      <a:pt x="1726" y="3470"/>
                    </a:lnTo>
                    <a:lnTo>
                      <a:pt x="1953" y="1953"/>
                    </a:lnTo>
                    <a:lnTo>
                      <a:pt x="3470" y="1726"/>
                    </a:lnTo>
                    <a:lnTo>
                      <a:pt x="1953" y="1517"/>
                    </a:lnTo>
                    <a:lnTo>
                      <a:pt x="1726"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8" name="Google Shape;4118;p54"/>
              <p:cNvSpPr/>
              <p:nvPr/>
            </p:nvSpPr>
            <p:spPr>
              <a:xfrm flipH="1">
                <a:off x="3254383" y="820946"/>
                <a:ext cx="40675" cy="40945"/>
              </a:xfrm>
              <a:custGeom>
                <a:rect b="b" l="l" r="r" t="t"/>
                <a:pathLst>
                  <a:path extrusionOk="0" h="2731" w="2713">
                    <a:moveTo>
                      <a:pt x="1347" y="0"/>
                    </a:moveTo>
                    <a:lnTo>
                      <a:pt x="1176" y="1195"/>
                    </a:lnTo>
                    <a:lnTo>
                      <a:pt x="1" y="1365"/>
                    </a:lnTo>
                    <a:lnTo>
                      <a:pt x="1176" y="1536"/>
                    </a:lnTo>
                    <a:lnTo>
                      <a:pt x="1347" y="2731"/>
                    </a:lnTo>
                    <a:lnTo>
                      <a:pt x="1518" y="1536"/>
                    </a:lnTo>
                    <a:lnTo>
                      <a:pt x="2712" y="1365"/>
                    </a:lnTo>
                    <a:lnTo>
                      <a:pt x="1518" y="1195"/>
                    </a:lnTo>
                    <a:lnTo>
                      <a:pt x="1347"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9" name="Google Shape;4119;p54"/>
              <p:cNvSpPr/>
              <p:nvPr/>
            </p:nvSpPr>
            <p:spPr>
              <a:xfrm flipH="1">
                <a:off x="1343841" y="731699"/>
                <a:ext cx="34123" cy="34138"/>
              </a:xfrm>
              <a:custGeom>
                <a:rect b="b" l="l" r="r" t="t"/>
                <a:pathLst>
                  <a:path extrusionOk="0" h="2277" w="2276">
                    <a:moveTo>
                      <a:pt x="0" y="1"/>
                    </a:moveTo>
                    <a:lnTo>
                      <a:pt x="854" y="1139"/>
                    </a:lnTo>
                    <a:lnTo>
                      <a:pt x="0" y="2276"/>
                    </a:lnTo>
                    <a:lnTo>
                      <a:pt x="1138" y="1423"/>
                    </a:lnTo>
                    <a:lnTo>
                      <a:pt x="2276" y="2276"/>
                    </a:lnTo>
                    <a:lnTo>
                      <a:pt x="1422" y="1139"/>
                    </a:lnTo>
                    <a:lnTo>
                      <a:pt x="2276" y="1"/>
                    </a:lnTo>
                    <a:lnTo>
                      <a:pt x="1138" y="854"/>
                    </a:lnTo>
                    <a:lnTo>
                      <a:pt x="0"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0" name="Google Shape;4120;p54"/>
              <p:cNvSpPr/>
              <p:nvPr/>
            </p:nvSpPr>
            <p:spPr>
              <a:xfrm flipH="1">
                <a:off x="2803532" y="455981"/>
                <a:ext cx="46912" cy="47211"/>
              </a:xfrm>
              <a:custGeom>
                <a:rect b="b" l="l" r="r" t="t"/>
                <a:pathLst>
                  <a:path extrusionOk="0" h="3149" w="3129">
                    <a:moveTo>
                      <a:pt x="0" y="3148"/>
                    </a:moveTo>
                    <a:lnTo>
                      <a:pt x="0" y="3148"/>
                    </a:lnTo>
                    <a:lnTo>
                      <a:pt x="0" y="3148"/>
                    </a:lnTo>
                    <a:close/>
                    <a:moveTo>
                      <a:pt x="0" y="0"/>
                    </a:moveTo>
                    <a:lnTo>
                      <a:pt x="1176" y="1574"/>
                    </a:lnTo>
                    <a:lnTo>
                      <a:pt x="0" y="3148"/>
                    </a:lnTo>
                    <a:lnTo>
                      <a:pt x="1555" y="1972"/>
                    </a:lnTo>
                    <a:lnTo>
                      <a:pt x="3129" y="3148"/>
                    </a:lnTo>
                    <a:lnTo>
                      <a:pt x="1953" y="1574"/>
                    </a:lnTo>
                    <a:lnTo>
                      <a:pt x="3129" y="0"/>
                    </a:lnTo>
                    <a:lnTo>
                      <a:pt x="1555" y="1176"/>
                    </a:lnTo>
                    <a:lnTo>
                      <a:pt x="0"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1" name="Google Shape;4121;p54"/>
              <p:cNvSpPr/>
              <p:nvPr/>
            </p:nvSpPr>
            <p:spPr>
              <a:xfrm flipH="1">
                <a:off x="2896626" y="187427"/>
                <a:ext cx="31289" cy="26867"/>
              </a:xfrm>
              <a:custGeom>
                <a:rect b="b" l="l" r="r" t="t"/>
                <a:pathLst>
                  <a:path extrusionOk="0" h="1792" w="2087">
                    <a:moveTo>
                      <a:pt x="1196" y="1"/>
                    </a:moveTo>
                    <a:cubicBezTo>
                      <a:pt x="399" y="1"/>
                      <a:pt x="1" y="968"/>
                      <a:pt x="570" y="1537"/>
                    </a:cubicBezTo>
                    <a:cubicBezTo>
                      <a:pt x="746" y="1712"/>
                      <a:pt x="964" y="1791"/>
                      <a:pt x="1180" y="1791"/>
                    </a:cubicBezTo>
                    <a:cubicBezTo>
                      <a:pt x="1639" y="1791"/>
                      <a:pt x="2087" y="1434"/>
                      <a:pt x="2087" y="892"/>
                    </a:cubicBezTo>
                    <a:cubicBezTo>
                      <a:pt x="2087" y="399"/>
                      <a:pt x="1689" y="1"/>
                      <a:pt x="1196"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2" name="Google Shape;4122;p54"/>
              <p:cNvSpPr/>
              <p:nvPr/>
            </p:nvSpPr>
            <p:spPr>
              <a:xfrm flipH="1">
                <a:off x="2473604" y="643924"/>
                <a:ext cx="28456" cy="28441"/>
              </a:xfrm>
              <a:custGeom>
                <a:rect b="b" l="l" r="r" t="t"/>
                <a:pathLst>
                  <a:path extrusionOk="0" h="1897" w="1898">
                    <a:moveTo>
                      <a:pt x="949" y="1"/>
                    </a:moveTo>
                    <a:cubicBezTo>
                      <a:pt x="418" y="1"/>
                      <a:pt x="1" y="437"/>
                      <a:pt x="1" y="949"/>
                    </a:cubicBezTo>
                    <a:cubicBezTo>
                      <a:pt x="1" y="1480"/>
                      <a:pt x="418" y="1897"/>
                      <a:pt x="949" y="1897"/>
                    </a:cubicBezTo>
                    <a:cubicBezTo>
                      <a:pt x="1480" y="1897"/>
                      <a:pt x="1897" y="1480"/>
                      <a:pt x="1897" y="949"/>
                    </a:cubicBezTo>
                    <a:cubicBezTo>
                      <a:pt x="1897" y="437"/>
                      <a:pt x="1480" y="1"/>
                      <a:pt x="949"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3" name="Google Shape;4123;p54"/>
              <p:cNvSpPr/>
              <p:nvPr/>
            </p:nvSpPr>
            <p:spPr>
              <a:xfrm flipH="1">
                <a:off x="2131294" y="765838"/>
                <a:ext cx="33268" cy="28306"/>
              </a:xfrm>
              <a:custGeom>
                <a:rect b="b" l="l" r="r" t="t"/>
                <a:pathLst>
                  <a:path extrusionOk="0" h="1888" w="2219">
                    <a:moveTo>
                      <a:pt x="1271" y="1"/>
                    </a:moveTo>
                    <a:cubicBezTo>
                      <a:pt x="418" y="1"/>
                      <a:pt x="0" y="1006"/>
                      <a:pt x="588" y="1612"/>
                    </a:cubicBezTo>
                    <a:cubicBezTo>
                      <a:pt x="784" y="1802"/>
                      <a:pt x="1024" y="1887"/>
                      <a:pt x="1258" y="1887"/>
                    </a:cubicBezTo>
                    <a:cubicBezTo>
                      <a:pt x="1750" y="1887"/>
                      <a:pt x="2219" y="1514"/>
                      <a:pt x="2219" y="949"/>
                    </a:cubicBezTo>
                    <a:cubicBezTo>
                      <a:pt x="2219" y="418"/>
                      <a:pt x="1783" y="1"/>
                      <a:pt x="1271"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4" name="Google Shape;4124;p54"/>
              <p:cNvSpPr/>
              <p:nvPr/>
            </p:nvSpPr>
            <p:spPr>
              <a:xfrm flipH="1">
                <a:off x="2004816" y="1150323"/>
                <a:ext cx="43793" cy="44078"/>
              </a:xfrm>
              <a:custGeom>
                <a:rect b="b" l="l" r="r" t="t"/>
                <a:pathLst>
                  <a:path extrusionOk="0" h="2940" w="2921">
                    <a:moveTo>
                      <a:pt x="0" y="1"/>
                    </a:moveTo>
                    <a:lnTo>
                      <a:pt x="1100" y="1480"/>
                    </a:lnTo>
                    <a:lnTo>
                      <a:pt x="0" y="2940"/>
                    </a:lnTo>
                    <a:lnTo>
                      <a:pt x="1461" y="1840"/>
                    </a:lnTo>
                    <a:lnTo>
                      <a:pt x="2921" y="2940"/>
                    </a:lnTo>
                    <a:lnTo>
                      <a:pt x="1821" y="1480"/>
                    </a:lnTo>
                    <a:lnTo>
                      <a:pt x="2921" y="1"/>
                    </a:lnTo>
                    <a:lnTo>
                      <a:pt x="2921" y="1"/>
                    </a:lnTo>
                    <a:lnTo>
                      <a:pt x="1461" y="1101"/>
                    </a:lnTo>
                    <a:lnTo>
                      <a:pt x="0"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5" name="Google Shape;4125;p54"/>
              <p:cNvSpPr/>
              <p:nvPr/>
            </p:nvSpPr>
            <p:spPr>
              <a:xfrm>
                <a:off x="1218789" y="1144781"/>
                <a:ext cx="55172" cy="55157"/>
              </a:xfrm>
              <a:custGeom>
                <a:rect b="b" l="l" r="r" t="t"/>
                <a:pathLst>
                  <a:path extrusionOk="0" h="3679" w="3680">
                    <a:moveTo>
                      <a:pt x="1" y="0"/>
                    </a:moveTo>
                    <a:lnTo>
                      <a:pt x="1385" y="1839"/>
                    </a:lnTo>
                    <a:lnTo>
                      <a:pt x="1" y="3679"/>
                    </a:lnTo>
                    <a:lnTo>
                      <a:pt x="1" y="3679"/>
                    </a:lnTo>
                    <a:lnTo>
                      <a:pt x="1840" y="2295"/>
                    </a:lnTo>
                    <a:lnTo>
                      <a:pt x="3679" y="3679"/>
                    </a:lnTo>
                    <a:lnTo>
                      <a:pt x="2295" y="1839"/>
                    </a:lnTo>
                    <a:lnTo>
                      <a:pt x="3679" y="0"/>
                    </a:lnTo>
                    <a:lnTo>
                      <a:pt x="1840" y="1384"/>
                    </a:lnTo>
                    <a:lnTo>
                      <a:pt x="1"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6" name="Google Shape;4126;p54"/>
              <p:cNvSpPr/>
              <p:nvPr/>
            </p:nvSpPr>
            <p:spPr>
              <a:xfrm>
                <a:off x="2465921" y="1265456"/>
                <a:ext cx="43793" cy="44078"/>
              </a:xfrm>
              <a:custGeom>
                <a:rect b="b" l="l" r="r" t="t"/>
                <a:pathLst>
                  <a:path extrusionOk="0" h="2940" w="2921">
                    <a:moveTo>
                      <a:pt x="0" y="1"/>
                    </a:moveTo>
                    <a:lnTo>
                      <a:pt x="1100" y="1480"/>
                    </a:lnTo>
                    <a:lnTo>
                      <a:pt x="0" y="2940"/>
                    </a:lnTo>
                    <a:lnTo>
                      <a:pt x="1461" y="1840"/>
                    </a:lnTo>
                    <a:lnTo>
                      <a:pt x="2921" y="2940"/>
                    </a:lnTo>
                    <a:lnTo>
                      <a:pt x="1821" y="1480"/>
                    </a:lnTo>
                    <a:lnTo>
                      <a:pt x="2921" y="1"/>
                    </a:lnTo>
                    <a:lnTo>
                      <a:pt x="2921" y="1"/>
                    </a:lnTo>
                    <a:lnTo>
                      <a:pt x="1461" y="1101"/>
                    </a:lnTo>
                    <a:lnTo>
                      <a:pt x="0"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27" name="Google Shape;4127;p54"/>
            <p:cNvSpPr/>
            <p:nvPr/>
          </p:nvSpPr>
          <p:spPr>
            <a:xfrm rot="10800000">
              <a:off x="3465760" y="1210623"/>
              <a:ext cx="46912" cy="47211"/>
            </a:xfrm>
            <a:custGeom>
              <a:rect b="b" l="l" r="r" t="t"/>
              <a:pathLst>
                <a:path extrusionOk="0" h="3149" w="3129">
                  <a:moveTo>
                    <a:pt x="0" y="3148"/>
                  </a:moveTo>
                  <a:lnTo>
                    <a:pt x="0" y="3148"/>
                  </a:lnTo>
                  <a:lnTo>
                    <a:pt x="0" y="3148"/>
                  </a:lnTo>
                  <a:close/>
                  <a:moveTo>
                    <a:pt x="0" y="0"/>
                  </a:moveTo>
                  <a:lnTo>
                    <a:pt x="1176" y="1574"/>
                  </a:lnTo>
                  <a:lnTo>
                    <a:pt x="0" y="3148"/>
                  </a:lnTo>
                  <a:lnTo>
                    <a:pt x="1555" y="1972"/>
                  </a:lnTo>
                  <a:lnTo>
                    <a:pt x="3129" y="3148"/>
                  </a:lnTo>
                  <a:lnTo>
                    <a:pt x="1953" y="1574"/>
                  </a:lnTo>
                  <a:lnTo>
                    <a:pt x="3129" y="0"/>
                  </a:lnTo>
                  <a:lnTo>
                    <a:pt x="1555" y="1176"/>
                  </a:lnTo>
                  <a:lnTo>
                    <a:pt x="0"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128" name="Google Shape;4128;p54"/>
            <p:cNvGrpSpPr/>
            <p:nvPr/>
          </p:nvGrpSpPr>
          <p:grpSpPr>
            <a:xfrm>
              <a:off x="3327013" y="140740"/>
              <a:ext cx="3964145" cy="1455821"/>
              <a:chOff x="3233388" y="140740"/>
              <a:chExt cx="3964145" cy="1455821"/>
            </a:xfrm>
          </p:grpSpPr>
          <p:sp>
            <p:nvSpPr>
              <p:cNvPr id="4129" name="Google Shape;4129;p54"/>
              <p:cNvSpPr/>
              <p:nvPr/>
            </p:nvSpPr>
            <p:spPr>
              <a:xfrm flipH="1" rot="10800000">
                <a:off x="4341237" y="377380"/>
                <a:ext cx="84723" cy="84738"/>
              </a:xfrm>
              <a:custGeom>
                <a:rect b="b" l="l" r="r" t="t"/>
                <a:pathLst>
                  <a:path extrusionOk="0" h="5652" w="5651">
                    <a:moveTo>
                      <a:pt x="2825" y="1"/>
                    </a:moveTo>
                    <a:lnTo>
                      <a:pt x="2465" y="2466"/>
                    </a:lnTo>
                    <a:lnTo>
                      <a:pt x="0" y="2826"/>
                    </a:lnTo>
                    <a:lnTo>
                      <a:pt x="2465" y="3186"/>
                    </a:lnTo>
                    <a:lnTo>
                      <a:pt x="2825" y="5651"/>
                    </a:lnTo>
                    <a:lnTo>
                      <a:pt x="3186" y="3186"/>
                    </a:lnTo>
                    <a:lnTo>
                      <a:pt x="5651" y="2826"/>
                    </a:lnTo>
                    <a:lnTo>
                      <a:pt x="3186" y="2466"/>
                    </a:lnTo>
                    <a:lnTo>
                      <a:pt x="2825"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0" name="Google Shape;4130;p54"/>
              <p:cNvSpPr/>
              <p:nvPr/>
            </p:nvSpPr>
            <p:spPr>
              <a:xfrm flipH="1" rot="10800000">
                <a:off x="3673048" y="880627"/>
                <a:ext cx="85022" cy="84723"/>
              </a:xfrm>
              <a:custGeom>
                <a:rect b="b" l="l" r="r" t="t"/>
                <a:pathLst>
                  <a:path extrusionOk="0" h="5651" w="5671">
                    <a:moveTo>
                      <a:pt x="2826" y="0"/>
                    </a:moveTo>
                    <a:lnTo>
                      <a:pt x="2485" y="2484"/>
                    </a:lnTo>
                    <a:lnTo>
                      <a:pt x="1" y="2825"/>
                    </a:lnTo>
                    <a:lnTo>
                      <a:pt x="2485" y="3186"/>
                    </a:lnTo>
                    <a:lnTo>
                      <a:pt x="2826" y="5651"/>
                    </a:lnTo>
                    <a:lnTo>
                      <a:pt x="3186" y="3186"/>
                    </a:lnTo>
                    <a:lnTo>
                      <a:pt x="5670" y="2825"/>
                    </a:lnTo>
                    <a:lnTo>
                      <a:pt x="3186" y="2484"/>
                    </a:lnTo>
                    <a:lnTo>
                      <a:pt x="2826"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1" name="Google Shape;4131;p54"/>
              <p:cNvSpPr/>
              <p:nvPr/>
            </p:nvSpPr>
            <p:spPr>
              <a:xfrm flipH="1" rot="10800000">
                <a:off x="5601088" y="1467155"/>
                <a:ext cx="34123" cy="34138"/>
              </a:xfrm>
              <a:custGeom>
                <a:rect b="b" l="l" r="r" t="t"/>
                <a:pathLst>
                  <a:path extrusionOk="0" h="2277" w="2276">
                    <a:moveTo>
                      <a:pt x="0" y="1"/>
                    </a:moveTo>
                    <a:lnTo>
                      <a:pt x="854" y="1139"/>
                    </a:lnTo>
                    <a:lnTo>
                      <a:pt x="0" y="2276"/>
                    </a:lnTo>
                    <a:lnTo>
                      <a:pt x="1138" y="1423"/>
                    </a:lnTo>
                    <a:lnTo>
                      <a:pt x="2276" y="2276"/>
                    </a:lnTo>
                    <a:lnTo>
                      <a:pt x="1422" y="1139"/>
                    </a:lnTo>
                    <a:lnTo>
                      <a:pt x="2276" y="1"/>
                    </a:lnTo>
                    <a:lnTo>
                      <a:pt x="1138" y="854"/>
                    </a:lnTo>
                    <a:lnTo>
                      <a:pt x="0"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2" name="Google Shape;4132;p54"/>
              <p:cNvSpPr/>
              <p:nvPr/>
            </p:nvSpPr>
            <p:spPr>
              <a:xfrm flipH="1" rot="10800000">
                <a:off x="5724521" y="382904"/>
                <a:ext cx="43793" cy="44078"/>
              </a:xfrm>
              <a:custGeom>
                <a:rect b="b" l="l" r="r" t="t"/>
                <a:pathLst>
                  <a:path extrusionOk="0" h="2940" w="2921">
                    <a:moveTo>
                      <a:pt x="0" y="1"/>
                    </a:moveTo>
                    <a:lnTo>
                      <a:pt x="1100" y="1480"/>
                    </a:lnTo>
                    <a:lnTo>
                      <a:pt x="0" y="2940"/>
                    </a:lnTo>
                    <a:lnTo>
                      <a:pt x="1461" y="1840"/>
                    </a:lnTo>
                    <a:lnTo>
                      <a:pt x="2921" y="2940"/>
                    </a:lnTo>
                    <a:lnTo>
                      <a:pt x="1821" y="1480"/>
                    </a:lnTo>
                    <a:lnTo>
                      <a:pt x="2921" y="1"/>
                    </a:lnTo>
                    <a:lnTo>
                      <a:pt x="2921" y="1"/>
                    </a:lnTo>
                    <a:lnTo>
                      <a:pt x="1461" y="1101"/>
                    </a:lnTo>
                    <a:lnTo>
                      <a:pt x="0"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3" name="Google Shape;4133;p54"/>
              <p:cNvSpPr/>
              <p:nvPr/>
            </p:nvSpPr>
            <p:spPr>
              <a:xfrm flipH="1" rot="10800000">
                <a:off x="3991095" y="582805"/>
                <a:ext cx="31574" cy="31574"/>
              </a:xfrm>
              <a:custGeom>
                <a:rect b="b" l="l" r="r" t="t"/>
                <a:pathLst>
                  <a:path extrusionOk="0" h="2106" w="2106">
                    <a:moveTo>
                      <a:pt x="1" y="1"/>
                    </a:moveTo>
                    <a:lnTo>
                      <a:pt x="797" y="1063"/>
                    </a:lnTo>
                    <a:lnTo>
                      <a:pt x="1" y="2105"/>
                    </a:lnTo>
                    <a:lnTo>
                      <a:pt x="1" y="2105"/>
                    </a:lnTo>
                    <a:lnTo>
                      <a:pt x="1063" y="1309"/>
                    </a:lnTo>
                    <a:lnTo>
                      <a:pt x="2105" y="2105"/>
                    </a:lnTo>
                    <a:lnTo>
                      <a:pt x="1328" y="1063"/>
                    </a:lnTo>
                    <a:lnTo>
                      <a:pt x="2105" y="1"/>
                    </a:lnTo>
                    <a:lnTo>
                      <a:pt x="2105" y="1"/>
                    </a:lnTo>
                    <a:lnTo>
                      <a:pt x="1063" y="797"/>
                    </a:lnTo>
                    <a:lnTo>
                      <a:pt x="1"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4" name="Google Shape;4134;p54"/>
              <p:cNvSpPr/>
              <p:nvPr/>
            </p:nvSpPr>
            <p:spPr>
              <a:xfrm flipH="1" rot="10800000">
                <a:off x="4885176" y="377363"/>
                <a:ext cx="55172" cy="55157"/>
              </a:xfrm>
              <a:custGeom>
                <a:rect b="b" l="l" r="r" t="t"/>
                <a:pathLst>
                  <a:path extrusionOk="0" h="3679" w="3680">
                    <a:moveTo>
                      <a:pt x="1" y="0"/>
                    </a:moveTo>
                    <a:lnTo>
                      <a:pt x="1385" y="1839"/>
                    </a:lnTo>
                    <a:lnTo>
                      <a:pt x="1" y="3679"/>
                    </a:lnTo>
                    <a:lnTo>
                      <a:pt x="1" y="3679"/>
                    </a:lnTo>
                    <a:lnTo>
                      <a:pt x="1840" y="2295"/>
                    </a:lnTo>
                    <a:lnTo>
                      <a:pt x="3679" y="3679"/>
                    </a:lnTo>
                    <a:lnTo>
                      <a:pt x="2295" y="1839"/>
                    </a:lnTo>
                    <a:lnTo>
                      <a:pt x="3679" y="0"/>
                    </a:lnTo>
                    <a:lnTo>
                      <a:pt x="1840" y="1384"/>
                    </a:lnTo>
                    <a:lnTo>
                      <a:pt x="1"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5" name="Google Shape;4135;p54"/>
              <p:cNvSpPr/>
              <p:nvPr/>
            </p:nvSpPr>
            <p:spPr>
              <a:xfrm flipH="1" rot="10800000">
                <a:off x="5239937" y="158510"/>
                <a:ext cx="46912" cy="47211"/>
              </a:xfrm>
              <a:custGeom>
                <a:rect b="b" l="l" r="r" t="t"/>
                <a:pathLst>
                  <a:path extrusionOk="0" h="3149" w="3129">
                    <a:moveTo>
                      <a:pt x="0" y="3148"/>
                    </a:moveTo>
                    <a:lnTo>
                      <a:pt x="0" y="3148"/>
                    </a:lnTo>
                    <a:lnTo>
                      <a:pt x="0" y="3148"/>
                    </a:lnTo>
                    <a:close/>
                    <a:moveTo>
                      <a:pt x="0" y="0"/>
                    </a:moveTo>
                    <a:lnTo>
                      <a:pt x="1176" y="1574"/>
                    </a:lnTo>
                    <a:lnTo>
                      <a:pt x="0" y="3148"/>
                    </a:lnTo>
                    <a:lnTo>
                      <a:pt x="1555" y="1972"/>
                    </a:lnTo>
                    <a:lnTo>
                      <a:pt x="3129" y="3148"/>
                    </a:lnTo>
                    <a:lnTo>
                      <a:pt x="1953" y="1574"/>
                    </a:lnTo>
                    <a:lnTo>
                      <a:pt x="3129" y="0"/>
                    </a:lnTo>
                    <a:lnTo>
                      <a:pt x="1555" y="1176"/>
                    </a:lnTo>
                    <a:lnTo>
                      <a:pt x="0"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6" name="Google Shape;4136;p54"/>
              <p:cNvSpPr/>
              <p:nvPr/>
            </p:nvSpPr>
            <p:spPr>
              <a:xfrm flipH="1" rot="10800000">
                <a:off x="5133210" y="1569695"/>
                <a:ext cx="31289" cy="26867"/>
              </a:xfrm>
              <a:custGeom>
                <a:rect b="b" l="l" r="r" t="t"/>
                <a:pathLst>
                  <a:path extrusionOk="0" h="1792" w="2087">
                    <a:moveTo>
                      <a:pt x="1196" y="1"/>
                    </a:moveTo>
                    <a:cubicBezTo>
                      <a:pt x="399" y="1"/>
                      <a:pt x="1" y="968"/>
                      <a:pt x="570" y="1537"/>
                    </a:cubicBezTo>
                    <a:cubicBezTo>
                      <a:pt x="746" y="1712"/>
                      <a:pt x="964" y="1791"/>
                      <a:pt x="1180" y="1791"/>
                    </a:cubicBezTo>
                    <a:cubicBezTo>
                      <a:pt x="1639" y="1791"/>
                      <a:pt x="2087" y="1434"/>
                      <a:pt x="2087" y="892"/>
                    </a:cubicBezTo>
                    <a:cubicBezTo>
                      <a:pt x="2087" y="399"/>
                      <a:pt x="1689" y="1"/>
                      <a:pt x="1196"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7" name="Google Shape;4137;p54"/>
              <p:cNvSpPr/>
              <p:nvPr/>
            </p:nvSpPr>
            <p:spPr>
              <a:xfrm flipH="1" rot="10800000">
                <a:off x="4503283" y="140740"/>
                <a:ext cx="20495" cy="17766"/>
              </a:xfrm>
              <a:custGeom>
                <a:rect b="b" l="l" r="r" t="t"/>
                <a:pathLst>
                  <a:path extrusionOk="0" h="1185" w="1367">
                    <a:moveTo>
                      <a:pt x="778" y="1"/>
                    </a:moveTo>
                    <a:cubicBezTo>
                      <a:pt x="266" y="1"/>
                      <a:pt x="1" y="645"/>
                      <a:pt x="361" y="1006"/>
                    </a:cubicBezTo>
                    <a:cubicBezTo>
                      <a:pt x="484" y="1129"/>
                      <a:pt x="634" y="1184"/>
                      <a:pt x="779" y="1184"/>
                    </a:cubicBezTo>
                    <a:cubicBezTo>
                      <a:pt x="1081" y="1184"/>
                      <a:pt x="1366" y="947"/>
                      <a:pt x="1366" y="589"/>
                    </a:cubicBezTo>
                    <a:cubicBezTo>
                      <a:pt x="1366" y="266"/>
                      <a:pt x="1101" y="1"/>
                      <a:pt x="778"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8" name="Google Shape;4138;p54"/>
              <p:cNvSpPr/>
              <p:nvPr/>
            </p:nvSpPr>
            <p:spPr>
              <a:xfrm flipH="1" rot="10800000">
                <a:off x="3285424" y="410959"/>
                <a:ext cx="20480" cy="17571"/>
              </a:xfrm>
              <a:custGeom>
                <a:rect b="b" l="l" r="r" t="t"/>
                <a:pathLst>
                  <a:path extrusionOk="0" h="1172" w="1366">
                    <a:moveTo>
                      <a:pt x="796" y="1"/>
                    </a:moveTo>
                    <a:cubicBezTo>
                      <a:pt x="265" y="1"/>
                      <a:pt x="0" y="626"/>
                      <a:pt x="360" y="1006"/>
                    </a:cubicBezTo>
                    <a:cubicBezTo>
                      <a:pt x="481" y="1120"/>
                      <a:pt x="627" y="1172"/>
                      <a:pt x="770" y="1172"/>
                    </a:cubicBezTo>
                    <a:cubicBezTo>
                      <a:pt x="1075" y="1172"/>
                      <a:pt x="1365" y="937"/>
                      <a:pt x="1365" y="588"/>
                    </a:cubicBezTo>
                    <a:cubicBezTo>
                      <a:pt x="1365" y="266"/>
                      <a:pt x="1119" y="1"/>
                      <a:pt x="796"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9" name="Google Shape;4139;p54"/>
              <p:cNvSpPr/>
              <p:nvPr/>
            </p:nvSpPr>
            <p:spPr>
              <a:xfrm flipH="1" rot="10800000">
                <a:off x="4896126" y="811318"/>
                <a:ext cx="33283" cy="28576"/>
              </a:xfrm>
              <a:custGeom>
                <a:rect b="b" l="l" r="r" t="t"/>
                <a:pathLst>
                  <a:path extrusionOk="0" h="1906" w="2220">
                    <a:moveTo>
                      <a:pt x="1271" y="0"/>
                    </a:moveTo>
                    <a:cubicBezTo>
                      <a:pt x="437" y="0"/>
                      <a:pt x="1" y="1024"/>
                      <a:pt x="607" y="1631"/>
                    </a:cubicBezTo>
                    <a:cubicBezTo>
                      <a:pt x="797" y="1820"/>
                      <a:pt x="1031" y="1905"/>
                      <a:pt x="1262" y="1905"/>
                    </a:cubicBezTo>
                    <a:cubicBezTo>
                      <a:pt x="1748" y="1905"/>
                      <a:pt x="2219" y="1527"/>
                      <a:pt x="2219" y="948"/>
                    </a:cubicBezTo>
                    <a:cubicBezTo>
                      <a:pt x="2219" y="436"/>
                      <a:pt x="1802" y="0"/>
                      <a:pt x="1271" y="0"/>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0" name="Google Shape;4140;p54"/>
              <p:cNvSpPr/>
              <p:nvPr/>
            </p:nvSpPr>
            <p:spPr>
              <a:xfrm flipH="1" rot="10800000">
                <a:off x="6313814" y="205730"/>
                <a:ext cx="33283" cy="28426"/>
              </a:xfrm>
              <a:custGeom>
                <a:rect b="b" l="l" r="r" t="t"/>
                <a:pathLst>
                  <a:path extrusionOk="0" h="1896" w="2220">
                    <a:moveTo>
                      <a:pt x="1271" y="0"/>
                    </a:moveTo>
                    <a:cubicBezTo>
                      <a:pt x="437" y="0"/>
                      <a:pt x="1" y="1024"/>
                      <a:pt x="607" y="1612"/>
                    </a:cubicBezTo>
                    <a:cubicBezTo>
                      <a:pt x="797" y="1808"/>
                      <a:pt x="1033" y="1895"/>
                      <a:pt x="1265" y="1895"/>
                    </a:cubicBezTo>
                    <a:cubicBezTo>
                      <a:pt x="1750" y="1895"/>
                      <a:pt x="2219" y="1513"/>
                      <a:pt x="2219" y="949"/>
                    </a:cubicBezTo>
                    <a:cubicBezTo>
                      <a:pt x="2219" y="418"/>
                      <a:pt x="1802" y="0"/>
                      <a:pt x="1271" y="0"/>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1" name="Google Shape;4141;p54"/>
              <p:cNvSpPr/>
              <p:nvPr/>
            </p:nvSpPr>
            <p:spPr>
              <a:xfrm flipH="1" rot="10800000">
                <a:off x="4425950" y="900813"/>
                <a:ext cx="44363" cy="44363"/>
              </a:xfrm>
              <a:custGeom>
                <a:rect b="b" l="l" r="r" t="t"/>
                <a:pathLst>
                  <a:path extrusionOk="0" h="2959" w="2959">
                    <a:moveTo>
                      <a:pt x="1" y="0"/>
                    </a:moveTo>
                    <a:lnTo>
                      <a:pt x="1100" y="1479"/>
                    </a:lnTo>
                    <a:lnTo>
                      <a:pt x="1" y="2958"/>
                    </a:lnTo>
                    <a:lnTo>
                      <a:pt x="1480" y="1840"/>
                    </a:lnTo>
                    <a:lnTo>
                      <a:pt x="2959" y="2958"/>
                    </a:lnTo>
                    <a:lnTo>
                      <a:pt x="2959" y="2958"/>
                    </a:lnTo>
                    <a:lnTo>
                      <a:pt x="1840" y="1479"/>
                    </a:lnTo>
                    <a:lnTo>
                      <a:pt x="2959" y="0"/>
                    </a:lnTo>
                    <a:lnTo>
                      <a:pt x="2959" y="0"/>
                    </a:lnTo>
                    <a:lnTo>
                      <a:pt x="1480" y="1100"/>
                    </a:lnTo>
                    <a:lnTo>
                      <a:pt x="1"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2" name="Google Shape;4142;p54"/>
              <p:cNvSpPr/>
              <p:nvPr/>
            </p:nvSpPr>
            <p:spPr>
              <a:xfrm rot="10800000">
                <a:off x="6202092" y="936303"/>
                <a:ext cx="85007" cy="85022"/>
              </a:xfrm>
              <a:custGeom>
                <a:rect b="b" l="l" r="r" t="t"/>
                <a:pathLst>
                  <a:path extrusionOk="0" h="5671" w="5670">
                    <a:moveTo>
                      <a:pt x="2825" y="1"/>
                    </a:moveTo>
                    <a:lnTo>
                      <a:pt x="2484" y="2485"/>
                    </a:lnTo>
                    <a:lnTo>
                      <a:pt x="0" y="2826"/>
                    </a:lnTo>
                    <a:lnTo>
                      <a:pt x="2484" y="3187"/>
                    </a:lnTo>
                    <a:lnTo>
                      <a:pt x="2825" y="5670"/>
                    </a:lnTo>
                    <a:lnTo>
                      <a:pt x="3186" y="3187"/>
                    </a:lnTo>
                    <a:lnTo>
                      <a:pt x="5670" y="2826"/>
                    </a:lnTo>
                    <a:lnTo>
                      <a:pt x="3186" y="2485"/>
                    </a:lnTo>
                    <a:lnTo>
                      <a:pt x="2825"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3" name="Google Shape;4143;p54"/>
              <p:cNvSpPr/>
              <p:nvPr/>
            </p:nvSpPr>
            <p:spPr>
              <a:xfrm rot="10800000">
                <a:off x="7156858" y="865686"/>
                <a:ext cx="40675" cy="40945"/>
              </a:xfrm>
              <a:custGeom>
                <a:rect b="b" l="l" r="r" t="t"/>
                <a:pathLst>
                  <a:path extrusionOk="0" h="2731" w="2713">
                    <a:moveTo>
                      <a:pt x="1347" y="0"/>
                    </a:moveTo>
                    <a:lnTo>
                      <a:pt x="1176" y="1195"/>
                    </a:lnTo>
                    <a:lnTo>
                      <a:pt x="1" y="1365"/>
                    </a:lnTo>
                    <a:lnTo>
                      <a:pt x="1176" y="1536"/>
                    </a:lnTo>
                    <a:lnTo>
                      <a:pt x="1347" y="2731"/>
                    </a:lnTo>
                    <a:lnTo>
                      <a:pt x="1518" y="1536"/>
                    </a:lnTo>
                    <a:lnTo>
                      <a:pt x="2712" y="1365"/>
                    </a:lnTo>
                    <a:lnTo>
                      <a:pt x="1518" y="1195"/>
                    </a:lnTo>
                    <a:lnTo>
                      <a:pt x="1347"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4" name="Google Shape;4144;p54"/>
              <p:cNvSpPr/>
              <p:nvPr/>
            </p:nvSpPr>
            <p:spPr>
              <a:xfrm rot="10800000">
                <a:off x="5246316" y="961739"/>
                <a:ext cx="34123" cy="34138"/>
              </a:xfrm>
              <a:custGeom>
                <a:rect b="b" l="l" r="r" t="t"/>
                <a:pathLst>
                  <a:path extrusionOk="0" h="2277" w="2276">
                    <a:moveTo>
                      <a:pt x="0" y="1"/>
                    </a:moveTo>
                    <a:lnTo>
                      <a:pt x="854" y="1139"/>
                    </a:lnTo>
                    <a:lnTo>
                      <a:pt x="0" y="2276"/>
                    </a:lnTo>
                    <a:lnTo>
                      <a:pt x="1138" y="1423"/>
                    </a:lnTo>
                    <a:lnTo>
                      <a:pt x="2276" y="2276"/>
                    </a:lnTo>
                    <a:lnTo>
                      <a:pt x="1422" y="1139"/>
                    </a:lnTo>
                    <a:lnTo>
                      <a:pt x="2276" y="1"/>
                    </a:lnTo>
                    <a:lnTo>
                      <a:pt x="1138" y="854"/>
                    </a:lnTo>
                    <a:lnTo>
                      <a:pt x="0"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5" name="Google Shape;4145;p54"/>
              <p:cNvSpPr/>
              <p:nvPr/>
            </p:nvSpPr>
            <p:spPr>
              <a:xfrm rot="10800000">
                <a:off x="5907291" y="738825"/>
                <a:ext cx="43793" cy="44078"/>
              </a:xfrm>
              <a:custGeom>
                <a:rect b="b" l="l" r="r" t="t"/>
                <a:pathLst>
                  <a:path extrusionOk="0" h="2940" w="2921">
                    <a:moveTo>
                      <a:pt x="0" y="1"/>
                    </a:moveTo>
                    <a:lnTo>
                      <a:pt x="1100" y="1480"/>
                    </a:lnTo>
                    <a:lnTo>
                      <a:pt x="0" y="2940"/>
                    </a:lnTo>
                    <a:lnTo>
                      <a:pt x="1461" y="1840"/>
                    </a:lnTo>
                    <a:lnTo>
                      <a:pt x="2921" y="2940"/>
                    </a:lnTo>
                    <a:lnTo>
                      <a:pt x="1821" y="1480"/>
                    </a:lnTo>
                    <a:lnTo>
                      <a:pt x="2921" y="1"/>
                    </a:lnTo>
                    <a:lnTo>
                      <a:pt x="2921" y="1"/>
                    </a:lnTo>
                    <a:lnTo>
                      <a:pt x="1461" y="1101"/>
                    </a:lnTo>
                    <a:lnTo>
                      <a:pt x="0" y="1"/>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6" name="Google Shape;4146;p54"/>
              <p:cNvSpPr/>
              <p:nvPr/>
            </p:nvSpPr>
            <p:spPr>
              <a:xfrm rot="10800000">
                <a:off x="6698607" y="802009"/>
                <a:ext cx="46912" cy="47211"/>
              </a:xfrm>
              <a:custGeom>
                <a:rect b="b" l="l" r="r" t="t"/>
                <a:pathLst>
                  <a:path extrusionOk="0" h="3149" w="3129">
                    <a:moveTo>
                      <a:pt x="0" y="3148"/>
                    </a:moveTo>
                    <a:lnTo>
                      <a:pt x="0" y="3148"/>
                    </a:lnTo>
                    <a:lnTo>
                      <a:pt x="0" y="3148"/>
                    </a:lnTo>
                    <a:close/>
                    <a:moveTo>
                      <a:pt x="0" y="0"/>
                    </a:moveTo>
                    <a:lnTo>
                      <a:pt x="1176" y="1574"/>
                    </a:lnTo>
                    <a:lnTo>
                      <a:pt x="0" y="3148"/>
                    </a:lnTo>
                    <a:lnTo>
                      <a:pt x="1555" y="1972"/>
                    </a:lnTo>
                    <a:lnTo>
                      <a:pt x="3129" y="3148"/>
                    </a:lnTo>
                    <a:lnTo>
                      <a:pt x="1953" y="1574"/>
                    </a:lnTo>
                    <a:lnTo>
                      <a:pt x="3129" y="0"/>
                    </a:lnTo>
                    <a:lnTo>
                      <a:pt x="1555" y="1176"/>
                    </a:lnTo>
                    <a:lnTo>
                      <a:pt x="0"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7" name="Google Shape;4147;p54"/>
              <p:cNvSpPr/>
              <p:nvPr/>
            </p:nvSpPr>
            <p:spPr>
              <a:xfrm rot="10800000">
                <a:off x="6405679" y="584374"/>
                <a:ext cx="28456" cy="28441"/>
              </a:xfrm>
              <a:custGeom>
                <a:rect b="b" l="l" r="r" t="t"/>
                <a:pathLst>
                  <a:path extrusionOk="0" h="1897" w="1898">
                    <a:moveTo>
                      <a:pt x="949" y="1"/>
                    </a:moveTo>
                    <a:cubicBezTo>
                      <a:pt x="418" y="1"/>
                      <a:pt x="1" y="437"/>
                      <a:pt x="1" y="949"/>
                    </a:cubicBezTo>
                    <a:cubicBezTo>
                      <a:pt x="1" y="1480"/>
                      <a:pt x="418" y="1897"/>
                      <a:pt x="949" y="1897"/>
                    </a:cubicBezTo>
                    <a:cubicBezTo>
                      <a:pt x="1480" y="1897"/>
                      <a:pt x="1897" y="1480"/>
                      <a:pt x="1897" y="949"/>
                    </a:cubicBezTo>
                    <a:cubicBezTo>
                      <a:pt x="1897" y="437"/>
                      <a:pt x="1480" y="1"/>
                      <a:pt x="949"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8" name="Google Shape;4148;p54"/>
              <p:cNvSpPr/>
              <p:nvPr/>
            </p:nvSpPr>
            <p:spPr>
              <a:xfrm rot="10800000">
                <a:off x="5530519" y="782958"/>
                <a:ext cx="33268" cy="28306"/>
              </a:xfrm>
              <a:custGeom>
                <a:rect b="b" l="l" r="r" t="t"/>
                <a:pathLst>
                  <a:path extrusionOk="0" h="1888" w="2219">
                    <a:moveTo>
                      <a:pt x="1271" y="1"/>
                    </a:moveTo>
                    <a:cubicBezTo>
                      <a:pt x="418" y="1"/>
                      <a:pt x="0" y="1006"/>
                      <a:pt x="588" y="1612"/>
                    </a:cubicBezTo>
                    <a:cubicBezTo>
                      <a:pt x="784" y="1802"/>
                      <a:pt x="1024" y="1887"/>
                      <a:pt x="1258" y="1887"/>
                    </a:cubicBezTo>
                    <a:cubicBezTo>
                      <a:pt x="1750" y="1887"/>
                      <a:pt x="2219" y="1514"/>
                      <a:pt x="2219" y="949"/>
                    </a:cubicBezTo>
                    <a:cubicBezTo>
                      <a:pt x="2219" y="418"/>
                      <a:pt x="1783" y="1"/>
                      <a:pt x="1271"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9" name="Google Shape;4149;p54"/>
              <p:cNvSpPr/>
              <p:nvPr/>
            </p:nvSpPr>
            <p:spPr>
              <a:xfrm rot="10800000">
                <a:off x="6314814" y="1450983"/>
                <a:ext cx="31289" cy="26867"/>
              </a:xfrm>
              <a:custGeom>
                <a:rect b="b" l="l" r="r" t="t"/>
                <a:pathLst>
                  <a:path extrusionOk="0" h="1792" w="2087">
                    <a:moveTo>
                      <a:pt x="1196" y="1"/>
                    </a:moveTo>
                    <a:cubicBezTo>
                      <a:pt x="399" y="1"/>
                      <a:pt x="1" y="968"/>
                      <a:pt x="570" y="1537"/>
                    </a:cubicBezTo>
                    <a:cubicBezTo>
                      <a:pt x="746" y="1712"/>
                      <a:pt x="964" y="1791"/>
                      <a:pt x="1180" y="1791"/>
                    </a:cubicBezTo>
                    <a:cubicBezTo>
                      <a:pt x="1639" y="1791"/>
                      <a:pt x="2087" y="1434"/>
                      <a:pt x="2087" y="892"/>
                    </a:cubicBezTo>
                    <a:cubicBezTo>
                      <a:pt x="2087" y="399"/>
                      <a:pt x="1689" y="1"/>
                      <a:pt x="1196"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0" name="Google Shape;4150;p54"/>
              <p:cNvSpPr/>
              <p:nvPr/>
            </p:nvSpPr>
            <p:spPr>
              <a:xfrm flipH="1" rot="10800000">
                <a:off x="6920595" y="1365965"/>
                <a:ext cx="40675" cy="40945"/>
              </a:xfrm>
              <a:custGeom>
                <a:rect b="b" l="l" r="r" t="t"/>
                <a:pathLst>
                  <a:path extrusionOk="0" h="2731" w="2713">
                    <a:moveTo>
                      <a:pt x="1347" y="0"/>
                    </a:moveTo>
                    <a:lnTo>
                      <a:pt x="1176" y="1195"/>
                    </a:lnTo>
                    <a:lnTo>
                      <a:pt x="1" y="1365"/>
                    </a:lnTo>
                    <a:lnTo>
                      <a:pt x="1176" y="1536"/>
                    </a:lnTo>
                    <a:lnTo>
                      <a:pt x="1347" y="2731"/>
                    </a:lnTo>
                    <a:lnTo>
                      <a:pt x="1518" y="1536"/>
                    </a:lnTo>
                    <a:lnTo>
                      <a:pt x="2712" y="1365"/>
                    </a:lnTo>
                    <a:lnTo>
                      <a:pt x="1518" y="1195"/>
                    </a:lnTo>
                    <a:lnTo>
                      <a:pt x="1347"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1" name="Google Shape;4151;p54"/>
              <p:cNvSpPr/>
              <p:nvPr/>
            </p:nvSpPr>
            <p:spPr>
              <a:xfrm rot="10800000">
                <a:off x="5855273" y="1108793"/>
                <a:ext cx="52039" cy="52039"/>
              </a:xfrm>
              <a:custGeom>
                <a:rect b="b" l="l" r="r" t="t"/>
                <a:pathLst>
                  <a:path extrusionOk="0" h="3471" w="3471">
                    <a:moveTo>
                      <a:pt x="1726" y="0"/>
                    </a:moveTo>
                    <a:lnTo>
                      <a:pt x="1517" y="1517"/>
                    </a:lnTo>
                    <a:lnTo>
                      <a:pt x="0" y="1726"/>
                    </a:lnTo>
                    <a:lnTo>
                      <a:pt x="1517" y="1953"/>
                    </a:lnTo>
                    <a:lnTo>
                      <a:pt x="1726" y="3470"/>
                    </a:lnTo>
                    <a:lnTo>
                      <a:pt x="1953" y="1953"/>
                    </a:lnTo>
                    <a:lnTo>
                      <a:pt x="3470" y="1726"/>
                    </a:lnTo>
                    <a:lnTo>
                      <a:pt x="1953" y="1517"/>
                    </a:lnTo>
                    <a:lnTo>
                      <a:pt x="1726"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2" name="Google Shape;4152;p54"/>
              <p:cNvSpPr/>
              <p:nvPr/>
            </p:nvSpPr>
            <p:spPr>
              <a:xfrm flipH="1" rot="10800000">
                <a:off x="4606080" y="1365964"/>
                <a:ext cx="85007" cy="85007"/>
              </a:xfrm>
              <a:custGeom>
                <a:rect b="b" l="l" r="r" t="t"/>
                <a:pathLst>
                  <a:path extrusionOk="0" h="5670" w="5670">
                    <a:moveTo>
                      <a:pt x="2826" y="0"/>
                    </a:moveTo>
                    <a:lnTo>
                      <a:pt x="2484" y="2484"/>
                    </a:lnTo>
                    <a:lnTo>
                      <a:pt x="0" y="2844"/>
                    </a:lnTo>
                    <a:lnTo>
                      <a:pt x="2484" y="3186"/>
                    </a:lnTo>
                    <a:lnTo>
                      <a:pt x="2826" y="5670"/>
                    </a:lnTo>
                    <a:lnTo>
                      <a:pt x="3186" y="3186"/>
                    </a:lnTo>
                    <a:lnTo>
                      <a:pt x="5670" y="2844"/>
                    </a:lnTo>
                    <a:lnTo>
                      <a:pt x="3186" y="2484"/>
                    </a:lnTo>
                    <a:lnTo>
                      <a:pt x="2826"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3" name="Google Shape;4153;p54"/>
              <p:cNvSpPr/>
              <p:nvPr/>
            </p:nvSpPr>
            <p:spPr>
              <a:xfrm flipH="1" rot="10800000">
                <a:off x="4097227" y="1243158"/>
                <a:ext cx="28456" cy="28441"/>
              </a:xfrm>
              <a:custGeom>
                <a:rect b="b" l="l" r="r" t="t"/>
                <a:pathLst>
                  <a:path extrusionOk="0" h="1897" w="1898">
                    <a:moveTo>
                      <a:pt x="949" y="1"/>
                    </a:moveTo>
                    <a:cubicBezTo>
                      <a:pt x="418" y="1"/>
                      <a:pt x="1" y="437"/>
                      <a:pt x="1" y="949"/>
                    </a:cubicBezTo>
                    <a:cubicBezTo>
                      <a:pt x="1" y="1480"/>
                      <a:pt x="418" y="1897"/>
                      <a:pt x="949" y="1897"/>
                    </a:cubicBezTo>
                    <a:cubicBezTo>
                      <a:pt x="1480" y="1897"/>
                      <a:pt x="1897" y="1480"/>
                      <a:pt x="1897" y="949"/>
                    </a:cubicBezTo>
                    <a:cubicBezTo>
                      <a:pt x="1897" y="437"/>
                      <a:pt x="1480" y="1"/>
                      <a:pt x="949" y="1"/>
                    </a:cubicBez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4" name="Google Shape;4154;p54"/>
              <p:cNvSpPr/>
              <p:nvPr/>
            </p:nvSpPr>
            <p:spPr>
              <a:xfrm flipH="1" rot="10800000">
                <a:off x="3233388" y="1221975"/>
                <a:ext cx="52039" cy="52039"/>
              </a:xfrm>
              <a:custGeom>
                <a:rect b="b" l="l" r="r" t="t"/>
                <a:pathLst>
                  <a:path extrusionOk="0" h="3471" w="3471">
                    <a:moveTo>
                      <a:pt x="1726" y="0"/>
                    </a:moveTo>
                    <a:lnTo>
                      <a:pt x="1517" y="1517"/>
                    </a:lnTo>
                    <a:lnTo>
                      <a:pt x="0" y="1726"/>
                    </a:lnTo>
                    <a:lnTo>
                      <a:pt x="1517" y="1953"/>
                    </a:lnTo>
                    <a:lnTo>
                      <a:pt x="1726" y="3470"/>
                    </a:lnTo>
                    <a:lnTo>
                      <a:pt x="1953" y="1953"/>
                    </a:lnTo>
                    <a:lnTo>
                      <a:pt x="3470" y="1726"/>
                    </a:lnTo>
                    <a:lnTo>
                      <a:pt x="1953" y="1517"/>
                    </a:lnTo>
                    <a:lnTo>
                      <a:pt x="1726" y="0"/>
                    </a:lnTo>
                    <a:close/>
                  </a:path>
                </a:pathLst>
              </a:custGeom>
              <a:solidFill>
                <a:srgbClr val="2E5789">
                  <a:alpha val="51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155" name="Google Shape;4155;p54"/>
          <p:cNvSpPr txBox="1"/>
          <p:nvPr>
            <p:ph idx="1" type="body"/>
          </p:nvPr>
        </p:nvSpPr>
        <p:spPr>
          <a:xfrm>
            <a:off x="713225" y="1152475"/>
            <a:ext cx="7754100" cy="3451500"/>
          </a:xfrm>
          <a:prstGeom prst="rect">
            <a:avLst/>
          </a:prstGeom>
          <a:noFill/>
          <a:ln>
            <a:noFill/>
          </a:ln>
        </p:spPr>
        <p:txBody>
          <a:bodyPr anchorCtr="0" anchor="ctr" bIns="91425" lIns="91425" spcFirstLastPara="1" rIns="91425" wrap="square" tIns="91425">
            <a:noAutofit/>
          </a:bodyPr>
          <a:lstStyle>
            <a:lvl1pPr indent="-387350" lvl="0" marL="457200" rtl="0">
              <a:spcBef>
                <a:spcPts val="0"/>
              </a:spcBef>
              <a:spcAft>
                <a:spcPts val="0"/>
              </a:spcAft>
              <a:buSzPts val="2500"/>
              <a:buAutoNum type="arabicPeriod"/>
              <a:defRPr sz="1200"/>
            </a:lvl1pPr>
            <a:lvl2pPr indent="-317500" lvl="1" marL="914400" rtl="0">
              <a:spcBef>
                <a:spcPts val="0"/>
              </a:spcBef>
              <a:spcAft>
                <a:spcPts val="0"/>
              </a:spcAft>
              <a:buSzPts val="1400"/>
              <a:buAutoNum type="alphaLcPeriod"/>
              <a:defRPr/>
            </a:lvl2pPr>
            <a:lvl3pPr indent="-317500" lvl="2" marL="1371600" rtl="0">
              <a:spcBef>
                <a:spcPts val="0"/>
              </a:spcBef>
              <a:spcAft>
                <a:spcPts val="0"/>
              </a:spcAft>
              <a:buSzPts val="1400"/>
              <a:buAutoNum type="romanLcPeriod"/>
              <a:defRPr/>
            </a:lvl3pPr>
            <a:lvl4pPr indent="-317500" lvl="3" marL="1828800" rtl="0">
              <a:spcBef>
                <a:spcPts val="0"/>
              </a:spcBef>
              <a:spcAft>
                <a:spcPts val="0"/>
              </a:spcAft>
              <a:buSzPts val="1400"/>
              <a:buAutoNum type="arabicPeriod"/>
              <a:defRPr/>
            </a:lvl4pPr>
            <a:lvl5pPr indent="-317500" lvl="4" marL="2286000" rtl="0">
              <a:spcBef>
                <a:spcPts val="0"/>
              </a:spcBef>
              <a:spcAft>
                <a:spcPts val="0"/>
              </a:spcAft>
              <a:buSzPts val="1400"/>
              <a:buAutoNum type="alphaLcPeriod"/>
              <a:defRPr/>
            </a:lvl5pPr>
            <a:lvl6pPr indent="-317500" lvl="5" marL="2743200" rtl="0">
              <a:spcBef>
                <a:spcPts val="0"/>
              </a:spcBef>
              <a:spcAft>
                <a:spcPts val="0"/>
              </a:spcAft>
              <a:buSzPts val="1400"/>
              <a:buAutoNum type="romanLcPeriod"/>
              <a:defRPr/>
            </a:lvl6pPr>
            <a:lvl7pPr indent="-317500" lvl="6" marL="3200400" rtl="0">
              <a:spcBef>
                <a:spcPts val="0"/>
              </a:spcBef>
              <a:spcAft>
                <a:spcPts val="0"/>
              </a:spcAft>
              <a:buSzPts val="1400"/>
              <a:buAutoNum type="arabicPeriod"/>
              <a:defRPr/>
            </a:lvl7pPr>
            <a:lvl8pPr indent="-317500" lvl="7" marL="3657600" rtl="0">
              <a:spcBef>
                <a:spcPts val="0"/>
              </a:spcBef>
              <a:spcAft>
                <a:spcPts val="0"/>
              </a:spcAft>
              <a:buSzPts val="1400"/>
              <a:buAutoNum type="alphaLcPeriod"/>
              <a:defRPr/>
            </a:lvl8pPr>
            <a:lvl9pPr indent="-317500" lvl="8" marL="4114800" rtl="0">
              <a:spcBef>
                <a:spcPts val="0"/>
              </a:spcBef>
              <a:spcAft>
                <a:spcPts val="0"/>
              </a:spcAft>
              <a:buSzPts val="1400"/>
              <a:buAutoNum type="romanLcPeriod"/>
              <a:defRPr/>
            </a:lvl9pPr>
          </a:lstStyle>
          <a:p/>
        </p:txBody>
      </p:sp>
      <p:grpSp>
        <p:nvGrpSpPr>
          <p:cNvPr id="4156" name="Google Shape;4156;p54"/>
          <p:cNvGrpSpPr/>
          <p:nvPr/>
        </p:nvGrpSpPr>
        <p:grpSpPr>
          <a:xfrm>
            <a:off x="7742920" y="1797641"/>
            <a:ext cx="2037475" cy="3447946"/>
            <a:chOff x="7694395" y="1765291"/>
            <a:chExt cx="2037475" cy="3447946"/>
          </a:xfrm>
        </p:grpSpPr>
        <p:grpSp>
          <p:nvGrpSpPr>
            <p:cNvPr id="4157" name="Google Shape;4157;p54"/>
            <p:cNvGrpSpPr/>
            <p:nvPr/>
          </p:nvGrpSpPr>
          <p:grpSpPr>
            <a:xfrm flipH="1" rot="10800000">
              <a:off x="7694395" y="3068166"/>
              <a:ext cx="1699100" cy="2145071"/>
              <a:chOff x="146217" y="2712579"/>
              <a:chExt cx="1552966" cy="1960401"/>
            </a:xfrm>
          </p:grpSpPr>
          <p:grpSp>
            <p:nvGrpSpPr>
              <p:cNvPr id="4158" name="Google Shape;4158;p54"/>
              <p:cNvGrpSpPr/>
              <p:nvPr/>
            </p:nvGrpSpPr>
            <p:grpSpPr>
              <a:xfrm>
                <a:off x="146217" y="2712579"/>
                <a:ext cx="1134008" cy="607901"/>
                <a:chOff x="5206900" y="826150"/>
                <a:chExt cx="599275" cy="321250"/>
              </a:xfrm>
            </p:grpSpPr>
            <p:sp>
              <p:nvSpPr>
                <p:cNvPr id="4159" name="Google Shape;4159;p54"/>
                <p:cNvSpPr/>
                <p:nvPr/>
              </p:nvSpPr>
              <p:spPr>
                <a:xfrm>
                  <a:off x="5206900" y="828950"/>
                  <a:ext cx="25225" cy="25625"/>
                </a:xfrm>
                <a:custGeom>
                  <a:rect b="b" l="l" r="r" t="t"/>
                  <a:pathLst>
                    <a:path extrusionOk="0" h="1025" w="1009">
                      <a:moveTo>
                        <a:pt x="1008" y="448"/>
                      </a:moveTo>
                      <a:cubicBezTo>
                        <a:pt x="1008" y="832"/>
                        <a:pt x="544" y="1024"/>
                        <a:pt x="272" y="752"/>
                      </a:cubicBezTo>
                      <a:cubicBezTo>
                        <a:pt x="0" y="480"/>
                        <a:pt x="192" y="0"/>
                        <a:pt x="576" y="0"/>
                      </a:cubicBezTo>
                      <a:cubicBezTo>
                        <a:pt x="816" y="0"/>
                        <a:pt x="1008" y="208"/>
                        <a:pt x="1008" y="448"/>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0" name="Google Shape;4160;p54"/>
                <p:cNvSpPr/>
                <p:nvPr/>
              </p:nvSpPr>
              <p:spPr>
                <a:xfrm>
                  <a:off x="5468125" y="1067750"/>
                  <a:ext cx="25625" cy="25225"/>
                </a:xfrm>
                <a:custGeom>
                  <a:rect b="b" l="l" r="r" t="t"/>
                  <a:pathLst>
                    <a:path extrusionOk="0" h="1009" w="1025">
                      <a:moveTo>
                        <a:pt x="1024" y="433"/>
                      </a:moveTo>
                      <a:cubicBezTo>
                        <a:pt x="1024" y="817"/>
                        <a:pt x="560" y="1009"/>
                        <a:pt x="288" y="737"/>
                      </a:cubicBezTo>
                      <a:cubicBezTo>
                        <a:pt x="0" y="465"/>
                        <a:pt x="208" y="1"/>
                        <a:pt x="592" y="1"/>
                      </a:cubicBezTo>
                      <a:cubicBezTo>
                        <a:pt x="832" y="1"/>
                        <a:pt x="1024" y="193"/>
                        <a:pt x="1024" y="433"/>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1" name="Google Shape;4161;p54"/>
                <p:cNvSpPr/>
                <p:nvPr/>
              </p:nvSpPr>
              <p:spPr>
                <a:xfrm>
                  <a:off x="5679325" y="1085750"/>
                  <a:ext cx="25625" cy="25650"/>
                </a:xfrm>
                <a:custGeom>
                  <a:rect b="b" l="l" r="r" t="t"/>
                  <a:pathLst>
                    <a:path extrusionOk="0" h="1026" w="1025">
                      <a:moveTo>
                        <a:pt x="1025" y="433"/>
                      </a:moveTo>
                      <a:cubicBezTo>
                        <a:pt x="1025" y="833"/>
                        <a:pt x="545" y="1025"/>
                        <a:pt x="273" y="753"/>
                      </a:cubicBezTo>
                      <a:cubicBezTo>
                        <a:pt x="1" y="481"/>
                        <a:pt x="193" y="1"/>
                        <a:pt x="577" y="1"/>
                      </a:cubicBezTo>
                      <a:cubicBezTo>
                        <a:pt x="817" y="1"/>
                        <a:pt x="1025" y="193"/>
                        <a:pt x="1025" y="433"/>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2" name="Google Shape;4162;p54"/>
                <p:cNvSpPr/>
                <p:nvPr/>
              </p:nvSpPr>
              <p:spPr>
                <a:xfrm>
                  <a:off x="5318900" y="877350"/>
                  <a:ext cx="4425" cy="4425"/>
                </a:xfrm>
                <a:custGeom>
                  <a:rect b="b" l="l" r="r" t="t"/>
                  <a:pathLst>
                    <a:path extrusionOk="0" h="177" w="177">
                      <a:moveTo>
                        <a:pt x="177" y="80"/>
                      </a:moveTo>
                      <a:cubicBezTo>
                        <a:pt x="177" y="128"/>
                        <a:pt x="145" y="176"/>
                        <a:pt x="97" y="176"/>
                      </a:cubicBezTo>
                      <a:cubicBezTo>
                        <a:pt x="49" y="176"/>
                        <a:pt x="1" y="128"/>
                        <a:pt x="1" y="80"/>
                      </a:cubicBezTo>
                      <a:cubicBezTo>
                        <a:pt x="1" y="32"/>
                        <a:pt x="49" y="0"/>
                        <a:pt x="97" y="0"/>
                      </a:cubicBezTo>
                      <a:cubicBezTo>
                        <a:pt x="145" y="0"/>
                        <a:pt x="177" y="32"/>
                        <a:pt x="177" y="8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3" name="Google Shape;4163;p54"/>
                <p:cNvSpPr/>
                <p:nvPr/>
              </p:nvSpPr>
              <p:spPr>
                <a:xfrm>
                  <a:off x="5749725" y="1021350"/>
                  <a:ext cx="6025" cy="6025"/>
                </a:xfrm>
                <a:custGeom>
                  <a:rect b="b" l="l" r="r" t="t"/>
                  <a:pathLst>
                    <a:path extrusionOk="0" h="241" w="241">
                      <a:moveTo>
                        <a:pt x="241" y="97"/>
                      </a:moveTo>
                      <a:cubicBezTo>
                        <a:pt x="241" y="241"/>
                        <a:pt x="1" y="1"/>
                        <a:pt x="145" y="1"/>
                      </a:cubicBezTo>
                      <a:cubicBezTo>
                        <a:pt x="193" y="1"/>
                        <a:pt x="225" y="49"/>
                        <a:pt x="241" y="97"/>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4" name="Google Shape;4164;p54"/>
                <p:cNvSpPr/>
                <p:nvPr/>
              </p:nvSpPr>
              <p:spPr>
                <a:xfrm>
                  <a:off x="5527725" y="874950"/>
                  <a:ext cx="6025" cy="6025"/>
                </a:xfrm>
                <a:custGeom>
                  <a:rect b="b" l="l" r="r" t="t"/>
                  <a:pathLst>
                    <a:path extrusionOk="0" h="241" w="241">
                      <a:moveTo>
                        <a:pt x="240" y="96"/>
                      </a:moveTo>
                      <a:cubicBezTo>
                        <a:pt x="240" y="240"/>
                        <a:pt x="0" y="0"/>
                        <a:pt x="144" y="0"/>
                      </a:cubicBezTo>
                      <a:cubicBezTo>
                        <a:pt x="192" y="0"/>
                        <a:pt x="240" y="48"/>
                        <a:pt x="240" y="9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5" name="Google Shape;4165;p54"/>
                <p:cNvSpPr/>
                <p:nvPr/>
              </p:nvSpPr>
              <p:spPr>
                <a:xfrm>
                  <a:off x="5418900" y="861350"/>
                  <a:ext cx="6025" cy="5625"/>
                </a:xfrm>
                <a:custGeom>
                  <a:rect b="b" l="l" r="r" t="t"/>
                  <a:pathLst>
                    <a:path extrusionOk="0" h="225" w="241">
                      <a:moveTo>
                        <a:pt x="241" y="64"/>
                      </a:moveTo>
                      <a:cubicBezTo>
                        <a:pt x="241" y="112"/>
                        <a:pt x="225" y="160"/>
                        <a:pt x="177" y="176"/>
                      </a:cubicBezTo>
                      <a:cubicBezTo>
                        <a:pt x="49" y="224"/>
                        <a:pt x="1" y="32"/>
                        <a:pt x="129" y="16"/>
                      </a:cubicBezTo>
                      <a:cubicBezTo>
                        <a:pt x="177" y="0"/>
                        <a:pt x="225" y="16"/>
                        <a:pt x="241" y="64"/>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6" name="Google Shape;4166;p54"/>
                <p:cNvSpPr/>
                <p:nvPr/>
              </p:nvSpPr>
              <p:spPr>
                <a:xfrm>
                  <a:off x="5634925" y="986150"/>
                  <a:ext cx="12025" cy="12025"/>
                </a:xfrm>
                <a:custGeom>
                  <a:rect b="b" l="l" r="r" t="t"/>
                  <a:pathLst>
                    <a:path extrusionOk="0" h="481" w="481">
                      <a:moveTo>
                        <a:pt x="481" y="209"/>
                      </a:moveTo>
                      <a:cubicBezTo>
                        <a:pt x="481" y="385"/>
                        <a:pt x="257" y="481"/>
                        <a:pt x="129" y="353"/>
                      </a:cubicBezTo>
                      <a:cubicBezTo>
                        <a:pt x="1" y="225"/>
                        <a:pt x="97" y="1"/>
                        <a:pt x="273" y="1"/>
                      </a:cubicBezTo>
                      <a:cubicBezTo>
                        <a:pt x="385" y="1"/>
                        <a:pt x="481" y="97"/>
                        <a:pt x="481" y="20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7" name="Google Shape;4167;p54"/>
                <p:cNvSpPr/>
                <p:nvPr/>
              </p:nvSpPr>
              <p:spPr>
                <a:xfrm>
                  <a:off x="5717725" y="1135775"/>
                  <a:ext cx="11625" cy="11625"/>
                </a:xfrm>
                <a:custGeom>
                  <a:rect b="b" l="l" r="r" t="t"/>
                  <a:pathLst>
                    <a:path extrusionOk="0" h="465" w="465">
                      <a:moveTo>
                        <a:pt x="465" y="192"/>
                      </a:moveTo>
                      <a:cubicBezTo>
                        <a:pt x="465" y="368"/>
                        <a:pt x="257" y="464"/>
                        <a:pt x="129" y="336"/>
                      </a:cubicBezTo>
                      <a:cubicBezTo>
                        <a:pt x="1" y="208"/>
                        <a:pt x="81" y="0"/>
                        <a:pt x="273" y="0"/>
                      </a:cubicBezTo>
                      <a:cubicBezTo>
                        <a:pt x="385" y="0"/>
                        <a:pt x="465" y="80"/>
                        <a:pt x="465" y="19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8" name="Google Shape;4168;p54"/>
                <p:cNvSpPr/>
                <p:nvPr/>
              </p:nvSpPr>
              <p:spPr>
                <a:xfrm>
                  <a:off x="5316900" y="997350"/>
                  <a:ext cx="11625" cy="12025"/>
                </a:xfrm>
                <a:custGeom>
                  <a:rect b="b" l="l" r="r" t="t"/>
                  <a:pathLst>
                    <a:path extrusionOk="0" h="481" w="465">
                      <a:moveTo>
                        <a:pt x="465" y="209"/>
                      </a:moveTo>
                      <a:cubicBezTo>
                        <a:pt x="465" y="385"/>
                        <a:pt x="257" y="481"/>
                        <a:pt x="129" y="353"/>
                      </a:cubicBezTo>
                      <a:cubicBezTo>
                        <a:pt x="1" y="225"/>
                        <a:pt x="81" y="1"/>
                        <a:pt x="273" y="1"/>
                      </a:cubicBezTo>
                      <a:cubicBezTo>
                        <a:pt x="369" y="1"/>
                        <a:pt x="465" y="97"/>
                        <a:pt x="465" y="20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9" name="Google Shape;4169;p54"/>
                <p:cNvSpPr/>
                <p:nvPr/>
              </p:nvSpPr>
              <p:spPr>
                <a:xfrm>
                  <a:off x="5331700" y="1124575"/>
                  <a:ext cx="12025" cy="11625"/>
                </a:xfrm>
                <a:custGeom>
                  <a:rect b="b" l="l" r="r" t="t"/>
                  <a:pathLst>
                    <a:path extrusionOk="0" h="465" w="481">
                      <a:moveTo>
                        <a:pt x="481" y="208"/>
                      </a:moveTo>
                      <a:cubicBezTo>
                        <a:pt x="481" y="384"/>
                        <a:pt x="257" y="464"/>
                        <a:pt x="129" y="352"/>
                      </a:cubicBezTo>
                      <a:cubicBezTo>
                        <a:pt x="1" y="224"/>
                        <a:pt x="97" y="0"/>
                        <a:pt x="273" y="0"/>
                      </a:cubicBezTo>
                      <a:cubicBezTo>
                        <a:pt x="385" y="0"/>
                        <a:pt x="481" y="96"/>
                        <a:pt x="481" y="208"/>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0" name="Google Shape;4170;p54"/>
                <p:cNvSpPr/>
                <p:nvPr/>
              </p:nvSpPr>
              <p:spPr>
                <a:xfrm>
                  <a:off x="5794150" y="906150"/>
                  <a:ext cx="12025" cy="12025"/>
                </a:xfrm>
                <a:custGeom>
                  <a:rect b="b" l="l" r="r" t="t"/>
                  <a:pathLst>
                    <a:path extrusionOk="0" h="481" w="481">
                      <a:moveTo>
                        <a:pt x="480" y="208"/>
                      </a:moveTo>
                      <a:cubicBezTo>
                        <a:pt x="480" y="384"/>
                        <a:pt x="256" y="480"/>
                        <a:pt x="128" y="352"/>
                      </a:cubicBezTo>
                      <a:cubicBezTo>
                        <a:pt x="0" y="224"/>
                        <a:pt x="96" y="0"/>
                        <a:pt x="272" y="0"/>
                      </a:cubicBezTo>
                      <a:cubicBezTo>
                        <a:pt x="384" y="0"/>
                        <a:pt x="480" y="96"/>
                        <a:pt x="480" y="208"/>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1" name="Google Shape;4171;p54"/>
                <p:cNvSpPr/>
                <p:nvPr/>
              </p:nvSpPr>
              <p:spPr>
                <a:xfrm>
                  <a:off x="5290500" y="924950"/>
                  <a:ext cx="11625" cy="11625"/>
                </a:xfrm>
                <a:custGeom>
                  <a:rect b="b" l="l" r="r" t="t"/>
                  <a:pathLst>
                    <a:path extrusionOk="0" h="465" w="465">
                      <a:moveTo>
                        <a:pt x="465" y="193"/>
                      </a:moveTo>
                      <a:cubicBezTo>
                        <a:pt x="465" y="369"/>
                        <a:pt x="257" y="465"/>
                        <a:pt x="129" y="337"/>
                      </a:cubicBezTo>
                      <a:cubicBezTo>
                        <a:pt x="1" y="209"/>
                        <a:pt x="97" y="0"/>
                        <a:pt x="273" y="0"/>
                      </a:cubicBezTo>
                      <a:cubicBezTo>
                        <a:pt x="385" y="0"/>
                        <a:pt x="465" y="81"/>
                        <a:pt x="465" y="193"/>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2" name="Google Shape;4172;p54"/>
                <p:cNvSpPr/>
                <p:nvPr/>
              </p:nvSpPr>
              <p:spPr>
                <a:xfrm>
                  <a:off x="5680925" y="826150"/>
                  <a:ext cx="43225" cy="43225"/>
                </a:xfrm>
                <a:custGeom>
                  <a:rect b="b" l="l" r="r" t="t"/>
                  <a:pathLst>
                    <a:path extrusionOk="0" h="1729" w="1729">
                      <a:moveTo>
                        <a:pt x="865" y="1728"/>
                      </a:moveTo>
                      <a:lnTo>
                        <a:pt x="865" y="1728"/>
                      </a:lnTo>
                      <a:cubicBezTo>
                        <a:pt x="865" y="1248"/>
                        <a:pt x="481" y="864"/>
                        <a:pt x="1" y="864"/>
                      </a:cubicBezTo>
                      <a:lnTo>
                        <a:pt x="1" y="864"/>
                      </a:lnTo>
                      <a:cubicBezTo>
                        <a:pt x="481" y="864"/>
                        <a:pt x="865" y="480"/>
                        <a:pt x="865" y="0"/>
                      </a:cubicBezTo>
                      <a:lnTo>
                        <a:pt x="865" y="0"/>
                      </a:lnTo>
                      <a:cubicBezTo>
                        <a:pt x="865" y="480"/>
                        <a:pt x="1265" y="864"/>
                        <a:pt x="1729" y="864"/>
                      </a:cubicBezTo>
                      <a:lnTo>
                        <a:pt x="1729" y="864"/>
                      </a:lnTo>
                      <a:cubicBezTo>
                        <a:pt x="1265" y="864"/>
                        <a:pt x="865" y="1248"/>
                        <a:pt x="865" y="1728"/>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73" name="Google Shape;4173;p54"/>
              <p:cNvGrpSpPr/>
              <p:nvPr/>
            </p:nvGrpSpPr>
            <p:grpSpPr>
              <a:xfrm rot="-9256633">
                <a:off x="489429" y="3110262"/>
                <a:ext cx="1134020" cy="607908"/>
                <a:chOff x="5206900" y="826150"/>
                <a:chExt cx="599275" cy="321250"/>
              </a:xfrm>
            </p:grpSpPr>
            <p:sp>
              <p:nvSpPr>
                <p:cNvPr id="4174" name="Google Shape;4174;p54"/>
                <p:cNvSpPr/>
                <p:nvPr/>
              </p:nvSpPr>
              <p:spPr>
                <a:xfrm>
                  <a:off x="5206900" y="828950"/>
                  <a:ext cx="25225" cy="25625"/>
                </a:xfrm>
                <a:custGeom>
                  <a:rect b="b" l="l" r="r" t="t"/>
                  <a:pathLst>
                    <a:path extrusionOk="0" h="1025" w="1009">
                      <a:moveTo>
                        <a:pt x="1008" y="448"/>
                      </a:moveTo>
                      <a:cubicBezTo>
                        <a:pt x="1008" y="832"/>
                        <a:pt x="544" y="1024"/>
                        <a:pt x="272" y="752"/>
                      </a:cubicBezTo>
                      <a:cubicBezTo>
                        <a:pt x="0" y="480"/>
                        <a:pt x="192" y="0"/>
                        <a:pt x="576" y="0"/>
                      </a:cubicBezTo>
                      <a:cubicBezTo>
                        <a:pt x="816" y="0"/>
                        <a:pt x="1008" y="208"/>
                        <a:pt x="1008" y="448"/>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5" name="Google Shape;4175;p54"/>
                <p:cNvSpPr/>
                <p:nvPr/>
              </p:nvSpPr>
              <p:spPr>
                <a:xfrm>
                  <a:off x="5468125" y="1067750"/>
                  <a:ext cx="25625" cy="25225"/>
                </a:xfrm>
                <a:custGeom>
                  <a:rect b="b" l="l" r="r" t="t"/>
                  <a:pathLst>
                    <a:path extrusionOk="0" h="1009" w="1025">
                      <a:moveTo>
                        <a:pt x="1024" y="433"/>
                      </a:moveTo>
                      <a:cubicBezTo>
                        <a:pt x="1024" y="817"/>
                        <a:pt x="560" y="1009"/>
                        <a:pt x="288" y="737"/>
                      </a:cubicBezTo>
                      <a:cubicBezTo>
                        <a:pt x="0" y="465"/>
                        <a:pt x="208" y="1"/>
                        <a:pt x="592" y="1"/>
                      </a:cubicBezTo>
                      <a:cubicBezTo>
                        <a:pt x="832" y="1"/>
                        <a:pt x="1024" y="193"/>
                        <a:pt x="1024" y="433"/>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6" name="Google Shape;4176;p54"/>
                <p:cNvSpPr/>
                <p:nvPr/>
              </p:nvSpPr>
              <p:spPr>
                <a:xfrm>
                  <a:off x="5679325" y="1085750"/>
                  <a:ext cx="25625" cy="25650"/>
                </a:xfrm>
                <a:custGeom>
                  <a:rect b="b" l="l" r="r" t="t"/>
                  <a:pathLst>
                    <a:path extrusionOk="0" h="1026" w="1025">
                      <a:moveTo>
                        <a:pt x="1025" y="433"/>
                      </a:moveTo>
                      <a:cubicBezTo>
                        <a:pt x="1025" y="833"/>
                        <a:pt x="545" y="1025"/>
                        <a:pt x="273" y="753"/>
                      </a:cubicBezTo>
                      <a:cubicBezTo>
                        <a:pt x="1" y="481"/>
                        <a:pt x="193" y="1"/>
                        <a:pt x="577" y="1"/>
                      </a:cubicBezTo>
                      <a:cubicBezTo>
                        <a:pt x="817" y="1"/>
                        <a:pt x="1025" y="193"/>
                        <a:pt x="1025" y="433"/>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7" name="Google Shape;4177;p54"/>
                <p:cNvSpPr/>
                <p:nvPr/>
              </p:nvSpPr>
              <p:spPr>
                <a:xfrm>
                  <a:off x="5318900" y="877350"/>
                  <a:ext cx="4425" cy="4425"/>
                </a:xfrm>
                <a:custGeom>
                  <a:rect b="b" l="l" r="r" t="t"/>
                  <a:pathLst>
                    <a:path extrusionOk="0" h="177" w="177">
                      <a:moveTo>
                        <a:pt x="177" y="80"/>
                      </a:moveTo>
                      <a:cubicBezTo>
                        <a:pt x="177" y="128"/>
                        <a:pt x="145" y="176"/>
                        <a:pt x="97" y="176"/>
                      </a:cubicBezTo>
                      <a:cubicBezTo>
                        <a:pt x="49" y="176"/>
                        <a:pt x="1" y="128"/>
                        <a:pt x="1" y="80"/>
                      </a:cubicBezTo>
                      <a:cubicBezTo>
                        <a:pt x="1" y="32"/>
                        <a:pt x="49" y="0"/>
                        <a:pt x="97" y="0"/>
                      </a:cubicBezTo>
                      <a:cubicBezTo>
                        <a:pt x="145" y="0"/>
                        <a:pt x="177" y="32"/>
                        <a:pt x="177" y="8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8" name="Google Shape;4178;p54"/>
                <p:cNvSpPr/>
                <p:nvPr/>
              </p:nvSpPr>
              <p:spPr>
                <a:xfrm>
                  <a:off x="5749725" y="1021350"/>
                  <a:ext cx="6025" cy="6025"/>
                </a:xfrm>
                <a:custGeom>
                  <a:rect b="b" l="l" r="r" t="t"/>
                  <a:pathLst>
                    <a:path extrusionOk="0" h="241" w="241">
                      <a:moveTo>
                        <a:pt x="241" y="97"/>
                      </a:moveTo>
                      <a:cubicBezTo>
                        <a:pt x="241" y="241"/>
                        <a:pt x="1" y="1"/>
                        <a:pt x="145" y="1"/>
                      </a:cubicBezTo>
                      <a:cubicBezTo>
                        <a:pt x="193" y="1"/>
                        <a:pt x="225" y="49"/>
                        <a:pt x="241" y="97"/>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9" name="Google Shape;4179;p54"/>
                <p:cNvSpPr/>
                <p:nvPr/>
              </p:nvSpPr>
              <p:spPr>
                <a:xfrm>
                  <a:off x="5527725" y="874950"/>
                  <a:ext cx="6025" cy="6025"/>
                </a:xfrm>
                <a:custGeom>
                  <a:rect b="b" l="l" r="r" t="t"/>
                  <a:pathLst>
                    <a:path extrusionOk="0" h="241" w="241">
                      <a:moveTo>
                        <a:pt x="240" y="96"/>
                      </a:moveTo>
                      <a:cubicBezTo>
                        <a:pt x="240" y="240"/>
                        <a:pt x="0" y="0"/>
                        <a:pt x="144" y="0"/>
                      </a:cubicBezTo>
                      <a:cubicBezTo>
                        <a:pt x="192" y="0"/>
                        <a:pt x="240" y="48"/>
                        <a:pt x="240" y="9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0" name="Google Shape;4180;p54"/>
                <p:cNvSpPr/>
                <p:nvPr/>
              </p:nvSpPr>
              <p:spPr>
                <a:xfrm>
                  <a:off x="5418900" y="861350"/>
                  <a:ext cx="6025" cy="5625"/>
                </a:xfrm>
                <a:custGeom>
                  <a:rect b="b" l="l" r="r" t="t"/>
                  <a:pathLst>
                    <a:path extrusionOk="0" h="225" w="241">
                      <a:moveTo>
                        <a:pt x="241" y="64"/>
                      </a:moveTo>
                      <a:cubicBezTo>
                        <a:pt x="241" y="112"/>
                        <a:pt x="225" y="160"/>
                        <a:pt x="177" y="176"/>
                      </a:cubicBezTo>
                      <a:cubicBezTo>
                        <a:pt x="49" y="224"/>
                        <a:pt x="1" y="32"/>
                        <a:pt x="129" y="16"/>
                      </a:cubicBezTo>
                      <a:cubicBezTo>
                        <a:pt x="177" y="0"/>
                        <a:pt x="225" y="16"/>
                        <a:pt x="241" y="64"/>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1" name="Google Shape;4181;p54"/>
                <p:cNvSpPr/>
                <p:nvPr/>
              </p:nvSpPr>
              <p:spPr>
                <a:xfrm>
                  <a:off x="5634925" y="986150"/>
                  <a:ext cx="12025" cy="12025"/>
                </a:xfrm>
                <a:custGeom>
                  <a:rect b="b" l="l" r="r" t="t"/>
                  <a:pathLst>
                    <a:path extrusionOk="0" h="481" w="481">
                      <a:moveTo>
                        <a:pt x="481" y="209"/>
                      </a:moveTo>
                      <a:cubicBezTo>
                        <a:pt x="481" y="385"/>
                        <a:pt x="257" y="481"/>
                        <a:pt x="129" y="353"/>
                      </a:cubicBezTo>
                      <a:cubicBezTo>
                        <a:pt x="1" y="225"/>
                        <a:pt x="97" y="1"/>
                        <a:pt x="273" y="1"/>
                      </a:cubicBezTo>
                      <a:cubicBezTo>
                        <a:pt x="385" y="1"/>
                        <a:pt x="481" y="97"/>
                        <a:pt x="481" y="20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2" name="Google Shape;4182;p54"/>
                <p:cNvSpPr/>
                <p:nvPr/>
              </p:nvSpPr>
              <p:spPr>
                <a:xfrm>
                  <a:off x="5717725" y="1135775"/>
                  <a:ext cx="11625" cy="11625"/>
                </a:xfrm>
                <a:custGeom>
                  <a:rect b="b" l="l" r="r" t="t"/>
                  <a:pathLst>
                    <a:path extrusionOk="0" h="465" w="465">
                      <a:moveTo>
                        <a:pt x="465" y="192"/>
                      </a:moveTo>
                      <a:cubicBezTo>
                        <a:pt x="465" y="368"/>
                        <a:pt x="257" y="464"/>
                        <a:pt x="129" y="336"/>
                      </a:cubicBezTo>
                      <a:cubicBezTo>
                        <a:pt x="1" y="208"/>
                        <a:pt x="81" y="0"/>
                        <a:pt x="273" y="0"/>
                      </a:cubicBezTo>
                      <a:cubicBezTo>
                        <a:pt x="385" y="0"/>
                        <a:pt x="465" y="80"/>
                        <a:pt x="465" y="19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3" name="Google Shape;4183;p54"/>
                <p:cNvSpPr/>
                <p:nvPr/>
              </p:nvSpPr>
              <p:spPr>
                <a:xfrm>
                  <a:off x="5316900" y="997350"/>
                  <a:ext cx="11625" cy="12025"/>
                </a:xfrm>
                <a:custGeom>
                  <a:rect b="b" l="l" r="r" t="t"/>
                  <a:pathLst>
                    <a:path extrusionOk="0" h="481" w="465">
                      <a:moveTo>
                        <a:pt x="465" y="209"/>
                      </a:moveTo>
                      <a:cubicBezTo>
                        <a:pt x="465" y="385"/>
                        <a:pt x="257" y="481"/>
                        <a:pt x="129" y="353"/>
                      </a:cubicBezTo>
                      <a:cubicBezTo>
                        <a:pt x="1" y="225"/>
                        <a:pt x="81" y="1"/>
                        <a:pt x="273" y="1"/>
                      </a:cubicBezTo>
                      <a:cubicBezTo>
                        <a:pt x="369" y="1"/>
                        <a:pt x="465" y="97"/>
                        <a:pt x="465" y="20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4" name="Google Shape;4184;p54"/>
                <p:cNvSpPr/>
                <p:nvPr/>
              </p:nvSpPr>
              <p:spPr>
                <a:xfrm>
                  <a:off x="5331700" y="1124575"/>
                  <a:ext cx="12025" cy="11625"/>
                </a:xfrm>
                <a:custGeom>
                  <a:rect b="b" l="l" r="r" t="t"/>
                  <a:pathLst>
                    <a:path extrusionOk="0" h="465" w="481">
                      <a:moveTo>
                        <a:pt x="481" y="208"/>
                      </a:moveTo>
                      <a:cubicBezTo>
                        <a:pt x="481" y="384"/>
                        <a:pt x="257" y="464"/>
                        <a:pt x="129" y="352"/>
                      </a:cubicBezTo>
                      <a:cubicBezTo>
                        <a:pt x="1" y="224"/>
                        <a:pt x="97" y="0"/>
                        <a:pt x="273" y="0"/>
                      </a:cubicBezTo>
                      <a:cubicBezTo>
                        <a:pt x="385" y="0"/>
                        <a:pt x="481" y="96"/>
                        <a:pt x="481" y="208"/>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5" name="Google Shape;4185;p54"/>
                <p:cNvSpPr/>
                <p:nvPr/>
              </p:nvSpPr>
              <p:spPr>
                <a:xfrm>
                  <a:off x="5794150" y="906150"/>
                  <a:ext cx="12025" cy="12025"/>
                </a:xfrm>
                <a:custGeom>
                  <a:rect b="b" l="l" r="r" t="t"/>
                  <a:pathLst>
                    <a:path extrusionOk="0" h="481" w="481">
                      <a:moveTo>
                        <a:pt x="480" y="208"/>
                      </a:moveTo>
                      <a:cubicBezTo>
                        <a:pt x="480" y="384"/>
                        <a:pt x="256" y="480"/>
                        <a:pt x="128" y="352"/>
                      </a:cubicBezTo>
                      <a:cubicBezTo>
                        <a:pt x="0" y="224"/>
                        <a:pt x="96" y="0"/>
                        <a:pt x="272" y="0"/>
                      </a:cubicBezTo>
                      <a:cubicBezTo>
                        <a:pt x="384" y="0"/>
                        <a:pt x="480" y="96"/>
                        <a:pt x="480" y="208"/>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6" name="Google Shape;4186;p54"/>
                <p:cNvSpPr/>
                <p:nvPr/>
              </p:nvSpPr>
              <p:spPr>
                <a:xfrm>
                  <a:off x="5290500" y="924950"/>
                  <a:ext cx="11625" cy="11625"/>
                </a:xfrm>
                <a:custGeom>
                  <a:rect b="b" l="l" r="r" t="t"/>
                  <a:pathLst>
                    <a:path extrusionOk="0" h="465" w="465">
                      <a:moveTo>
                        <a:pt x="465" y="193"/>
                      </a:moveTo>
                      <a:cubicBezTo>
                        <a:pt x="465" y="369"/>
                        <a:pt x="257" y="465"/>
                        <a:pt x="129" y="337"/>
                      </a:cubicBezTo>
                      <a:cubicBezTo>
                        <a:pt x="1" y="209"/>
                        <a:pt x="97" y="0"/>
                        <a:pt x="273" y="0"/>
                      </a:cubicBezTo>
                      <a:cubicBezTo>
                        <a:pt x="385" y="0"/>
                        <a:pt x="465" y="81"/>
                        <a:pt x="465" y="193"/>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7" name="Google Shape;4187;p54"/>
                <p:cNvSpPr/>
                <p:nvPr/>
              </p:nvSpPr>
              <p:spPr>
                <a:xfrm>
                  <a:off x="5680925" y="826150"/>
                  <a:ext cx="43225" cy="43225"/>
                </a:xfrm>
                <a:custGeom>
                  <a:rect b="b" l="l" r="r" t="t"/>
                  <a:pathLst>
                    <a:path extrusionOk="0" h="1729" w="1729">
                      <a:moveTo>
                        <a:pt x="865" y="1728"/>
                      </a:moveTo>
                      <a:lnTo>
                        <a:pt x="865" y="1728"/>
                      </a:lnTo>
                      <a:cubicBezTo>
                        <a:pt x="865" y="1248"/>
                        <a:pt x="481" y="864"/>
                        <a:pt x="1" y="864"/>
                      </a:cubicBezTo>
                      <a:lnTo>
                        <a:pt x="1" y="864"/>
                      </a:lnTo>
                      <a:cubicBezTo>
                        <a:pt x="481" y="864"/>
                        <a:pt x="865" y="480"/>
                        <a:pt x="865" y="0"/>
                      </a:cubicBezTo>
                      <a:lnTo>
                        <a:pt x="865" y="0"/>
                      </a:lnTo>
                      <a:cubicBezTo>
                        <a:pt x="865" y="480"/>
                        <a:pt x="1265" y="864"/>
                        <a:pt x="1729" y="864"/>
                      </a:cubicBezTo>
                      <a:lnTo>
                        <a:pt x="1729" y="864"/>
                      </a:lnTo>
                      <a:cubicBezTo>
                        <a:pt x="1265" y="864"/>
                        <a:pt x="865" y="1248"/>
                        <a:pt x="865" y="1728"/>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88" name="Google Shape;4188;p54"/>
              <p:cNvGrpSpPr/>
              <p:nvPr/>
            </p:nvGrpSpPr>
            <p:grpSpPr>
              <a:xfrm flipH="1" rot="7120513">
                <a:off x="538618" y="3725726"/>
                <a:ext cx="1133997" cy="607895"/>
                <a:chOff x="5206900" y="826150"/>
                <a:chExt cx="599275" cy="321250"/>
              </a:xfrm>
            </p:grpSpPr>
            <p:sp>
              <p:nvSpPr>
                <p:cNvPr id="4189" name="Google Shape;4189;p54"/>
                <p:cNvSpPr/>
                <p:nvPr/>
              </p:nvSpPr>
              <p:spPr>
                <a:xfrm>
                  <a:off x="5206900" y="828950"/>
                  <a:ext cx="25225" cy="25625"/>
                </a:xfrm>
                <a:custGeom>
                  <a:rect b="b" l="l" r="r" t="t"/>
                  <a:pathLst>
                    <a:path extrusionOk="0" h="1025" w="1009">
                      <a:moveTo>
                        <a:pt x="1008" y="448"/>
                      </a:moveTo>
                      <a:cubicBezTo>
                        <a:pt x="1008" y="832"/>
                        <a:pt x="544" y="1024"/>
                        <a:pt x="272" y="752"/>
                      </a:cubicBezTo>
                      <a:cubicBezTo>
                        <a:pt x="0" y="480"/>
                        <a:pt x="192" y="0"/>
                        <a:pt x="576" y="0"/>
                      </a:cubicBezTo>
                      <a:cubicBezTo>
                        <a:pt x="816" y="0"/>
                        <a:pt x="1008" y="208"/>
                        <a:pt x="1008" y="448"/>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0" name="Google Shape;4190;p54"/>
                <p:cNvSpPr/>
                <p:nvPr/>
              </p:nvSpPr>
              <p:spPr>
                <a:xfrm>
                  <a:off x="5468125" y="1067750"/>
                  <a:ext cx="25625" cy="25225"/>
                </a:xfrm>
                <a:custGeom>
                  <a:rect b="b" l="l" r="r" t="t"/>
                  <a:pathLst>
                    <a:path extrusionOk="0" h="1009" w="1025">
                      <a:moveTo>
                        <a:pt x="1024" y="433"/>
                      </a:moveTo>
                      <a:cubicBezTo>
                        <a:pt x="1024" y="817"/>
                        <a:pt x="560" y="1009"/>
                        <a:pt x="288" y="737"/>
                      </a:cubicBezTo>
                      <a:cubicBezTo>
                        <a:pt x="0" y="465"/>
                        <a:pt x="208" y="1"/>
                        <a:pt x="592" y="1"/>
                      </a:cubicBezTo>
                      <a:cubicBezTo>
                        <a:pt x="832" y="1"/>
                        <a:pt x="1024" y="193"/>
                        <a:pt x="1024" y="433"/>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1" name="Google Shape;4191;p54"/>
                <p:cNvSpPr/>
                <p:nvPr/>
              </p:nvSpPr>
              <p:spPr>
                <a:xfrm>
                  <a:off x="5679325" y="1085750"/>
                  <a:ext cx="25625" cy="25650"/>
                </a:xfrm>
                <a:custGeom>
                  <a:rect b="b" l="l" r="r" t="t"/>
                  <a:pathLst>
                    <a:path extrusionOk="0" h="1026" w="1025">
                      <a:moveTo>
                        <a:pt x="1025" y="433"/>
                      </a:moveTo>
                      <a:cubicBezTo>
                        <a:pt x="1025" y="833"/>
                        <a:pt x="545" y="1025"/>
                        <a:pt x="273" y="753"/>
                      </a:cubicBezTo>
                      <a:cubicBezTo>
                        <a:pt x="1" y="481"/>
                        <a:pt x="193" y="1"/>
                        <a:pt x="577" y="1"/>
                      </a:cubicBezTo>
                      <a:cubicBezTo>
                        <a:pt x="817" y="1"/>
                        <a:pt x="1025" y="193"/>
                        <a:pt x="1025" y="433"/>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2" name="Google Shape;4192;p54"/>
                <p:cNvSpPr/>
                <p:nvPr/>
              </p:nvSpPr>
              <p:spPr>
                <a:xfrm>
                  <a:off x="5318900" y="877350"/>
                  <a:ext cx="4425" cy="4425"/>
                </a:xfrm>
                <a:custGeom>
                  <a:rect b="b" l="l" r="r" t="t"/>
                  <a:pathLst>
                    <a:path extrusionOk="0" h="177" w="177">
                      <a:moveTo>
                        <a:pt x="177" y="80"/>
                      </a:moveTo>
                      <a:cubicBezTo>
                        <a:pt x="177" y="128"/>
                        <a:pt x="145" y="176"/>
                        <a:pt x="97" y="176"/>
                      </a:cubicBezTo>
                      <a:cubicBezTo>
                        <a:pt x="49" y="176"/>
                        <a:pt x="1" y="128"/>
                        <a:pt x="1" y="80"/>
                      </a:cubicBezTo>
                      <a:cubicBezTo>
                        <a:pt x="1" y="32"/>
                        <a:pt x="49" y="0"/>
                        <a:pt x="97" y="0"/>
                      </a:cubicBezTo>
                      <a:cubicBezTo>
                        <a:pt x="145" y="0"/>
                        <a:pt x="177" y="32"/>
                        <a:pt x="177" y="8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3" name="Google Shape;4193;p54"/>
                <p:cNvSpPr/>
                <p:nvPr/>
              </p:nvSpPr>
              <p:spPr>
                <a:xfrm>
                  <a:off x="5749725" y="1021350"/>
                  <a:ext cx="6025" cy="6025"/>
                </a:xfrm>
                <a:custGeom>
                  <a:rect b="b" l="l" r="r" t="t"/>
                  <a:pathLst>
                    <a:path extrusionOk="0" h="241" w="241">
                      <a:moveTo>
                        <a:pt x="241" y="97"/>
                      </a:moveTo>
                      <a:cubicBezTo>
                        <a:pt x="241" y="241"/>
                        <a:pt x="1" y="1"/>
                        <a:pt x="145" y="1"/>
                      </a:cubicBezTo>
                      <a:cubicBezTo>
                        <a:pt x="193" y="1"/>
                        <a:pt x="225" y="49"/>
                        <a:pt x="241" y="97"/>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4" name="Google Shape;4194;p54"/>
                <p:cNvSpPr/>
                <p:nvPr/>
              </p:nvSpPr>
              <p:spPr>
                <a:xfrm>
                  <a:off x="5527725" y="874950"/>
                  <a:ext cx="6025" cy="6025"/>
                </a:xfrm>
                <a:custGeom>
                  <a:rect b="b" l="l" r="r" t="t"/>
                  <a:pathLst>
                    <a:path extrusionOk="0" h="241" w="241">
                      <a:moveTo>
                        <a:pt x="240" y="96"/>
                      </a:moveTo>
                      <a:cubicBezTo>
                        <a:pt x="240" y="240"/>
                        <a:pt x="0" y="0"/>
                        <a:pt x="144" y="0"/>
                      </a:cubicBezTo>
                      <a:cubicBezTo>
                        <a:pt x="192" y="0"/>
                        <a:pt x="240" y="48"/>
                        <a:pt x="240" y="9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5" name="Google Shape;4195;p54"/>
                <p:cNvSpPr/>
                <p:nvPr/>
              </p:nvSpPr>
              <p:spPr>
                <a:xfrm>
                  <a:off x="5418900" y="861350"/>
                  <a:ext cx="6025" cy="5625"/>
                </a:xfrm>
                <a:custGeom>
                  <a:rect b="b" l="l" r="r" t="t"/>
                  <a:pathLst>
                    <a:path extrusionOk="0" h="225" w="241">
                      <a:moveTo>
                        <a:pt x="241" y="64"/>
                      </a:moveTo>
                      <a:cubicBezTo>
                        <a:pt x="241" y="112"/>
                        <a:pt x="225" y="160"/>
                        <a:pt x="177" y="176"/>
                      </a:cubicBezTo>
                      <a:cubicBezTo>
                        <a:pt x="49" y="224"/>
                        <a:pt x="1" y="32"/>
                        <a:pt x="129" y="16"/>
                      </a:cubicBezTo>
                      <a:cubicBezTo>
                        <a:pt x="177" y="0"/>
                        <a:pt x="225" y="16"/>
                        <a:pt x="241" y="64"/>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6" name="Google Shape;4196;p54"/>
                <p:cNvSpPr/>
                <p:nvPr/>
              </p:nvSpPr>
              <p:spPr>
                <a:xfrm>
                  <a:off x="5634925" y="986150"/>
                  <a:ext cx="12025" cy="12025"/>
                </a:xfrm>
                <a:custGeom>
                  <a:rect b="b" l="l" r="r" t="t"/>
                  <a:pathLst>
                    <a:path extrusionOk="0" h="481" w="481">
                      <a:moveTo>
                        <a:pt x="481" y="209"/>
                      </a:moveTo>
                      <a:cubicBezTo>
                        <a:pt x="481" y="385"/>
                        <a:pt x="257" y="481"/>
                        <a:pt x="129" y="353"/>
                      </a:cubicBezTo>
                      <a:cubicBezTo>
                        <a:pt x="1" y="225"/>
                        <a:pt x="97" y="1"/>
                        <a:pt x="273" y="1"/>
                      </a:cubicBezTo>
                      <a:cubicBezTo>
                        <a:pt x="385" y="1"/>
                        <a:pt x="481" y="97"/>
                        <a:pt x="481" y="20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7" name="Google Shape;4197;p54"/>
                <p:cNvSpPr/>
                <p:nvPr/>
              </p:nvSpPr>
              <p:spPr>
                <a:xfrm>
                  <a:off x="5717725" y="1135775"/>
                  <a:ext cx="11625" cy="11625"/>
                </a:xfrm>
                <a:custGeom>
                  <a:rect b="b" l="l" r="r" t="t"/>
                  <a:pathLst>
                    <a:path extrusionOk="0" h="465" w="465">
                      <a:moveTo>
                        <a:pt x="465" y="192"/>
                      </a:moveTo>
                      <a:cubicBezTo>
                        <a:pt x="465" y="368"/>
                        <a:pt x="257" y="464"/>
                        <a:pt x="129" y="336"/>
                      </a:cubicBezTo>
                      <a:cubicBezTo>
                        <a:pt x="1" y="208"/>
                        <a:pt x="81" y="0"/>
                        <a:pt x="273" y="0"/>
                      </a:cubicBezTo>
                      <a:cubicBezTo>
                        <a:pt x="385" y="0"/>
                        <a:pt x="465" y="80"/>
                        <a:pt x="465" y="19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8" name="Google Shape;4198;p54"/>
                <p:cNvSpPr/>
                <p:nvPr/>
              </p:nvSpPr>
              <p:spPr>
                <a:xfrm>
                  <a:off x="5316900" y="997350"/>
                  <a:ext cx="11625" cy="12025"/>
                </a:xfrm>
                <a:custGeom>
                  <a:rect b="b" l="l" r="r" t="t"/>
                  <a:pathLst>
                    <a:path extrusionOk="0" h="481" w="465">
                      <a:moveTo>
                        <a:pt x="465" y="209"/>
                      </a:moveTo>
                      <a:cubicBezTo>
                        <a:pt x="465" y="385"/>
                        <a:pt x="257" y="481"/>
                        <a:pt x="129" y="353"/>
                      </a:cubicBezTo>
                      <a:cubicBezTo>
                        <a:pt x="1" y="225"/>
                        <a:pt x="81" y="1"/>
                        <a:pt x="273" y="1"/>
                      </a:cubicBezTo>
                      <a:cubicBezTo>
                        <a:pt x="369" y="1"/>
                        <a:pt x="465" y="97"/>
                        <a:pt x="465" y="20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9" name="Google Shape;4199;p54"/>
                <p:cNvSpPr/>
                <p:nvPr/>
              </p:nvSpPr>
              <p:spPr>
                <a:xfrm>
                  <a:off x="5331700" y="1124575"/>
                  <a:ext cx="12025" cy="11625"/>
                </a:xfrm>
                <a:custGeom>
                  <a:rect b="b" l="l" r="r" t="t"/>
                  <a:pathLst>
                    <a:path extrusionOk="0" h="465" w="481">
                      <a:moveTo>
                        <a:pt x="481" y="208"/>
                      </a:moveTo>
                      <a:cubicBezTo>
                        <a:pt x="481" y="384"/>
                        <a:pt x="257" y="464"/>
                        <a:pt x="129" y="352"/>
                      </a:cubicBezTo>
                      <a:cubicBezTo>
                        <a:pt x="1" y="224"/>
                        <a:pt x="97" y="0"/>
                        <a:pt x="273" y="0"/>
                      </a:cubicBezTo>
                      <a:cubicBezTo>
                        <a:pt x="385" y="0"/>
                        <a:pt x="481" y="96"/>
                        <a:pt x="481" y="208"/>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0" name="Google Shape;4200;p54"/>
                <p:cNvSpPr/>
                <p:nvPr/>
              </p:nvSpPr>
              <p:spPr>
                <a:xfrm>
                  <a:off x="5794150" y="906150"/>
                  <a:ext cx="12025" cy="12025"/>
                </a:xfrm>
                <a:custGeom>
                  <a:rect b="b" l="l" r="r" t="t"/>
                  <a:pathLst>
                    <a:path extrusionOk="0" h="481" w="481">
                      <a:moveTo>
                        <a:pt x="480" y="208"/>
                      </a:moveTo>
                      <a:cubicBezTo>
                        <a:pt x="480" y="384"/>
                        <a:pt x="256" y="480"/>
                        <a:pt x="128" y="352"/>
                      </a:cubicBezTo>
                      <a:cubicBezTo>
                        <a:pt x="0" y="224"/>
                        <a:pt x="96" y="0"/>
                        <a:pt x="272" y="0"/>
                      </a:cubicBezTo>
                      <a:cubicBezTo>
                        <a:pt x="384" y="0"/>
                        <a:pt x="480" y="96"/>
                        <a:pt x="480" y="208"/>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1" name="Google Shape;4201;p54"/>
                <p:cNvSpPr/>
                <p:nvPr/>
              </p:nvSpPr>
              <p:spPr>
                <a:xfrm>
                  <a:off x="5290500" y="924950"/>
                  <a:ext cx="11625" cy="11625"/>
                </a:xfrm>
                <a:custGeom>
                  <a:rect b="b" l="l" r="r" t="t"/>
                  <a:pathLst>
                    <a:path extrusionOk="0" h="465" w="465">
                      <a:moveTo>
                        <a:pt x="465" y="193"/>
                      </a:moveTo>
                      <a:cubicBezTo>
                        <a:pt x="465" y="369"/>
                        <a:pt x="257" y="465"/>
                        <a:pt x="129" y="337"/>
                      </a:cubicBezTo>
                      <a:cubicBezTo>
                        <a:pt x="1" y="209"/>
                        <a:pt x="97" y="0"/>
                        <a:pt x="273" y="0"/>
                      </a:cubicBezTo>
                      <a:cubicBezTo>
                        <a:pt x="385" y="0"/>
                        <a:pt x="465" y="81"/>
                        <a:pt x="465" y="193"/>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2" name="Google Shape;4202;p54"/>
                <p:cNvSpPr/>
                <p:nvPr/>
              </p:nvSpPr>
              <p:spPr>
                <a:xfrm>
                  <a:off x="5680925" y="826150"/>
                  <a:ext cx="43225" cy="43225"/>
                </a:xfrm>
                <a:custGeom>
                  <a:rect b="b" l="l" r="r" t="t"/>
                  <a:pathLst>
                    <a:path extrusionOk="0" h="1729" w="1729">
                      <a:moveTo>
                        <a:pt x="865" y="1728"/>
                      </a:moveTo>
                      <a:lnTo>
                        <a:pt x="865" y="1728"/>
                      </a:lnTo>
                      <a:cubicBezTo>
                        <a:pt x="865" y="1248"/>
                        <a:pt x="481" y="864"/>
                        <a:pt x="1" y="864"/>
                      </a:cubicBezTo>
                      <a:lnTo>
                        <a:pt x="1" y="864"/>
                      </a:lnTo>
                      <a:cubicBezTo>
                        <a:pt x="481" y="864"/>
                        <a:pt x="865" y="480"/>
                        <a:pt x="865" y="0"/>
                      </a:cubicBezTo>
                      <a:lnTo>
                        <a:pt x="865" y="0"/>
                      </a:lnTo>
                      <a:cubicBezTo>
                        <a:pt x="865" y="480"/>
                        <a:pt x="1265" y="864"/>
                        <a:pt x="1729" y="864"/>
                      </a:cubicBezTo>
                      <a:lnTo>
                        <a:pt x="1729" y="864"/>
                      </a:lnTo>
                      <a:cubicBezTo>
                        <a:pt x="1265" y="864"/>
                        <a:pt x="865" y="1248"/>
                        <a:pt x="865" y="1728"/>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203" name="Google Shape;4203;p54"/>
            <p:cNvGrpSpPr/>
            <p:nvPr/>
          </p:nvGrpSpPr>
          <p:grpSpPr>
            <a:xfrm flipH="1" rot="10800000">
              <a:off x="8032770" y="1765291"/>
              <a:ext cx="1699100" cy="2145071"/>
              <a:chOff x="146217" y="2712579"/>
              <a:chExt cx="1552966" cy="1960401"/>
            </a:xfrm>
          </p:grpSpPr>
          <p:grpSp>
            <p:nvGrpSpPr>
              <p:cNvPr id="4204" name="Google Shape;4204;p54"/>
              <p:cNvGrpSpPr/>
              <p:nvPr/>
            </p:nvGrpSpPr>
            <p:grpSpPr>
              <a:xfrm>
                <a:off x="146217" y="2712579"/>
                <a:ext cx="1134008" cy="607901"/>
                <a:chOff x="5206900" y="826150"/>
                <a:chExt cx="599275" cy="321250"/>
              </a:xfrm>
            </p:grpSpPr>
            <p:sp>
              <p:nvSpPr>
                <p:cNvPr id="4205" name="Google Shape;4205;p54"/>
                <p:cNvSpPr/>
                <p:nvPr/>
              </p:nvSpPr>
              <p:spPr>
                <a:xfrm>
                  <a:off x="5206900" y="828950"/>
                  <a:ext cx="25225" cy="25625"/>
                </a:xfrm>
                <a:custGeom>
                  <a:rect b="b" l="l" r="r" t="t"/>
                  <a:pathLst>
                    <a:path extrusionOk="0" h="1025" w="1009">
                      <a:moveTo>
                        <a:pt x="1008" y="448"/>
                      </a:moveTo>
                      <a:cubicBezTo>
                        <a:pt x="1008" y="832"/>
                        <a:pt x="544" y="1024"/>
                        <a:pt x="272" y="752"/>
                      </a:cubicBezTo>
                      <a:cubicBezTo>
                        <a:pt x="0" y="480"/>
                        <a:pt x="192" y="0"/>
                        <a:pt x="576" y="0"/>
                      </a:cubicBezTo>
                      <a:cubicBezTo>
                        <a:pt x="816" y="0"/>
                        <a:pt x="1008" y="208"/>
                        <a:pt x="1008" y="448"/>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6" name="Google Shape;4206;p54"/>
                <p:cNvSpPr/>
                <p:nvPr/>
              </p:nvSpPr>
              <p:spPr>
                <a:xfrm>
                  <a:off x="5468125" y="1067750"/>
                  <a:ext cx="25625" cy="25225"/>
                </a:xfrm>
                <a:custGeom>
                  <a:rect b="b" l="l" r="r" t="t"/>
                  <a:pathLst>
                    <a:path extrusionOk="0" h="1009" w="1025">
                      <a:moveTo>
                        <a:pt x="1024" y="433"/>
                      </a:moveTo>
                      <a:cubicBezTo>
                        <a:pt x="1024" y="817"/>
                        <a:pt x="560" y="1009"/>
                        <a:pt x="288" y="737"/>
                      </a:cubicBezTo>
                      <a:cubicBezTo>
                        <a:pt x="0" y="465"/>
                        <a:pt x="208" y="1"/>
                        <a:pt x="592" y="1"/>
                      </a:cubicBezTo>
                      <a:cubicBezTo>
                        <a:pt x="832" y="1"/>
                        <a:pt x="1024" y="193"/>
                        <a:pt x="1024" y="433"/>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7" name="Google Shape;4207;p54"/>
                <p:cNvSpPr/>
                <p:nvPr/>
              </p:nvSpPr>
              <p:spPr>
                <a:xfrm>
                  <a:off x="5679325" y="1085750"/>
                  <a:ext cx="25625" cy="25650"/>
                </a:xfrm>
                <a:custGeom>
                  <a:rect b="b" l="l" r="r" t="t"/>
                  <a:pathLst>
                    <a:path extrusionOk="0" h="1026" w="1025">
                      <a:moveTo>
                        <a:pt x="1025" y="433"/>
                      </a:moveTo>
                      <a:cubicBezTo>
                        <a:pt x="1025" y="833"/>
                        <a:pt x="545" y="1025"/>
                        <a:pt x="273" y="753"/>
                      </a:cubicBezTo>
                      <a:cubicBezTo>
                        <a:pt x="1" y="481"/>
                        <a:pt x="193" y="1"/>
                        <a:pt x="577" y="1"/>
                      </a:cubicBezTo>
                      <a:cubicBezTo>
                        <a:pt x="817" y="1"/>
                        <a:pt x="1025" y="193"/>
                        <a:pt x="1025" y="433"/>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8" name="Google Shape;4208;p54"/>
                <p:cNvSpPr/>
                <p:nvPr/>
              </p:nvSpPr>
              <p:spPr>
                <a:xfrm>
                  <a:off x="5318900" y="877350"/>
                  <a:ext cx="4425" cy="4425"/>
                </a:xfrm>
                <a:custGeom>
                  <a:rect b="b" l="l" r="r" t="t"/>
                  <a:pathLst>
                    <a:path extrusionOk="0" h="177" w="177">
                      <a:moveTo>
                        <a:pt x="177" y="80"/>
                      </a:moveTo>
                      <a:cubicBezTo>
                        <a:pt x="177" y="128"/>
                        <a:pt x="145" y="176"/>
                        <a:pt x="97" y="176"/>
                      </a:cubicBezTo>
                      <a:cubicBezTo>
                        <a:pt x="49" y="176"/>
                        <a:pt x="1" y="128"/>
                        <a:pt x="1" y="80"/>
                      </a:cubicBezTo>
                      <a:cubicBezTo>
                        <a:pt x="1" y="32"/>
                        <a:pt x="49" y="0"/>
                        <a:pt x="97" y="0"/>
                      </a:cubicBezTo>
                      <a:cubicBezTo>
                        <a:pt x="145" y="0"/>
                        <a:pt x="177" y="32"/>
                        <a:pt x="177" y="8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9" name="Google Shape;4209;p54"/>
                <p:cNvSpPr/>
                <p:nvPr/>
              </p:nvSpPr>
              <p:spPr>
                <a:xfrm>
                  <a:off x="5749725" y="1021350"/>
                  <a:ext cx="6025" cy="6025"/>
                </a:xfrm>
                <a:custGeom>
                  <a:rect b="b" l="l" r="r" t="t"/>
                  <a:pathLst>
                    <a:path extrusionOk="0" h="241" w="241">
                      <a:moveTo>
                        <a:pt x="241" y="97"/>
                      </a:moveTo>
                      <a:cubicBezTo>
                        <a:pt x="241" y="241"/>
                        <a:pt x="1" y="1"/>
                        <a:pt x="145" y="1"/>
                      </a:cubicBezTo>
                      <a:cubicBezTo>
                        <a:pt x="193" y="1"/>
                        <a:pt x="225" y="49"/>
                        <a:pt x="241" y="97"/>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0" name="Google Shape;4210;p54"/>
                <p:cNvSpPr/>
                <p:nvPr/>
              </p:nvSpPr>
              <p:spPr>
                <a:xfrm>
                  <a:off x="5527725" y="874950"/>
                  <a:ext cx="6025" cy="6025"/>
                </a:xfrm>
                <a:custGeom>
                  <a:rect b="b" l="l" r="r" t="t"/>
                  <a:pathLst>
                    <a:path extrusionOk="0" h="241" w="241">
                      <a:moveTo>
                        <a:pt x="240" y="96"/>
                      </a:moveTo>
                      <a:cubicBezTo>
                        <a:pt x="240" y="240"/>
                        <a:pt x="0" y="0"/>
                        <a:pt x="144" y="0"/>
                      </a:cubicBezTo>
                      <a:cubicBezTo>
                        <a:pt x="192" y="0"/>
                        <a:pt x="240" y="48"/>
                        <a:pt x="240" y="9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1" name="Google Shape;4211;p54"/>
                <p:cNvSpPr/>
                <p:nvPr/>
              </p:nvSpPr>
              <p:spPr>
                <a:xfrm>
                  <a:off x="5418900" y="861350"/>
                  <a:ext cx="6025" cy="5625"/>
                </a:xfrm>
                <a:custGeom>
                  <a:rect b="b" l="l" r="r" t="t"/>
                  <a:pathLst>
                    <a:path extrusionOk="0" h="225" w="241">
                      <a:moveTo>
                        <a:pt x="241" y="64"/>
                      </a:moveTo>
                      <a:cubicBezTo>
                        <a:pt x="241" y="112"/>
                        <a:pt x="225" y="160"/>
                        <a:pt x="177" y="176"/>
                      </a:cubicBezTo>
                      <a:cubicBezTo>
                        <a:pt x="49" y="224"/>
                        <a:pt x="1" y="32"/>
                        <a:pt x="129" y="16"/>
                      </a:cubicBezTo>
                      <a:cubicBezTo>
                        <a:pt x="177" y="0"/>
                        <a:pt x="225" y="16"/>
                        <a:pt x="241" y="64"/>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2" name="Google Shape;4212;p54"/>
                <p:cNvSpPr/>
                <p:nvPr/>
              </p:nvSpPr>
              <p:spPr>
                <a:xfrm>
                  <a:off x="5634925" y="986150"/>
                  <a:ext cx="12025" cy="12025"/>
                </a:xfrm>
                <a:custGeom>
                  <a:rect b="b" l="l" r="r" t="t"/>
                  <a:pathLst>
                    <a:path extrusionOk="0" h="481" w="481">
                      <a:moveTo>
                        <a:pt x="481" y="209"/>
                      </a:moveTo>
                      <a:cubicBezTo>
                        <a:pt x="481" y="385"/>
                        <a:pt x="257" y="481"/>
                        <a:pt x="129" y="353"/>
                      </a:cubicBezTo>
                      <a:cubicBezTo>
                        <a:pt x="1" y="225"/>
                        <a:pt x="97" y="1"/>
                        <a:pt x="273" y="1"/>
                      </a:cubicBezTo>
                      <a:cubicBezTo>
                        <a:pt x="385" y="1"/>
                        <a:pt x="481" y="97"/>
                        <a:pt x="481" y="20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3" name="Google Shape;4213;p54"/>
                <p:cNvSpPr/>
                <p:nvPr/>
              </p:nvSpPr>
              <p:spPr>
                <a:xfrm>
                  <a:off x="5717725" y="1135775"/>
                  <a:ext cx="11625" cy="11625"/>
                </a:xfrm>
                <a:custGeom>
                  <a:rect b="b" l="l" r="r" t="t"/>
                  <a:pathLst>
                    <a:path extrusionOk="0" h="465" w="465">
                      <a:moveTo>
                        <a:pt x="465" y="192"/>
                      </a:moveTo>
                      <a:cubicBezTo>
                        <a:pt x="465" y="368"/>
                        <a:pt x="257" y="464"/>
                        <a:pt x="129" y="336"/>
                      </a:cubicBezTo>
                      <a:cubicBezTo>
                        <a:pt x="1" y="208"/>
                        <a:pt x="81" y="0"/>
                        <a:pt x="273" y="0"/>
                      </a:cubicBezTo>
                      <a:cubicBezTo>
                        <a:pt x="385" y="0"/>
                        <a:pt x="465" y="80"/>
                        <a:pt x="465" y="19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4" name="Google Shape;4214;p54"/>
                <p:cNvSpPr/>
                <p:nvPr/>
              </p:nvSpPr>
              <p:spPr>
                <a:xfrm>
                  <a:off x="5316900" y="997350"/>
                  <a:ext cx="11625" cy="12025"/>
                </a:xfrm>
                <a:custGeom>
                  <a:rect b="b" l="l" r="r" t="t"/>
                  <a:pathLst>
                    <a:path extrusionOk="0" h="481" w="465">
                      <a:moveTo>
                        <a:pt x="465" y="209"/>
                      </a:moveTo>
                      <a:cubicBezTo>
                        <a:pt x="465" y="385"/>
                        <a:pt x="257" y="481"/>
                        <a:pt x="129" y="353"/>
                      </a:cubicBezTo>
                      <a:cubicBezTo>
                        <a:pt x="1" y="225"/>
                        <a:pt x="81" y="1"/>
                        <a:pt x="273" y="1"/>
                      </a:cubicBezTo>
                      <a:cubicBezTo>
                        <a:pt x="369" y="1"/>
                        <a:pt x="465" y="97"/>
                        <a:pt x="465" y="20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5" name="Google Shape;4215;p54"/>
                <p:cNvSpPr/>
                <p:nvPr/>
              </p:nvSpPr>
              <p:spPr>
                <a:xfrm>
                  <a:off x="5331700" y="1124575"/>
                  <a:ext cx="12025" cy="11625"/>
                </a:xfrm>
                <a:custGeom>
                  <a:rect b="b" l="l" r="r" t="t"/>
                  <a:pathLst>
                    <a:path extrusionOk="0" h="465" w="481">
                      <a:moveTo>
                        <a:pt x="481" y="208"/>
                      </a:moveTo>
                      <a:cubicBezTo>
                        <a:pt x="481" y="384"/>
                        <a:pt x="257" y="464"/>
                        <a:pt x="129" y="352"/>
                      </a:cubicBezTo>
                      <a:cubicBezTo>
                        <a:pt x="1" y="224"/>
                        <a:pt x="97" y="0"/>
                        <a:pt x="273" y="0"/>
                      </a:cubicBezTo>
                      <a:cubicBezTo>
                        <a:pt x="385" y="0"/>
                        <a:pt x="481" y="96"/>
                        <a:pt x="481" y="208"/>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6" name="Google Shape;4216;p54"/>
                <p:cNvSpPr/>
                <p:nvPr/>
              </p:nvSpPr>
              <p:spPr>
                <a:xfrm>
                  <a:off x="5794150" y="906150"/>
                  <a:ext cx="12025" cy="12025"/>
                </a:xfrm>
                <a:custGeom>
                  <a:rect b="b" l="l" r="r" t="t"/>
                  <a:pathLst>
                    <a:path extrusionOk="0" h="481" w="481">
                      <a:moveTo>
                        <a:pt x="480" y="208"/>
                      </a:moveTo>
                      <a:cubicBezTo>
                        <a:pt x="480" y="384"/>
                        <a:pt x="256" y="480"/>
                        <a:pt x="128" y="352"/>
                      </a:cubicBezTo>
                      <a:cubicBezTo>
                        <a:pt x="0" y="224"/>
                        <a:pt x="96" y="0"/>
                        <a:pt x="272" y="0"/>
                      </a:cubicBezTo>
                      <a:cubicBezTo>
                        <a:pt x="384" y="0"/>
                        <a:pt x="480" y="96"/>
                        <a:pt x="480" y="208"/>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7" name="Google Shape;4217;p54"/>
                <p:cNvSpPr/>
                <p:nvPr/>
              </p:nvSpPr>
              <p:spPr>
                <a:xfrm>
                  <a:off x="5290500" y="924950"/>
                  <a:ext cx="11625" cy="11625"/>
                </a:xfrm>
                <a:custGeom>
                  <a:rect b="b" l="l" r="r" t="t"/>
                  <a:pathLst>
                    <a:path extrusionOk="0" h="465" w="465">
                      <a:moveTo>
                        <a:pt x="465" y="193"/>
                      </a:moveTo>
                      <a:cubicBezTo>
                        <a:pt x="465" y="369"/>
                        <a:pt x="257" y="465"/>
                        <a:pt x="129" y="337"/>
                      </a:cubicBezTo>
                      <a:cubicBezTo>
                        <a:pt x="1" y="209"/>
                        <a:pt x="97" y="0"/>
                        <a:pt x="273" y="0"/>
                      </a:cubicBezTo>
                      <a:cubicBezTo>
                        <a:pt x="385" y="0"/>
                        <a:pt x="465" y="81"/>
                        <a:pt x="465" y="193"/>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8" name="Google Shape;4218;p54"/>
                <p:cNvSpPr/>
                <p:nvPr/>
              </p:nvSpPr>
              <p:spPr>
                <a:xfrm>
                  <a:off x="5680925" y="826150"/>
                  <a:ext cx="43225" cy="43225"/>
                </a:xfrm>
                <a:custGeom>
                  <a:rect b="b" l="l" r="r" t="t"/>
                  <a:pathLst>
                    <a:path extrusionOk="0" h="1729" w="1729">
                      <a:moveTo>
                        <a:pt x="865" y="1728"/>
                      </a:moveTo>
                      <a:lnTo>
                        <a:pt x="865" y="1728"/>
                      </a:lnTo>
                      <a:cubicBezTo>
                        <a:pt x="865" y="1248"/>
                        <a:pt x="481" y="864"/>
                        <a:pt x="1" y="864"/>
                      </a:cubicBezTo>
                      <a:lnTo>
                        <a:pt x="1" y="864"/>
                      </a:lnTo>
                      <a:cubicBezTo>
                        <a:pt x="481" y="864"/>
                        <a:pt x="865" y="480"/>
                        <a:pt x="865" y="0"/>
                      </a:cubicBezTo>
                      <a:lnTo>
                        <a:pt x="865" y="0"/>
                      </a:lnTo>
                      <a:cubicBezTo>
                        <a:pt x="865" y="480"/>
                        <a:pt x="1265" y="864"/>
                        <a:pt x="1729" y="864"/>
                      </a:cubicBezTo>
                      <a:lnTo>
                        <a:pt x="1729" y="864"/>
                      </a:lnTo>
                      <a:cubicBezTo>
                        <a:pt x="1265" y="864"/>
                        <a:pt x="865" y="1248"/>
                        <a:pt x="865" y="1728"/>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19" name="Google Shape;4219;p54"/>
              <p:cNvGrpSpPr/>
              <p:nvPr/>
            </p:nvGrpSpPr>
            <p:grpSpPr>
              <a:xfrm rot="-9256633">
                <a:off x="489429" y="3110262"/>
                <a:ext cx="1134020" cy="607908"/>
                <a:chOff x="5206900" y="826150"/>
                <a:chExt cx="599275" cy="321250"/>
              </a:xfrm>
            </p:grpSpPr>
            <p:sp>
              <p:nvSpPr>
                <p:cNvPr id="4220" name="Google Shape;4220;p54"/>
                <p:cNvSpPr/>
                <p:nvPr/>
              </p:nvSpPr>
              <p:spPr>
                <a:xfrm>
                  <a:off x="5206900" y="828950"/>
                  <a:ext cx="25225" cy="25625"/>
                </a:xfrm>
                <a:custGeom>
                  <a:rect b="b" l="l" r="r" t="t"/>
                  <a:pathLst>
                    <a:path extrusionOk="0" h="1025" w="1009">
                      <a:moveTo>
                        <a:pt x="1008" y="448"/>
                      </a:moveTo>
                      <a:cubicBezTo>
                        <a:pt x="1008" y="832"/>
                        <a:pt x="544" y="1024"/>
                        <a:pt x="272" y="752"/>
                      </a:cubicBezTo>
                      <a:cubicBezTo>
                        <a:pt x="0" y="480"/>
                        <a:pt x="192" y="0"/>
                        <a:pt x="576" y="0"/>
                      </a:cubicBezTo>
                      <a:cubicBezTo>
                        <a:pt x="816" y="0"/>
                        <a:pt x="1008" y="208"/>
                        <a:pt x="1008" y="448"/>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1" name="Google Shape;4221;p54"/>
                <p:cNvSpPr/>
                <p:nvPr/>
              </p:nvSpPr>
              <p:spPr>
                <a:xfrm>
                  <a:off x="5468125" y="1067750"/>
                  <a:ext cx="25625" cy="25225"/>
                </a:xfrm>
                <a:custGeom>
                  <a:rect b="b" l="l" r="r" t="t"/>
                  <a:pathLst>
                    <a:path extrusionOk="0" h="1009" w="1025">
                      <a:moveTo>
                        <a:pt x="1024" y="433"/>
                      </a:moveTo>
                      <a:cubicBezTo>
                        <a:pt x="1024" y="817"/>
                        <a:pt x="560" y="1009"/>
                        <a:pt x="288" y="737"/>
                      </a:cubicBezTo>
                      <a:cubicBezTo>
                        <a:pt x="0" y="465"/>
                        <a:pt x="208" y="1"/>
                        <a:pt x="592" y="1"/>
                      </a:cubicBezTo>
                      <a:cubicBezTo>
                        <a:pt x="832" y="1"/>
                        <a:pt x="1024" y="193"/>
                        <a:pt x="1024" y="433"/>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2" name="Google Shape;4222;p54"/>
                <p:cNvSpPr/>
                <p:nvPr/>
              </p:nvSpPr>
              <p:spPr>
                <a:xfrm>
                  <a:off x="5679325" y="1085750"/>
                  <a:ext cx="25625" cy="25650"/>
                </a:xfrm>
                <a:custGeom>
                  <a:rect b="b" l="l" r="r" t="t"/>
                  <a:pathLst>
                    <a:path extrusionOk="0" h="1026" w="1025">
                      <a:moveTo>
                        <a:pt x="1025" y="433"/>
                      </a:moveTo>
                      <a:cubicBezTo>
                        <a:pt x="1025" y="833"/>
                        <a:pt x="545" y="1025"/>
                        <a:pt x="273" y="753"/>
                      </a:cubicBezTo>
                      <a:cubicBezTo>
                        <a:pt x="1" y="481"/>
                        <a:pt x="193" y="1"/>
                        <a:pt x="577" y="1"/>
                      </a:cubicBezTo>
                      <a:cubicBezTo>
                        <a:pt x="817" y="1"/>
                        <a:pt x="1025" y="193"/>
                        <a:pt x="1025" y="433"/>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3" name="Google Shape;4223;p54"/>
                <p:cNvSpPr/>
                <p:nvPr/>
              </p:nvSpPr>
              <p:spPr>
                <a:xfrm>
                  <a:off x="5318900" y="877350"/>
                  <a:ext cx="4425" cy="4425"/>
                </a:xfrm>
                <a:custGeom>
                  <a:rect b="b" l="l" r="r" t="t"/>
                  <a:pathLst>
                    <a:path extrusionOk="0" h="177" w="177">
                      <a:moveTo>
                        <a:pt x="177" y="80"/>
                      </a:moveTo>
                      <a:cubicBezTo>
                        <a:pt x="177" y="128"/>
                        <a:pt x="145" y="176"/>
                        <a:pt x="97" y="176"/>
                      </a:cubicBezTo>
                      <a:cubicBezTo>
                        <a:pt x="49" y="176"/>
                        <a:pt x="1" y="128"/>
                        <a:pt x="1" y="80"/>
                      </a:cubicBezTo>
                      <a:cubicBezTo>
                        <a:pt x="1" y="32"/>
                        <a:pt x="49" y="0"/>
                        <a:pt x="97" y="0"/>
                      </a:cubicBezTo>
                      <a:cubicBezTo>
                        <a:pt x="145" y="0"/>
                        <a:pt x="177" y="32"/>
                        <a:pt x="177" y="8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4" name="Google Shape;4224;p54"/>
                <p:cNvSpPr/>
                <p:nvPr/>
              </p:nvSpPr>
              <p:spPr>
                <a:xfrm>
                  <a:off x="5749725" y="1021350"/>
                  <a:ext cx="6025" cy="6025"/>
                </a:xfrm>
                <a:custGeom>
                  <a:rect b="b" l="l" r="r" t="t"/>
                  <a:pathLst>
                    <a:path extrusionOk="0" h="241" w="241">
                      <a:moveTo>
                        <a:pt x="241" y="97"/>
                      </a:moveTo>
                      <a:cubicBezTo>
                        <a:pt x="241" y="241"/>
                        <a:pt x="1" y="1"/>
                        <a:pt x="145" y="1"/>
                      </a:cubicBezTo>
                      <a:cubicBezTo>
                        <a:pt x="193" y="1"/>
                        <a:pt x="225" y="49"/>
                        <a:pt x="241" y="97"/>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5" name="Google Shape;4225;p54"/>
                <p:cNvSpPr/>
                <p:nvPr/>
              </p:nvSpPr>
              <p:spPr>
                <a:xfrm>
                  <a:off x="5527725" y="874950"/>
                  <a:ext cx="6025" cy="6025"/>
                </a:xfrm>
                <a:custGeom>
                  <a:rect b="b" l="l" r="r" t="t"/>
                  <a:pathLst>
                    <a:path extrusionOk="0" h="241" w="241">
                      <a:moveTo>
                        <a:pt x="240" y="96"/>
                      </a:moveTo>
                      <a:cubicBezTo>
                        <a:pt x="240" y="240"/>
                        <a:pt x="0" y="0"/>
                        <a:pt x="144" y="0"/>
                      </a:cubicBezTo>
                      <a:cubicBezTo>
                        <a:pt x="192" y="0"/>
                        <a:pt x="240" y="48"/>
                        <a:pt x="240" y="9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6" name="Google Shape;4226;p54"/>
                <p:cNvSpPr/>
                <p:nvPr/>
              </p:nvSpPr>
              <p:spPr>
                <a:xfrm>
                  <a:off x="5418900" y="861350"/>
                  <a:ext cx="6025" cy="5625"/>
                </a:xfrm>
                <a:custGeom>
                  <a:rect b="b" l="l" r="r" t="t"/>
                  <a:pathLst>
                    <a:path extrusionOk="0" h="225" w="241">
                      <a:moveTo>
                        <a:pt x="241" y="64"/>
                      </a:moveTo>
                      <a:cubicBezTo>
                        <a:pt x="241" y="112"/>
                        <a:pt x="225" y="160"/>
                        <a:pt x="177" y="176"/>
                      </a:cubicBezTo>
                      <a:cubicBezTo>
                        <a:pt x="49" y="224"/>
                        <a:pt x="1" y="32"/>
                        <a:pt x="129" y="16"/>
                      </a:cubicBezTo>
                      <a:cubicBezTo>
                        <a:pt x="177" y="0"/>
                        <a:pt x="225" y="16"/>
                        <a:pt x="241" y="64"/>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7" name="Google Shape;4227;p54"/>
                <p:cNvSpPr/>
                <p:nvPr/>
              </p:nvSpPr>
              <p:spPr>
                <a:xfrm>
                  <a:off x="5634925" y="986150"/>
                  <a:ext cx="12025" cy="12025"/>
                </a:xfrm>
                <a:custGeom>
                  <a:rect b="b" l="l" r="r" t="t"/>
                  <a:pathLst>
                    <a:path extrusionOk="0" h="481" w="481">
                      <a:moveTo>
                        <a:pt x="481" y="209"/>
                      </a:moveTo>
                      <a:cubicBezTo>
                        <a:pt x="481" y="385"/>
                        <a:pt x="257" y="481"/>
                        <a:pt x="129" y="353"/>
                      </a:cubicBezTo>
                      <a:cubicBezTo>
                        <a:pt x="1" y="225"/>
                        <a:pt x="97" y="1"/>
                        <a:pt x="273" y="1"/>
                      </a:cubicBezTo>
                      <a:cubicBezTo>
                        <a:pt x="385" y="1"/>
                        <a:pt x="481" y="97"/>
                        <a:pt x="481" y="20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8" name="Google Shape;4228;p54"/>
                <p:cNvSpPr/>
                <p:nvPr/>
              </p:nvSpPr>
              <p:spPr>
                <a:xfrm>
                  <a:off x="5717725" y="1135775"/>
                  <a:ext cx="11625" cy="11625"/>
                </a:xfrm>
                <a:custGeom>
                  <a:rect b="b" l="l" r="r" t="t"/>
                  <a:pathLst>
                    <a:path extrusionOk="0" h="465" w="465">
                      <a:moveTo>
                        <a:pt x="465" y="192"/>
                      </a:moveTo>
                      <a:cubicBezTo>
                        <a:pt x="465" y="368"/>
                        <a:pt x="257" y="464"/>
                        <a:pt x="129" y="336"/>
                      </a:cubicBezTo>
                      <a:cubicBezTo>
                        <a:pt x="1" y="208"/>
                        <a:pt x="81" y="0"/>
                        <a:pt x="273" y="0"/>
                      </a:cubicBezTo>
                      <a:cubicBezTo>
                        <a:pt x="385" y="0"/>
                        <a:pt x="465" y="80"/>
                        <a:pt x="465" y="19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9" name="Google Shape;4229;p54"/>
                <p:cNvSpPr/>
                <p:nvPr/>
              </p:nvSpPr>
              <p:spPr>
                <a:xfrm>
                  <a:off x="5316900" y="997350"/>
                  <a:ext cx="11625" cy="12025"/>
                </a:xfrm>
                <a:custGeom>
                  <a:rect b="b" l="l" r="r" t="t"/>
                  <a:pathLst>
                    <a:path extrusionOk="0" h="481" w="465">
                      <a:moveTo>
                        <a:pt x="465" y="209"/>
                      </a:moveTo>
                      <a:cubicBezTo>
                        <a:pt x="465" y="385"/>
                        <a:pt x="257" y="481"/>
                        <a:pt x="129" y="353"/>
                      </a:cubicBezTo>
                      <a:cubicBezTo>
                        <a:pt x="1" y="225"/>
                        <a:pt x="81" y="1"/>
                        <a:pt x="273" y="1"/>
                      </a:cubicBezTo>
                      <a:cubicBezTo>
                        <a:pt x="369" y="1"/>
                        <a:pt x="465" y="97"/>
                        <a:pt x="465" y="20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0" name="Google Shape;4230;p54"/>
                <p:cNvSpPr/>
                <p:nvPr/>
              </p:nvSpPr>
              <p:spPr>
                <a:xfrm>
                  <a:off x="5331700" y="1124575"/>
                  <a:ext cx="12025" cy="11625"/>
                </a:xfrm>
                <a:custGeom>
                  <a:rect b="b" l="l" r="r" t="t"/>
                  <a:pathLst>
                    <a:path extrusionOk="0" h="465" w="481">
                      <a:moveTo>
                        <a:pt x="481" y="208"/>
                      </a:moveTo>
                      <a:cubicBezTo>
                        <a:pt x="481" y="384"/>
                        <a:pt x="257" y="464"/>
                        <a:pt x="129" y="352"/>
                      </a:cubicBezTo>
                      <a:cubicBezTo>
                        <a:pt x="1" y="224"/>
                        <a:pt x="97" y="0"/>
                        <a:pt x="273" y="0"/>
                      </a:cubicBezTo>
                      <a:cubicBezTo>
                        <a:pt x="385" y="0"/>
                        <a:pt x="481" y="96"/>
                        <a:pt x="481" y="208"/>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1" name="Google Shape;4231;p54"/>
                <p:cNvSpPr/>
                <p:nvPr/>
              </p:nvSpPr>
              <p:spPr>
                <a:xfrm>
                  <a:off x="5794150" y="906150"/>
                  <a:ext cx="12025" cy="12025"/>
                </a:xfrm>
                <a:custGeom>
                  <a:rect b="b" l="l" r="r" t="t"/>
                  <a:pathLst>
                    <a:path extrusionOk="0" h="481" w="481">
                      <a:moveTo>
                        <a:pt x="480" y="208"/>
                      </a:moveTo>
                      <a:cubicBezTo>
                        <a:pt x="480" y="384"/>
                        <a:pt x="256" y="480"/>
                        <a:pt x="128" y="352"/>
                      </a:cubicBezTo>
                      <a:cubicBezTo>
                        <a:pt x="0" y="224"/>
                        <a:pt x="96" y="0"/>
                        <a:pt x="272" y="0"/>
                      </a:cubicBezTo>
                      <a:cubicBezTo>
                        <a:pt x="384" y="0"/>
                        <a:pt x="480" y="96"/>
                        <a:pt x="480" y="208"/>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2" name="Google Shape;4232;p54"/>
                <p:cNvSpPr/>
                <p:nvPr/>
              </p:nvSpPr>
              <p:spPr>
                <a:xfrm>
                  <a:off x="5290500" y="924950"/>
                  <a:ext cx="11625" cy="11625"/>
                </a:xfrm>
                <a:custGeom>
                  <a:rect b="b" l="l" r="r" t="t"/>
                  <a:pathLst>
                    <a:path extrusionOk="0" h="465" w="465">
                      <a:moveTo>
                        <a:pt x="465" y="193"/>
                      </a:moveTo>
                      <a:cubicBezTo>
                        <a:pt x="465" y="369"/>
                        <a:pt x="257" y="465"/>
                        <a:pt x="129" y="337"/>
                      </a:cubicBezTo>
                      <a:cubicBezTo>
                        <a:pt x="1" y="209"/>
                        <a:pt x="97" y="0"/>
                        <a:pt x="273" y="0"/>
                      </a:cubicBezTo>
                      <a:cubicBezTo>
                        <a:pt x="385" y="0"/>
                        <a:pt x="465" y="81"/>
                        <a:pt x="465" y="193"/>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3" name="Google Shape;4233;p54"/>
                <p:cNvSpPr/>
                <p:nvPr/>
              </p:nvSpPr>
              <p:spPr>
                <a:xfrm>
                  <a:off x="5680925" y="826150"/>
                  <a:ext cx="43225" cy="43225"/>
                </a:xfrm>
                <a:custGeom>
                  <a:rect b="b" l="l" r="r" t="t"/>
                  <a:pathLst>
                    <a:path extrusionOk="0" h="1729" w="1729">
                      <a:moveTo>
                        <a:pt x="865" y="1728"/>
                      </a:moveTo>
                      <a:lnTo>
                        <a:pt x="865" y="1728"/>
                      </a:lnTo>
                      <a:cubicBezTo>
                        <a:pt x="865" y="1248"/>
                        <a:pt x="481" y="864"/>
                        <a:pt x="1" y="864"/>
                      </a:cubicBezTo>
                      <a:lnTo>
                        <a:pt x="1" y="864"/>
                      </a:lnTo>
                      <a:cubicBezTo>
                        <a:pt x="481" y="864"/>
                        <a:pt x="865" y="480"/>
                        <a:pt x="865" y="0"/>
                      </a:cubicBezTo>
                      <a:lnTo>
                        <a:pt x="865" y="0"/>
                      </a:lnTo>
                      <a:cubicBezTo>
                        <a:pt x="865" y="480"/>
                        <a:pt x="1265" y="864"/>
                        <a:pt x="1729" y="864"/>
                      </a:cubicBezTo>
                      <a:lnTo>
                        <a:pt x="1729" y="864"/>
                      </a:lnTo>
                      <a:cubicBezTo>
                        <a:pt x="1265" y="864"/>
                        <a:pt x="865" y="1248"/>
                        <a:pt x="865" y="1728"/>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34" name="Google Shape;4234;p54"/>
              <p:cNvGrpSpPr/>
              <p:nvPr/>
            </p:nvGrpSpPr>
            <p:grpSpPr>
              <a:xfrm flipH="1" rot="7120513">
                <a:off x="538618" y="3725726"/>
                <a:ext cx="1133997" cy="607895"/>
                <a:chOff x="5206900" y="826150"/>
                <a:chExt cx="599275" cy="321250"/>
              </a:xfrm>
            </p:grpSpPr>
            <p:sp>
              <p:nvSpPr>
                <p:cNvPr id="4235" name="Google Shape;4235;p54"/>
                <p:cNvSpPr/>
                <p:nvPr/>
              </p:nvSpPr>
              <p:spPr>
                <a:xfrm>
                  <a:off x="5206900" y="828950"/>
                  <a:ext cx="25225" cy="25625"/>
                </a:xfrm>
                <a:custGeom>
                  <a:rect b="b" l="l" r="r" t="t"/>
                  <a:pathLst>
                    <a:path extrusionOk="0" h="1025" w="1009">
                      <a:moveTo>
                        <a:pt x="1008" y="448"/>
                      </a:moveTo>
                      <a:cubicBezTo>
                        <a:pt x="1008" y="832"/>
                        <a:pt x="544" y="1024"/>
                        <a:pt x="272" y="752"/>
                      </a:cubicBezTo>
                      <a:cubicBezTo>
                        <a:pt x="0" y="480"/>
                        <a:pt x="192" y="0"/>
                        <a:pt x="576" y="0"/>
                      </a:cubicBezTo>
                      <a:cubicBezTo>
                        <a:pt x="816" y="0"/>
                        <a:pt x="1008" y="208"/>
                        <a:pt x="1008" y="448"/>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6" name="Google Shape;4236;p54"/>
                <p:cNvSpPr/>
                <p:nvPr/>
              </p:nvSpPr>
              <p:spPr>
                <a:xfrm>
                  <a:off x="5468125" y="1067750"/>
                  <a:ext cx="25625" cy="25225"/>
                </a:xfrm>
                <a:custGeom>
                  <a:rect b="b" l="l" r="r" t="t"/>
                  <a:pathLst>
                    <a:path extrusionOk="0" h="1009" w="1025">
                      <a:moveTo>
                        <a:pt x="1024" y="433"/>
                      </a:moveTo>
                      <a:cubicBezTo>
                        <a:pt x="1024" y="817"/>
                        <a:pt x="560" y="1009"/>
                        <a:pt x="288" y="737"/>
                      </a:cubicBezTo>
                      <a:cubicBezTo>
                        <a:pt x="0" y="465"/>
                        <a:pt x="208" y="1"/>
                        <a:pt x="592" y="1"/>
                      </a:cubicBezTo>
                      <a:cubicBezTo>
                        <a:pt x="832" y="1"/>
                        <a:pt x="1024" y="193"/>
                        <a:pt x="1024" y="433"/>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7" name="Google Shape;4237;p54"/>
                <p:cNvSpPr/>
                <p:nvPr/>
              </p:nvSpPr>
              <p:spPr>
                <a:xfrm>
                  <a:off x="5679325" y="1085750"/>
                  <a:ext cx="25625" cy="25650"/>
                </a:xfrm>
                <a:custGeom>
                  <a:rect b="b" l="l" r="r" t="t"/>
                  <a:pathLst>
                    <a:path extrusionOk="0" h="1026" w="1025">
                      <a:moveTo>
                        <a:pt x="1025" y="433"/>
                      </a:moveTo>
                      <a:cubicBezTo>
                        <a:pt x="1025" y="833"/>
                        <a:pt x="545" y="1025"/>
                        <a:pt x="273" y="753"/>
                      </a:cubicBezTo>
                      <a:cubicBezTo>
                        <a:pt x="1" y="481"/>
                        <a:pt x="193" y="1"/>
                        <a:pt x="577" y="1"/>
                      </a:cubicBezTo>
                      <a:cubicBezTo>
                        <a:pt x="817" y="1"/>
                        <a:pt x="1025" y="193"/>
                        <a:pt x="1025" y="433"/>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8" name="Google Shape;4238;p54"/>
                <p:cNvSpPr/>
                <p:nvPr/>
              </p:nvSpPr>
              <p:spPr>
                <a:xfrm>
                  <a:off x="5318900" y="877350"/>
                  <a:ext cx="4425" cy="4425"/>
                </a:xfrm>
                <a:custGeom>
                  <a:rect b="b" l="l" r="r" t="t"/>
                  <a:pathLst>
                    <a:path extrusionOk="0" h="177" w="177">
                      <a:moveTo>
                        <a:pt x="177" y="80"/>
                      </a:moveTo>
                      <a:cubicBezTo>
                        <a:pt x="177" y="128"/>
                        <a:pt x="145" y="176"/>
                        <a:pt x="97" y="176"/>
                      </a:cubicBezTo>
                      <a:cubicBezTo>
                        <a:pt x="49" y="176"/>
                        <a:pt x="1" y="128"/>
                        <a:pt x="1" y="80"/>
                      </a:cubicBezTo>
                      <a:cubicBezTo>
                        <a:pt x="1" y="32"/>
                        <a:pt x="49" y="0"/>
                        <a:pt x="97" y="0"/>
                      </a:cubicBezTo>
                      <a:cubicBezTo>
                        <a:pt x="145" y="0"/>
                        <a:pt x="177" y="32"/>
                        <a:pt x="177" y="8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9" name="Google Shape;4239;p54"/>
                <p:cNvSpPr/>
                <p:nvPr/>
              </p:nvSpPr>
              <p:spPr>
                <a:xfrm>
                  <a:off x="5749725" y="1021350"/>
                  <a:ext cx="6025" cy="6025"/>
                </a:xfrm>
                <a:custGeom>
                  <a:rect b="b" l="l" r="r" t="t"/>
                  <a:pathLst>
                    <a:path extrusionOk="0" h="241" w="241">
                      <a:moveTo>
                        <a:pt x="241" y="97"/>
                      </a:moveTo>
                      <a:cubicBezTo>
                        <a:pt x="241" y="241"/>
                        <a:pt x="1" y="1"/>
                        <a:pt x="145" y="1"/>
                      </a:cubicBezTo>
                      <a:cubicBezTo>
                        <a:pt x="193" y="1"/>
                        <a:pt x="225" y="49"/>
                        <a:pt x="241" y="97"/>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0" name="Google Shape;4240;p54"/>
                <p:cNvSpPr/>
                <p:nvPr/>
              </p:nvSpPr>
              <p:spPr>
                <a:xfrm>
                  <a:off x="5527725" y="874950"/>
                  <a:ext cx="6025" cy="6025"/>
                </a:xfrm>
                <a:custGeom>
                  <a:rect b="b" l="l" r="r" t="t"/>
                  <a:pathLst>
                    <a:path extrusionOk="0" h="241" w="241">
                      <a:moveTo>
                        <a:pt x="240" y="96"/>
                      </a:moveTo>
                      <a:cubicBezTo>
                        <a:pt x="240" y="240"/>
                        <a:pt x="0" y="0"/>
                        <a:pt x="144" y="0"/>
                      </a:cubicBezTo>
                      <a:cubicBezTo>
                        <a:pt x="192" y="0"/>
                        <a:pt x="240" y="48"/>
                        <a:pt x="240" y="9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1" name="Google Shape;4241;p54"/>
                <p:cNvSpPr/>
                <p:nvPr/>
              </p:nvSpPr>
              <p:spPr>
                <a:xfrm>
                  <a:off x="5418900" y="861350"/>
                  <a:ext cx="6025" cy="5625"/>
                </a:xfrm>
                <a:custGeom>
                  <a:rect b="b" l="l" r="r" t="t"/>
                  <a:pathLst>
                    <a:path extrusionOk="0" h="225" w="241">
                      <a:moveTo>
                        <a:pt x="241" y="64"/>
                      </a:moveTo>
                      <a:cubicBezTo>
                        <a:pt x="241" y="112"/>
                        <a:pt x="225" y="160"/>
                        <a:pt x="177" y="176"/>
                      </a:cubicBezTo>
                      <a:cubicBezTo>
                        <a:pt x="49" y="224"/>
                        <a:pt x="1" y="32"/>
                        <a:pt x="129" y="16"/>
                      </a:cubicBezTo>
                      <a:cubicBezTo>
                        <a:pt x="177" y="0"/>
                        <a:pt x="225" y="16"/>
                        <a:pt x="241" y="64"/>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2" name="Google Shape;4242;p54"/>
                <p:cNvSpPr/>
                <p:nvPr/>
              </p:nvSpPr>
              <p:spPr>
                <a:xfrm>
                  <a:off x="5634925" y="986150"/>
                  <a:ext cx="12025" cy="12025"/>
                </a:xfrm>
                <a:custGeom>
                  <a:rect b="b" l="l" r="r" t="t"/>
                  <a:pathLst>
                    <a:path extrusionOk="0" h="481" w="481">
                      <a:moveTo>
                        <a:pt x="481" y="209"/>
                      </a:moveTo>
                      <a:cubicBezTo>
                        <a:pt x="481" y="385"/>
                        <a:pt x="257" y="481"/>
                        <a:pt x="129" y="353"/>
                      </a:cubicBezTo>
                      <a:cubicBezTo>
                        <a:pt x="1" y="225"/>
                        <a:pt x="97" y="1"/>
                        <a:pt x="273" y="1"/>
                      </a:cubicBezTo>
                      <a:cubicBezTo>
                        <a:pt x="385" y="1"/>
                        <a:pt x="481" y="97"/>
                        <a:pt x="481" y="20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3" name="Google Shape;4243;p54"/>
                <p:cNvSpPr/>
                <p:nvPr/>
              </p:nvSpPr>
              <p:spPr>
                <a:xfrm>
                  <a:off x="5717725" y="1135775"/>
                  <a:ext cx="11625" cy="11625"/>
                </a:xfrm>
                <a:custGeom>
                  <a:rect b="b" l="l" r="r" t="t"/>
                  <a:pathLst>
                    <a:path extrusionOk="0" h="465" w="465">
                      <a:moveTo>
                        <a:pt x="465" y="192"/>
                      </a:moveTo>
                      <a:cubicBezTo>
                        <a:pt x="465" y="368"/>
                        <a:pt x="257" y="464"/>
                        <a:pt x="129" y="336"/>
                      </a:cubicBezTo>
                      <a:cubicBezTo>
                        <a:pt x="1" y="208"/>
                        <a:pt x="81" y="0"/>
                        <a:pt x="273" y="0"/>
                      </a:cubicBezTo>
                      <a:cubicBezTo>
                        <a:pt x="385" y="0"/>
                        <a:pt x="465" y="80"/>
                        <a:pt x="465" y="19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4" name="Google Shape;4244;p54"/>
                <p:cNvSpPr/>
                <p:nvPr/>
              </p:nvSpPr>
              <p:spPr>
                <a:xfrm>
                  <a:off x="5316900" y="997350"/>
                  <a:ext cx="11625" cy="12025"/>
                </a:xfrm>
                <a:custGeom>
                  <a:rect b="b" l="l" r="r" t="t"/>
                  <a:pathLst>
                    <a:path extrusionOk="0" h="481" w="465">
                      <a:moveTo>
                        <a:pt x="465" y="209"/>
                      </a:moveTo>
                      <a:cubicBezTo>
                        <a:pt x="465" y="385"/>
                        <a:pt x="257" y="481"/>
                        <a:pt x="129" y="353"/>
                      </a:cubicBezTo>
                      <a:cubicBezTo>
                        <a:pt x="1" y="225"/>
                        <a:pt x="81" y="1"/>
                        <a:pt x="273" y="1"/>
                      </a:cubicBezTo>
                      <a:cubicBezTo>
                        <a:pt x="369" y="1"/>
                        <a:pt x="465" y="97"/>
                        <a:pt x="465" y="20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5" name="Google Shape;4245;p54"/>
                <p:cNvSpPr/>
                <p:nvPr/>
              </p:nvSpPr>
              <p:spPr>
                <a:xfrm>
                  <a:off x="5331700" y="1124575"/>
                  <a:ext cx="12025" cy="11625"/>
                </a:xfrm>
                <a:custGeom>
                  <a:rect b="b" l="l" r="r" t="t"/>
                  <a:pathLst>
                    <a:path extrusionOk="0" h="465" w="481">
                      <a:moveTo>
                        <a:pt x="481" y="208"/>
                      </a:moveTo>
                      <a:cubicBezTo>
                        <a:pt x="481" y="384"/>
                        <a:pt x="257" y="464"/>
                        <a:pt x="129" y="352"/>
                      </a:cubicBezTo>
                      <a:cubicBezTo>
                        <a:pt x="1" y="224"/>
                        <a:pt x="97" y="0"/>
                        <a:pt x="273" y="0"/>
                      </a:cubicBezTo>
                      <a:cubicBezTo>
                        <a:pt x="385" y="0"/>
                        <a:pt x="481" y="96"/>
                        <a:pt x="481" y="208"/>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6" name="Google Shape;4246;p54"/>
                <p:cNvSpPr/>
                <p:nvPr/>
              </p:nvSpPr>
              <p:spPr>
                <a:xfrm>
                  <a:off x="5794150" y="906150"/>
                  <a:ext cx="12025" cy="12025"/>
                </a:xfrm>
                <a:custGeom>
                  <a:rect b="b" l="l" r="r" t="t"/>
                  <a:pathLst>
                    <a:path extrusionOk="0" h="481" w="481">
                      <a:moveTo>
                        <a:pt x="480" y="208"/>
                      </a:moveTo>
                      <a:cubicBezTo>
                        <a:pt x="480" y="384"/>
                        <a:pt x="256" y="480"/>
                        <a:pt x="128" y="352"/>
                      </a:cubicBezTo>
                      <a:cubicBezTo>
                        <a:pt x="0" y="224"/>
                        <a:pt x="96" y="0"/>
                        <a:pt x="272" y="0"/>
                      </a:cubicBezTo>
                      <a:cubicBezTo>
                        <a:pt x="384" y="0"/>
                        <a:pt x="480" y="96"/>
                        <a:pt x="480" y="208"/>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7" name="Google Shape;4247;p54"/>
                <p:cNvSpPr/>
                <p:nvPr/>
              </p:nvSpPr>
              <p:spPr>
                <a:xfrm>
                  <a:off x="5290500" y="924950"/>
                  <a:ext cx="11625" cy="11625"/>
                </a:xfrm>
                <a:custGeom>
                  <a:rect b="b" l="l" r="r" t="t"/>
                  <a:pathLst>
                    <a:path extrusionOk="0" h="465" w="465">
                      <a:moveTo>
                        <a:pt x="465" y="193"/>
                      </a:moveTo>
                      <a:cubicBezTo>
                        <a:pt x="465" y="369"/>
                        <a:pt x="257" y="465"/>
                        <a:pt x="129" y="337"/>
                      </a:cubicBezTo>
                      <a:cubicBezTo>
                        <a:pt x="1" y="209"/>
                        <a:pt x="97" y="0"/>
                        <a:pt x="273" y="0"/>
                      </a:cubicBezTo>
                      <a:cubicBezTo>
                        <a:pt x="385" y="0"/>
                        <a:pt x="465" y="81"/>
                        <a:pt x="465" y="193"/>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8" name="Google Shape;4248;p54"/>
                <p:cNvSpPr/>
                <p:nvPr/>
              </p:nvSpPr>
              <p:spPr>
                <a:xfrm>
                  <a:off x="5680925" y="826150"/>
                  <a:ext cx="43225" cy="43225"/>
                </a:xfrm>
                <a:custGeom>
                  <a:rect b="b" l="l" r="r" t="t"/>
                  <a:pathLst>
                    <a:path extrusionOk="0" h="1729" w="1729">
                      <a:moveTo>
                        <a:pt x="865" y="1728"/>
                      </a:moveTo>
                      <a:lnTo>
                        <a:pt x="865" y="1728"/>
                      </a:lnTo>
                      <a:cubicBezTo>
                        <a:pt x="865" y="1248"/>
                        <a:pt x="481" y="864"/>
                        <a:pt x="1" y="864"/>
                      </a:cubicBezTo>
                      <a:lnTo>
                        <a:pt x="1" y="864"/>
                      </a:lnTo>
                      <a:cubicBezTo>
                        <a:pt x="481" y="864"/>
                        <a:pt x="865" y="480"/>
                        <a:pt x="865" y="0"/>
                      </a:cubicBezTo>
                      <a:lnTo>
                        <a:pt x="865" y="0"/>
                      </a:lnTo>
                      <a:cubicBezTo>
                        <a:pt x="865" y="480"/>
                        <a:pt x="1265" y="864"/>
                        <a:pt x="1729" y="864"/>
                      </a:cubicBezTo>
                      <a:lnTo>
                        <a:pt x="1729" y="864"/>
                      </a:lnTo>
                      <a:cubicBezTo>
                        <a:pt x="1265" y="864"/>
                        <a:pt x="865" y="1248"/>
                        <a:pt x="865" y="1728"/>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4249" name="Google Shape;4249;p54"/>
          <p:cNvSpPr txBox="1"/>
          <p:nvPr>
            <p:ph type="title"/>
          </p:nvPr>
        </p:nvSpPr>
        <p:spPr>
          <a:xfrm>
            <a:off x="713225" y="539500"/>
            <a:ext cx="7717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250" name="Google Shape;4250;p5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000000"/>
                </a:solidFill>
                <a:latin typeface="Arial"/>
                <a:ea typeface="Arial"/>
                <a:cs typeface="Arial"/>
                <a:sym typeface="Arial"/>
              </a:defRPr>
            </a:lvl1pPr>
            <a:lvl2pPr lvl="1">
              <a:buNone/>
              <a:defRPr>
                <a:solidFill>
                  <a:srgbClr val="000000"/>
                </a:solidFill>
                <a:latin typeface="Arial"/>
                <a:ea typeface="Arial"/>
                <a:cs typeface="Arial"/>
                <a:sym typeface="Arial"/>
              </a:defRPr>
            </a:lvl2pPr>
            <a:lvl3pPr lvl="2">
              <a:buNone/>
              <a:defRPr>
                <a:solidFill>
                  <a:srgbClr val="000000"/>
                </a:solidFill>
                <a:latin typeface="Arial"/>
                <a:ea typeface="Arial"/>
                <a:cs typeface="Arial"/>
                <a:sym typeface="Arial"/>
              </a:defRPr>
            </a:lvl3pPr>
            <a:lvl4pPr lvl="3">
              <a:buNone/>
              <a:defRPr>
                <a:solidFill>
                  <a:srgbClr val="000000"/>
                </a:solidFill>
                <a:latin typeface="Arial"/>
                <a:ea typeface="Arial"/>
                <a:cs typeface="Arial"/>
                <a:sym typeface="Arial"/>
              </a:defRPr>
            </a:lvl4pPr>
            <a:lvl5pPr lvl="4">
              <a:buNone/>
              <a:defRPr>
                <a:solidFill>
                  <a:srgbClr val="000000"/>
                </a:solidFill>
                <a:latin typeface="Arial"/>
                <a:ea typeface="Arial"/>
                <a:cs typeface="Arial"/>
                <a:sym typeface="Arial"/>
              </a:defRPr>
            </a:lvl5pPr>
            <a:lvl6pPr lvl="5">
              <a:buNone/>
              <a:defRPr>
                <a:solidFill>
                  <a:srgbClr val="000000"/>
                </a:solidFill>
                <a:latin typeface="Arial"/>
                <a:ea typeface="Arial"/>
                <a:cs typeface="Arial"/>
                <a:sym typeface="Arial"/>
              </a:defRPr>
            </a:lvl6pPr>
            <a:lvl7pPr lvl="6">
              <a:buNone/>
              <a:defRPr>
                <a:solidFill>
                  <a:srgbClr val="000000"/>
                </a:solidFill>
                <a:latin typeface="Arial"/>
                <a:ea typeface="Arial"/>
                <a:cs typeface="Arial"/>
                <a:sym typeface="Arial"/>
              </a:defRPr>
            </a:lvl7pPr>
            <a:lvl8pPr lvl="7">
              <a:buNone/>
              <a:defRPr>
                <a:solidFill>
                  <a:srgbClr val="000000"/>
                </a:solidFill>
                <a:latin typeface="Arial"/>
                <a:ea typeface="Arial"/>
                <a:cs typeface="Arial"/>
                <a:sym typeface="Arial"/>
              </a:defRPr>
            </a:lvl8pPr>
            <a:lvl9pPr lvl="8">
              <a:buNone/>
              <a:defRPr>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blipFill>
          <a:blip r:embed="rId2">
            <a:alphaModFix/>
          </a:blip>
          <a:stretch>
            <a:fillRect/>
          </a:stretch>
        </a:blipFill>
      </p:bgPr>
    </p:bg>
    <p:spTree>
      <p:nvGrpSpPr>
        <p:cNvPr id="428" name="Shape 428"/>
        <p:cNvGrpSpPr/>
        <p:nvPr/>
      </p:nvGrpSpPr>
      <p:grpSpPr>
        <a:xfrm>
          <a:off x="0" y="0"/>
          <a:ext cx="0" cy="0"/>
          <a:chOff x="0" y="0"/>
          <a:chExt cx="0" cy="0"/>
        </a:xfrm>
      </p:grpSpPr>
      <p:sp>
        <p:nvSpPr>
          <p:cNvPr id="429" name="Google Shape;429;p7"/>
          <p:cNvSpPr txBox="1"/>
          <p:nvPr>
            <p:ph idx="1" type="body"/>
          </p:nvPr>
        </p:nvSpPr>
        <p:spPr>
          <a:xfrm>
            <a:off x="800100" y="1168000"/>
            <a:ext cx="7543800" cy="34044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SzPts val="1200"/>
              <a:buChar char="●"/>
              <a:defRPr sz="1200"/>
            </a:lvl1pPr>
            <a:lvl2pPr indent="-292100" lvl="1" marL="914400" rtl="0">
              <a:lnSpc>
                <a:spcPct val="100000"/>
              </a:lnSpc>
              <a:spcBef>
                <a:spcPts val="0"/>
              </a:spcBef>
              <a:spcAft>
                <a:spcPts val="0"/>
              </a:spcAft>
              <a:buSzPts val="1000"/>
              <a:buChar char="○"/>
              <a:defRPr sz="1200"/>
            </a:lvl2pPr>
            <a:lvl3pPr indent="-292100" lvl="2" marL="1371600" rtl="0">
              <a:spcBef>
                <a:spcPts val="0"/>
              </a:spcBef>
              <a:spcAft>
                <a:spcPts val="0"/>
              </a:spcAft>
              <a:buSzPts val="1000"/>
              <a:buFont typeface="Nunito Light"/>
              <a:buChar char="■"/>
              <a:defRPr/>
            </a:lvl3pPr>
            <a:lvl4pPr indent="-292100" lvl="3" marL="1828800" rtl="0">
              <a:spcBef>
                <a:spcPts val="1600"/>
              </a:spcBef>
              <a:spcAft>
                <a:spcPts val="0"/>
              </a:spcAft>
              <a:buSzPts val="1000"/>
              <a:buFont typeface="Nunito Light"/>
              <a:buChar char="●"/>
              <a:defRPr/>
            </a:lvl4pPr>
            <a:lvl5pPr indent="-292100" lvl="4" marL="2286000" rtl="0">
              <a:spcBef>
                <a:spcPts val="1600"/>
              </a:spcBef>
              <a:spcAft>
                <a:spcPts val="0"/>
              </a:spcAft>
              <a:buSzPts val="1000"/>
              <a:buFont typeface="Nunito Light"/>
              <a:buChar char="○"/>
              <a:defRPr/>
            </a:lvl5pPr>
            <a:lvl6pPr indent="-292100" lvl="5" marL="2743200" rtl="0">
              <a:spcBef>
                <a:spcPts val="1600"/>
              </a:spcBef>
              <a:spcAft>
                <a:spcPts val="0"/>
              </a:spcAft>
              <a:buSzPts val="1000"/>
              <a:buFont typeface="Nunito Light"/>
              <a:buChar char="■"/>
              <a:defRPr/>
            </a:lvl6pPr>
            <a:lvl7pPr indent="-292100" lvl="6" marL="3200400" rtl="0">
              <a:spcBef>
                <a:spcPts val="1600"/>
              </a:spcBef>
              <a:spcAft>
                <a:spcPts val="0"/>
              </a:spcAft>
              <a:buSzPts val="1000"/>
              <a:buFont typeface="Nunito Light"/>
              <a:buChar char="●"/>
              <a:defRPr/>
            </a:lvl7pPr>
            <a:lvl8pPr indent="-292100" lvl="7" marL="3657600" rtl="0">
              <a:spcBef>
                <a:spcPts val="1600"/>
              </a:spcBef>
              <a:spcAft>
                <a:spcPts val="0"/>
              </a:spcAft>
              <a:buSzPts val="1000"/>
              <a:buFont typeface="Nunito Light"/>
              <a:buChar char="○"/>
              <a:defRPr/>
            </a:lvl8pPr>
            <a:lvl9pPr indent="-292100" lvl="8" marL="4114800" rtl="0">
              <a:spcBef>
                <a:spcPts val="1600"/>
              </a:spcBef>
              <a:spcAft>
                <a:spcPts val="1600"/>
              </a:spcAft>
              <a:buSzPts val="1000"/>
              <a:buFont typeface="Nunito Light"/>
              <a:buChar char="■"/>
              <a:defRPr/>
            </a:lvl9pPr>
          </a:lstStyle>
          <a:p/>
        </p:txBody>
      </p:sp>
      <p:sp>
        <p:nvSpPr>
          <p:cNvPr id="430" name="Google Shape;430;p7"/>
          <p:cNvSpPr txBox="1"/>
          <p:nvPr>
            <p:ph type="ctrTitle"/>
          </p:nvPr>
        </p:nvSpPr>
        <p:spPr>
          <a:xfrm>
            <a:off x="851625" y="540650"/>
            <a:ext cx="7525500" cy="573300"/>
          </a:xfrm>
          <a:prstGeom prst="rect">
            <a:avLst/>
          </a:prstGeom>
          <a:effectLst>
            <a:outerShdw blurRad="28575" rotWithShape="0" algn="bl" dir="9480000" dist="28575">
              <a:srgbClr val="000000">
                <a:alpha val="74000"/>
              </a:srgbClr>
            </a:outerShdw>
          </a:effectLst>
        </p:spPr>
        <p:txBody>
          <a:bodyPr anchorCtr="0" anchor="t" bIns="91425" lIns="91425" spcFirstLastPara="1" rIns="91425" wrap="square" tIns="91425">
            <a:noAutofit/>
          </a:bodyPr>
          <a:lstStyle>
            <a:lvl1pPr lvl="0" rtl="0">
              <a:spcBef>
                <a:spcPts val="0"/>
              </a:spcBef>
              <a:spcAft>
                <a:spcPts val="0"/>
              </a:spcAft>
              <a:buClr>
                <a:schemeClr val="lt2"/>
              </a:buClr>
              <a:buSzPts val="2500"/>
              <a:buNone/>
              <a:defRPr sz="3000"/>
            </a:lvl1pPr>
            <a:lvl2pPr lvl="1" rtl="0" algn="ctr">
              <a:spcBef>
                <a:spcPts val="0"/>
              </a:spcBef>
              <a:spcAft>
                <a:spcPts val="0"/>
              </a:spcAft>
              <a:buClr>
                <a:schemeClr val="lt2"/>
              </a:buClr>
              <a:buSzPts val="2500"/>
              <a:buNone/>
              <a:defRPr sz="2500">
                <a:solidFill>
                  <a:schemeClr val="lt2"/>
                </a:solidFill>
              </a:defRPr>
            </a:lvl2pPr>
            <a:lvl3pPr lvl="2" rtl="0" algn="ctr">
              <a:spcBef>
                <a:spcPts val="0"/>
              </a:spcBef>
              <a:spcAft>
                <a:spcPts val="0"/>
              </a:spcAft>
              <a:buClr>
                <a:schemeClr val="lt2"/>
              </a:buClr>
              <a:buSzPts val="2500"/>
              <a:buNone/>
              <a:defRPr sz="2500">
                <a:solidFill>
                  <a:schemeClr val="lt2"/>
                </a:solidFill>
              </a:defRPr>
            </a:lvl3pPr>
            <a:lvl4pPr lvl="3" rtl="0" algn="ctr">
              <a:spcBef>
                <a:spcPts val="0"/>
              </a:spcBef>
              <a:spcAft>
                <a:spcPts val="0"/>
              </a:spcAft>
              <a:buClr>
                <a:schemeClr val="lt2"/>
              </a:buClr>
              <a:buSzPts val="2500"/>
              <a:buNone/>
              <a:defRPr sz="2500">
                <a:solidFill>
                  <a:schemeClr val="lt2"/>
                </a:solidFill>
              </a:defRPr>
            </a:lvl4pPr>
            <a:lvl5pPr lvl="4" rtl="0" algn="ctr">
              <a:spcBef>
                <a:spcPts val="0"/>
              </a:spcBef>
              <a:spcAft>
                <a:spcPts val="0"/>
              </a:spcAft>
              <a:buClr>
                <a:schemeClr val="lt2"/>
              </a:buClr>
              <a:buSzPts val="2500"/>
              <a:buNone/>
              <a:defRPr sz="2500">
                <a:solidFill>
                  <a:schemeClr val="lt2"/>
                </a:solidFill>
              </a:defRPr>
            </a:lvl5pPr>
            <a:lvl6pPr lvl="5" rtl="0" algn="ctr">
              <a:spcBef>
                <a:spcPts val="0"/>
              </a:spcBef>
              <a:spcAft>
                <a:spcPts val="0"/>
              </a:spcAft>
              <a:buClr>
                <a:schemeClr val="lt2"/>
              </a:buClr>
              <a:buSzPts val="2500"/>
              <a:buNone/>
              <a:defRPr sz="2500">
                <a:solidFill>
                  <a:schemeClr val="lt2"/>
                </a:solidFill>
              </a:defRPr>
            </a:lvl6pPr>
            <a:lvl7pPr lvl="6" rtl="0" algn="ctr">
              <a:spcBef>
                <a:spcPts val="0"/>
              </a:spcBef>
              <a:spcAft>
                <a:spcPts val="0"/>
              </a:spcAft>
              <a:buClr>
                <a:schemeClr val="lt2"/>
              </a:buClr>
              <a:buSzPts val="2500"/>
              <a:buNone/>
              <a:defRPr sz="2500">
                <a:solidFill>
                  <a:schemeClr val="lt2"/>
                </a:solidFill>
              </a:defRPr>
            </a:lvl7pPr>
            <a:lvl8pPr lvl="7" rtl="0" algn="ctr">
              <a:spcBef>
                <a:spcPts val="0"/>
              </a:spcBef>
              <a:spcAft>
                <a:spcPts val="0"/>
              </a:spcAft>
              <a:buClr>
                <a:schemeClr val="lt2"/>
              </a:buClr>
              <a:buSzPts val="2500"/>
              <a:buNone/>
              <a:defRPr sz="2500">
                <a:solidFill>
                  <a:schemeClr val="lt2"/>
                </a:solidFill>
              </a:defRPr>
            </a:lvl8pPr>
            <a:lvl9pPr lvl="8" rtl="0" algn="ctr">
              <a:spcBef>
                <a:spcPts val="0"/>
              </a:spcBef>
              <a:spcAft>
                <a:spcPts val="0"/>
              </a:spcAft>
              <a:buClr>
                <a:schemeClr val="lt2"/>
              </a:buClr>
              <a:buSzPts val="2500"/>
              <a:buNone/>
              <a:defRPr sz="2500">
                <a:solidFill>
                  <a:schemeClr val="lt2"/>
                </a:solidFill>
              </a:defRPr>
            </a:lvl9pPr>
          </a:lstStyle>
          <a:p/>
        </p:txBody>
      </p:sp>
      <p:grpSp>
        <p:nvGrpSpPr>
          <p:cNvPr id="431" name="Google Shape;431;p7"/>
          <p:cNvGrpSpPr/>
          <p:nvPr/>
        </p:nvGrpSpPr>
        <p:grpSpPr>
          <a:xfrm>
            <a:off x="8262900" y="388238"/>
            <a:ext cx="162000" cy="162013"/>
            <a:chOff x="5424775" y="4064488"/>
            <a:chExt cx="162000" cy="162013"/>
          </a:xfrm>
        </p:grpSpPr>
        <p:sp>
          <p:nvSpPr>
            <p:cNvPr id="432" name="Google Shape;432;p7"/>
            <p:cNvSpPr/>
            <p:nvPr/>
          </p:nvSpPr>
          <p:spPr>
            <a:xfrm>
              <a:off x="5424775" y="4064500"/>
              <a:ext cx="162000" cy="162000"/>
            </a:xfrm>
            <a:prstGeom prst="ellipse">
              <a:avLst/>
            </a:prstGeom>
            <a:solidFill>
              <a:schemeClr val="dk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7"/>
            <p:cNvSpPr/>
            <p:nvPr/>
          </p:nvSpPr>
          <p:spPr>
            <a:xfrm>
              <a:off x="5424775" y="4064488"/>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4" name="Google Shape;434;p7"/>
          <p:cNvGrpSpPr/>
          <p:nvPr/>
        </p:nvGrpSpPr>
        <p:grpSpPr>
          <a:xfrm>
            <a:off x="143350" y="4663613"/>
            <a:ext cx="1152375" cy="874038"/>
            <a:chOff x="7425025" y="-24687"/>
            <a:chExt cx="1152375" cy="874038"/>
          </a:xfrm>
        </p:grpSpPr>
        <p:grpSp>
          <p:nvGrpSpPr>
            <p:cNvPr id="435" name="Google Shape;435;p7"/>
            <p:cNvGrpSpPr/>
            <p:nvPr/>
          </p:nvGrpSpPr>
          <p:grpSpPr>
            <a:xfrm>
              <a:off x="7425025" y="-24675"/>
              <a:ext cx="1152375" cy="874025"/>
              <a:chOff x="7425025" y="-24675"/>
              <a:chExt cx="1152375" cy="874025"/>
            </a:xfrm>
          </p:grpSpPr>
          <p:sp>
            <p:nvSpPr>
              <p:cNvPr id="436" name="Google Shape;436;p7"/>
              <p:cNvSpPr/>
              <p:nvPr/>
            </p:nvSpPr>
            <p:spPr>
              <a:xfrm>
                <a:off x="7524950" y="54375"/>
                <a:ext cx="977950" cy="697125"/>
              </a:xfrm>
              <a:custGeom>
                <a:rect b="b" l="l" r="r" t="t"/>
                <a:pathLst>
                  <a:path extrusionOk="0" h="27885" w="39118">
                    <a:moveTo>
                      <a:pt x="0" y="0"/>
                    </a:moveTo>
                    <a:lnTo>
                      <a:pt x="394" y="26998"/>
                    </a:lnTo>
                    <a:lnTo>
                      <a:pt x="30545" y="27885"/>
                    </a:lnTo>
                    <a:lnTo>
                      <a:pt x="39118" y="1478"/>
                    </a:lnTo>
                    <a:close/>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437" name="Google Shape;437;p7"/>
              <p:cNvSpPr/>
              <p:nvPr/>
            </p:nvSpPr>
            <p:spPr>
              <a:xfrm>
                <a:off x="7425025" y="633050"/>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7"/>
              <p:cNvSpPr/>
              <p:nvPr/>
            </p:nvSpPr>
            <p:spPr>
              <a:xfrm>
                <a:off x="8361100" y="12275"/>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7"/>
              <p:cNvSpPr/>
              <p:nvPr/>
            </p:nvSpPr>
            <p:spPr>
              <a:xfrm>
                <a:off x="7425025" y="-246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7"/>
              <p:cNvSpPr/>
              <p:nvPr/>
            </p:nvSpPr>
            <p:spPr>
              <a:xfrm>
                <a:off x="820792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1" name="Google Shape;441;p7"/>
            <p:cNvGrpSpPr/>
            <p:nvPr/>
          </p:nvGrpSpPr>
          <p:grpSpPr>
            <a:xfrm>
              <a:off x="7425025" y="-24687"/>
              <a:ext cx="1152375" cy="874025"/>
              <a:chOff x="7425025" y="-24675"/>
              <a:chExt cx="1152375" cy="874025"/>
            </a:xfrm>
          </p:grpSpPr>
          <p:sp>
            <p:nvSpPr>
              <p:cNvPr id="442" name="Google Shape;442;p7"/>
              <p:cNvSpPr/>
              <p:nvPr/>
            </p:nvSpPr>
            <p:spPr>
              <a:xfrm>
                <a:off x="7524950" y="54375"/>
                <a:ext cx="977950" cy="697125"/>
              </a:xfrm>
              <a:custGeom>
                <a:rect b="b" l="l" r="r" t="t"/>
                <a:pathLst>
                  <a:path extrusionOk="0" h="27885" w="39118">
                    <a:moveTo>
                      <a:pt x="0" y="0"/>
                    </a:moveTo>
                    <a:lnTo>
                      <a:pt x="394" y="26998"/>
                    </a:lnTo>
                    <a:lnTo>
                      <a:pt x="30545" y="27885"/>
                    </a:lnTo>
                    <a:lnTo>
                      <a:pt x="39118" y="1478"/>
                    </a:lnTo>
                    <a:close/>
                  </a:path>
                </a:pathLst>
              </a:custGeom>
              <a:noFill/>
              <a:ln cap="flat" cmpd="sng" w="28575">
                <a:solidFill>
                  <a:schemeClr val="dk1"/>
                </a:solidFill>
                <a:prstDash val="solid"/>
                <a:round/>
                <a:headEnd len="med" w="med" type="none"/>
                <a:tailEnd len="med" w="med" type="none"/>
              </a:ln>
            </p:spPr>
          </p:sp>
          <p:sp>
            <p:nvSpPr>
              <p:cNvPr id="443" name="Google Shape;443;p7"/>
              <p:cNvSpPr/>
              <p:nvPr/>
            </p:nvSpPr>
            <p:spPr>
              <a:xfrm>
                <a:off x="7425025" y="6330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7"/>
              <p:cNvSpPr/>
              <p:nvPr/>
            </p:nvSpPr>
            <p:spPr>
              <a:xfrm>
                <a:off x="8361100" y="12275"/>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7"/>
              <p:cNvSpPr/>
              <p:nvPr/>
            </p:nvSpPr>
            <p:spPr>
              <a:xfrm>
                <a:off x="7425025" y="-246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7"/>
              <p:cNvSpPr/>
              <p:nvPr/>
            </p:nvSpPr>
            <p:spPr>
              <a:xfrm>
                <a:off x="820792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47" name="Google Shape;447;p7"/>
          <p:cNvGrpSpPr/>
          <p:nvPr/>
        </p:nvGrpSpPr>
        <p:grpSpPr>
          <a:xfrm rot="-866339">
            <a:off x="7219975" y="3081579"/>
            <a:ext cx="1797750" cy="2229169"/>
            <a:chOff x="6065825" y="2251050"/>
            <a:chExt cx="2295275" cy="2846088"/>
          </a:xfrm>
        </p:grpSpPr>
        <p:grpSp>
          <p:nvGrpSpPr>
            <p:cNvPr id="448" name="Google Shape;448;p7"/>
            <p:cNvGrpSpPr/>
            <p:nvPr/>
          </p:nvGrpSpPr>
          <p:grpSpPr>
            <a:xfrm>
              <a:off x="6065825" y="2251063"/>
              <a:ext cx="2295275" cy="2846075"/>
              <a:chOff x="1673050" y="1809050"/>
              <a:chExt cx="2295275" cy="2846075"/>
            </a:xfrm>
          </p:grpSpPr>
          <p:sp>
            <p:nvSpPr>
              <p:cNvPr id="449" name="Google Shape;449;p7"/>
              <p:cNvSpPr/>
              <p:nvPr/>
            </p:nvSpPr>
            <p:spPr>
              <a:xfrm>
                <a:off x="1742275" y="1848400"/>
                <a:ext cx="2150725" cy="2735300"/>
              </a:xfrm>
              <a:custGeom>
                <a:rect b="b" l="l" r="r" t="t"/>
                <a:pathLst>
                  <a:path extrusionOk="0" h="109412" w="86029">
                    <a:moveTo>
                      <a:pt x="81004" y="0"/>
                    </a:moveTo>
                    <a:lnTo>
                      <a:pt x="79526" y="16554"/>
                    </a:lnTo>
                    <a:lnTo>
                      <a:pt x="86029" y="45444"/>
                    </a:lnTo>
                    <a:lnTo>
                      <a:pt x="82876" y="73860"/>
                    </a:lnTo>
                    <a:lnTo>
                      <a:pt x="73022" y="86119"/>
                    </a:lnTo>
                    <a:lnTo>
                      <a:pt x="42181" y="78138"/>
                    </a:lnTo>
                    <a:lnTo>
                      <a:pt x="29167" y="70846"/>
                    </a:lnTo>
                    <a:lnTo>
                      <a:pt x="17145" y="65033"/>
                    </a:lnTo>
                    <a:lnTo>
                      <a:pt x="0" y="73309"/>
                    </a:lnTo>
                    <a:lnTo>
                      <a:pt x="32123" y="109412"/>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450" name="Google Shape;450;p7"/>
              <p:cNvSpPr/>
              <p:nvPr/>
            </p:nvSpPr>
            <p:spPr>
              <a:xfrm>
                <a:off x="2174700" y="3286000"/>
                <a:ext cx="9850" cy="192125"/>
              </a:xfrm>
              <a:custGeom>
                <a:rect b="b" l="l" r="r" t="t"/>
                <a:pathLst>
                  <a:path extrusionOk="0" h="7685" w="394">
                    <a:moveTo>
                      <a:pt x="394" y="0"/>
                    </a:moveTo>
                    <a:lnTo>
                      <a:pt x="0" y="7685"/>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451" name="Google Shape;451;p7"/>
              <p:cNvSpPr/>
              <p:nvPr/>
            </p:nvSpPr>
            <p:spPr>
              <a:xfrm>
                <a:off x="3806325" y="29067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7"/>
              <p:cNvSpPr/>
              <p:nvPr/>
            </p:nvSpPr>
            <p:spPr>
              <a:xfrm>
                <a:off x="2407125" y="3557050"/>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7"/>
              <p:cNvSpPr/>
              <p:nvPr/>
            </p:nvSpPr>
            <p:spPr>
              <a:xfrm>
                <a:off x="1673050" y="36161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7"/>
              <p:cNvSpPr/>
              <p:nvPr/>
            </p:nvSpPr>
            <p:spPr>
              <a:xfrm>
                <a:off x="3487225" y="39303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7"/>
              <p:cNvSpPr/>
              <p:nvPr/>
            </p:nvSpPr>
            <p:spPr>
              <a:xfrm>
                <a:off x="3745300" y="36224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7"/>
              <p:cNvSpPr/>
              <p:nvPr/>
            </p:nvSpPr>
            <p:spPr>
              <a:xfrm>
                <a:off x="3668950" y="22130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7"/>
              <p:cNvSpPr/>
              <p:nvPr/>
            </p:nvSpPr>
            <p:spPr>
              <a:xfrm>
                <a:off x="3708350" y="18090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7"/>
              <p:cNvSpPr/>
              <p:nvPr/>
            </p:nvSpPr>
            <p:spPr>
              <a:xfrm>
                <a:off x="2737800" y="37304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7"/>
              <p:cNvSpPr/>
              <p:nvPr/>
            </p:nvSpPr>
            <p:spPr>
              <a:xfrm>
                <a:off x="2119325" y="31958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7"/>
              <p:cNvSpPr/>
              <p:nvPr/>
            </p:nvSpPr>
            <p:spPr>
              <a:xfrm>
                <a:off x="2117050" y="34201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7"/>
              <p:cNvSpPr/>
              <p:nvPr/>
            </p:nvSpPr>
            <p:spPr>
              <a:xfrm>
                <a:off x="2451450" y="44931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7"/>
              <p:cNvSpPr/>
              <p:nvPr/>
            </p:nvSpPr>
            <p:spPr>
              <a:xfrm>
                <a:off x="3181200" y="38635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3" name="Google Shape;463;p7"/>
            <p:cNvGrpSpPr/>
            <p:nvPr/>
          </p:nvGrpSpPr>
          <p:grpSpPr>
            <a:xfrm>
              <a:off x="6065825" y="2251050"/>
              <a:ext cx="2295275" cy="2846075"/>
              <a:chOff x="1673050" y="1809050"/>
              <a:chExt cx="2295275" cy="2846075"/>
            </a:xfrm>
          </p:grpSpPr>
          <p:sp>
            <p:nvSpPr>
              <p:cNvPr id="464" name="Google Shape;464;p7"/>
              <p:cNvSpPr/>
              <p:nvPr/>
            </p:nvSpPr>
            <p:spPr>
              <a:xfrm>
                <a:off x="1742275" y="1848400"/>
                <a:ext cx="2150725" cy="2735300"/>
              </a:xfrm>
              <a:custGeom>
                <a:rect b="b" l="l" r="r" t="t"/>
                <a:pathLst>
                  <a:path extrusionOk="0" h="109412" w="86029">
                    <a:moveTo>
                      <a:pt x="81004" y="0"/>
                    </a:moveTo>
                    <a:lnTo>
                      <a:pt x="79526" y="16554"/>
                    </a:lnTo>
                    <a:lnTo>
                      <a:pt x="86029" y="45444"/>
                    </a:lnTo>
                    <a:lnTo>
                      <a:pt x="82876" y="73860"/>
                    </a:lnTo>
                    <a:lnTo>
                      <a:pt x="73022" y="86119"/>
                    </a:lnTo>
                    <a:lnTo>
                      <a:pt x="42181" y="78138"/>
                    </a:lnTo>
                    <a:lnTo>
                      <a:pt x="29167" y="70846"/>
                    </a:lnTo>
                    <a:lnTo>
                      <a:pt x="17145" y="65033"/>
                    </a:lnTo>
                    <a:lnTo>
                      <a:pt x="0" y="73309"/>
                    </a:lnTo>
                    <a:lnTo>
                      <a:pt x="32123" y="109412"/>
                    </a:lnTo>
                  </a:path>
                </a:pathLst>
              </a:custGeom>
              <a:noFill/>
              <a:ln cap="flat" cmpd="sng" w="28575">
                <a:solidFill>
                  <a:schemeClr val="dk1"/>
                </a:solidFill>
                <a:prstDash val="solid"/>
                <a:round/>
                <a:headEnd len="med" w="med" type="none"/>
                <a:tailEnd len="med" w="med" type="none"/>
              </a:ln>
            </p:spPr>
          </p:sp>
          <p:sp>
            <p:nvSpPr>
              <p:cNvPr id="465" name="Google Shape;465;p7"/>
              <p:cNvSpPr/>
              <p:nvPr/>
            </p:nvSpPr>
            <p:spPr>
              <a:xfrm>
                <a:off x="2174700" y="3286000"/>
                <a:ext cx="9850" cy="192125"/>
              </a:xfrm>
              <a:custGeom>
                <a:rect b="b" l="l" r="r" t="t"/>
                <a:pathLst>
                  <a:path extrusionOk="0" h="7685" w="394">
                    <a:moveTo>
                      <a:pt x="394" y="0"/>
                    </a:moveTo>
                    <a:lnTo>
                      <a:pt x="0" y="7685"/>
                    </a:lnTo>
                  </a:path>
                </a:pathLst>
              </a:custGeom>
              <a:noFill/>
              <a:ln cap="flat" cmpd="sng" w="28575">
                <a:solidFill>
                  <a:schemeClr val="dk1"/>
                </a:solidFill>
                <a:prstDash val="solid"/>
                <a:round/>
                <a:headEnd len="med" w="med" type="none"/>
                <a:tailEnd len="med" w="med" type="none"/>
              </a:ln>
            </p:spPr>
          </p:sp>
          <p:sp>
            <p:nvSpPr>
              <p:cNvPr id="466" name="Google Shape;466;p7"/>
              <p:cNvSpPr/>
              <p:nvPr/>
            </p:nvSpPr>
            <p:spPr>
              <a:xfrm>
                <a:off x="3806325" y="29067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7"/>
              <p:cNvSpPr/>
              <p:nvPr/>
            </p:nvSpPr>
            <p:spPr>
              <a:xfrm>
                <a:off x="2407125" y="3557050"/>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7"/>
              <p:cNvSpPr/>
              <p:nvPr/>
            </p:nvSpPr>
            <p:spPr>
              <a:xfrm>
                <a:off x="1673050" y="36161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7"/>
              <p:cNvSpPr/>
              <p:nvPr/>
            </p:nvSpPr>
            <p:spPr>
              <a:xfrm>
                <a:off x="3487225" y="39303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7"/>
              <p:cNvSpPr/>
              <p:nvPr/>
            </p:nvSpPr>
            <p:spPr>
              <a:xfrm>
                <a:off x="3745300" y="36224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7"/>
              <p:cNvSpPr/>
              <p:nvPr/>
            </p:nvSpPr>
            <p:spPr>
              <a:xfrm>
                <a:off x="3668950" y="22130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7"/>
              <p:cNvSpPr/>
              <p:nvPr/>
            </p:nvSpPr>
            <p:spPr>
              <a:xfrm>
                <a:off x="3708350" y="18090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7"/>
              <p:cNvSpPr/>
              <p:nvPr/>
            </p:nvSpPr>
            <p:spPr>
              <a:xfrm>
                <a:off x="2737800" y="37304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7"/>
              <p:cNvSpPr/>
              <p:nvPr/>
            </p:nvSpPr>
            <p:spPr>
              <a:xfrm>
                <a:off x="2119325" y="31958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7"/>
              <p:cNvSpPr/>
              <p:nvPr/>
            </p:nvSpPr>
            <p:spPr>
              <a:xfrm>
                <a:off x="2117050" y="34201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7"/>
              <p:cNvSpPr/>
              <p:nvPr/>
            </p:nvSpPr>
            <p:spPr>
              <a:xfrm>
                <a:off x="2451450" y="44931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7"/>
              <p:cNvSpPr/>
              <p:nvPr/>
            </p:nvSpPr>
            <p:spPr>
              <a:xfrm>
                <a:off x="3181200" y="38635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78" name="Google Shape;478;p7"/>
          <p:cNvGrpSpPr/>
          <p:nvPr/>
        </p:nvGrpSpPr>
        <p:grpSpPr>
          <a:xfrm rot="4804002">
            <a:off x="-133154" y="28888"/>
            <a:ext cx="1525636" cy="1085227"/>
            <a:chOff x="3536500" y="69738"/>
            <a:chExt cx="1525650" cy="1085238"/>
          </a:xfrm>
        </p:grpSpPr>
        <p:grpSp>
          <p:nvGrpSpPr>
            <p:cNvPr id="479" name="Google Shape;479;p7"/>
            <p:cNvGrpSpPr/>
            <p:nvPr/>
          </p:nvGrpSpPr>
          <p:grpSpPr>
            <a:xfrm>
              <a:off x="3536500" y="69750"/>
              <a:ext cx="1525650" cy="1085225"/>
              <a:chOff x="3536500" y="69750"/>
              <a:chExt cx="1525650" cy="1085225"/>
            </a:xfrm>
          </p:grpSpPr>
          <p:sp>
            <p:nvSpPr>
              <p:cNvPr id="480" name="Google Shape;480;p7"/>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481" name="Google Shape;481;p7"/>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482" name="Google Shape;482;p7"/>
              <p:cNvSpPr/>
              <p:nvPr/>
            </p:nvSpPr>
            <p:spPr>
              <a:xfrm>
                <a:off x="4837150" y="929975"/>
                <a:ext cx="225000" cy="225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7"/>
              <p:cNvSpPr/>
              <p:nvPr/>
            </p:nvSpPr>
            <p:spPr>
              <a:xfrm>
                <a:off x="4403600" y="9299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7"/>
              <p:cNvSpPr/>
              <p:nvPr/>
            </p:nvSpPr>
            <p:spPr>
              <a:xfrm>
                <a:off x="3896150" y="4225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7"/>
              <p:cNvSpPr/>
              <p:nvPr/>
            </p:nvSpPr>
            <p:spPr>
              <a:xfrm>
                <a:off x="414247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7"/>
              <p:cNvSpPr/>
              <p:nvPr/>
            </p:nvSpPr>
            <p:spPr>
              <a:xfrm>
                <a:off x="3536500" y="2175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7"/>
              <p:cNvSpPr/>
              <p:nvPr/>
            </p:nvSpPr>
            <p:spPr>
              <a:xfrm>
                <a:off x="3982375" y="697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8" name="Google Shape;488;p7"/>
            <p:cNvGrpSpPr/>
            <p:nvPr/>
          </p:nvGrpSpPr>
          <p:grpSpPr>
            <a:xfrm>
              <a:off x="3536500" y="69738"/>
              <a:ext cx="1525650" cy="1085225"/>
              <a:chOff x="3536500" y="69750"/>
              <a:chExt cx="1525650" cy="1085225"/>
            </a:xfrm>
          </p:grpSpPr>
          <p:sp>
            <p:nvSpPr>
              <p:cNvPr id="489" name="Google Shape;489;p7"/>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p:spPr>
          </p:sp>
          <p:sp>
            <p:nvSpPr>
              <p:cNvPr id="490" name="Google Shape;490;p7"/>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p:spPr>
          </p:sp>
          <p:sp>
            <p:nvSpPr>
              <p:cNvPr id="491" name="Google Shape;491;p7"/>
              <p:cNvSpPr/>
              <p:nvPr/>
            </p:nvSpPr>
            <p:spPr>
              <a:xfrm>
                <a:off x="4837150" y="929975"/>
                <a:ext cx="225000" cy="225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7"/>
              <p:cNvSpPr/>
              <p:nvPr/>
            </p:nvSpPr>
            <p:spPr>
              <a:xfrm>
                <a:off x="4403600" y="9299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7"/>
              <p:cNvSpPr/>
              <p:nvPr/>
            </p:nvSpPr>
            <p:spPr>
              <a:xfrm>
                <a:off x="3896150" y="4225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7"/>
              <p:cNvSpPr/>
              <p:nvPr/>
            </p:nvSpPr>
            <p:spPr>
              <a:xfrm>
                <a:off x="414247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7"/>
              <p:cNvSpPr/>
              <p:nvPr/>
            </p:nvSpPr>
            <p:spPr>
              <a:xfrm>
                <a:off x="3536500" y="2175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7"/>
              <p:cNvSpPr/>
              <p:nvPr/>
            </p:nvSpPr>
            <p:spPr>
              <a:xfrm>
                <a:off x="3982375" y="697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97" name="Google Shape;497;p7"/>
          <p:cNvGrpSpPr/>
          <p:nvPr/>
        </p:nvGrpSpPr>
        <p:grpSpPr>
          <a:xfrm>
            <a:off x="321025" y="3630038"/>
            <a:ext cx="162000" cy="162013"/>
            <a:chOff x="5424775" y="4064488"/>
            <a:chExt cx="162000" cy="162013"/>
          </a:xfrm>
        </p:grpSpPr>
        <p:sp>
          <p:nvSpPr>
            <p:cNvPr id="498" name="Google Shape;498;p7"/>
            <p:cNvSpPr/>
            <p:nvPr/>
          </p:nvSpPr>
          <p:spPr>
            <a:xfrm>
              <a:off x="5424775" y="4064500"/>
              <a:ext cx="162000" cy="162000"/>
            </a:xfrm>
            <a:prstGeom prst="ellipse">
              <a:avLst/>
            </a:prstGeom>
            <a:solidFill>
              <a:schemeClr val="dk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7"/>
            <p:cNvSpPr/>
            <p:nvPr/>
          </p:nvSpPr>
          <p:spPr>
            <a:xfrm>
              <a:off x="5424775" y="4064488"/>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0" name="Google Shape;500;p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blipFill>
          <a:blip r:embed="rId2">
            <a:alphaModFix/>
          </a:blip>
          <a:stretch>
            <a:fillRect/>
          </a:stretch>
        </a:blipFill>
      </p:bgPr>
    </p:bg>
    <p:spTree>
      <p:nvGrpSpPr>
        <p:cNvPr id="501" name="Shape 501"/>
        <p:cNvGrpSpPr/>
        <p:nvPr/>
      </p:nvGrpSpPr>
      <p:grpSpPr>
        <a:xfrm>
          <a:off x="0" y="0"/>
          <a:ext cx="0" cy="0"/>
          <a:chOff x="0" y="0"/>
          <a:chExt cx="0" cy="0"/>
        </a:xfrm>
      </p:grpSpPr>
      <p:sp>
        <p:nvSpPr>
          <p:cNvPr id="502" name="Google Shape;502;p8"/>
          <p:cNvSpPr txBox="1"/>
          <p:nvPr>
            <p:ph type="title"/>
          </p:nvPr>
        </p:nvSpPr>
        <p:spPr>
          <a:xfrm>
            <a:off x="1601100" y="1529000"/>
            <a:ext cx="5941800" cy="24534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lvl1pPr lvl="0" rtl="0" algn="ctr">
              <a:spcBef>
                <a:spcPts val="0"/>
              </a:spcBef>
              <a:spcAft>
                <a:spcPts val="0"/>
              </a:spcAft>
              <a:buClr>
                <a:schemeClr val="lt2"/>
              </a:buClr>
              <a:buSzPts val="4000"/>
              <a:buNone/>
              <a:defRPr sz="7200"/>
            </a:lvl1pPr>
            <a:lvl2pPr lvl="1" rtl="0">
              <a:spcBef>
                <a:spcPts val="0"/>
              </a:spcBef>
              <a:spcAft>
                <a:spcPts val="0"/>
              </a:spcAft>
              <a:buClr>
                <a:schemeClr val="lt2"/>
              </a:buClr>
              <a:buSzPts val="4000"/>
              <a:buNone/>
              <a:defRPr sz="4000">
                <a:solidFill>
                  <a:schemeClr val="lt2"/>
                </a:solidFill>
              </a:defRPr>
            </a:lvl2pPr>
            <a:lvl3pPr lvl="2" rtl="0">
              <a:spcBef>
                <a:spcPts val="0"/>
              </a:spcBef>
              <a:spcAft>
                <a:spcPts val="0"/>
              </a:spcAft>
              <a:buClr>
                <a:schemeClr val="lt2"/>
              </a:buClr>
              <a:buSzPts val="4000"/>
              <a:buNone/>
              <a:defRPr sz="4000">
                <a:solidFill>
                  <a:schemeClr val="lt2"/>
                </a:solidFill>
              </a:defRPr>
            </a:lvl3pPr>
            <a:lvl4pPr lvl="3" rtl="0">
              <a:spcBef>
                <a:spcPts val="0"/>
              </a:spcBef>
              <a:spcAft>
                <a:spcPts val="0"/>
              </a:spcAft>
              <a:buClr>
                <a:schemeClr val="lt2"/>
              </a:buClr>
              <a:buSzPts val="4000"/>
              <a:buNone/>
              <a:defRPr sz="4000">
                <a:solidFill>
                  <a:schemeClr val="lt2"/>
                </a:solidFill>
              </a:defRPr>
            </a:lvl4pPr>
            <a:lvl5pPr lvl="4" rtl="0">
              <a:spcBef>
                <a:spcPts val="0"/>
              </a:spcBef>
              <a:spcAft>
                <a:spcPts val="0"/>
              </a:spcAft>
              <a:buClr>
                <a:schemeClr val="lt2"/>
              </a:buClr>
              <a:buSzPts val="4000"/>
              <a:buNone/>
              <a:defRPr sz="4000">
                <a:solidFill>
                  <a:schemeClr val="lt2"/>
                </a:solidFill>
              </a:defRPr>
            </a:lvl5pPr>
            <a:lvl6pPr lvl="5" rtl="0">
              <a:spcBef>
                <a:spcPts val="0"/>
              </a:spcBef>
              <a:spcAft>
                <a:spcPts val="0"/>
              </a:spcAft>
              <a:buClr>
                <a:schemeClr val="lt2"/>
              </a:buClr>
              <a:buSzPts val="4000"/>
              <a:buNone/>
              <a:defRPr sz="4000">
                <a:solidFill>
                  <a:schemeClr val="lt2"/>
                </a:solidFill>
              </a:defRPr>
            </a:lvl6pPr>
            <a:lvl7pPr lvl="6" rtl="0">
              <a:spcBef>
                <a:spcPts val="0"/>
              </a:spcBef>
              <a:spcAft>
                <a:spcPts val="0"/>
              </a:spcAft>
              <a:buClr>
                <a:schemeClr val="lt2"/>
              </a:buClr>
              <a:buSzPts val="4000"/>
              <a:buNone/>
              <a:defRPr sz="4000">
                <a:solidFill>
                  <a:schemeClr val="lt2"/>
                </a:solidFill>
              </a:defRPr>
            </a:lvl7pPr>
            <a:lvl8pPr lvl="7" rtl="0">
              <a:spcBef>
                <a:spcPts val="0"/>
              </a:spcBef>
              <a:spcAft>
                <a:spcPts val="0"/>
              </a:spcAft>
              <a:buClr>
                <a:schemeClr val="lt2"/>
              </a:buClr>
              <a:buSzPts val="4000"/>
              <a:buNone/>
              <a:defRPr sz="4000">
                <a:solidFill>
                  <a:schemeClr val="lt2"/>
                </a:solidFill>
              </a:defRPr>
            </a:lvl8pPr>
            <a:lvl9pPr lvl="8" rtl="0">
              <a:spcBef>
                <a:spcPts val="0"/>
              </a:spcBef>
              <a:spcAft>
                <a:spcPts val="0"/>
              </a:spcAft>
              <a:buClr>
                <a:schemeClr val="lt2"/>
              </a:buClr>
              <a:buSzPts val="4000"/>
              <a:buNone/>
              <a:defRPr sz="4000">
                <a:solidFill>
                  <a:schemeClr val="lt2"/>
                </a:solidFill>
              </a:defRPr>
            </a:lvl9pPr>
          </a:lstStyle>
          <a:p/>
        </p:txBody>
      </p:sp>
      <p:grpSp>
        <p:nvGrpSpPr>
          <p:cNvPr id="503" name="Google Shape;503;p8"/>
          <p:cNvGrpSpPr/>
          <p:nvPr/>
        </p:nvGrpSpPr>
        <p:grpSpPr>
          <a:xfrm flipH="1">
            <a:off x="6785024" y="-545725"/>
            <a:ext cx="1882050" cy="1783050"/>
            <a:chOff x="-187100" y="291025"/>
            <a:chExt cx="1882050" cy="1783050"/>
          </a:xfrm>
        </p:grpSpPr>
        <p:grpSp>
          <p:nvGrpSpPr>
            <p:cNvPr id="504" name="Google Shape;504;p8"/>
            <p:cNvGrpSpPr/>
            <p:nvPr/>
          </p:nvGrpSpPr>
          <p:grpSpPr>
            <a:xfrm>
              <a:off x="-187100" y="291025"/>
              <a:ext cx="1882050" cy="1783050"/>
              <a:chOff x="-187100" y="291025"/>
              <a:chExt cx="1882050" cy="1783050"/>
            </a:xfrm>
          </p:grpSpPr>
          <p:sp>
            <p:nvSpPr>
              <p:cNvPr id="505" name="Google Shape;505;p8"/>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506" name="Google Shape;506;p8"/>
              <p:cNvSpPr/>
              <p:nvPr/>
            </p:nvSpPr>
            <p:spPr>
              <a:xfrm>
                <a:off x="1088900" y="8522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8"/>
              <p:cNvSpPr/>
              <p:nvPr/>
            </p:nvSpPr>
            <p:spPr>
              <a:xfrm>
                <a:off x="842575" y="165527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8"/>
              <p:cNvSpPr/>
              <p:nvPr/>
            </p:nvSpPr>
            <p:spPr>
              <a:xfrm>
                <a:off x="59275" y="194597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8"/>
              <p:cNvSpPr/>
              <p:nvPr/>
            </p:nvSpPr>
            <p:spPr>
              <a:xfrm>
                <a:off x="443575" y="51230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8"/>
              <p:cNvSpPr/>
              <p:nvPr/>
            </p:nvSpPr>
            <p:spPr>
              <a:xfrm>
                <a:off x="502675" y="173412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8"/>
              <p:cNvSpPr/>
              <p:nvPr/>
            </p:nvSpPr>
            <p:spPr>
              <a:xfrm>
                <a:off x="1566850" y="171935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2" name="Google Shape;512;p8"/>
            <p:cNvGrpSpPr/>
            <p:nvPr/>
          </p:nvGrpSpPr>
          <p:grpSpPr>
            <a:xfrm>
              <a:off x="-187100" y="291025"/>
              <a:ext cx="1882050" cy="1783050"/>
              <a:chOff x="-187100" y="291025"/>
              <a:chExt cx="1882050" cy="1783050"/>
            </a:xfrm>
          </p:grpSpPr>
          <p:sp>
            <p:nvSpPr>
              <p:cNvPr id="513" name="Google Shape;513;p8"/>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p:spPr>
          </p:sp>
          <p:sp>
            <p:nvSpPr>
              <p:cNvPr id="514" name="Google Shape;514;p8"/>
              <p:cNvSpPr/>
              <p:nvPr/>
            </p:nvSpPr>
            <p:spPr>
              <a:xfrm>
                <a:off x="1088900" y="8522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8"/>
              <p:cNvSpPr/>
              <p:nvPr/>
            </p:nvSpPr>
            <p:spPr>
              <a:xfrm>
                <a:off x="842575" y="165527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8"/>
              <p:cNvSpPr/>
              <p:nvPr/>
            </p:nvSpPr>
            <p:spPr>
              <a:xfrm>
                <a:off x="59275" y="194597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8"/>
              <p:cNvSpPr/>
              <p:nvPr/>
            </p:nvSpPr>
            <p:spPr>
              <a:xfrm>
                <a:off x="443575" y="51230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8"/>
              <p:cNvSpPr/>
              <p:nvPr/>
            </p:nvSpPr>
            <p:spPr>
              <a:xfrm>
                <a:off x="502675" y="173412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8"/>
              <p:cNvSpPr/>
              <p:nvPr/>
            </p:nvSpPr>
            <p:spPr>
              <a:xfrm>
                <a:off x="1566850" y="171935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20" name="Google Shape;520;p8"/>
          <p:cNvGrpSpPr/>
          <p:nvPr/>
        </p:nvGrpSpPr>
        <p:grpSpPr>
          <a:xfrm flipH="1">
            <a:off x="8875099" y="3828000"/>
            <a:ext cx="216300" cy="216300"/>
            <a:chOff x="113450" y="3828000"/>
            <a:chExt cx="216300" cy="216300"/>
          </a:xfrm>
        </p:grpSpPr>
        <p:sp>
          <p:nvSpPr>
            <p:cNvPr id="521" name="Google Shape;521;p8"/>
            <p:cNvSpPr/>
            <p:nvPr/>
          </p:nvSpPr>
          <p:spPr>
            <a:xfrm>
              <a:off x="113450" y="382800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8"/>
            <p:cNvSpPr/>
            <p:nvPr/>
          </p:nvSpPr>
          <p:spPr>
            <a:xfrm>
              <a:off x="113450" y="382800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3" name="Google Shape;523;p8"/>
          <p:cNvGrpSpPr/>
          <p:nvPr/>
        </p:nvGrpSpPr>
        <p:grpSpPr>
          <a:xfrm flipH="1" rot="-2499097">
            <a:off x="5895896" y="3638471"/>
            <a:ext cx="1640126" cy="1823655"/>
            <a:chOff x="901725" y="3399375"/>
            <a:chExt cx="1640125" cy="1823654"/>
          </a:xfrm>
        </p:grpSpPr>
        <p:grpSp>
          <p:nvGrpSpPr>
            <p:cNvPr id="524" name="Google Shape;524;p8"/>
            <p:cNvGrpSpPr/>
            <p:nvPr/>
          </p:nvGrpSpPr>
          <p:grpSpPr>
            <a:xfrm>
              <a:off x="901725" y="3399375"/>
              <a:ext cx="1640125" cy="1823654"/>
              <a:chOff x="901725" y="3399375"/>
              <a:chExt cx="1640125" cy="1823654"/>
            </a:xfrm>
          </p:grpSpPr>
          <p:sp>
            <p:nvSpPr>
              <p:cNvPr id="525" name="Google Shape;525;p8"/>
              <p:cNvSpPr/>
              <p:nvPr/>
            </p:nvSpPr>
            <p:spPr>
              <a:xfrm>
                <a:off x="985519" y="3498679"/>
                <a:ext cx="1468175" cy="1724350"/>
              </a:xfrm>
              <a:custGeom>
                <a:rect b="b" l="l" r="r" t="t"/>
                <a:pathLst>
                  <a:path extrusionOk="0" h="68974" w="58727">
                    <a:moveTo>
                      <a:pt x="157" y="60573"/>
                    </a:moveTo>
                    <a:lnTo>
                      <a:pt x="57544" y="0"/>
                    </a:lnTo>
                    <a:lnTo>
                      <a:pt x="58727" y="68974"/>
                    </a:lnTo>
                    <a:lnTo>
                      <a:pt x="0" y="60697"/>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526" name="Google Shape;526;p8"/>
              <p:cNvSpPr/>
              <p:nvPr/>
            </p:nvSpPr>
            <p:spPr>
              <a:xfrm>
                <a:off x="2325550" y="3399375"/>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8"/>
              <p:cNvSpPr/>
              <p:nvPr/>
            </p:nvSpPr>
            <p:spPr>
              <a:xfrm>
                <a:off x="901725" y="4911875"/>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8" name="Google Shape;528;p8"/>
            <p:cNvGrpSpPr/>
            <p:nvPr/>
          </p:nvGrpSpPr>
          <p:grpSpPr>
            <a:xfrm>
              <a:off x="901725" y="3399375"/>
              <a:ext cx="1640125" cy="1823654"/>
              <a:chOff x="901725" y="3399375"/>
              <a:chExt cx="1640125" cy="1823654"/>
            </a:xfrm>
          </p:grpSpPr>
          <p:sp>
            <p:nvSpPr>
              <p:cNvPr id="529" name="Google Shape;529;p8"/>
              <p:cNvSpPr/>
              <p:nvPr/>
            </p:nvSpPr>
            <p:spPr>
              <a:xfrm>
                <a:off x="982316" y="3498679"/>
                <a:ext cx="1471400" cy="1724350"/>
              </a:xfrm>
              <a:custGeom>
                <a:rect b="b" l="l" r="r" t="t"/>
                <a:pathLst>
                  <a:path extrusionOk="0" h="68974" w="58856">
                    <a:moveTo>
                      <a:pt x="0" y="60696"/>
                    </a:moveTo>
                    <a:lnTo>
                      <a:pt x="57672" y="0"/>
                    </a:lnTo>
                    <a:lnTo>
                      <a:pt x="58856" y="68974"/>
                    </a:lnTo>
                    <a:lnTo>
                      <a:pt x="128" y="60697"/>
                    </a:lnTo>
                  </a:path>
                </a:pathLst>
              </a:custGeom>
              <a:noFill/>
              <a:ln cap="flat" cmpd="sng" w="28575">
                <a:solidFill>
                  <a:schemeClr val="dk1"/>
                </a:solidFill>
                <a:prstDash val="solid"/>
                <a:round/>
                <a:headEnd len="med" w="med" type="none"/>
                <a:tailEnd len="med" w="med" type="none"/>
              </a:ln>
            </p:spPr>
          </p:sp>
          <p:sp>
            <p:nvSpPr>
              <p:cNvPr id="530" name="Google Shape;530;p8"/>
              <p:cNvSpPr/>
              <p:nvPr/>
            </p:nvSpPr>
            <p:spPr>
              <a:xfrm>
                <a:off x="2325550" y="3399375"/>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8"/>
              <p:cNvSpPr/>
              <p:nvPr/>
            </p:nvSpPr>
            <p:spPr>
              <a:xfrm>
                <a:off x="901725" y="4911875"/>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32" name="Google Shape;532;p8"/>
          <p:cNvGrpSpPr/>
          <p:nvPr/>
        </p:nvGrpSpPr>
        <p:grpSpPr>
          <a:xfrm flipH="1" rot="4701855">
            <a:off x="973558" y="3139442"/>
            <a:ext cx="636108" cy="2821725"/>
            <a:chOff x="7217125" y="3042925"/>
            <a:chExt cx="477825" cy="2119625"/>
          </a:xfrm>
        </p:grpSpPr>
        <p:grpSp>
          <p:nvGrpSpPr>
            <p:cNvPr id="533" name="Google Shape;533;p8"/>
            <p:cNvGrpSpPr/>
            <p:nvPr/>
          </p:nvGrpSpPr>
          <p:grpSpPr>
            <a:xfrm>
              <a:off x="7217125" y="3042925"/>
              <a:ext cx="477825" cy="2119625"/>
              <a:chOff x="7217125" y="3042925"/>
              <a:chExt cx="477825" cy="2119625"/>
            </a:xfrm>
          </p:grpSpPr>
          <p:sp>
            <p:nvSpPr>
              <p:cNvPr id="534" name="Google Shape;534;p8"/>
              <p:cNvSpPr/>
              <p:nvPr/>
            </p:nvSpPr>
            <p:spPr>
              <a:xfrm>
                <a:off x="7307175" y="3122875"/>
                <a:ext cx="320225" cy="2039675"/>
              </a:xfrm>
              <a:custGeom>
                <a:rect b="b" l="l" r="r" t="t"/>
                <a:pathLst>
                  <a:path extrusionOk="0" h="81587" w="12809">
                    <a:moveTo>
                      <a:pt x="1182" y="0"/>
                    </a:moveTo>
                    <a:lnTo>
                      <a:pt x="0" y="22860"/>
                    </a:lnTo>
                    <a:lnTo>
                      <a:pt x="12415" y="64048"/>
                    </a:lnTo>
                    <a:lnTo>
                      <a:pt x="12809" y="81587"/>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535" name="Google Shape;535;p8"/>
              <p:cNvSpPr/>
              <p:nvPr/>
            </p:nvSpPr>
            <p:spPr>
              <a:xfrm>
                <a:off x="7251600" y="30429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8"/>
              <p:cNvSpPr/>
              <p:nvPr/>
            </p:nvSpPr>
            <p:spPr>
              <a:xfrm>
                <a:off x="7217125" y="3609500"/>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8"/>
              <p:cNvSpPr/>
              <p:nvPr/>
            </p:nvSpPr>
            <p:spPr>
              <a:xfrm>
                <a:off x="7517650" y="4594850"/>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8" name="Google Shape;538;p8"/>
            <p:cNvGrpSpPr/>
            <p:nvPr/>
          </p:nvGrpSpPr>
          <p:grpSpPr>
            <a:xfrm>
              <a:off x="7217125" y="3042925"/>
              <a:ext cx="477825" cy="2119625"/>
              <a:chOff x="7217125" y="3042925"/>
              <a:chExt cx="477825" cy="2119625"/>
            </a:xfrm>
          </p:grpSpPr>
          <p:sp>
            <p:nvSpPr>
              <p:cNvPr id="539" name="Google Shape;539;p8"/>
              <p:cNvSpPr/>
              <p:nvPr/>
            </p:nvSpPr>
            <p:spPr>
              <a:xfrm>
                <a:off x="7307175" y="3122875"/>
                <a:ext cx="320225" cy="2039675"/>
              </a:xfrm>
              <a:custGeom>
                <a:rect b="b" l="l" r="r" t="t"/>
                <a:pathLst>
                  <a:path extrusionOk="0" h="81587" w="12809">
                    <a:moveTo>
                      <a:pt x="1182" y="0"/>
                    </a:moveTo>
                    <a:lnTo>
                      <a:pt x="0" y="22860"/>
                    </a:lnTo>
                    <a:lnTo>
                      <a:pt x="12415" y="64048"/>
                    </a:lnTo>
                    <a:lnTo>
                      <a:pt x="12809" y="81587"/>
                    </a:lnTo>
                  </a:path>
                </a:pathLst>
              </a:custGeom>
              <a:noFill/>
              <a:ln cap="flat" cmpd="sng" w="28575">
                <a:solidFill>
                  <a:schemeClr val="dk1"/>
                </a:solidFill>
                <a:prstDash val="solid"/>
                <a:round/>
                <a:headEnd len="med" w="med" type="none"/>
                <a:tailEnd len="med" w="med" type="none"/>
              </a:ln>
            </p:spPr>
          </p:sp>
          <p:sp>
            <p:nvSpPr>
              <p:cNvPr id="540" name="Google Shape;540;p8"/>
              <p:cNvSpPr/>
              <p:nvPr/>
            </p:nvSpPr>
            <p:spPr>
              <a:xfrm>
                <a:off x="7251600" y="30429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8"/>
              <p:cNvSpPr/>
              <p:nvPr/>
            </p:nvSpPr>
            <p:spPr>
              <a:xfrm>
                <a:off x="7217125" y="3609500"/>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8"/>
              <p:cNvSpPr/>
              <p:nvPr/>
            </p:nvSpPr>
            <p:spPr>
              <a:xfrm>
                <a:off x="7517650" y="4594850"/>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43" name="Google Shape;543;p8"/>
          <p:cNvGrpSpPr/>
          <p:nvPr/>
        </p:nvGrpSpPr>
        <p:grpSpPr>
          <a:xfrm flipH="1">
            <a:off x="387699" y="2790450"/>
            <a:ext cx="216300" cy="216300"/>
            <a:chOff x="8246800" y="2151200"/>
            <a:chExt cx="216300" cy="216300"/>
          </a:xfrm>
        </p:grpSpPr>
        <p:sp>
          <p:nvSpPr>
            <p:cNvPr id="544" name="Google Shape;544;p8"/>
            <p:cNvSpPr/>
            <p:nvPr/>
          </p:nvSpPr>
          <p:spPr>
            <a:xfrm>
              <a:off x="8246800" y="215120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8"/>
            <p:cNvSpPr/>
            <p:nvPr/>
          </p:nvSpPr>
          <p:spPr>
            <a:xfrm>
              <a:off x="8246800" y="215120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6" name="Google Shape;546;p8"/>
          <p:cNvGrpSpPr/>
          <p:nvPr/>
        </p:nvGrpSpPr>
        <p:grpSpPr>
          <a:xfrm flipH="1">
            <a:off x="199799" y="-193866"/>
            <a:ext cx="3901750" cy="2137666"/>
            <a:chOff x="5103300" y="-193866"/>
            <a:chExt cx="3901750" cy="2137666"/>
          </a:xfrm>
        </p:grpSpPr>
        <p:grpSp>
          <p:nvGrpSpPr>
            <p:cNvPr id="547" name="Google Shape;547;p8"/>
            <p:cNvGrpSpPr/>
            <p:nvPr/>
          </p:nvGrpSpPr>
          <p:grpSpPr>
            <a:xfrm>
              <a:off x="5103300" y="-193866"/>
              <a:ext cx="3901750" cy="2137666"/>
              <a:chOff x="5103300" y="-193866"/>
              <a:chExt cx="3901750" cy="2137666"/>
            </a:xfrm>
          </p:grpSpPr>
          <p:grpSp>
            <p:nvGrpSpPr>
              <p:cNvPr id="548" name="Google Shape;548;p8"/>
              <p:cNvGrpSpPr/>
              <p:nvPr/>
            </p:nvGrpSpPr>
            <p:grpSpPr>
              <a:xfrm>
                <a:off x="5103300" y="-193866"/>
                <a:ext cx="3832975" cy="2026966"/>
                <a:chOff x="5103300" y="-193866"/>
                <a:chExt cx="3832975" cy="2026966"/>
              </a:xfrm>
            </p:grpSpPr>
            <p:sp>
              <p:nvSpPr>
                <p:cNvPr id="549" name="Google Shape;549;p8"/>
                <p:cNvSpPr/>
                <p:nvPr/>
              </p:nvSpPr>
              <p:spPr>
                <a:xfrm>
                  <a:off x="5103300" y="-39050"/>
                  <a:ext cx="3832975" cy="1872150"/>
                </a:xfrm>
                <a:custGeom>
                  <a:rect b="b" l="l" r="r" t="t"/>
                  <a:pathLst>
                    <a:path extrusionOk="0" h="74886" w="153319">
                      <a:moveTo>
                        <a:pt x="0" y="0"/>
                      </a:moveTo>
                      <a:lnTo>
                        <a:pt x="14977" y="11232"/>
                      </a:lnTo>
                      <a:lnTo>
                        <a:pt x="96366" y="47887"/>
                      </a:lnTo>
                      <a:lnTo>
                        <a:pt x="109964" y="63062"/>
                      </a:lnTo>
                      <a:lnTo>
                        <a:pt x="126321" y="74886"/>
                      </a:lnTo>
                      <a:lnTo>
                        <a:pt x="153319" y="72915"/>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550" name="Google Shape;550;p8"/>
                <p:cNvSpPr/>
                <p:nvPr/>
              </p:nvSpPr>
              <p:spPr>
                <a:xfrm>
                  <a:off x="5926050" y="-67150"/>
                  <a:ext cx="1689875" cy="793200"/>
                </a:xfrm>
                <a:custGeom>
                  <a:rect b="b" l="l" r="r" t="t"/>
                  <a:pathLst>
                    <a:path extrusionOk="0" h="31728" w="67595">
                      <a:moveTo>
                        <a:pt x="0" y="0"/>
                      </a:moveTo>
                      <a:lnTo>
                        <a:pt x="38429" y="14189"/>
                      </a:lnTo>
                      <a:lnTo>
                        <a:pt x="67595" y="31728"/>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551" name="Google Shape;551;p8"/>
                <p:cNvSpPr/>
                <p:nvPr/>
              </p:nvSpPr>
              <p:spPr>
                <a:xfrm>
                  <a:off x="7512450" y="-69575"/>
                  <a:ext cx="743950" cy="1221825"/>
                </a:xfrm>
                <a:custGeom>
                  <a:rect b="b" l="l" r="r" t="t"/>
                  <a:pathLst>
                    <a:path extrusionOk="0" h="48873" w="29758">
                      <a:moveTo>
                        <a:pt x="0" y="48873"/>
                      </a:moveTo>
                      <a:lnTo>
                        <a:pt x="3745" y="31728"/>
                      </a:lnTo>
                      <a:lnTo>
                        <a:pt x="29758" y="0"/>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552" name="Google Shape;552;p8"/>
                <p:cNvSpPr/>
                <p:nvPr/>
              </p:nvSpPr>
              <p:spPr>
                <a:xfrm rot="843425">
                  <a:off x="7812999" y="-167612"/>
                  <a:ext cx="261137" cy="364592"/>
                </a:xfrm>
                <a:custGeom>
                  <a:rect b="b" l="l" r="r" t="t"/>
                  <a:pathLst>
                    <a:path extrusionOk="0" h="14583" w="10445">
                      <a:moveTo>
                        <a:pt x="0" y="0"/>
                      </a:moveTo>
                      <a:lnTo>
                        <a:pt x="10445" y="14583"/>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grpSp>
          <p:sp>
            <p:nvSpPr>
              <p:cNvPr id="553" name="Google Shape;553;p8"/>
              <p:cNvSpPr/>
              <p:nvPr/>
            </p:nvSpPr>
            <p:spPr>
              <a:xfrm>
                <a:off x="8788750" y="169300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8"/>
              <p:cNvSpPr/>
              <p:nvPr/>
            </p:nvSpPr>
            <p:spPr>
              <a:xfrm>
                <a:off x="8172900" y="172750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8"/>
              <p:cNvSpPr/>
              <p:nvPr/>
            </p:nvSpPr>
            <p:spPr>
              <a:xfrm>
                <a:off x="7897025" y="9675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8"/>
              <p:cNvSpPr/>
              <p:nvPr/>
            </p:nvSpPr>
            <p:spPr>
              <a:xfrm>
                <a:off x="6758950" y="190350"/>
                <a:ext cx="216300" cy="216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8"/>
              <p:cNvSpPr/>
              <p:nvPr/>
            </p:nvSpPr>
            <p:spPr>
              <a:xfrm>
                <a:off x="7808150" y="1478550"/>
                <a:ext cx="138000" cy="1380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8"/>
              <p:cNvSpPr/>
              <p:nvPr/>
            </p:nvSpPr>
            <p:spPr>
              <a:xfrm>
                <a:off x="7419125" y="1087025"/>
                <a:ext cx="182100" cy="182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8"/>
              <p:cNvSpPr/>
              <p:nvPr/>
            </p:nvSpPr>
            <p:spPr>
              <a:xfrm>
                <a:off x="7551950" y="655800"/>
                <a:ext cx="138000" cy="1380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8"/>
              <p:cNvSpPr/>
              <p:nvPr/>
            </p:nvSpPr>
            <p:spPr>
              <a:xfrm>
                <a:off x="6473000" y="650850"/>
                <a:ext cx="138000" cy="1380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8"/>
              <p:cNvSpPr/>
              <p:nvPr/>
            </p:nvSpPr>
            <p:spPr>
              <a:xfrm>
                <a:off x="5418675" y="163125"/>
                <a:ext cx="138000" cy="1380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8"/>
              <p:cNvSpPr/>
              <p:nvPr/>
            </p:nvSpPr>
            <p:spPr>
              <a:xfrm rot="283934">
                <a:off x="6596289" y="-122138"/>
                <a:ext cx="261127" cy="364578"/>
              </a:xfrm>
              <a:custGeom>
                <a:rect b="b" l="l" r="r" t="t"/>
                <a:pathLst>
                  <a:path extrusionOk="0" h="14583" w="10445">
                    <a:moveTo>
                      <a:pt x="0" y="0"/>
                    </a:moveTo>
                    <a:lnTo>
                      <a:pt x="10445" y="14583"/>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grpSp>
        <p:grpSp>
          <p:nvGrpSpPr>
            <p:cNvPr id="563" name="Google Shape;563;p8"/>
            <p:cNvGrpSpPr/>
            <p:nvPr/>
          </p:nvGrpSpPr>
          <p:grpSpPr>
            <a:xfrm>
              <a:off x="5103300" y="-193866"/>
              <a:ext cx="3901750" cy="2137666"/>
              <a:chOff x="5103300" y="-193866"/>
              <a:chExt cx="3901750" cy="2137666"/>
            </a:xfrm>
          </p:grpSpPr>
          <p:grpSp>
            <p:nvGrpSpPr>
              <p:cNvPr id="564" name="Google Shape;564;p8"/>
              <p:cNvGrpSpPr/>
              <p:nvPr/>
            </p:nvGrpSpPr>
            <p:grpSpPr>
              <a:xfrm>
                <a:off x="5103300" y="-193866"/>
                <a:ext cx="3832975" cy="2026966"/>
                <a:chOff x="5103300" y="-193866"/>
                <a:chExt cx="3832975" cy="2026966"/>
              </a:xfrm>
            </p:grpSpPr>
            <p:sp>
              <p:nvSpPr>
                <p:cNvPr id="565" name="Google Shape;565;p8"/>
                <p:cNvSpPr/>
                <p:nvPr/>
              </p:nvSpPr>
              <p:spPr>
                <a:xfrm>
                  <a:off x="5103300" y="-39050"/>
                  <a:ext cx="3832975" cy="1872150"/>
                </a:xfrm>
                <a:custGeom>
                  <a:rect b="b" l="l" r="r" t="t"/>
                  <a:pathLst>
                    <a:path extrusionOk="0" h="74886" w="153319">
                      <a:moveTo>
                        <a:pt x="0" y="0"/>
                      </a:moveTo>
                      <a:lnTo>
                        <a:pt x="14977" y="11232"/>
                      </a:lnTo>
                      <a:lnTo>
                        <a:pt x="96366" y="47887"/>
                      </a:lnTo>
                      <a:lnTo>
                        <a:pt x="109964" y="63062"/>
                      </a:lnTo>
                      <a:lnTo>
                        <a:pt x="126321" y="74886"/>
                      </a:lnTo>
                      <a:lnTo>
                        <a:pt x="153319" y="72915"/>
                      </a:lnTo>
                    </a:path>
                  </a:pathLst>
                </a:custGeom>
                <a:noFill/>
                <a:ln cap="flat" cmpd="sng" w="28575">
                  <a:solidFill>
                    <a:schemeClr val="dk1"/>
                  </a:solidFill>
                  <a:prstDash val="solid"/>
                  <a:round/>
                  <a:headEnd len="med" w="med" type="none"/>
                  <a:tailEnd len="med" w="med" type="none"/>
                </a:ln>
              </p:spPr>
            </p:sp>
            <p:sp>
              <p:nvSpPr>
                <p:cNvPr id="566" name="Google Shape;566;p8"/>
                <p:cNvSpPr/>
                <p:nvPr/>
              </p:nvSpPr>
              <p:spPr>
                <a:xfrm>
                  <a:off x="5926050" y="-67150"/>
                  <a:ext cx="1689875" cy="793200"/>
                </a:xfrm>
                <a:custGeom>
                  <a:rect b="b" l="l" r="r" t="t"/>
                  <a:pathLst>
                    <a:path extrusionOk="0" h="31728" w="67595">
                      <a:moveTo>
                        <a:pt x="0" y="0"/>
                      </a:moveTo>
                      <a:lnTo>
                        <a:pt x="38429" y="14189"/>
                      </a:lnTo>
                      <a:lnTo>
                        <a:pt x="67595" y="31728"/>
                      </a:lnTo>
                    </a:path>
                  </a:pathLst>
                </a:custGeom>
                <a:noFill/>
                <a:ln cap="flat" cmpd="sng" w="28575">
                  <a:solidFill>
                    <a:schemeClr val="dk1"/>
                  </a:solidFill>
                  <a:prstDash val="solid"/>
                  <a:round/>
                  <a:headEnd len="med" w="med" type="none"/>
                  <a:tailEnd len="med" w="med" type="none"/>
                </a:ln>
              </p:spPr>
            </p:sp>
            <p:sp>
              <p:nvSpPr>
                <p:cNvPr id="567" name="Google Shape;567;p8"/>
                <p:cNvSpPr/>
                <p:nvPr/>
              </p:nvSpPr>
              <p:spPr>
                <a:xfrm>
                  <a:off x="7512450" y="-69575"/>
                  <a:ext cx="743950" cy="1221825"/>
                </a:xfrm>
                <a:custGeom>
                  <a:rect b="b" l="l" r="r" t="t"/>
                  <a:pathLst>
                    <a:path extrusionOk="0" h="48873" w="29758">
                      <a:moveTo>
                        <a:pt x="0" y="48873"/>
                      </a:moveTo>
                      <a:lnTo>
                        <a:pt x="3745" y="31728"/>
                      </a:lnTo>
                      <a:lnTo>
                        <a:pt x="29758" y="0"/>
                      </a:lnTo>
                    </a:path>
                  </a:pathLst>
                </a:custGeom>
                <a:noFill/>
                <a:ln cap="flat" cmpd="sng" w="28575">
                  <a:solidFill>
                    <a:schemeClr val="dk1"/>
                  </a:solidFill>
                  <a:prstDash val="solid"/>
                  <a:round/>
                  <a:headEnd len="med" w="med" type="none"/>
                  <a:tailEnd len="med" w="med" type="none"/>
                </a:ln>
              </p:spPr>
            </p:sp>
            <p:sp>
              <p:nvSpPr>
                <p:cNvPr id="568" name="Google Shape;568;p8"/>
                <p:cNvSpPr/>
                <p:nvPr/>
              </p:nvSpPr>
              <p:spPr>
                <a:xfrm rot="843425">
                  <a:off x="7812999" y="-167612"/>
                  <a:ext cx="261137" cy="364592"/>
                </a:xfrm>
                <a:custGeom>
                  <a:rect b="b" l="l" r="r" t="t"/>
                  <a:pathLst>
                    <a:path extrusionOk="0" h="14583" w="10445">
                      <a:moveTo>
                        <a:pt x="0" y="0"/>
                      </a:moveTo>
                      <a:lnTo>
                        <a:pt x="10445" y="14583"/>
                      </a:lnTo>
                    </a:path>
                  </a:pathLst>
                </a:custGeom>
                <a:noFill/>
                <a:ln cap="flat" cmpd="sng" w="28575">
                  <a:solidFill>
                    <a:schemeClr val="dk1"/>
                  </a:solidFill>
                  <a:prstDash val="solid"/>
                  <a:round/>
                  <a:headEnd len="med" w="med" type="none"/>
                  <a:tailEnd len="med" w="med" type="none"/>
                </a:ln>
              </p:spPr>
            </p:sp>
          </p:grpSp>
          <p:sp>
            <p:nvSpPr>
              <p:cNvPr id="569" name="Google Shape;569;p8"/>
              <p:cNvSpPr/>
              <p:nvPr/>
            </p:nvSpPr>
            <p:spPr>
              <a:xfrm>
                <a:off x="8788750" y="169300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8"/>
              <p:cNvSpPr/>
              <p:nvPr/>
            </p:nvSpPr>
            <p:spPr>
              <a:xfrm>
                <a:off x="8172900" y="172750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8"/>
              <p:cNvSpPr/>
              <p:nvPr/>
            </p:nvSpPr>
            <p:spPr>
              <a:xfrm>
                <a:off x="7897025" y="967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8"/>
              <p:cNvSpPr/>
              <p:nvPr/>
            </p:nvSpPr>
            <p:spPr>
              <a:xfrm>
                <a:off x="6758950" y="1903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8"/>
              <p:cNvSpPr/>
              <p:nvPr/>
            </p:nvSpPr>
            <p:spPr>
              <a:xfrm>
                <a:off x="7808150" y="1478550"/>
                <a:ext cx="138000" cy="138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8"/>
              <p:cNvSpPr/>
              <p:nvPr/>
            </p:nvSpPr>
            <p:spPr>
              <a:xfrm>
                <a:off x="7419125" y="1087025"/>
                <a:ext cx="182100" cy="182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8"/>
              <p:cNvSpPr/>
              <p:nvPr/>
            </p:nvSpPr>
            <p:spPr>
              <a:xfrm>
                <a:off x="7551950" y="655800"/>
                <a:ext cx="138000" cy="138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8"/>
              <p:cNvSpPr/>
              <p:nvPr/>
            </p:nvSpPr>
            <p:spPr>
              <a:xfrm>
                <a:off x="6473000" y="650850"/>
                <a:ext cx="138000" cy="138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8"/>
              <p:cNvSpPr/>
              <p:nvPr/>
            </p:nvSpPr>
            <p:spPr>
              <a:xfrm>
                <a:off x="5418675" y="163125"/>
                <a:ext cx="138000" cy="138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8"/>
              <p:cNvSpPr/>
              <p:nvPr/>
            </p:nvSpPr>
            <p:spPr>
              <a:xfrm rot="283934">
                <a:off x="6596289" y="-122138"/>
                <a:ext cx="261127" cy="364578"/>
              </a:xfrm>
              <a:custGeom>
                <a:rect b="b" l="l" r="r" t="t"/>
                <a:pathLst>
                  <a:path extrusionOk="0" h="14583" w="10445">
                    <a:moveTo>
                      <a:pt x="0" y="0"/>
                    </a:moveTo>
                    <a:lnTo>
                      <a:pt x="10445" y="14583"/>
                    </a:lnTo>
                  </a:path>
                </a:pathLst>
              </a:custGeom>
              <a:noFill/>
              <a:ln cap="flat" cmpd="sng" w="28575">
                <a:solidFill>
                  <a:schemeClr val="dk1"/>
                </a:solidFill>
                <a:prstDash val="solid"/>
                <a:round/>
                <a:headEnd len="med" w="med" type="none"/>
                <a:tailEnd len="med" w="med" type="none"/>
              </a:ln>
            </p:spPr>
          </p:sp>
        </p:grpSp>
      </p:grpSp>
      <p:sp>
        <p:nvSpPr>
          <p:cNvPr id="579" name="Google Shape;579;p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blipFill>
          <a:blip r:embed="rId2">
            <a:alphaModFix/>
          </a:blip>
          <a:stretch>
            <a:fillRect/>
          </a:stretch>
        </a:blipFill>
      </p:bgPr>
    </p:bg>
    <p:spTree>
      <p:nvGrpSpPr>
        <p:cNvPr id="580" name="Shape 580"/>
        <p:cNvGrpSpPr/>
        <p:nvPr/>
      </p:nvGrpSpPr>
      <p:grpSpPr>
        <a:xfrm>
          <a:off x="0" y="0"/>
          <a:ext cx="0" cy="0"/>
          <a:chOff x="0" y="0"/>
          <a:chExt cx="0" cy="0"/>
        </a:xfrm>
      </p:grpSpPr>
      <p:sp>
        <p:nvSpPr>
          <p:cNvPr id="581" name="Google Shape;581;p9"/>
          <p:cNvSpPr txBox="1"/>
          <p:nvPr>
            <p:ph idx="1" type="body"/>
          </p:nvPr>
        </p:nvSpPr>
        <p:spPr>
          <a:xfrm>
            <a:off x="800100" y="1221650"/>
            <a:ext cx="6797100" cy="3291900"/>
          </a:xfrm>
          <a:prstGeom prst="rect">
            <a:avLst/>
          </a:prstGeom>
        </p:spPr>
        <p:txBody>
          <a:bodyPr anchorCtr="0" anchor="t" bIns="91425" lIns="91425" spcFirstLastPara="1" rIns="91425" wrap="square" tIns="91425">
            <a:noAutofit/>
          </a:bodyPr>
          <a:lstStyle>
            <a:lvl1pPr indent="-381000" lvl="0" marL="457200" rtl="0">
              <a:spcBef>
                <a:spcPts val="0"/>
              </a:spcBef>
              <a:spcAft>
                <a:spcPts val="0"/>
              </a:spcAft>
              <a:buSzPts val="2400"/>
              <a:buFont typeface="Work Sans"/>
              <a:buChar char="●"/>
              <a:defRPr sz="1200"/>
            </a:lvl1pPr>
            <a:lvl2pPr indent="-317500" lvl="1" marL="914400" rtl="0">
              <a:spcBef>
                <a:spcPts val="1600"/>
              </a:spcBef>
              <a:spcAft>
                <a:spcPts val="0"/>
              </a:spcAft>
              <a:buSzPts val="1400"/>
              <a:buFont typeface="Roboto Slab Light"/>
              <a:buChar char="○"/>
              <a:defRPr/>
            </a:lvl2pPr>
            <a:lvl3pPr indent="-317500" lvl="2" marL="1371600" rtl="0">
              <a:spcBef>
                <a:spcPts val="1600"/>
              </a:spcBef>
              <a:spcAft>
                <a:spcPts val="0"/>
              </a:spcAft>
              <a:buSzPts val="1400"/>
              <a:buFont typeface="Roboto Slab Light"/>
              <a:buChar char="■"/>
              <a:defRPr/>
            </a:lvl3pPr>
            <a:lvl4pPr indent="-317500" lvl="3" marL="1828800" rtl="0">
              <a:spcBef>
                <a:spcPts val="1600"/>
              </a:spcBef>
              <a:spcAft>
                <a:spcPts val="0"/>
              </a:spcAft>
              <a:buSzPts val="1400"/>
              <a:buFont typeface="Roboto Slab Light"/>
              <a:buChar char="●"/>
              <a:defRPr/>
            </a:lvl4pPr>
            <a:lvl5pPr indent="-317500" lvl="4" marL="2286000" rtl="0">
              <a:spcBef>
                <a:spcPts val="1600"/>
              </a:spcBef>
              <a:spcAft>
                <a:spcPts val="0"/>
              </a:spcAft>
              <a:buSzPts val="1400"/>
              <a:buFont typeface="Roboto Slab Light"/>
              <a:buChar char="○"/>
              <a:defRPr/>
            </a:lvl5pPr>
            <a:lvl6pPr indent="-317500" lvl="5" marL="2743200" rtl="0">
              <a:spcBef>
                <a:spcPts val="1600"/>
              </a:spcBef>
              <a:spcAft>
                <a:spcPts val="0"/>
              </a:spcAft>
              <a:buSzPts val="1400"/>
              <a:buFont typeface="Roboto Slab Light"/>
              <a:buChar char="■"/>
              <a:defRPr/>
            </a:lvl6pPr>
            <a:lvl7pPr indent="-317500" lvl="6" marL="3200400" rtl="0">
              <a:spcBef>
                <a:spcPts val="1600"/>
              </a:spcBef>
              <a:spcAft>
                <a:spcPts val="0"/>
              </a:spcAft>
              <a:buSzPts val="1400"/>
              <a:buFont typeface="Roboto Slab Light"/>
              <a:buChar char="●"/>
              <a:defRPr/>
            </a:lvl7pPr>
            <a:lvl8pPr indent="-317500" lvl="7" marL="3657600" rtl="0">
              <a:spcBef>
                <a:spcPts val="1600"/>
              </a:spcBef>
              <a:spcAft>
                <a:spcPts val="0"/>
              </a:spcAft>
              <a:buSzPts val="1400"/>
              <a:buFont typeface="Roboto Slab Light"/>
              <a:buChar char="○"/>
              <a:defRPr/>
            </a:lvl8pPr>
            <a:lvl9pPr indent="-317500" lvl="8" marL="4114800" rtl="0">
              <a:spcBef>
                <a:spcPts val="1600"/>
              </a:spcBef>
              <a:spcAft>
                <a:spcPts val="1600"/>
              </a:spcAft>
              <a:buSzPts val="1400"/>
              <a:buFont typeface="Roboto Slab Light"/>
              <a:buChar char="■"/>
              <a:defRPr/>
            </a:lvl9pPr>
          </a:lstStyle>
          <a:p/>
        </p:txBody>
      </p:sp>
      <p:sp>
        <p:nvSpPr>
          <p:cNvPr id="582" name="Google Shape;582;p9"/>
          <p:cNvSpPr/>
          <p:nvPr/>
        </p:nvSpPr>
        <p:spPr>
          <a:xfrm rot="5400000">
            <a:off x="2707982" y="5489397"/>
            <a:ext cx="61" cy="61"/>
          </a:xfrm>
          <a:custGeom>
            <a:rect b="b" l="l" r="r" t="t"/>
            <a:pathLst>
              <a:path extrusionOk="0" h="1" w="1">
                <a:moveTo>
                  <a:pt x="1" y="0"/>
                </a:moveTo>
                <a:close/>
              </a:path>
            </a:pathLst>
          </a:custGeom>
          <a:gradFill>
            <a:gsLst>
              <a:gs pos="0">
                <a:schemeClr val="accent1"/>
              </a:gs>
              <a:gs pos="37000">
                <a:srgbClr val="B11EEF"/>
              </a:gs>
              <a:gs pos="100000">
                <a:schemeClr val="lt1"/>
              </a:gs>
            </a:gsLst>
            <a:lin ang="1619866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9"/>
          <p:cNvSpPr/>
          <p:nvPr/>
        </p:nvSpPr>
        <p:spPr>
          <a:xfrm rot="5400000">
            <a:off x="2707770" y="5486819"/>
            <a:ext cx="2851" cy="2427"/>
          </a:xfrm>
          <a:custGeom>
            <a:rect b="b" l="l" r="r" t="t"/>
            <a:pathLst>
              <a:path extrusionOk="0" h="40" w="47">
                <a:moveTo>
                  <a:pt x="0" y="1"/>
                </a:moveTo>
                <a:lnTo>
                  <a:pt x="0" y="39"/>
                </a:lnTo>
                <a:lnTo>
                  <a:pt x="47" y="39"/>
                </a:lnTo>
                <a:lnTo>
                  <a:pt x="0" y="1"/>
                </a:lnTo>
                <a:close/>
              </a:path>
            </a:pathLst>
          </a:custGeom>
          <a:gradFill>
            <a:gsLst>
              <a:gs pos="0">
                <a:schemeClr val="accent1"/>
              </a:gs>
              <a:gs pos="37000">
                <a:srgbClr val="B11EEF"/>
              </a:gs>
              <a:gs pos="100000">
                <a:schemeClr val="lt1"/>
              </a:gs>
            </a:gsLst>
            <a:lin ang="1619866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9"/>
          <p:cNvSpPr txBox="1"/>
          <p:nvPr>
            <p:ph type="ctrTitle"/>
          </p:nvPr>
        </p:nvSpPr>
        <p:spPr>
          <a:xfrm>
            <a:off x="851625" y="540650"/>
            <a:ext cx="7525500" cy="573300"/>
          </a:xfrm>
          <a:prstGeom prst="rect">
            <a:avLst/>
          </a:prstGeom>
          <a:effectLst>
            <a:outerShdw blurRad="28575" rotWithShape="0" algn="bl" dir="9480000" dist="28575">
              <a:srgbClr val="000000">
                <a:alpha val="74000"/>
              </a:srgbClr>
            </a:outerShdw>
          </a:effectLst>
        </p:spPr>
        <p:txBody>
          <a:bodyPr anchorCtr="0" anchor="t" bIns="91425" lIns="91425" spcFirstLastPara="1" rIns="91425" wrap="square" tIns="91425">
            <a:noAutofit/>
          </a:bodyPr>
          <a:lstStyle>
            <a:lvl1pPr lvl="0" rtl="0">
              <a:spcBef>
                <a:spcPts val="0"/>
              </a:spcBef>
              <a:spcAft>
                <a:spcPts val="0"/>
              </a:spcAft>
              <a:buClr>
                <a:schemeClr val="lt2"/>
              </a:buClr>
              <a:buSzPts val="2500"/>
              <a:buNone/>
              <a:defRPr sz="3000"/>
            </a:lvl1pPr>
            <a:lvl2pPr lvl="1" rtl="0" algn="ctr">
              <a:spcBef>
                <a:spcPts val="0"/>
              </a:spcBef>
              <a:spcAft>
                <a:spcPts val="0"/>
              </a:spcAft>
              <a:buClr>
                <a:schemeClr val="lt2"/>
              </a:buClr>
              <a:buSzPts val="2500"/>
              <a:buNone/>
              <a:defRPr sz="2500">
                <a:solidFill>
                  <a:schemeClr val="lt2"/>
                </a:solidFill>
              </a:defRPr>
            </a:lvl2pPr>
            <a:lvl3pPr lvl="2" rtl="0" algn="ctr">
              <a:spcBef>
                <a:spcPts val="0"/>
              </a:spcBef>
              <a:spcAft>
                <a:spcPts val="0"/>
              </a:spcAft>
              <a:buClr>
                <a:schemeClr val="lt2"/>
              </a:buClr>
              <a:buSzPts val="2500"/>
              <a:buNone/>
              <a:defRPr sz="2500">
                <a:solidFill>
                  <a:schemeClr val="lt2"/>
                </a:solidFill>
              </a:defRPr>
            </a:lvl3pPr>
            <a:lvl4pPr lvl="3" rtl="0" algn="ctr">
              <a:spcBef>
                <a:spcPts val="0"/>
              </a:spcBef>
              <a:spcAft>
                <a:spcPts val="0"/>
              </a:spcAft>
              <a:buClr>
                <a:schemeClr val="lt2"/>
              </a:buClr>
              <a:buSzPts val="2500"/>
              <a:buNone/>
              <a:defRPr sz="2500">
                <a:solidFill>
                  <a:schemeClr val="lt2"/>
                </a:solidFill>
              </a:defRPr>
            </a:lvl4pPr>
            <a:lvl5pPr lvl="4" rtl="0" algn="ctr">
              <a:spcBef>
                <a:spcPts val="0"/>
              </a:spcBef>
              <a:spcAft>
                <a:spcPts val="0"/>
              </a:spcAft>
              <a:buClr>
                <a:schemeClr val="lt2"/>
              </a:buClr>
              <a:buSzPts val="2500"/>
              <a:buNone/>
              <a:defRPr sz="2500">
                <a:solidFill>
                  <a:schemeClr val="lt2"/>
                </a:solidFill>
              </a:defRPr>
            </a:lvl5pPr>
            <a:lvl6pPr lvl="5" rtl="0" algn="ctr">
              <a:spcBef>
                <a:spcPts val="0"/>
              </a:spcBef>
              <a:spcAft>
                <a:spcPts val="0"/>
              </a:spcAft>
              <a:buClr>
                <a:schemeClr val="lt2"/>
              </a:buClr>
              <a:buSzPts val="2500"/>
              <a:buNone/>
              <a:defRPr sz="2500">
                <a:solidFill>
                  <a:schemeClr val="lt2"/>
                </a:solidFill>
              </a:defRPr>
            </a:lvl6pPr>
            <a:lvl7pPr lvl="6" rtl="0" algn="ctr">
              <a:spcBef>
                <a:spcPts val="0"/>
              </a:spcBef>
              <a:spcAft>
                <a:spcPts val="0"/>
              </a:spcAft>
              <a:buClr>
                <a:schemeClr val="lt2"/>
              </a:buClr>
              <a:buSzPts val="2500"/>
              <a:buNone/>
              <a:defRPr sz="2500">
                <a:solidFill>
                  <a:schemeClr val="lt2"/>
                </a:solidFill>
              </a:defRPr>
            </a:lvl7pPr>
            <a:lvl8pPr lvl="7" rtl="0" algn="ctr">
              <a:spcBef>
                <a:spcPts val="0"/>
              </a:spcBef>
              <a:spcAft>
                <a:spcPts val="0"/>
              </a:spcAft>
              <a:buClr>
                <a:schemeClr val="lt2"/>
              </a:buClr>
              <a:buSzPts val="2500"/>
              <a:buNone/>
              <a:defRPr sz="2500">
                <a:solidFill>
                  <a:schemeClr val="lt2"/>
                </a:solidFill>
              </a:defRPr>
            </a:lvl8pPr>
            <a:lvl9pPr lvl="8" rtl="0" algn="ctr">
              <a:spcBef>
                <a:spcPts val="0"/>
              </a:spcBef>
              <a:spcAft>
                <a:spcPts val="0"/>
              </a:spcAft>
              <a:buClr>
                <a:schemeClr val="lt2"/>
              </a:buClr>
              <a:buSzPts val="2500"/>
              <a:buNone/>
              <a:defRPr sz="2500">
                <a:solidFill>
                  <a:schemeClr val="lt2"/>
                </a:solidFill>
              </a:defRPr>
            </a:lvl9pPr>
          </a:lstStyle>
          <a:p/>
        </p:txBody>
      </p:sp>
      <p:grpSp>
        <p:nvGrpSpPr>
          <p:cNvPr id="585" name="Google Shape;585;p9"/>
          <p:cNvGrpSpPr/>
          <p:nvPr/>
        </p:nvGrpSpPr>
        <p:grpSpPr>
          <a:xfrm rot="-2165509">
            <a:off x="-321705" y="4301962"/>
            <a:ext cx="1152412" cy="874066"/>
            <a:chOff x="7425025" y="-24687"/>
            <a:chExt cx="1152375" cy="874038"/>
          </a:xfrm>
        </p:grpSpPr>
        <p:grpSp>
          <p:nvGrpSpPr>
            <p:cNvPr id="586" name="Google Shape;586;p9"/>
            <p:cNvGrpSpPr/>
            <p:nvPr/>
          </p:nvGrpSpPr>
          <p:grpSpPr>
            <a:xfrm>
              <a:off x="7425025" y="-24675"/>
              <a:ext cx="1152375" cy="874025"/>
              <a:chOff x="7425025" y="-24675"/>
              <a:chExt cx="1152375" cy="874025"/>
            </a:xfrm>
          </p:grpSpPr>
          <p:sp>
            <p:nvSpPr>
              <p:cNvPr id="587" name="Google Shape;587;p9"/>
              <p:cNvSpPr/>
              <p:nvPr/>
            </p:nvSpPr>
            <p:spPr>
              <a:xfrm>
                <a:off x="7524950" y="54375"/>
                <a:ext cx="977950" cy="697125"/>
              </a:xfrm>
              <a:custGeom>
                <a:rect b="b" l="l" r="r" t="t"/>
                <a:pathLst>
                  <a:path extrusionOk="0" h="27885" w="39118">
                    <a:moveTo>
                      <a:pt x="0" y="0"/>
                    </a:moveTo>
                    <a:lnTo>
                      <a:pt x="394" y="26998"/>
                    </a:lnTo>
                    <a:lnTo>
                      <a:pt x="30545" y="27885"/>
                    </a:lnTo>
                    <a:lnTo>
                      <a:pt x="39118" y="1478"/>
                    </a:lnTo>
                    <a:close/>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588" name="Google Shape;588;p9"/>
              <p:cNvSpPr/>
              <p:nvPr/>
            </p:nvSpPr>
            <p:spPr>
              <a:xfrm>
                <a:off x="7425025" y="633050"/>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9"/>
              <p:cNvSpPr/>
              <p:nvPr/>
            </p:nvSpPr>
            <p:spPr>
              <a:xfrm>
                <a:off x="8361100" y="12275"/>
                <a:ext cx="216300" cy="2163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9"/>
              <p:cNvSpPr/>
              <p:nvPr/>
            </p:nvSpPr>
            <p:spPr>
              <a:xfrm>
                <a:off x="7425025" y="-246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9"/>
              <p:cNvSpPr/>
              <p:nvPr/>
            </p:nvSpPr>
            <p:spPr>
              <a:xfrm>
                <a:off x="820792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2" name="Google Shape;592;p9"/>
            <p:cNvGrpSpPr/>
            <p:nvPr/>
          </p:nvGrpSpPr>
          <p:grpSpPr>
            <a:xfrm>
              <a:off x="7425025" y="-24687"/>
              <a:ext cx="1152375" cy="874025"/>
              <a:chOff x="7425025" y="-24675"/>
              <a:chExt cx="1152375" cy="874025"/>
            </a:xfrm>
          </p:grpSpPr>
          <p:sp>
            <p:nvSpPr>
              <p:cNvPr id="593" name="Google Shape;593;p9"/>
              <p:cNvSpPr/>
              <p:nvPr/>
            </p:nvSpPr>
            <p:spPr>
              <a:xfrm>
                <a:off x="7524950" y="54375"/>
                <a:ext cx="977950" cy="697125"/>
              </a:xfrm>
              <a:custGeom>
                <a:rect b="b" l="l" r="r" t="t"/>
                <a:pathLst>
                  <a:path extrusionOk="0" h="27885" w="39118">
                    <a:moveTo>
                      <a:pt x="0" y="0"/>
                    </a:moveTo>
                    <a:lnTo>
                      <a:pt x="394" y="26998"/>
                    </a:lnTo>
                    <a:lnTo>
                      <a:pt x="30545" y="27885"/>
                    </a:lnTo>
                    <a:lnTo>
                      <a:pt x="39118" y="1478"/>
                    </a:lnTo>
                    <a:close/>
                  </a:path>
                </a:pathLst>
              </a:custGeom>
              <a:noFill/>
              <a:ln cap="flat" cmpd="sng" w="28575">
                <a:solidFill>
                  <a:schemeClr val="dk1"/>
                </a:solidFill>
                <a:prstDash val="solid"/>
                <a:round/>
                <a:headEnd len="med" w="med" type="none"/>
                <a:tailEnd len="med" w="med" type="none"/>
              </a:ln>
            </p:spPr>
          </p:sp>
          <p:sp>
            <p:nvSpPr>
              <p:cNvPr id="594" name="Google Shape;594;p9"/>
              <p:cNvSpPr/>
              <p:nvPr/>
            </p:nvSpPr>
            <p:spPr>
              <a:xfrm>
                <a:off x="7425025" y="633050"/>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9"/>
              <p:cNvSpPr/>
              <p:nvPr/>
            </p:nvSpPr>
            <p:spPr>
              <a:xfrm>
                <a:off x="8361100" y="12275"/>
                <a:ext cx="216300" cy="216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9"/>
              <p:cNvSpPr/>
              <p:nvPr/>
            </p:nvSpPr>
            <p:spPr>
              <a:xfrm>
                <a:off x="7425025" y="-246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9"/>
              <p:cNvSpPr/>
              <p:nvPr/>
            </p:nvSpPr>
            <p:spPr>
              <a:xfrm>
                <a:off x="820792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98" name="Google Shape;598;p9"/>
          <p:cNvGrpSpPr/>
          <p:nvPr/>
        </p:nvGrpSpPr>
        <p:grpSpPr>
          <a:xfrm flipH="1" rot="2981354">
            <a:off x="7119890" y="3614922"/>
            <a:ext cx="1253634" cy="1914136"/>
            <a:chOff x="2083125" y="752613"/>
            <a:chExt cx="1019250" cy="1556263"/>
          </a:xfrm>
        </p:grpSpPr>
        <p:grpSp>
          <p:nvGrpSpPr>
            <p:cNvPr id="599" name="Google Shape;599;p9"/>
            <p:cNvGrpSpPr/>
            <p:nvPr/>
          </p:nvGrpSpPr>
          <p:grpSpPr>
            <a:xfrm>
              <a:off x="2083125" y="752625"/>
              <a:ext cx="1019250" cy="1556250"/>
              <a:chOff x="2083125" y="752625"/>
              <a:chExt cx="1019250" cy="1556250"/>
            </a:xfrm>
          </p:grpSpPr>
          <p:sp>
            <p:nvSpPr>
              <p:cNvPr id="600" name="Google Shape;600;p9"/>
              <p:cNvSpPr/>
              <p:nvPr/>
            </p:nvSpPr>
            <p:spPr>
              <a:xfrm>
                <a:off x="2150125" y="875850"/>
                <a:ext cx="884350" cy="1350900"/>
              </a:xfrm>
              <a:custGeom>
                <a:rect b="b" l="l" r="r" t="t"/>
                <a:pathLst>
                  <a:path extrusionOk="0" h="54036" w="35374">
                    <a:moveTo>
                      <a:pt x="0" y="0"/>
                    </a:moveTo>
                    <a:lnTo>
                      <a:pt x="1970" y="14091"/>
                    </a:lnTo>
                    <a:lnTo>
                      <a:pt x="7784" y="29659"/>
                    </a:lnTo>
                    <a:lnTo>
                      <a:pt x="20298" y="39611"/>
                    </a:lnTo>
                    <a:lnTo>
                      <a:pt x="19510" y="48222"/>
                    </a:lnTo>
                    <a:lnTo>
                      <a:pt x="35374" y="54036"/>
                    </a:lnTo>
                    <a:lnTo>
                      <a:pt x="34979" y="42606"/>
                    </a:lnTo>
                    <a:lnTo>
                      <a:pt x="20101" y="39453"/>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601" name="Google Shape;601;p9"/>
              <p:cNvSpPr/>
              <p:nvPr/>
            </p:nvSpPr>
            <p:spPr>
              <a:xfrm>
                <a:off x="2940375" y="21468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9"/>
              <p:cNvSpPr/>
              <p:nvPr/>
            </p:nvSpPr>
            <p:spPr>
              <a:xfrm>
                <a:off x="2083125" y="7526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9"/>
              <p:cNvSpPr/>
              <p:nvPr/>
            </p:nvSpPr>
            <p:spPr>
              <a:xfrm>
                <a:off x="2265400" y="1540900"/>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9"/>
              <p:cNvSpPr/>
              <p:nvPr/>
            </p:nvSpPr>
            <p:spPr>
              <a:xfrm>
                <a:off x="2590550" y="18039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9"/>
              <p:cNvSpPr/>
              <p:nvPr/>
            </p:nvSpPr>
            <p:spPr>
              <a:xfrm>
                <a:off x="2585625" y="203060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9"/>
              <p:cNvSpPr/>
              <p:nvPr/>
            </p:nvSpPr>
            <p:spPr>
              <a:xfrm>
                <a:off x="2969900" y="18926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9"/>
              <p:cNvSpPr/>
              <p:nvPr/>
            </p:nvSpPr>
            <p:spPr>
              <a:xfrm>
                <a:off x="2142225" y="115857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8" name="Google Shape;608;p9"/>
            <p:cNvGrpSpPr/>
            <p:nvPr/>
          </p:nvGrpSpPr>
          <p:grpSpPr>
            <a:xfrm>
              <a:off x="2083125" y="752613"/>
              <a:ext cx="1019250" cy="1556250"/>
              <a:chOff x="2083125" y="752625"/>
              <a:chExt cx="1019250" cy="1556250"/>
            </a:xfrm>
          </p:grpSpPr>
          <p:sp>
            <p:nvSpPr>
              <p:cNvPr id="609" name="Google Shape;609;p9"/>
              <p:cNvSpPr/>
              <p:nvPr/>
            </p:nvSpPr>
            <p:spPr>
              <a:xfrm>
                <a:off x="2150125" y="875850"/>
                <a:ext cx="884350" cy="1350900"/>
              </a:xfrm>
              <a:custGeom>
                <a:rect b="b" l="l" r="r" t="t"/>
                <a:pathLst>
                  <a:path extrusionOk="0" h="54036" w="35374">
                    <a:moveTo>
                      <a:pt x="0" y="0"/>
                    </a:moveTo>
                    <a:lnTo>
                      <a:pt x="1970" y="14091"/>
                    </a:lnTo>
                    <a:lnTo>
                      <a:pt x="7784" y="29659"/>
                    </a:lnTo>
                    <a:lnTo>
                      <a:pt x="20298" y="39611"/>
                    </a:lnTo>
                    <a:lnTo>
                      <a:pt x="19510" y="48222"/>
                    </a:lnTo>
                    <a:lnTo>
                      <a:pt x="35374" y="54036"/>
                    </a:lnTo>
                    <a:lnTo>
                      <a:pt x="34979" y="42606"/>
                    </a:lnTo>
                    <a:lnTo>
                      <a:pt x="20101" y="39453"/>
                    </a:lnTo>
                  </a:path>
                </a:pathLst>
              </a:custGeom>
              <a:noFill/>
              <a:ln cap="flat" cmpd="sng" w="28575">
                <a:solidFill>
                  <a:schemeClr val="dk1"/>
                </a:solidFill>
                <a:prstDash val="solid"/>
                <a:round/>
                <a:headEnd len="med" w="med" type="none"/>
                <a:tailEnd len="med" w="med" type="none"/>
              </a:ln>
            </p:spPr>
          </p:sp>
          <p:sp>
            <p:nvSpPr>
              <p:cNvPr id="610" name="Google Shape;610;p9"/>
              <p:cNvSpPr/>
              <p:nvPr/>
            </p:nvSpPr>
            <p:spPr>
              <a:xfrm>
                <a:off x="2940375" y="21468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9"/>
              <p:cNvSpPr/>
              <p:nvPr/>
            </p:nvSpPr>
            <p:spPr>
              <a:xfrm>
                <a:off x="2083125" y="7526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9"/>
              <p:cNvSpPr/>
              <p:nvPr/>
            </p:nvSpPr>
            <p:spPr>
              <a:xfrm>
                <a:off x="2265400" y="1540900"/>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9"/>
              <p:cNvSpPr/>
              <p:nvPr/>
            </p:nvSpPr>
            <p:spPr>
              <a:xfrm>
                <a:off x="2590550" y="18039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9"/>
              <p:cNvSpPr/>
              <p:nvPr/>
            </p:nvSpPr>
            <p:spPr>
              <a:xfrm>
                <a:off x="2585625" y="203060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9"/>
              <p:cNvSpPr/>
              <p:nvPr/>
            </p:nvSpPr>
            <p:spPr>
              <a:xfrm>
                <a:off x="2969900" y="18926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9"/>
              <p:cNvSpPr/>
              <p:nvPr/>
            </p:nvSpPr>
            <p:spPr>
              <a:xfrm>
                <a:off x="2142225" y="115857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17" name="Google Shape;617;p9"/>
          <p:cNvGrpSpPr/>
          <p:nvPr/>
        </p:nvGrpSpPr>
        <p:grpSpPr>
          <a:xfrm flipH="1" rot="8099666">
            <a:off x="-114795" y="470863"/>
            <a:ext cx="1110838" cy="790170"/>
            <a:chOff x="3536500" y="69738"/>
            <a:chExt cx="1525650" cy="1085238"/>
          </a:xfrm>
        </p:grpSpPr>
        <p:grpSp>
          <p:nvGrpSpPr>
            <p:cNvPr id="618" name="Google Shape;618;p9"/>
            <p:cNvGrpSpPr/>
            <p:nvPr/>
          </p:nvGrpSpPr>
          <p:grpSpPr>
            <a:xfrm>
              <a:off x="3536500" y="69750"/>
              <a:ext cx="1525650" cy="1085225"/>
              <a:chOff x="3536500" y="69750"/>
              <a:chExt cx="1525650" cy="1085225"/>
            </a:xfrm>
          </p:grpSpPr>
          <p:sp>
            <p:nvSpPr>
              <p:cNvPr id="619" name="Google Shape;619;p9"/>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620" name="Google Shape;620;p9"/>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a:effectLst>
                <a:outerShdw blurRad="57150" rotWithShape="0" algn="bl" dir="5400000" dist="47625">
                  <a:srgbClr val="000000">
                    <a:alpha val="64000"/>
                  </a:srgbClr>
                </a:outerShdw>
              </a:effectLst>
            </p:spPr>
          </p:sp>
          <p:sp>
            <p:nvSpPr>
              <p:cNvPr id="621" name="Google Shape;621;p9"/>
              <p:cNvSpPr/>
              <p:nvPr/>
            </p:nvSpPr>
            <p:spPr>
              <a:xfrm>
                <a:off x="4837150" y="929975"/>
                <a:ext cx="225000" cy="225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9"/>
              <p:cNvSpPr/>
              <p:nvPr/>
            </p:nvSpPr>
            <p:spPr>
              <a:xfrm>
                <a:off x="4403600" y="92997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9"/>
              <p:cNvSpPr/>
              <p:nvPr/>
            </p:nvSpPr>
            <p:spPr>
              <a:xfrm>
                <a:off x="3896150" y="422525"/>
                <a:ext cx="162000" cy="1620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9"/>
              <p:cNvSpPr/>
              <p:nvPr/>
            </p:nvSpPr>
            <p:spPr>
              <a:xfrm>
                <a:off x="4142475" y="710225"/>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9"/>
              <p:cNvSpPr/>
              <p:nvPr/>
            </p:nvSpPr>
            <p:spPr>
              <a:xfrm>
                <a:off x="3536500" y="2175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9"/>
              <p:cNvSpPr/>
              <p:nvPr/>
            </p:nvSpPr>
            <p:spPr>
              <a:xfrm>
                <a:off x="3982375" y="69750"/>
                <a:ext cx="120600" cy="120600"/>
              </a:xfrm>
              <a:prstGeom prst="ellipse">
                <a:avLst/>
              </a:prstGeom>
              <a:solidFill>
                <a:schemeClr val="dk1"/>
              </a:solidFill>
              <a:ln>
                <a:noFill/>
              </a:ln>
              <a:effectLst>
                <a:outerShdw blurRad="57150" rotWithShape="0" algn="bl" dir="5400000" dist="47625">
                  <a:srgbClr val="000000">
                    <a:alpha val="6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7" name="Google Shape;627;p9"/>
            <p:cNvGrpSpPr/>
            <p:nvPr/>
          </p:nvGrpSpPr>
          <p:grpSpPr>
            <a:xfrm>
              <a:off x="3536500" y="69738"/>
              <a:ext cx="1525650" cy="1085225"/>
              <a:chOff x="3536500" y="69750"/>
              <a:chExt cx="1525650" cy="1085225"/>
            </a:xfrm>
          </p:grpSpPr>
          <p:sp>
            <p:nvSpPr>
              <p:cNvPr id="628" name="Google Shape;628;p9"/>
              <p:cNvSpPr/>
              <p:nvPr/>
            </p:nvSpPr>
            <p:spPr>
              <a:xfrm>
                <a:off x="3605075" y="290850"/>
                <a:ext cx="1332675" cy="741475"/>
              </a:xfrm>
              <a:custGeom>
                <a:rect b="b" l="l" r="r" t="t"/>
                <a:pathLst>
                  <a:path extrusionOk="0" h="29659" w="53307">
                    <a:moveTo>
                      <a:pt x="0" y="0"/>
                    </a:moveTo>
                    <a:lnTo>
                      <a:pt x="15174" y="8671"/>
                    </a:lnTo>
                    <a:lnTo>
                      <a:pt x="23747" y="19707"/>
                    </a:lnTo>
                    <a:lnTo>
                      <a:pt x="34684" y="29068"/>
                    </a:lnTo>
                    <a:lnTo>
                      <a:pt x="53307" y="29659"/>
                    </a:lnTo>
                  </a:path>
                </a:pathLst>
              </a:custGeom>
              <a:noFill/>
              <a:ln cap="flat" cmpd="sng" w="28575">
                <a:solidFill>
                  <a:schemeClr val="dk1"/>
                </a:solidFill>
                <a:prstDash val="solid"/>
                <a:round/>
                <a:headEnd len="med" w="med" type="none"/>
                <a:tailEnd len="med" w="med" type="none"/>
              </a:ln>
            </p:spPr>
          </p:sp>
          <p:sp>
            <p:nvSpPr>
              <p:cNvPr id="629" name="Google Shape;629;p9"/>
              <p:cNvSpPr/>
              <p:nvPr/>
            </p:nvSpPr>
            <p:spPr>
              <a:xfrm>
                <a:off x="3984425" y="145525"/>
                <a:ext cx="56675" cy="362100"/>
              </a:xfrm>
              <a:custGeom>
                <a:rect b="b" l="l" r="r" t="t"/>
                <a:pathLst>
                  <a:path extrusionOk="0" h="14484" w="2267">
                    <a:moveTo>
                      <a:pt x="2267" y="0"/>
                    </a:moveTo>
                    <a:lnTo>
                      <a:pt x="0" y="14484"/>
                    </a:lnTo>
                  </a:path>
                </a:pathLst>
              </a:custGeom>
              <a:noFill/>
              <a:ln cap="flat" cmpd="sng" w="28575">
                <a:solidFill>
                  <a:schemeClr val="dk1"/>
                </a:solidFill>
                <a:prstDash val="solid"/>
                <a:round/>
                <a:headEnd len="med" w="med" type="none"/>
                <a:tailEnd len="med" w="med" type="none"/>
              </a:ln>
            </p:spPr>
          </p:sp>
          <p:sp>
            <p:nvSpPr>
              <p:cNvPr id="630" name="Google Shape;630;p9"/>
              <p:cNvSpPr/>
              <p:nvPr/>
            </p:nvSpPr>
            <p:spPr>
              <a:xfrm>
                <a:off x="4837150" y="929975"/>
                <a:ext cx="225000" cy="225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9"/>
              <p:cNvSpPr/>
              <p:nvPr/>
            </p:nvSpPr>
            <p:spPr>
              <a:xfrm>
                <a:off x="4403600" y="92997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9"/>
              <p:cNvSpPr/>
              <p:nvPr/>
            </p:nvSpPr>
            <p:spPr>
              <a:xfrm>
                <a:off x="3896150" y="422525"/>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9"/>
              <p:cNvSpPr/>
              <p:nvPr/>
            </p:nvSpPr>
            <p:spPr>
              <a:xfrm>
                <a:off x="4142475" y="710225"/>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9"/>
              <p:cNvSpPr/>
              <p:nvPr/>
            </p:nvSpPr>
            <p:spPr>
              <a:xfrm>
                <a:off x="3536500" y="2175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9"/>
              <p:cNvSpPr/>
              <p:nvPr/>
            </p:nvSpPr>
            <p:spPr>
              <a:xfrm>
                <a:off x="3982375" y="69750"/>
                <a:ext cx="120600" cy="120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36" name="Google Shape;636;p9"/>
          <p:cNvGrpSpPr/>
          <p:nvPr/>
        </p:nvGrpSpPr>
        <p:grpSpPr>
          <a:xfrm flipH="1" rot="852224">
            <a:off x="7828832" y="-513754"/>
            <a:ext cx="1483424" cy="1405392"/>
            <a:chOff x="-187100" y="291025"/>
            <a:chExt cx="1882050" cy="1783050"/>
          </a:xfrm>
        </p:grpSpPr>
        <p:grpSp>
          <p:nvGrpSpPr>
            <p:cNvPr id="637" name="Google Shape;637;p9"/>
            <p:cNvGrpSpPr/>
            <p:nvPr/>
          </p:nvGrpSpPr>
          <p:grpSpPr>
            <a:xfrm>
              <a:off x="-187100" y="291025"/>
              <a:ext cx="1882050" cy="1783050"/>
              <a:chOff x="-187100" y="291025"/>
              <a:chExt cx="1882050" cy="1783050"/>
            </a:xfrm>
          </p:grpSpPr>
          <p:sp>
            <p:nvSpPr>
              <p:cNvPr id="638" name="Google Shape;638;p9"/>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a:effectLst>
                <a:outerShdw blurRad="57150" rotWithShape="0" algn="bl" dir="5400000" dist="76200">
                  <a:srgbClr val="000000">
                    <a:alpha val="66000"/>
                  </a:srgbClr>
                </a:outerShdw>
              </a:effectLst>
            </p:spPr>
          </p:sp>
          <p:sp>
            <p:nvSpPr>
              <p:cNvPr id="639" name="Google Shape;639;p9"/>
              <p:cNvSpPr/>
              <p:nvPr/>
            </p:nvSpPr>
            <p:spPr>
              <a:xfrm>
                <a:off x="1088900" y="85222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9"/>
              <p:cNvSpPr/>
              <p:nvPr/>
            </p:nvSpPr>
            <p:spPr>
              <a:xfrm>
                <a:off x="842575" y="1655275"/>
                <a:ext cx="177300" cy="1773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9"/>
              <p:cNvSpPr/>
              <p:nvPr/>
            </p:nvSpPr>
            <p:spPr>
              <a:xfrm>
                <a:off x="59275" y="194597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9"/>
              <p:cNvSpPr/>
              <p:nvPr/>
            </p:nvSpPr>
            <p:spPr>
              <a:xfrm>
                <a:off x="443575" y="51230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9"/>
              <p:cNvSpPr/>
              <p:nvPr/>
            </p:nvSpPr>
            <p:spPr>
              <a:xfrm>
                <a:off x="502675" y="1734125"/>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9"/>
              <p:cNvSpPr/>
              <p:nvPr/>
            </p:nvSpPr>
            <p:spPr>
              <a:xfrm>
                <a:off x="1566850" y="1719350"/>
                <a:ext cx="128100" cy="128100"/>
              </a:xfrm>
              <a:prstGeom prst="ellipse">
                <a:avLst/>
              </a:prstGeom>
              <a:solidFill>
                <a:schemeClr val="dk1"/>
              </a:solidFill>
              <a:ln>
                <a:noFill/>
              </a:ln>
              <a:effectLst>
                <a:outerShdw blurRad="57150" rotWithShape="0" algn="bl" dir="5400000" dist="76200">
                  <a:srgbClr val="000000">
                    <a:alpha val="6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5" name="Google Shape;645;p9"/>
            <p:cNvGrpSpPr/>
            <p:nvPr/>
          </p:nvGrpSpPr>
          <p:grpSpPr>
            <a:xfrm>
              <a:off x="-187100" y="291025"/>
              <a:ext cx="1882050" cy="1783050"/>
              <a:chOff x="-187100" y="291025"/>
              <a:chExt cx="1882050" cy="1783050"/>
            </a:xfrm>
          </p:grpSpPr>
          <p:sp>
            <p:nvSpPr>
              <p:cNvPr id="646" name="Google Shape;646;p9"/>
              <p:cNvSpPr/>
              <p:nvPr/>
            </p:nvSpPr>
            <p:spPr>
              <a:xfrm>
                <a:off x="-187100" y="291025"/>
                <a:ext cx="1813025" cy="1714500"/>
              </a:xfrm>
              <a:custGeom>
                <a:rect b="b" l="l" r="r" t="t"/>
                <a:pathLst>
                  <a:path extrusionOk="0" h="68580" w="72521">
                    <a:moveTo>
                      <a:pt x="0" y="0"/>
                    </a:moveTo>
                    <a:lnTo>
                      <a:pt x="27590" y="10445"/>
                    </a:lnTo>
                    <a:lnTo>
                      <a:pt x="55179" y="26210"/>
                    </a:lnTo>
                    <a:lnTo>
                      <a:pt x="72521" y="59121"/>
                    </a:lnTo>
                    <a:lnTo>
                      <a:pt x="44143" y="58530"/>
                    </a:lnTo>
                    <a:lnTo>
                      <a:pt x="29757" y="60697"/>
                    </a:lnTo>
                    <a:lnTo>
                      <a:pt x="12612" y="68580"/>
                    </a:lnTo>
                  </a:path>
                </a:pathLst>
              </a:custGeom>
              <a:noFill/>
              <a:ln cap="flat" cmpd="sng" w="28575">
                <a:solidFill>
                  <a:schemeClr val="dk1"/>
                </a:solidFill>
                <a:prstDash val="solid"/>
                <a:round/>
                <a:headEnd len="med" w="med" type="none"/>
                <a:tailEnd len="med" w="med" type="none"/>
              </a:ln>
            </p:spPr>
          </p:sp>
          <p:sp>
            <p:nvSpPr>
              <p:cNvPr id="647" name="Google Shape;647;p9"/>
              <p:cNvSpPr/>
              <p:nvPr/>
            </p:nvSpPr>
            <p:spPr>
              <a:xfrm>
                <a:off x="1088900" y="85222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9"/>
              <p:cNvSpPr/>
              <p:nvPr/>
            </p:nvSpPr>
            <p:spPr>
              <a:xfrm>
                <a:off x="842575" y="1655275"/>
                <a:ext cx="177300" cy="17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9"/>
              <p:cNvSpPr/>
              <p:nvPr/>
            </p:nvSpPr>
            <p:spPr>
              <a:xfrm>
                <a:off x="59275" y="194597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9"/>
              <p:cNvSpPr/>
              <p:nvPr/>
            </p:nvSpPr>
            <p:spPr>
              <a:xfrm>
                <a:off x="443575" y="51230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9"/>
              <p:cNvSpPr/>
              <p:nvPr/>
            </p:nvSpPr>
            <p:spPr>
              <a:xfrm>
                <a:off x="502675" y="1734125"/>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9"/>
              <p:cNvSpPr/>
              <p:nvPr/>
            </p:nvSpPr>
            <p:spPr>
              <a:xfrm>
                <a:off x="1566850" y="1719350"/>
                <a:ext cx="128100" cy="128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53" name="Google Shape;653;p9"/>
          <p:cNvGrpSpPr/>
          <p:nvPr/>
        </p:nvGrpSpPr>
        <p:grpSpPr>
          <a:xfrm>
            <a:off x="359625" y="3034388"/>
            <a:ext cx="162000" cy="162013"/>
            <a:chOff x="5424775" y="4064488"/>
            <a:chExt cx="162000" cy="162013"/>
          </a:xfrm>
        </p:grpSpPr>
        <p:sp>
          <p:nvSpPr>
            <p:cNvPr id="654" name="Google Shape;654;p9"/>
            <p:cNvSpPr/>
            <p:nvPr/>
          </p:nvSpPr>
          <p:spPr>
            <a:xfrm>
              <a:off x="5424775" y="4064500"/>
              <a:ext cx="162000" cy="162000"/>
            </a:xfrm>
            <a:prstGeom prst="ellipse">
              <a:avLst/>
            </a:prstGeom>
            <a:solidFill>
              <a:schemeClr val="dk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9"/>
            <p:cNvSpPr/>
            <p:nvPr/>
          </p:nvSpPr>
          <p:spPr>
            <a:xfrm>
              <a:off x="5424775" y="4064488"/>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6" name="Google Shape;656;p9"/>
          <p:cNvGrpSpPr/>
          <p:nvPr/>
        </p:nvGrpSpPr>
        <p:grpSpPr>
          <a:xfrm>
            <a:off x="5680475" y="107938"/>
            <a:ext cx="162000" cy="162013"/>
            <a:chOff x="5424775" y="4064488"/>
            <a:chExt cx="162000" cy="162013"/>
          </a:xfrm>
        </p:grpSpPr>
        <p:sp>
          <p:nvSpPr>
            <p:cNvPr id="657" name="Google Shape;657;p9"/>
            <p:cNvSpPr/>
            <p:nvPr/>
          </p:nvSpPr>
          <p:spPr>
            <a:xfrm>
              <a:off x="5424775" y="4064500"/>
              <a:ext cx="162000" cy="162000"/>
            </a:xfrm>
            <a:prstGeom prst="ellipse">
              <a:avLst/>
            </a:prstGeom>
            <a:solidFill>
              <a:schemeClr val="dk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9"/>
            <p:cNvSpPr/>
            <p:nvPr/>
          </p:nvSpPr>
          <p:spPr>
            <a:xfrm>
              <a:off x="5424775" y="4064488"/>
              <a:ext cx="162000" cy="162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9" name="Google Shape;659;p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dk2"/>
        </a:solidFill>
      </p:bgPr>
    </p:bg>
    <p:spTree>
      <p:nvGrpSpPr>
        <p:cNvPr id="660" name="Shape 660"/>
        <p:cNvGrpSpPr/>
        <p:nvPr/>
      </p:nvGrpSpPr>
      <p:grpSpPr>
        <a:xfrm>
          <a:off x="0" y="0"/>
          <a:ext cx="0" cy="0"/>
          <a:chOff x="0" y="0"/>
          <a:chExt cx="0" cy="0"/>
        </a:xfrm>
      </p:grpSpPr>
      <p:sp>
        <p:nvSpPr>
          <p:cNvPr id="661" name="Google Shape;661;p10"/>
          <p:cNvSpPr txBox="1"/>
          <p:nvPr>
            <p:ph type="ctrTitle"/>
          </p:nvPr>
        </p:nvSpPr>
        <p:spPr>
          <a:xfrm>
            <a:off x="4205550" y="1375800"/>
            <a:ext cx="4284300" cy="934800"/>
          </a:xfrm>
          <a:prstGeom prst="rect">
            <a:avLst/>
          </a:prstGeom>
          <a:effectLst>
            <a:outerShdw blurRad="57150" rotWithShape="0" algn="bl" dir="5400000" dist="19050">
              <a:srgbClr val="000000">
                <a:alpha val="89000"/>
              </a:srgbClr>
            </a:outerShdw>
          </a:effectLst>
        </p:spPr>
        <p:txBody>
          <a:bodyPr anchorCtr="0" anchor="ctr" bIns="91425" lIns="91425" spcFirstLastPara="1" rIns="91425" wrap="square" tIns="91425">
            <a:noAutofit/>
          </a:bodyPr>
          <a:lstStyle>
            <a:lvl1pPr lvl="0" rtl="0">
              <a:spcBef>
                <a:spcPts val="0"/>
              </a:spcBef>
              <a:spcAft>
                <a:spcPts val="0"/>
              </a:spcAft>
              <a:buClr>
                <a:srgbClr val="000000"/>
              </a:buClr>
              <a:buSzPts val="3600"/>
              <a:buNone/>
              <a:defRPr sz="3600"/>
            </a:lvl1pPr>
            <a:lvl2pPr lvl="1" rtl="0">
              <a:spcBef>
                <a:spcPts val="0"/>
              </a:spcBef>
              <a:spcAft>
                <a:spcPts val="0"/>
              </a:spcAft>
              <a:buClr>
                <a:srgbClr val="D9D9D9"/>
              </a:buClr>
              <a:buSzPts val="1800"/>
              <a:buNone/>
              <a:defRPr sz="1800">
                <a:solidFill>
                  <a:srgbClr val="D9D9D9"/>
                </a:solidFill>
              </a:defRPr>
            </a:lvl2pPr>
            <a:lvl3pPr lvl="2" rtl="0">
              <a:spcBef>
                <a:spcPts val="0"/>
              </a:spcBef>
              <a:spcAft>
                <a:spcPts val="0"/>
              </a:spcAft>
              <a:buClr>
                <a:srgbClr val="D9D9D9"/>
              </a:buClr>
              <a:buSzPts val="1800"/>
              <a:buNone/>
              <a:defRPr sz="1800">
                <a:solidFill>
                  <a:srgbClr val="D9D9D9"/>
                </a:solidFill>
              </a:defRPr>
            </a:lvl3pPr>
            <a:lvl4pPr lvl="3" rtl="0">
              <a:spcBef>
                <a:spcPts val="0"/>
              </a:spcBef>
              <a:spcAft>
                <a:spcPts val="0"/>
              </a:spcAft>
              <a:buClr>
                <a:srgbClr val="D9D9D9"/>
              </a:buClr>
              <a:buSzPts val="1800"/>
              <a:buNone/>
              <a:defRPr sz="1800">
                <a:solidFill>
                  <a:srgbClr val="D9D9D9"/>
                </a:solidFill>
              </a:defRPr>
            </a:lvl4pPr>
            <a:lvl5pPr lvl="4" rtl="0">
              <a:spcBef>
                <a:spcPts val="0"/>
              </a:spcBef>
              <a:spcAft>
                <a:spcPts val="0"/>
              </a:spcAft>
              <a:buClr>
                <a:srgbClr val="D9D9D9"/>
              </a:buClr>
              <a:buSzPts val="1800"/>
              <a:buNone/>
              <a:defRPr sz="1800">
                <a:solidFill>
                  <a:srgbClr val="D9D9D9"/>
                </a:solidFill>
              </a:defRPr>
            </a:lvl5pPr>
            <a:lvl6pPr lvl="5" rtl="0">
              <a:spcBef>
                <a:spcPts val="0"/>
              </a:spcBef>
              <a:spcAft>
                <a:spcPts val="0"/>
              </a:spcAft>
              <a:buClr>
                <a:srgbClr val="D9D9D9"/>
              </a:buClr>
              <a:buSzPts val="1800"/>
              <a:buNone/>
              <a:defRPr sz="1800">
                <a:solidFill>
                  <a:srgbClr val="D9D9D9"/>
                </a:solidFill>
              </a:defRPr>
            </a:lvl6pPr>
            <a:lvl7pPr lvl="6" rtl="0">
              <a:spcBef>
                <a:spcPts val="0"/>
              </a:spcBef>
              <a:spcAft>
                <a:spcPts val="0"/>
              </a:spcAft>
              <a:buClr>
                <a:srgbClr val="D9D9D9"/>
              </a:buClr>
              <a:buSzPts val="1800"/>
              <a:buNone/>
              <a:defRPr sz="1800">
                <a:solidFill>
                  <a:srgbClr val="D9D9D9"/>
                </a:solidFill>
              </a:defRPr>
            </a:lvl7pPr>
            <a:lvl8pPr lvl="7" rtl="0">
              <a:spcBef>
                <a:spcPts val="0"/>
              </a:spcBef>
              <a:spcAft>
                <a:spcPts val="0"/>
              </a:spcAft>
              <a:buClr>
                <a:srgbClr val="D9D9D9"/>
              </a:buClr>
              <a:buSzPts val="1800"/>
              <a:buNone/>
              <a:defRPr sz="1800">
                <a:solidFill>
                  <a:srgbClr val="D9D9D9"/>
                </a:solidFill>
              </a:defRPr>
            </a:lvl8pPr>
            <a:lvl9pPr lvl="8" rtl="0">
              <a:spcBef>
                <a:spcPts val="0"/>
              </a:spcBef>
              <a:spcAft>
                <a:spcPts val="0"/>
              </a:spcAft>
              <a:buClr>
                <a:srgbClr val="D9D9D9"/>
              </a:buClr>
              <a:buSzPts val="1800"/>
              <a:buNone/>
              <a:defRPr sz="1800">
                <a:solidFill>
                  <a:srgbClr val="D9D9D9"/>
                </a:solidFill>
              </a:defRPr>
            </a:lvl9pPr>
          </a:lstStyle>
          <a:p/>
        </p:txBody>
      </p:sp>
      <p:sp>
        <p:nvSpPr>
          <p:cNvPr id="662" name="Google Shape;662;p1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5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no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16500" y="7498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Raleway"/>
              <a:buNone/>
              <a:defRPr b="1" sz="2800">
                <a:solidFill>
                  <a:schemeClr val="dk1"/>
                </a:solidFill>
                <a:latin typeface="Raleway"/>
                <a:ea typeface="Raleway"/>
                <a:cs typeface="Raleway"/>
                <a:sym typeface="Raleway"/>
              </a:defRPr>
            </a:lvl1pPr>
            <a:lvl2pPr lvl="1" rtl="0">
              <a:spcBef>
                <a:spcPts val="0"/>
              </a:spcBef>
              <a:spcAft>
                <a:spcPts val="0"/>
              </a:spcAft>
              <a:buClr>
                <a:schemeClr val="dk1"/>
              </a:buClr>
              <a:buSzPts val="2800"/>
              <a:buFont typeface="Raleway"/>
              <a:buNone/>
              <a:defRPr b="1" sz="2800">
                <a:solidFill>
                  <a:schemeClr val="dk1"/>
                </a:solidFill>
                <a:latin typeface="Raleway"/>
                <a:ea typeface="Raleway"/>
                <a:cs typeface="Raleway"/>
                <a:sym typeface="Raleway"/>
              </a:defRPr>
            </a:lvl2pPr>
            <a:lvl3pPr lvl="2" rtl="0">
              <a:spcBef>
                <a:spcPts val="0"/>
              </a:spcBef>
              <a:spcAft>
                <a:spcPts val="0"/>
              </a:spcAft>
              <a:buClr>
                <a:schemeClr val="dk1"/>
              </a:buClr>
              <a:buSzPts val="2800"/>
              <a:buFont typeface="Raleway"/>
              <a:buNone/>
              <a:defRPr b="1" sz="2800">
                <a:solidFill>
                  <a:schemeClr val="dk1"/>
                </a:solidFill>
                <a:latin typeface="Raleway"/>
                <a:ea typeface="Raleway"/>
                <a:cs typeface="Raleway"/>
                <a:sym typeface="Raleway"/>
              </a:defRPr>
            </a:lvl3pPr>
            <a:lvl4pPr lvl="3" rtl="0">
              <a:spcBef>
                <a:spcPts val="0"/>
              </a:spcBef>
              <a:spcAft>
                <a:spcPts val="0"/>
              </a:spcAft>
              <a:buClr>
                <a:schemeClr val="dk1"/>
              </a:buClr>
              <a:buSzPts val="2800"/>
              <a:buFont typeface="Raleway"/>
              <a:buNone/>
              <a:defRPr b="1" sz="2800">
                <a:solidFill>
                  <a:schemeClr val="dk1"/>
                </a:solidFill>
                <a:latin typeface="Raleway"/>
                <a:ea typeface="Raleway"/>
                <a:cs typeface="Raleway"/>
                <a:sym typeface="Raleway"/>
              </a:defRPr>
            </a:lvl4pPr>
            <a:lvl5pPr lvl="4" rtl="0">
              <a:spcBef>
                <a:spcPts val="0"/>
              </a:spcBef>
              <a:spcAft>
                <a:spcPts val="0"/>
              </a:spcAft>
              <a:buClr>
                <a:schemeClr val="dk1"/>
              </a:buClr>
              <a:buSzPts val="2800"/>
              <a:buFont typeface="Raleway"/>
              <a:buNone/>
              <a:defRPr b="1" sz="2800">
                <a:solidFill>
                  <a:schemeClr val="dk1"/>
                </a:solidFill>
                <a:latin typeface="Raleway"/>
                <a:ea typeface="Raleway"/>
                <a:cs typeface="Raleway"/>
                <a:sym typeface="Raleway"/>
              </a:defRPr>
            </a:lvl5pPr>
            <a:lvl6pPr lvl="5" rtl="0">
              <a:spcBef>
                <a:spcPts val="0"/>
              </a:spcBef>
              <a:spcAft>
                <a:spcPts val="0"/>
              </a:spcAft>
              <a:buClr>
                <a:schemeClr val="dk1"/>
              </a:buClr>
              <a:buSzPts val="2800"/>
              <a:buFont typeface="Raleway"/>
              <a:buNone/>
              <a:defRPr b="1" sz="2800">
                <a:solidFill>
                  <a:schemeClr val="dk1"/>
                </a:solidFill>
                <a:latin typeface="Raleway"/>
                <a:ea typeface="Raleway"/>
                <a:cs typeface="Raleway"/>
                <a:sym typeface="Raleway"/>
              </a:defRPr>
            </a:lvl6pPr>
            <a:lvl7pPr lvl="6" rtl="0">
              <a:spcBef>
                <a:spcPts val="0"/>
              </a:spcBef>
              <a:spcAft>
                <a:spcPts val="0"/>
              </a:spcAft>
              <a:buClr>
                <a:schemeClr val="dk1"/>
              </a:buClr>
              <a:buSzPts val="2800"/>
              <a:buFont typeface="Raleway"/>
              <a:buNone/>
              <a:defRPr b="1" sz="2800">
                <a:solidFill>
                  <a:schemeClr val="dk1"/>
                </a:solidFill>
                <a:latin typeface="Raleway"/>
                <a:ea typeface="Raleway"/>
                <a:cs typeface="Raleway"/>
                <a:sym typeface="Raleway"/>
              </a:defRPr>
            </a:lvl7pPr>
            <a:lvl8pPr lvl="7" rtl="0">
              <a:spcBef>
                <a:spcPts val="0"/>
              </a:spcBef>
              <a:spcAft>
                <a:spcPts val="0"/>
              </a:spcAft>
              <a:buClr>
                <a:schemeClr val="dk1"/>
              </a:buClr>
              <a:buSzPts val="2800"/>
              <a:buFont typeface="Raleway"/>
              <a:buNone/>
              <a:defRPr b="1" sz="2800">
                <a:solidFill>
                  <a:schemeClr val="dk1"/>
                </a:solidFill>
                <a:latin typeface="Raleway"/>
                <a:ea typeface="Raleway"/>
                <a:cs typeface="Raleway"/>
                <a:sym typeface="Raleway"/>
              </a:defRPr>
            </a:lvl8pPr>
            <a:lvl9pPr lvl="8" rtl="0">
              <a:spcBef>
                <a:spcPts val="0"/>
              </a:spcBef>
              <a:spcAft>
                <a:spcPts val="0"/>
              </a:spcAft>
              <a:buClr>
                <a:schemeClr val="dk1"/>
              </a:buClr>
              <a:buSzPts val="2800"/>
              <a:buFont typeface="Raleway"/>
              <a:buNone/>
              <a:defRPr b="1" sz="2800">
                <a:solidFill>
                  <a:schemeClr val="dk1"/>
                </a:solidFill>
                <a:latin typeface="Raleway"/>
                <a:ea typeface="Raleway"/>
                <a:cs typeface="Raleway"/>
                <a:sym typeface="Raleway"/>
              </a:defRPr>
            </a:lvl9pPr>
          </a:lstStyle>
          <a:p/>
        </p:txBody>
      </p:sp>
      <p:sp>
        <p:nvSpPr>
          <p:cNvPr id="7" name="Google Shape;7;p1"/>
          <p:cNvSpPr txBox="1"/>
          <p:nvPr>
            <p:ph idx="1" type="body"/>
          </p:nvPr>
        </p:nvSpPr>
        <p:spPr>
          <a:xfrm>
            <a:off x="616500" y="14572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1"/>
              </a:buClr>
              <a:buSzPts val="1800"/>
              <a:buFont typeface="Raleway"/>
              <a:buChar char="●"/>
              <a:defRPr sz="1800">
                <a:solidFill>
                  <a:schemeClr val="dk1"/>
                </a:solidFill>
                <a:latin typeface="Raleway"/>
                <a:ea typeface="Raleway"/>
                <a:cs typeface="Raleway"/>
                <a:sym typeface="Raleway"/>
              </a:defRPr>
            </a:lvl1pPr>
            <a:lvl2pPr indent="-317500" lvl="1" marL="914400" rtl="0">
              <a:lnSpc>
                <a:spcPct val="115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2pPr>
            <a:lvl3pPr indent="-317500" lvl="2" marL="1371600" rtl="0">
              <a:lnSpc>
                <a:spcPct val="115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3pPr>
            <a:lvl4pPr indent="-317500" lvl="3" marL="1828800" rtl="0">
              <a:lnSpc>
                <a:spcPct val="115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4pPr>
            <a:lvl5pPr indent="-317500" lvl="4" marL="2286000" rtl="0">
              <a:lnSpc>
                <a:spcPct val="115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5pPr>
            <a:lvl6pPr indent="-317500" lvl="5" marL="2743200" rtl="0">
              <a:lnSpc>
                <a:spcPct val="115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6pPr>
            <a:lvl7pPr indent="-317500" lvl="6" marL="3200400" rtl="0">
              <a:lnSpc>
                <a:spcPct val="115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7pPr>
            <a:lvl8pPr indent="-317500" lvl="7" marL="3657600" rtl="0">
              <a:lnSpc>
                <a:spcPct val="115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8pPr>
            <a:lvl9pPr indent="-317500" lvl="8" marL="4114800" rtl="0">
              <a:lnSpc>
                <a:spcPct val="115000"/>
              </a:lnSpc>
              <a:spcBef>
                <a:spcPts val="1600"/>
              </a:spcBef>
              <a:spcAft>
                <a:spcPts val="1600"/>
              </a:spcAft>
              <a:buClr>
                <a:schemeClr val="dk1"/>
              </a:buClr>
              <a:buSzPts val="1400"/>
              <a:buFont typeface="Raleway"/>
              <a:buChar char="■"/>
              <a:defRPr>
                <a:solidFill>
                  <a:schemeClr val="dk1"/>
                </a:solidFill>
                <a:latin typeface="Raleway"/>
                <a:ea typeface="Raleway"/>
                <a:cs typeface="Raleway"/>
                <a:sym typeface="Raleway"/>
              </a:defRPr>
            </a:lvl9pPr>
          </a:lstStyle>
          <a:p/>
        </p:txBody>
      </p:sp>
      <p:sp>
        <p:nvSpPr>
          <p:cNvPr id="8" name="Google Shape;8;p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lgn="r">
              <a:buNone/>
              <a:defRPr sz="1300">
                <a:solidFill>
                  <a:schemeClr val="dk1"/>
                </a:solidFill>
                <a:latin typeface="Raleway"/>
                <a:ea typeface="Raleway"/>
                <a:cs typeface="Raleway"/>
                <a:sym typeface="Raleway"/>
              </a:defRPr>
            </a:lvl1pPr>
            <a:lvl2pPr lvl="1" algn="r">
              <a:buNone/>
              <a:defRPr sz="1300">
                <a:solidFill>
                  <a:schemeClr val="dk1"/>
                </a:solidFill>
                <a:latin typeface="Raleway"/>
                <a:ea typeface="Raleway"/>
                <a:cs typeface="Raleway"/>
                <a:sym typeface="Raleway"/>
              </a:defRPr>
            </a:lvl2pPr>
            <a:lvl3pPr lvl="2" algn="r">
              <a:buNone/>
              <a:defRPr sz="1300">
                <a:solidFill>
                  <a:schemeClr val="dk1"/>
                </a:solidFill>
                <a:latin typeface="Raleway"/>
                <a:ea typeface="Raleway"/>
                <a:cs typeface="Raleway"/>
                <a:sym typeface="Raleway"/>
              </a:defRPr>
            </a:lvl3pPr>
            <a:lvl4pPr lvl="3" algn="r">
              <a:buNone/>
              <a:defRPr sz="1300">
                <a:solidFill>
                  <a:schemeClr val="dk1"/>
                </a:solidFill>
                <a:latin typeface="Raleway"/>
                <a:ea typeface="Raleway"/>
                <a:cs typeface="Raleway"/>
                <a:sym typeface="Raleway"/>
              </a:defRPr>
            </a:lvl4pPr>
            <a:lvl5pPr lvl="4" algn="r">
              <a:buNone/>
              <a:defRPr sz="1300">
                <a:solidFill>
                  <a:schemeClr val="dk1"/>
                </a:solidFill>
                <a:latin typeface="Raleway"/>
                <a:ea typeface="Raleway"/>
                <a:cs typeface="Raleway"/>
                <a:sym typeface="Raleway"/>
              </a:defRPr>
            </a:lvl5pPr>
            <a:lvl6pPr lvl="5" algn="r">
              <a:buNone/>
              <a:defRPr sz="1300">
                <a:solidFill>
                  <a:schemeClr val="dk1"/>
                </a:solidFill>
                <a:latin typeface="Raleway"/>
                <a:ea typeface="Raleway"/>
                <a:cs typeface="Raleway"/>
                <a:sym typeface="Raleway"/>
              </a:defRPr>
            </a:lvl6pPr>
            <a:lvl7pPr lvl="6" algn="r">
              <a:buNone/>
              <a:defRPr sz="1300">
                <a:solidFill>
                  <a:schemeClr val="dk1"/>
                </a:solidFill>
                <a:latin typeface="Raleway"/>
                <a:ea typeface="Raleway"/>
                <a:cs typeface="Raleway"/>
                <a:sym typeface="Raleway"/>
              </a:defRPr>
            </a:lvl7pPr>
            <a:lvl8pPr lvl="7" algn="r">
              <a:buNone/>
              <a:defRPr sz="1300">
                <a:solidFill>
                  <a:schemeClr val="dk1"/>
                </a:solidFill>
                <a:latin typeface="Raleway"/>
                <a:ea typeface="Raleway"/>
                <a:cs typeface="Raleway"/>
                <a:sym typeface="Raleway"/>
              </a:defRPr>
            </a:lvl8pPr>
            <a:lvl9pPr lvl="8" algn="r">
              <a:buNone/>
              <a:defRPr sz="1300">
                <a:solidFill>
                  <a:schemeClr val="dk1"/>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Lst>
  <mc:AlternateContent>
    <mc:Choice Requires="p14">
      <p:transition spd="slow" p14:dur="1000">
        <p:fade thruBlk="1"/>
      </p:transition>
    </mc:Choice>
    <mc:Fallback>
      <p:transition spd="slow">
        <p:fade/>
      </p:transition>
    </mc:Fallback>
  </mc:AlternateConten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0.xml"/><Relationship Id="rId3" Type="http://schemas.openxmlformats.org/officeDocument/2006/relationships/image" Target="../media/image73.jpg"/><Relationship Id="rId4" Type="http://schemas.openxmlformats.org/officeDocument/2006/relationships/image" Target="../media/image72.jpg"/><Relationship Id="rId5" Type="http://schemas.openxmlformats.org/officeDocument/2006/relationships/image" Target="../media/image77.jpg"/><Relationship Id="rId6" Type="http://schemas.openxmlformats.org/officeDocument/2006/relationships/image" Target="../media/image74.jpg"/><Relationship Id="rId7" Type="http://schemas.openxmlformats.org/officeDocument/2006/relationships/image" Target="../media/image8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1.xml"/><Relationship Id="rId3" Type="http://schemas.openxmlformats.org/officeDocument/2006/relationships/image" Target="../media/image80.jpg"/><Relationship Id="rId4" Type="http://schemas.openxmlformats.org/officeDocument/2006/relationships/image" Target="../media/image78.jpg"/><Relationship Id="rId5" Type="http://schemas.openxmlformats.org/officeDocument/2006/relationships/image" Target="../media/image76.jpg"/><Relationship Id="rId6" Type="http://schemas.openxmlformats.org/officeDocument/2006/relationships/image" Target="../media/image79.jpg"/><Relationship Id="rId7" Type="http://schemas.openxmlformats.org/officeDocument/2006/relationships/image" Target="../media/image88.png"/><Relationship Id="rId8" Type="http://schemas.openxmlformats.org/officeDocument/2006/relationships/image" Target="../media/image7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8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hyperlink" Target="https://drive.google.com/file/d/14SCujy14EseEoHrpEFd0ZHrsSinu0CtO/view?usp=share_link" TargetMode="External"/><Relationship Id="rId4" Type="http://schemas.openxmlformats.org/officeDocument/2006/relationships/image" Target="../media/image88.png"/><Relationship Id="rId5" Type="http://schemas.openxmlformats.org/officeDocument/2006/relationships/image" Target="../media/image8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88.png"/><Relationship Id="rId4" Type="http://schemas.openxmlformats.org/officeDocument/2006/relationships/image" Target="../media/image8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5.xml"/><Relationship Id="rId3" Type="http://schemas.openxmlformats.org/officeDocument/2006/relationships/hyperlink" Target="https://stem.bathastronomers.org.uk/lessons/navigating-the-night-sky/" TargetMode="External"/><Relationship Id="rId4" Type="http://schemas.openxmlformats.org/officeDocument/2006/relationships/hyperlink" Target="https://stem.bathastronomers.org.uk/lessons/using-binoculars/" TargetMode="External"/><Relationship Id="rId5" Type="http://schemas.openxmlformats.org/officeDocument/2006/relationships/hyperlink" Target="https://stellarium-web.org/" TargetMode="External"/><Relationship Id="rId6" Type="http://schemas.openxmlformats.org/officeDocument/2006/relationships/image" Target="../media/image88.png"/><Relationship Id="rId7" Type="http://schemas.openxmlformats.org/officeDocument/2006/relationships/image" Target="../media/image84.png"/><Relationship Id="rId8" Type="http://schemas.openxmlformats.org/officeDocument/2006/relationships/image" Target="../media/image8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6.xml"/><Relationship Id="rId3" Type="http://schemas.openxmlformats.org/officeDocument/2006/relationships/image" Target="../media/image81.jpg"/><Relationship Id="rId4" Type="http://schemas.openxmlformats.org/officeDocument/2006/relationships/hyperlink" Target="https://bathastronomers.org.uk/contact/" TargetMode="External"/><Relationship Id="rId9" Type="http://schemas.openxmlformats.org/officeDocument/2006/relationships/hyperlink" Target="http://bit.ly/2PfT4lq" TargetMode="External"/><Relationship Id="rId5" Type="http://schemas.openxmlformats.org/officeDocument/2006/relationships/hyperlink" Target="https://gostargazing.co.uk/astronomy-groups-in-the-uk/" TargetMode="External"/><Relationship Id="rId6" Type="http://schemas.openxmlformats.org/officeDocument/2006/relationships/image" Target="../media/image86.jpg"/><Relationship Id="rId7" Type="http://schemas.openxmlformats.org/officeDocument/2006/relationships/image" Target="../media/image83.jpg"/><Relationship Id="rId8" Type="http://schemas.openxmlformats.org/officeDocument/2006/relationships/image" Target="../media/image8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7.xml"/><Relationship Id="rId3" Type="http://schemas.openxmlformats.org/officeDocument/2006/relationships/hyperlink" Target="https://docs.google.com/document/d/1OxBezvB3PlnG7_fnLckUNJo-pAv5mfBrP33AjHZKyH4/edit?usp=sharing" TargetMode="External"/><Relationship Id="rId4" Type="http://schemas.openxmlformats.org/officeDocument/2006/relationships/hyperlink" Target="https://drive.google.com/file/d/14SCujy14EseEoHrpEFd0ZHrsSinu0CtO/view?usp=share_link" TargetMode="External"/><Relationship Id="rId5" Type="http://schemas.openxmlformats.org/officeDocument/2006/relationships/image" Target="../media/image8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xml"/><Relationship Id="rId3" Type="http://schemas.openxmlformats.org/officeDocument/2006/relationships/image" Target="../media/image88.png"/><Relationship Id="rId4" Type="http://schemas.openxmlformats.org/officeDocument/2006/relationships/image" Target="../media/image3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8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xml"/><Relationship Id="rId3" Type="http://schemas.openxmlformats.org/officeDocument/2006/relationships/image" Target="../media/image88.png"/><Relationship Id="rId4" Type="http://schemas.openxmlformats.org/officeDocument/2006/relationships/image" Target="../media/image49.png"/><Relationship Id="rId5" Type="http://schemas.openxmlformats.org/officeDocument/2006/relationships/image" Target="../media/image47.png"/><Relationship Id="rId6" Type="http://schemas.openxmlformats.org/officeDocument/2006/relationships/hyperlink" Target="https://spaceplace.nasa.gov/telescopes/en/#:~:text=Early%20telescopes%20focused%20light%20using,we%20look%20into%20a%20telescop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 Id="rId3" Type="http://schemas.openxmlformats.org/officeDocument/2006/relationships/image" Target="../media/image88.png"/><Relationship Id="rId4" Type="http://schemas.openxmlformats.org/officeDocument/2006/relationships/image" Target="../media/image42.jpg"/><Relationship Id="rId5" Type="http://schemas.openxmlformats.org/officeDocument/2006/relationships/image" Target="../media/image57.jpg"/><Relationship Id="rId6" Type="http://schemas.openxmlformats.org/officeDocument/2006/relationships/image" Target="../media/image51.jpg"/><Relationship Id="rId7" Type="http://schemas.openxmlformats.org/officeDocument/2006/relationships/image" Target="../media/image52.jpg"/><Relationship Id="rId8" Type="http://schemas.openxmlformats.org/officeDocument/2006/relationships/image" Target="../media/image5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xml"/><Relationship Id="rId3" Type="http://schemas.openxmlformats.org/officeDocument/2006/relationships/image" Target="../media/image88.png"/><Relationship Id="rId4" Type="http://schemas.openxmlformats.org/officeDocument/2006/relationships/image" Target="../media/image48.png"/><Relationship Id="rId5" Type="http://schemas.openxmlformats.org/officeDocument/2006/relationships/hyperlink" Target="https://opticsmag.com/how-to-choose-a-telescope/" TargetMode="External"/><Relationship Id="rId6" Type="http://schemas.openxmlformats.org/officeDocument/2006/relationships/image" Target="../media/image56.jpg"/><Relationship Id="rId7" Type="http://schemas.openxmlformats.org/officeDocument/2006/relationships/image" Target="../media/image6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xml"/><Relationship Id="rId3" Type="http://schemas.openxmlformats.org/officeDocument/2006/relationships/image" Target="../media/image62.jpg"/><Relationship Id="rId4" Type="http://schemas.openxmlformats.org/officeDocument/2006/relationships/image" Target="../media/image60.jpg"/><Relationship Id="rId5" Type="http://schemas.openxmlformats.org/officeDocument/2006/relationships/image" Target="../media/image63.jpg"/><Relationship Id="rId6" Type="http://schemas.openxmlformats.org/officeDocument/2006/relationships/image" Target="../media/image87.png"/><Relationship Id="rId7" Type="http://schemas.openxmlformats.org/officeDocument/2006/relationships/image" Target="../media/image8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8.xml"/><Relationship Id="rId3" Type="http://schemas.openxmlformats.org/officeDocument/2006/relationships/image" Target="../media/image71.jpg"/><Relationship Id="rId4" Type="http://schemas.openxmlformats.org/officeDocument/2006/relationships/image" Target="../media/image65.jpg"/><Relationship Id="rId5" Type="http://schemas.openxmlformats.org/officeDocument/2006/relationships/image" Target="../media/image64.jpg"/><Relationship Id="rId6" Type="http://schemas.openxmlformats.org/officeDocument/2006/relationships/image" Target="../media/image69.jpg"/><Relationship Id="rId7" Type="http://schemas.openxmlformats.org/officeDocument/2006/relationships/image" Target="../media/image8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9.xml"/><Relationship Id="rId3" Type="http://schemas.openxmlformats.org/officeDocument/2006/relationships/image" Target="../media/image66.jpg"/><Relationship Id="rId4" Type="http://schemas.openxmlformats.org/officeDocument/2006/relationships/image" Target="../media/image67.jpg"/><Relationship Id="rId5" Type="http://schemas.openxmlformats.org/officeDocument/2006/relationships/image" Target="../media/image68.jpg"/><Relationship Id="rId6" Type="http://schemas.openxmlformats.org/officeDocument/2006/relationships/image" Target="../media/image70.jpg"/><Relationship Id="rId7" Type="http://schemas.openxmlformats.org/officeDocument/2006/relationships/image" Target="../media/image8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4" name="Shape 4254"/>
        <p:cNvGrpSpPr/>
        <p:nvPr/>
      </p:nvGrpSpPr>
      <p:grpSpPr>
        <a:xfrm>
          <a:off x="0" y="0"/>
          <a:ext cx="0" cy="0"/>
          <a:chOff x="0" y="0"/>
          <a:chExt cx="0" cy="0"/>
        </a:xfrm>
      </p:grpSpPr>
      <p:sp>
        <p:nvSpPr>
          <p:cNvPr id="4255" name="Google Shape;4255;p55"/>
          <p:cNvSpPr txBox="1"/>
          <p:nvPr>
            <p:ph idx="1" type="subTitle"/>
          </p:nvPr>
        </p:nvSpPr>
        <p:spPr>
          <a:xfrm>
            <a:off x="2117700" y="3688200"/>
            <a:ext cx="4908600" cy="372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Lesson Kit by Bath Astronomers</a:t>
            </a:r>
            <a:endParaRPr/>
          </a:p>
        </p:txBody>
      </p:sp>
      <p:sp>
        <p:nvSpPr>
          <p:cNvPr id="4256" name="Google Shape;4256;p55"/>
          <p:cNvSpPr txBox="1"/>
          <p:nvPr>
            <p:ph type="ctrTitle"/>
          </p:nvPr>
        </p:nvSpPr>
        <p:spPr>
          <a:xfrm>
            <a:off x="1044750" y="2635200"/>
            <a:ext cx="7054500" cy="1102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Using a Telescope</a:t>
            </a:r>
            <a:endParaRPr/>
          </a:p>
        </p:txBody>
      </p:sp>
      <p:pic>
        <p:nvPicPr>
          <p:cNvPr id="4257" name="Google Shape;4257;p55"/>
          <p:cNvPicPr preferRelativeResize="0"/>
          <p:nvPr/>
        </p:nvPicPr>
        <p:blipFill>
          <a:blip r:embed="rId3">
            <a:alphaModFix/>
          </a:blip>
          <a:stretch>
            <a:fillRect/>
          </a:stretch>
        </p:blipFill>
        <p:spPr>
          <a:xfrm>
            <a:off x="3461063" y="276275"/>
            <a:ext cx="2221866" cy="2358927"/>
          </a:xfrm>
          <a:prstGeom prst="rect">
            <a:avLst/>
          </a:prstGeom>
          <a:noFill/>
          <a:ln>
            <a:noFill/>
          </a:ln>
        </p:spPr>
      </p:pic>
      <p:sp>
        <p:nvSpPr>
          <p:cNvPr id="4258" name="Google Shape;4258;p5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5" name="Shape 4385"/>
        <p:cNvGrpSpPr/>
        <p:nvPr/>
      </p:nvGrpSpPr>
      <p:grpSpPr>
        <a:xfrm>
          <a:off x="0" y="0"/>
          <a:ext cx="0" cy="0"/>
          <a:chOff x="0" y="0"/>
          <a:chExt cx="0" cy="0"/>
        </a:xfrm>
      </p:grpSpPr>
      <p:sp>
        <p:nvSpPr>
          <p:cNvPr id="4386" name="Google Shape;4386;p6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387" name="Google Shape;4387;p64"/>
          <p:cNvPicPr preferRelativeResize="0"/>
          <p:nvPr/>
        </p:nvPicPr>
        <p:blipFill>
          <a:blip r:embed="rId3">
            <a:alphaModFix/>
          </a:blip>
          <a:stretch>
            <a:fillRect/>
          </a:stretch>
        </p:blipFill>
        <p:spPr>
          <a:xfrm>
            <a:off x="1830537" y="510434"/>
            <a:ext cx="2667900" cy="1997100"/>
          </a:xfrm>
          <a:prstGeom prst="roundRect">
            <a:avLst>
              <a:gd fmla="val 16667" name="adj"/>
            </a:avLst>
          </a:prstGeom>
          <a:noFill/>
          <a:ln>
            <a:noFill/>
          </a:ln>
        </p:spPr>
      </p:pic>
      <p:pic>
        <p:nvPicPr>
          <p:cNvPr id="4388" name="Google Shape;4388;p64"/>
          <p:cNvPicPr preferRelativeResize="0"/>
          <p:nvPr/>
        </p:nvPicPr>
        <p:blipFill>
          <a:blip r:embed="rId4">
            <a:alphaModFix/>
          </a:blip>
          <a:stretch>
            <a:fillRect/>
          </a:stretch>
        </p:blipFill>
        <p:spPr>
          <a:xfrm>
            <a:off x="1830539" y="2636238"/>
            <a:ext cx="2667900" cy="2000700"/>
          </a:xfrm>
          <a:prstGeom prst="roundRect">
            <a:avLst>
              <a:gd fmla="val 16667" name="adj"/>
            </a:avLst>
          </a:prstGeom>
          <a:noFill/>
          <a:ln>
            <a:noFill/>
          </a:ln>
        </p:spPr>
      </p:pic>
      <p:pic>
        <p:nvPicPr>
          <p:cNvPr id="4389" name="Google Shape;4389;p64"/>
          <p:cNvPicPr preferRelativeResize="0"/>
          <p:nvPr/>
        </p:nvPicPr>
        <p:blipFill>
          <a:blip r:embed="rId5">
            <a:alphaModFix/>
          </a:blip>
          <a:stretch>
            <a:fillRect/>
          </a:stretch>
        </p:blipFill>
        <p:spPr>
          <a:xfrm>
            <a:off x="4645554" y="506550"/>
            <a:ext cx="2667900" cy="2001000"/>
          </a:xfrm>
          <a:prstGeom prst="roundRect">
            <a:avLst>
              <a:gd fmla="val 16667" name="adj"/>
            </a:avLst>
          </a:prstGeom>
          <a:noFill/>
          <a:ln>
            <a:noFill/>
          </a:ln>
        </p:spPr>
      </p:pic>
      <p:pic>
        <p:nvPicPr>
          <p:cNvPr id="4390" name="Google Shape;4390;p64"/>
          <p:cNvPicPr preferRelativeResize="0"/>
          <p:nvPr/>
        </p:nvPicPr>
        <p:blipFill>
          <a:blip r:embed="rId6">
            <a:alphaModFix/>
          </a:blip>
          <a:stretch>
            <a:fillRect/>
          </a:stretch>
        </p:blipFill>
        <p:spPr>
          <a:xfrm>
            <a:off x="1698892" y="421050"/>
            <a:ext cx="5746200" cy="4301400"/>
          </a:xfrm>
          <a:prstGeom prst="roundRect">
            <a:avLst>
              <a:gd fmla="val 16667" name="adj"/>
            </a:avLst>
          </a:prstGeom>
          <a:noFill/>
          <a:ln>
            <a:noFill/>
          </a:ln>
        </p:spPr>
      </p:pic>
      <p:sp>
        <p:nvSpPr>
          <p:cNvPr id="4391" name="Google Shape;4391;p64"/>
          <p:cNvSpPr txBox="1"/>
          <p:nvPr/>
        </p:nvSpPr>
        <p:spPr>
          <a:xfrm>
            <a:off x="353625" y="983700"/>
            <a:ext cx="14769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aleway"/>
                <a:ea typeface="Raleway"/>
                <a:cs typeface="Raleway"/>
                <a:sym typeface="Raleway"/>
              </a:rPr>
              <a:t>Switch on the scope using the red button on the mount.</a:t>
            </a:r>
            <a:endParaRPr/>
          </a:p>
        </p:txBody>
      </p:sp>
      <p:sp>
        <p:nvSpPr>
          <p:cNvPr id="4392" name="Google Shape;4392;p64"/>
          <p:cNvSpPr txBox="1"/>
          <p:nvPr/>
        </p:nvSpPr>
        <p:spPr>
          <a:xfrm>
            <a:off x="274075" y="3327000"/>
            <a:ext cx="14769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aleway"/>
                <a:ea typeface="Raleway"/>
                <a:cs typeface="Raleway"/>
                <a:sym typeface="Raleway"/>
              </a:rPr>
              <a:t>Remove the lens cap.</a:t>
            </a:r>
            <a:endParaRPr/>
          </a:p>
        </p:txBody>
      </p:sp>
      <p:sp>
        <p:nvSpPr>
          <p:cNvPr id="4393" name="Google Shape;4393;p64"/>
          <p:cNvSpPr txBox="1"/>
          <p:nvPr/>
        </p:nvSpPr>
        <p:spPr>
          <a:xfrm>
            <a:off x="7393275" y="1199250"/>
            <a:ext cx="14769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aleway"/>
                <a:ea typeface="Raleway"/>
                <a:cs typeface="Raleway"/>
                <a:sym typeface="Raleway"/>
              </a:rPr>
              <a:t>The telescope is ready to use! </a:t>
            </a:r>
            <a:endParaRPr/>
          </a:p>
        </p:txBody>
      </p:sp>
      <p:sp>
        <p:nvSpPr>
          <p:cNvPr id="4394" name="Google Shape;4394;p64"/>
          <p:cNvSpPr txBox="1"/>
          <p:nvPr/>
        </p:nvSpPr>
        <p:spPr>
          <a:xfrm>
            <a:off x="7460575" y="983700"/>
            <a:ext cx="1476900" cy="341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aleway"/>
                <a:ea typeface="Raleway"/>
                <a:cs typeface="Raleway"/>
                <a:sym typeface="Raleway"/>
              </a:rPr>
              <a:t>Use a target away from the sun, such as a chimney or end of a school hall.  Ensure that your finderscope and telescope point at the same object.  Adjust the finderscope positioning using the dials,</a:t>
            </a:r>
            <a:endParaRPr/>
          </a:p>
        </p:txBody>
      </p:sp>
      <p:sp>
        <p:nvSpPr>
          <p:cNvPr id="4395" name="Google Shape;4395;p64"/>
          <p:cNvSpPr txBox="1"/>
          <p:nvPr/>
        </p:nvSpPr>
        <p:spPr>
          <a:xfrm>
            <a:off x="274075" y="863250"/>
            <a:ext cx="1409400" cy="341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aleway"/>
                <a:ea typeface="Raleway"/>
                <a:cs typeface="Raleway"/>
                <a:sym typeface="Raleway"/>
              </a:rPr>
              <a:t>Day time target </a:t>
            </a:r>
            <a:r>
              <a:rPr lang="en">
                <a:solidFill>
                  <a:schemeClr val="dk1"/>
                </a:solidFill>
                <a:latin typeface="Raleway"/>
                <a:ea typeface="Raleway"/>
                <a:cs typeface="Raleway"/>
                <a:sym typeface="Raleway"/>
              </a:rPr>
              <a:t>practice</a:t>
            </a:r>
            <a:r>
              <a:rPr lang="en">
                <a:solidFill>
                  <a:schemeClr val="dk1"/>
                </a:solidFill>
                <a:latin typeface="Raleway"/>
                <a:ea typeface="Raleway"/>
                <a:cs typeface="Raleway"/>
                <a:sym typeface="Raleway"/>
              </a:rPr>
              <a:t> - use the focus </a:t>
            </a:r>
            <a:r>
              <a:rPr lang="en">
                <a:solidFill>
                  <a:schemeClr val="dk1"/>
                </a:solidFill>
                <a:latin typeface="Raleway"/>
                <a:ea typeface="Raleway"/>
                <a:cs typeface="Raleway"/>
                <a:sym typeface="Raleway"/>
              </a:rPr>
              <a:t>wheel</a:t>
            </a:r>
            <a:r>
              <a:rPr lang="en">
                <a:solidFill>
                  <a:schemeClr val="dk1"/>
                </a:solidFill>
                <a:latin typeface="Raleway"/>
                <a:ea typeface="Raleway"/>
                <a:cs typeface="Raleway"/>
                <a:sym typeface="Raleway"/>
              </a:rPr>
              <a:t> and adjust the finderscope.  You want to feel confident at aiming and focusing the equipment during the day, before planning an evening event.</a:t>
            </a:r>
            <a:endParaRPr/>
          </a:p>
        </p:txBody>
      </p:sp>
      <p:pic>
        <p:nvPicPr>
          <p:cNvPr id="4396" name="Google Shape;4396;p64"/>
          <p:cNvPicPr preferRelativeResize="0"/>
          <p:nvPr/>
        </p:nvPicPr>
        <p:blipFill>
          <a:blip r:embed="rId7">
            <a:alphaModFix/>
          </a:blip>
          <a:stretch>
            <a:fillRect/>
          </a:stretch>
        </p:blipFill>
        <p:spPr>
          <a:xfrm>
            <a:off x="8280172" y="-11400"/>
            <a:ext cx="825299" cy="87622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87"/>
                                        </p:tgtEl>
                                        <p:attrNameLst>
                                          <p:attrName>style.visibility</p:attrName>
                                        </p:attrNameLst>
                                      </p:cBhvr>
                                      <p:to>
                                        <p:strVal val="visible"/>
                                      </p:to>
                                    </p:set>
                                    <p:animEffect filter="fade" transition="in">
                                      <p:cBhvr>
                                        <p:cTn dur="1000"/>
                                        <p:tgtEl>
                                          <p:spTgt spid="4387"/>
                                        </p:tgtEl>
                                      </p:cBhvr>
                                    </p:animEffect>
                                  </p:childTnLst>
                                </p:cTn>
                              </p:par>
                              <p:par>
                                <p:cTn fill="hold" nodeType="withEffect" presetClass="entr" presetID="10" presetSubtype="0">
                                  <p:stCondLst>
                                    <p:cond delay="0"/>
                                  </p:stCondLst>
                                  <p:childTnLst>
                                    <p:set>
                                      <p:cBhvr>
                                        <p:cTn dur="1" fill="hold">
                                          <p:stCondLst>
                                            <p:cond delay="0"/>
                                          </p:stCondLst>
                                        </p:cTn>
                                        <p:tgtEl>
                                          <p:spTgt spid="4391"/>
                                        </p:tgtEl>
                                        <p:attrNameLst>
                                          <p:attrName>style.visibility</p:attrName>
                                        </p:attrNameLst>
                                      </p:cBhvr>
                                      <p:to>
                                        <p:strVal val="visible"/>
                                      </p:to>
                                    </p:set>
                                    <p:animEffect filter="fade" transition="in">
                                      <p:cBhvr>
                                        <p:cTn dur="1000"/>
                                        <p:tgtEl>
                                          <p:spTgt spid="43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88"/>
                                        </p:tgtEl>
                                        <p:attrNameLst>
                                          <p:attrName>style.visibility</p:attrName>
                                        </p:attrNameLst>
                                      </p:cBhvr>
                                      <p:to>
                                        <p:strVal val="visible"/>
                                      </p:to>
                                    </p:set>
                                    <p:animEffect filter="fade" transition="in">
                                      <p:cBhvr>
                                        <p:cTn dur="1000"/>
                                        <p:tgtEl>
                                          <p:spTgt spid="4388"/>
                                        </p:tgtEl>
                                      </p:cBhvr>
                                    </p:animEffect>
                                  </p:childTnLst>
                                </p:cTn>
                              </p:par>
                              <p:par>
                                <p:cTn fill="hold" nodeType="withEffect" presetClass="entr" presetID="10" presetSubtype="0">
                                  <p:stCondLst>
                                    <p:cond delay="0"/>
                                  </p:stCondLst>
                                  <p:childTnLst>
                                    <p:set>
                                      <p:cBhvr>
                                        <p:cTn dur="1" fill="hold">
                                          <p:stCondLst>
                                            <p:cond delay="0"/>
                                          </p:stCondLst>
                                        </p:cTn>
                                        <p:tgtEl>
                                          <p:spTgt spid="4392"/>
                                        </p:tgtEl>
                                        <p:attrNameLst>
                                          <p:attrName>style.visibility</p:attrName>
                                        </p:attrNameLst>
                                      </p:cBhvr>
                                      <p:to>
                                        <p:strVal val="visible"/>
                                      </p:to>
                                    </p:set>
                                    <p:animEffect filter="fade" transition="in">
                                      <p:cBhvr>
                                        <p:cTn dur="1000"/>
                                        <p:tgtEl>
                                          <p:spTgt spid="43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89"/>
                                        </p:tgtEl>
                                        <p:attrNameLst>
                                          <p:attrName>style.visibility</p:attrName>
                                        </p:attrNameLst>
                                      </p:cBhvr>
                                      <p:to>
                                        <p:strVal val="visible"/>
                                      </p:to>
                                    </p:set>
                                    <p:animEffect filter="fade" transition="in">
                                      <p:cBhvr>
                                        <p:cTn dur="1000"/>
                                        <p:tgtEl>
                                          <p:spTgt spid="4389"/>
                                        </p:tgtEl>
                                      </p:cBhvr>
                                    </p:animEffect>
                                  </p:childTnLst>
                                </p:cTn>
                              </p:par>
                              <p:par>
                                <p:cTn fill="hold" nodeType="withEffect" presetClass="entr" presetID="10" presetSubtype="0">
                                  <p:stCondLst>
                                    <p:cond delay="0"/>
                                  </p:stCondLst>
                                  <p:childTnLst>
                                    <p:set>
                                      <p:cBhvr>
                                        <p:cTn dur="1" fill="hold">
                                          <p:stCondLst>
                                            <p:cond delay="0"/>
                                          </p:stCondLst>
                                        </p:cTn>
                                        <p:tgtEl>
                                          <p:spTgt spid="4393"/>
                                        </p:tgtEl>
                                        <p:attrNameLst>
                                          <p:attrName>style.visibility</p:attrName>
                                        </p:attrNameLst>
                                      </p:cBhvr>
                                      <p:to>
                                        <p:strVal val="visible"/>
                                      </p:to>
                                    </p:set>
                                    <p:animEffect filter="fade" transition="in">
                                      <p:cBhvr>
                                        <p:cTn dur="1000"/>
                                        <p:tgtEl>
                                          <p:spTgt spid="43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4391"/>
                                        </p:tgtEl>
                                      </p:cBhvr>
                                    </p:animEffect>
                                    <p:set>
                                      <p:cBhvr>
                                        <p:cTn dur="1" fill="hold">
                                          <p:stCondLst>
                                            <p:cond delay="1000"/>
                                          </p:stCondLst>
                                        </p:cTn>
                                        <p:tgtEl>
                                          <p:spTgt spid="439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4392"/>
                                        </p:tgtEl>
                                      </p:cBhvr>
                                    </p:animEffect>
                                    <p:set>
                                      <p:cBhvr>
                                        <p:cTn dur="1" fill="hold">
                                          <p:stCondLst>
                                            <p:cond delay="1000"/>
                                          </p:stCondLst>
                                        </p:cTn>
                                        <p:tgtEl>
                                          <p:spTgt spid="439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4393"/>
                                        </p:tgtEl>
                                      </p:cBhvr>
                                    </p:animEffect>
                                    <p:set>
                                      <p:cBhvr>
                                        <p:cTn dur="1" fill="hold">
                                          <p:stCondLst>
                                            <p:cond delay="1000"/>
                                          </p:stCondLst>
                                        </p:cTn>
                                        <p:tgtEl>
                                          <p:spTgt spid="4393"/>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4390"/>
                                        </p:tgtEl>
                                        <p:attrNameLst>
                                          <p:attrName>style.visibility</p:attrName>
                                        </p:attrNameLst>
                                      </p:cBhvr>
                                      <p:to>
                                        <p:strVal val="visible"/>
                                      </p:to>
                                    </p:set>
                                    <p:animEffect filter="fade" transition="in">
                                      <p:cBhvr>
                                        <p:cTn dur="1000"/>
                                        <p:tgtEl>
                                          <p:spTgt spid="4390"/>
                                        </p:tgtEl>
                                      </p:cBhvr>
                                    </p:animEffect>
                                  </p:childTnLst>
                                </p:cTn>
                              </p:par>
                              <p:par>
                                <p:cTn fill="hold" nodeType="withEffect" presetClass="entr" presetID="10" presetSubtype="0">
                                  <p:stCondLst>
                                    <p:cond delay="0"/>
                                  </p:stCondLst>
                                  <p:childTnLst>
                                    <p:set>
                                      <p:cBhvr>
                                        <p:cTn dur="1" fill="hold">
                                          <p:stCondLst>
                                            <p:cond delay="0"/>
                                          </p:stCondLst>
                                        </p:cTn>
                                        <p:tgtEl>
                                          <p:spTgt spid="4394"/>
                                        </p:tgtEl>
                                        <p:attrNameLst>
                                          <p:attrName>style.visibility</p:attrName>
                                        </p:attrNameLst>
                                      </p:cBhvr>
                                      <p:to>
                                        <p:strVal val="visible"/>
                                      </p:to>
                                    </p:set>
                                    <p:animEffect filter="fade" transition="in">
                                      <p:cBhvr>
                                        <p:cTn dur="1000"/>
                                        <p:tgtEl>
                                          <p:spTgt spid="4394"/>
                                        </p:tgtEl>
                                      </p:cBhvr>
                                    </p:animEffect>
                                  </p:childTnLst>
                                </p:cTn>
                              </p:par>
                              <p:par>
                                <p:cTn fill="hold" nodeType="withEffect" presetClass="entr" presetID="10" presetSubtype="0">
                                  <p:stCondLst>
                                    <p:cond delay="0"/>
                                  </p:stCondLst>
                                  <p:childTnLst>
                                    <p:set>
                                      <p:cBhvr>
                                        <p:cTn dur="1" fill="hold">
                                          <p:stCondLst>
                                            <p:cond delay="0"/>
                                          </p:stCondLst>
                                        </p:cTn>
                                        <p:tgtEl>
                                          <p:spTgt spid="4395"/>
                                        </p:tgtEl>
                                        <p:attrNameLst>
                                          <p:attrName>style.visibility</p:attrName>
                                        </p:attrNameLst>
                                      </p:cBhvr>
                                      <p:to>
                                        <p:strVal val="visible"/>
                                      </p:to>
                                    </p:set>
                                    <p:animEffect filter="fade" transition="in">
                                      <p:cBhvr>
                                        <p:cTn dur="1000"/>
                                        <p:tgtEl>
                                          <p:spTgt spid="43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0" name="Shape 4400"/>
        <p:cNvGrpSpPr/>
        <p:nvPr/>
      </p:nvGrpSpPr>
      <p:grpSpPr>
        <a:xfrm>
          <a:off x="0" y="0"/>
          <a:ext cx="0" cy="0"/>
          <a:chOff x="0" y="0"/>
          <a:chExt cx="0" cy="0"/>
        </a:xfrm>
      </p:grpSpPr>
      <p:sp>
        <p:nvSpPr>
          <p:cNvPr id="4401" name="Google Shape;4401;p65"/>
          <p:cNvSpPr txBox="1"/>
          <p:nvPr>
            <p:ph type="ctrTitle"/>
          </p:nvPr>
        </p:nvSpPr>
        <p:spPr>
          <a:xfrm>
            <a:off x="809250" y="225525"/>
            <a:ext cx="7525500" cy="573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Using the controller - day and night.</a:t>
            </a:r>
            <a:endParaRPr/>
          </a:p>
        </p:txBody>
      </p:sp>
      <p:sp>
        <p:nvSpPr>
          <p:cNvPr id="4402" name="Google Shape;4402;p6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403" name="Google Shape;4403;p65"/>
          <p:cNvPicPr preferRelativeResize="0"/>
          <p:nvPr/>
        </p:nvPicPr>
        <p:blipFill rotWithShape="1">
          <a:blip r:embed="rId3">
            <a:alphaModFix/>
          </a:blip>
          <a:srcRect b="0" l="0" r="0" t="0"/>
          <a:stretch/>
        </p:blipFill>
        <p:spPr>
          <a:xfrm>
            <a:off x="1817900" y="898213"/>
            <a:ext cx="2547900" cy="1910700"/>
          </a:xfrm>
          <a:prstGeom prst="roundRect">
            <a:avLst>
              <a:gd fmla="val 16667" name="adj"/>
            </a:avLst>
          </a:prstGeom>
          <a:noFill/>
          <a:ln>
            <a:noFill/>
          </a:ln>
        </p:spPr>
      </p:pic>
      <p:pic>
        <p:nvPicPr>
          <p:cNvPr id="4404" name="Google Shape;4404;p65"/>
          <p:cNvPicPr preferRelativeResize="0"/>
          <p:nvPr/>
        </p:nvPicPr>
        <p:blipFill>
          <a:blip r:embed="rId4">
            <a:alphaModFix/>
          </a:blip>
          <a:stretch>
            <a:fillRect/>
          </a:stretch>
        </p:blipFill>
        <p:spPr>
          <a:xfrm>
            <a:off x="4592714" y="898075"/>
            <a:ext cx="2547900" cy="1911000"/>
          </a:xfrm>
          <a:prstGeom prst="roundRect">
            <a:avLst>
              <a:gd fmla="val 16667" name="adj"/>
            </a:avLst>
          </a:prstGeom>
          <a:noFill/>
          <a:ln>
            <a:noFill/>
          </a:ln>
        </p:spPr>
      </p:pic>
      <p:pic>
        <p:nvPicPr>
          <p:cNvPr id="4405" name="Google Shape;4405;p65"/>
          <p:cNvPicPr preferRelativeResize="0"/>
          <p:nvPr/>
        </p:nvPicPr>
        <p:blipFill>
          <a:blip r:embed="rId5">
            <a:alphaModFix/>
          </a:blip>
          <a:stretch>
            <a:fillRect/>
          </a:stretch>
        </p:blipFill>
        <p:spPr>
          <a:xfrm>
            <a:off x="4592713" y="2908325"/>
            <a:ext cx="2547900" cy="1911000"/>
          </a:xfrm>
          <a:prstGeom prst="roundRect">
            <a:avLst>
              <a:gd fmla="val 16667" name="adj"/>
            </a:avLst>
          </a:prstGeom>
          <a:noFill/>
          <a:ln>
            <a:noFill/>
          </a:ln>
        </p:spPr>
      </p:pic>
      <p:pic>
        <p:nvPicPr>
          <p:cNvPr id="4406" name="Google Shape;4406;p65"/>
          <p:cNvPicPr preferRelativeResize="0"/>
          <p:nvPr/>
        </p:nvPicPr>
        <p:blipFill>
          <a:blip r:embed="rId6">
            <a:alphaModFix/>
          </a:blip>
          <a:stretch>
            <a:fillRect/>
          </a:stretch>
        </p:blipFill>
        <p:spPr>
          <a:xfrm>
            <a:off x="1817900" y="2908325"/>
            <a:ext cx="2547900" cy="1911000"/>
          </a:xfrm>
          <a:prstGeom prst="roundRect">
            <a:avLst>
              <a:gd fmla="val 16667" name="adj"/>
            </a:avLst>
          </a:prstGeom>
          <a:noFill/>
          <a:ln>
            <a:noFill/>
          </a:ln>
        </p:spPr>
      </p:pic>
      <p:sp>
        <p:nvSpPr>
          <p:cNvPr id="4407" name="Google Shape;4407;p65"/>
          <p:cNvSpPr txBox="1"/>
          <p:nvPr/>
        </p:nvSpPr>
        <p:spPr>
          <a:xfrm>
            <a:off x="250625" y="1033763"/>
            <a:ext cx="1602600" cy="1477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aleway"/>
                <a:ea typeface="Raleway"/>
                <a:cs typeface="Raleway"/>
                <a:sym typeface="Raleway"/>
              </a:rPr>
              <a:t>When the scope switches on, you’ll see the controller flash and perform checks.</a:t>
            </a:r>
            <a:endParaRPr/>
          </a:p>
        </p:txBody>
      </p:sp>
      <p:sp>
        <p:nvSpPr>
          <p:cNvPr id="4408" name="Google Shape;4408;p65"/>
          <p:cNvSpPr txBox="1"/>
          <p:nvPr/>
        </p:nvSpPr>
        <p:spPr>
          <a:xfrm>
            <a:off x="7140625" y="965225"/>
            <a:ext cx="1532100" cy="1262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aleway"/>
                <a:ea typeface="Raleway"/>
                <a:cs typeface="Raleway"/>
                <a:sym typeface="Raleway"/>
              </a:rPr>
              <a:t>For aligning at night, switch on then press Enter to continue the setup.</a:t>
            </a:r>
            <a:endParaRPr/>
          </a:p>
        </p:txBody>
      </p:sp>
      <p:sp>
        <p:nvSpPr>
          <p:cNvPr id="4409" name="Google Shape;4409;p65"/>
          <p:cNvSpPr txBox="1"/>
          <p:nvPr/>
        </p:nvSpPr>
        <p:spPr>
          <a:xfrm>
            <a:off x="7187425" y="2327725"/>
            <a:ext cx="1602600" cy="212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aleway"/>
                <a:ea typeface="Raleway"/>
                <a:cs typeface="Raleway"/>
                <a:sym typeface="Raleway"/>
              </a:rPr>
              <a:t>Press Enter to select </a:t>
            </a:r>
            <a:r>
              <a:rPr lang="en">
                <a:solidFill>
                  <a:schemeClr val="dk1"/>
                </a:solidFill>
                <a:latin typeface="Raleway"/>
                <a:ea typeface="Raleway"/>
                <a:cs typeface="Raleway"/>
                <a:sym typeface="Raleway"/>
              </a:rPr>
              <a:t>SkyAlign</a:t>
            </a:r>
            <a:r>
              <a:rPr lang="en">
                <a:solidFill>
                  <a:schemeClr val="dk1"/>
                </a:solidFill>
                <a:latin typeface="Raleway"/>
                <a:ea typeface="Raleway"/>
                <a:cs typeface="Raleway"/>
                <a:sym typeface="Raleway"/>
              </a:rPr>
              <a:t>, and add date and time before finding three bright stars in the sky (</a:t>
            </a:r>
            <a:r>
              <a:rPr lang="en">
                <a:solidFill>
                  <a:schemeClr val="dk1"/>
                </a:solidFill>
                <a:latin typeface="Raleway"/>
                <a:ea typeface="Raleway"/>
                <a:cs typeface="Raleway"/>
                <a:sym typeface="Raleway"/>
              </a:rPr>
              <a:t>pressing</a:t>
            </a:r>
            <a:r>
              <a:rPr lang="en">
                <a:solidFill>
                  <a:schemeClr val="dk1"/>
                </a:solidFill>
                <a:latin typeface="Raleway"/>
                <a:ea typeface="Raleway"/>
                <a:cs typeface="Raleway"/>
                <a:sym typeface="Raleway"/>
              </a:rPr>
              <a:t> Enter and Align after each).</a:t>
            </a:r>
            <a:endParaRPr/>
          </a:p>
        </p:txBody>
      </p:sp>
      <p:sp>
        <p:nvSpPr>
          <p:cNvPr id="4410" name="Google Shape;4410;p65"/>
          <p:cNvSpPr txBox="1"/>
          <p:nvPr/>
        </p:nvSpPr>
        <p:spPr>
          <a:xfrm>
            <a:off x="285875" y="2746200"/>
            <a:ext cx="1532100" cy="212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aleway"/>
                <a:ea typeface="Raleway"/>
                <a:cs typeface="Raleway"/>
                <a:sym typeface="Raleway"/>
              </a:rPr>
              <a:t>You can use the hand controller to move the telescope as soon as the power is on (before </a:t>
            </a:r>
            <a:r>
              <a:rPr lang="en">
                <a:solidFill>
                  <a:schemeClr val="dk1"/>
                </a:solidFill>
                <a:latin typeface="Raleway"/>
                <a:ea typeface="Raleway"/>
                <a:cs typeface="Raleway"/>
                <a:sym typeface="Raleway"/>
              </a:rPr>
              <a:t>completing</a:t>
            </a:r>
            <a:r>
              <a:rPr lang="en">
                <a:solidFill>
                  <a:schemeClr val="dk1"/>
                </a:solidFill>
                <a:latin typeface="Raleway"/>
                <a:ea typeface="Raleway"/>
                <a:cs typeface="Raleway"/>
                <a:sym typeface="Raleway"/>
              </a:rPr>
              <a:t> SkyAlign)</a:t>
            </a:r>
            <a:endParaRPr/>
          </a:p>
        </p:txBody>
      </p:sp>
      <p:pic>
        <p:nvPicPr>
          <p:cNvPr id="4411" name="Google Shape;4411;p65"/>
          <p:cNvPicPr preferRelativeResize="0"/>
          <p:nvPr/>
        </p:nvPicPr>
        <p:blipFill>
          <a:blip r:embed="rId7">
            <a:alphaModFix/>
          </a:blip>
          <a:stretch>
            <a:fillRect/>
          </a:stretch>
        </p:blipFill>
        <p:spPr>
          <a:xfrm>
            <a:off x="8280172" y="-11400"/>
            <a:ext cx="825299" cy="876221"/>
          </a:xfrm>
          <a:prstGeom prst="rect">
            <a:avLst/>
          </a:prstGeom>
          <a:noFill/>
          <a:ln>
            <a:noFill/>
          </a:ln>
        </p:spPr>
      </p:pic>
      <p:pic>
        <p:nvPicPr>
          <p:cNvPr id="4412" name="Google Shape;4412;p65"/>
          <p:cNvPicPr preferRelativeResize="0"/>
          <p:nvPr/>
        </p:nvPicPr>
        <p:blipFill>
          <a:blip r:embed="rId8">
            <a:alphaModFix/>
          </a:blip>
          <a:stretch>
            <a:fillRect/>
          </a:stretch>
        </p:blipFill>
        <p:spPr>
          <a:xfrm>
            <a:off x="1813825" y="898075"/>
            <a:ext cx="2732100" cy="3967800"/>
          </a:xfrm>
          <a:prstGeom prst="roundRect">
            <a:avLst>
              <a:gd fmla="val 16667" name="adj"/>
            </a:avLst>
          </a:prstGeom>
          <a:noFill/>
          <a:ln>
            <a:noFill/>
          </a:ln>
        </p:spPr>
      </p:pic>
      <p:sp>
        <p:nvSpPr>
          <p:cNvPr id="4413" name="Google Shape;4413;p65"/>
          <p:cNvSpPr txBox="1"/>
          <p:nvPr/>
        </p:nvSpPr>
        <p:spPr>
          <a:xfrm>
            <a:off x="4709700" y="1107825"/>
            <a:ext cx="2285100" cy="363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aleway"/>
                <a:ea typeface="Raleway"/>
                <a:cs typeface="Raleway"/>
                <a:sym typeface="Raleway"/>
              </a:rPr>
              <a:t>You can now use Solar System, Stars, Deep Sky and Sky Tour buttons and the scope will move for you.</a:t>
            </a:r>
            <a:endParaRPr>
              <a:solidFill>
                <a:schemeClr val="dk1"/>
              </a:solidFill>
              <a:latin typeface="Raleway"/>
              <a:ea typeface="Raleway"/>
              <a:cs typeface="Raleway"/>
              <a:sym typeface="Raleway"/>
            </a:endParaRPr>
          </a:p>
          <a:p>
            <a:pPr indent="0" lvl="0" marL="0" rtl="0" algn="ctr">
              <a:spcBef>
                <a:spcPts val="0"/>
              </a:spcBef>
              <a:spcAft>
                <a:spcPts val="0"/>
              </a:spcAft>
              <a:buNone/>
            </a:pPr>
            <a:r>
              <a:rPr lang="en">
                <a:solidFill>
                  <a:schemeClr val="dk1"/>
                </a:solidFill>
                <a:latin typeface="Raleway"/>
                <a:ea typeface="Raleway"/>
                <a:cs typeface="Raleway"/>
                <a:sym typeface="Raleway"/>
              </a:rPr>
              <a:t>Use the scroll buttons to select different suggested targets.</a:t>
            </a:r>
            <a:endParaRPr>
              <a:solidFill>
                <a:schemeClr val="dk1"/>
              </a:solidFill>
              <a:latin typeface="Raleway"/>
              <a:ea typeface="Raleway"/>
              <a:cs typeface="Raleway"/>
              <a:sym typeface="Raleway"/>
            </a:endParaRPr>
          </a:p>
          <a:p>
            <a:pPr indent="0" lvl="0" marL="0" rtl="0" algn="ctr">
              <a:spcBef>
                <a:spcPts val="0"/>
              </a:spcBef>
              <a:spcAft>
                <a:spcPts val="0"/>
              </a:spcAft>
              <a:buNone/>
            </a:pPr>
            <a:r>
              <a:rPr lang="en">
                <a:solidFill>
                  <a:schemeClr val="dk1"/>
                </a:solidFill>
                <a:latin typeface="Raleway"/>
                <a:ea typeface="Raleway"/>
                <a:cs typeface="Raleway"/>
                <a:sym typeface="Raleway"/>
              </a:rPr>
              <a:t>The display will show the name of targets.</a:t>
            </a:r>
            <a:endParaRPr>
              <a:solidFill>
                <a:schemeClr val="dk1"/>
              </a:solidFill>
              <a:latin typeface="Raleway"/>
              <a:ea typeface="Raleway"/>
              <a:cs typeface="Raleway"/>
              <a:sym typeface="Raleway"/>
            </a:endParaRPr>
          </a:p>
          <a:p>
            <a:pPr indent="0" lvl="0" marL="0" rtl="0" algn="ctr">
              <a:spcBef>
                <a:spcPts val="0"/>
              </a:spcBef>
              <a:spcAft>
                <a:spcPts val="0"/>
              </a:spcAft>
              <a:buNone/>
            </a:pPr>
            <a:r>
              <a:t/>
            </a:r>
            <a:endParaRPr>
              <a:solidFill>
                <a:schemeClr val="dk1"/>
              </a:solidFill>
              <a:latin typeface="Raleway"/>
              <a:ea typeface="Raleway"/>
              <a:cs typeface="Raleway"/>
              <a:sym typeface="Raleway"/>
            </a:endParaRPr>
          </a:p>
          <a:p>
            <a:pPr indent="0" lvl="0" marL="0" rtl="0" algn="ctr">
              <a:spcBef>
                <a:spcPts val="0"/>
              </a:spcBef>
              <a:spcAft>
                <a:spcPts val="0"/>
              </a:spcAft>
              <a:buNone/>
            </a:pPr>
            <a:r>
              <a:rPr lang="en">
                <a:solidFill>
                  <a:schemeClr val="dk1"/>
                </a:solidFill>
                <a:latin typeface="Raleway"/>
                <a:ea typeface="Raleway"/>
                <a:cs typeface="Raleway"/>
                <a:sym typeface="Raleway"/>
              </a:rPr>
              <a:t>The telescope will also move on its own, tracking the night sky as it ‘moves’ due to the Earth’s rotation.  </a:t>
            </a:r>
            <a:endParaRPr>
              <a:solidFill>
                <a:schemeClr val="dk1"/>
              </a:solidFill>
              <a:latin typeface="Raleway"/>
              <a:ea typeface="Raleway"/>
              <a:cs typeface="Raleway"/>
              <a:sym typeface="Ralewa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03"/>
                                        </p:tgtEl>
                                        <p:attrNameLst>
                                          <p:attrName>style.visibility</p:attrName>
                                        </p:attrNameLst>
                                      </p:cBhvr>
                                      <p:to>
                                        <p:strVal val="visible"/>
                                      </p:to>
                                    </p:set>
                                    <p:animEffect filter="fade" transition="in">
                                      <p:cBhvr>
                                        <p:cTn dur="1000"/>
                                        <p:tgtEl>
                                          <p:spTgt spid="4403"/>
                                        </p:tgtEl>
                                      </p:cBhvr>
                                    </p:animEffect>
                                  </p:childTnLst>
                                </p:cTn>
                              </p:par>
                              <p:par>
                                <p:cTn fill="hold" nodeType="withEffect" presetClass="entr" presetID="10" presetSubtype="0">
                                  <p:stCondLst>
                                    <p:cond delay="0"/>
                                  </p:stCondLst>
                                  <p:childTnLst>
                                    <p:set>
                                      <p:cBhvr>
                                        <p:cTn dur="1" fill="hold">
                                          <p:stCondLst>
                                            <p:cond delay="0"/>
                                          </p:stCondLst>
                                        </p:cTn>
                                        <p:tgtEl>
                                          <p:spTgt spid="4407"/>
                                        </p:tgtEl>
                                        <p:attrNameLst>
                                          <p:attrName>style.visibility</p:attrName>
                                        </p:attrNameLst>
                                      </p:cBhvr>
                                      <p:to>
                                        <p:strVal val="visible"/>
                                      </p:to>
                                    </p:set>
                                    <p:animEffect filter="fade" transition="in">
                                      <p:cBhvr>
                                        <p:cTn dur="1000"/>
                                        <p:tgtEl>
                                          <p:spTgt spid="44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06"/>
                                        </p:tgtEl>
                                        <p:attrNameLst>
                                          <p:attrName>style.visibility</p:attrName>
                                        </p:attrNameLst>
                                      </p:cBhvr>
                                      <p:to>
                                        <p:strVal val="visible"/>
                                      </p:to>
                                    </p:set>
                                    <p:animEffect filter="fade" transition="in">
                                      <p:cBhvr>
                                        <p:cTn dur="1000"/>
                                        <p:tgtEl>
                                          <p:spTgt spid="4406"/>
                                        </p:tgtEl>
                                      </p:cBhvr>
                                    </p:animEffect>
                                  </p:childTnLst>
                                </p:cTn>
                              </p:par>
                              <p:par>
                                <p:cTn fill="hold" nodeType="withEffect" presetClass="entr" presetID="10" presetSubtype="0">
                                  <p:stCondLst>
                                    <p:cond delay="0"/>
                                  </p:stCondLst>
                                  <p:childTnLst>
                                    <p:set>
                                      <p:cBhvr>
                                        <p:cTn dur="1" fill="hold">
                                          <p:stCondLst>
                                            <p:cond delay="0"/>
                                          </p:stCondLst>
                                        </p:cTn>
                                        <p:tgtEl>
                                          <p:spTgt spid="4410"/>
                                        </p:tgtEl>
                                        <p:attrNameLst>
                                          <p:attrName>style.visibility</p:attrName>
                                        </p:attrNameLst>
                                      </p:cBhvr>
                                      <p:to>
                                        <p:strVal val="visible"/>
                                      </p:to>
                                    </p:set>
                                    <p:animEffect filter="fade" transition="in">
                                      <p:cBhvr>
                                        <p:cTn dur="1000"/>
                                        <p:tgtEl>
                                          <p:spTgt spid="44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04"/>
                                        </p:tgtEl>
                                        <p:attrNameLst>
                                          <p:attrName>style.visibility</p:attrName>
                                        </p:attrNameLst>
                                      </p:cBhvr>
                                      <p:to>
                                        <p:strVal val="visible"/>
                                      </p:to>
                                    </p:set>
                                    <p:animEffect filter="fade" transition="in">
                                      <p:cBhvr>
                                        <p:cTn dur="1000"/>
                                        <p:tgtEl>
                                          <p:spTgt spid="4404"/>
                                        </p:tgtEl>
                                      </p:cBhvr>
                                    </p:animEffect>
                                  </p:childTnLst>
                                </p:cTn>
                              </p:par>
                              <p:par>
                                <p:cTn fill="hold" nodeType="withEffect" presetClass="entr" presetID="10" presetSubtype="0">
                                  <p:stCondLst>
                                    <p:cond delay="0"/>
                                  </p:stCondLst>
                                  <p:childTnLst>
                                    <p:set>
                                      <p:cBhvr>
                                        <p:cTn dur="1" fill="hold">
                                          <p:stCondLst>
                                            <p:cond delay="0"/>
                                          </p:stCondLst>
                                        </p:cTn>
                                        <p:tgtEl>
                                          <p:spTgt spid="4408"/>
                                        </p:tgtEl>
                                        <p:attrNameLst>
                                          <p:attrName>style.visibility</p:attrName>
                                        </p:attrNameLst>
                                      </p:cBhvr>
                                      <p:to>
                                        <p:strVal val="visible"/>
                                      </p:to>
                                    </p:set>
                                    <p:animEffect filter="fade" transition="in">
                                      <p:cBhvr>
                                        <p:cTn dur="1000"/>
                                        <p:tgtEl>
                                          <p:spTgt spid="44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05"/>
                                        </p:tgtEl>
                                        <p:attrNameLst>
                                          <p:attrName>style.visibility</p:attrName>
                                        </p:attrNameLst>
                                      </p:cBhvr>
                                      <p:to>
                                        <p:strVal val="visible"/>
                                      </p:to>
                                    </p:set>
                                    <p:animEffect filter="fade" transition="in">
                                      <p:cBhvr>
                                        <p:cTn dur="1000"/>
                                        <p:tgtEl>
                                          <p:spTgt spid="4405"/>
                                        </p:tgtEl>
                                      </p:cBhvr>
                                    </p:animEffect>
                                  </p:childTnLst>
                                </p:cTn>
                              </p:par>
                              <p:par>
                                <p:cTn fill="hold" nodeType="withEffect" presetClass="entr" presetID="10" presetSubtype="0">
                                  <p:stCondLst>
                                    <p:cond delay="0"/>
                                  </p:stCondLst>
                                  <p:childTnLst>
                                    <p:set>
                                      <p:cBhvr>
                                        <p:cTn dur="1" fill="hold">
                                          <p:stCondLst>
                                            <p:cond delay="0"/>
                                          </p:stCondLst>
                                        </p:cTn>
                                        <p:tgtEl>
                                          <p:spTgt spid="4409"/>
                                        </p:tgtEl>
                                        <p:attrNameLst>
                                          <p:attrName>style.visibility</p:attrName>
                                        </p:attrNameLst>
                                      </p:cBhvr>
                                      <p:to>
                                        <p:strVal val="visible"/>
                                      </p:to>
                                    </p:set>
                                    <p:animEffect filter="fade" transition="in">
                                      <p:cBhvr>
                                        <p:cTn dur="1000"/>
                                        <p:tgtEl>
                                          <p:spTgt spid="44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4403"/>
                                        </p:tgtEl>
                                      </p:cBhvr>
                                    </p:animEffect>
                                    <p:set>
                                      <p:cBhvr>
                                        <p:cTn dur="1" fill="hold">
                                          <p:stCondLst>
                                            <p:cond delay="1000"/>
                                          </p:stCondLst>
                                        </p:cTn>
                                        <p:tgtEl>
                                          <p:spTgt spid="440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4404"/>
                                        </p:tgtEl>
                                      </p:cBhvr>
                                    </p:animEffect>
                                    <p:set>
                                      <p:cBhvr>
                                        <p:cTn dur="1" fill="hold">
                                          <p:stCondLst>
                                            <p:cond delay="1000"/>
                                          </p:stCondLst>
                                        </p:cTn>
                                        <p:tgtEl>
                                          <p:spTgt spid="440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4405"/>
                                        </p:tgtEl>
                                      </p:cBhvr>
                                    </p:animEffect>
                                    <p:set>
                                      <p:cBhvr>
                                        <p:cTn dur="1" fill="hold">
                                          <p:stCondLst>
                                            <p:cond delay="1000"/>
                                          </p:stCondLst>
                                        </p:cTn>
                                        <p:tgtEl>
                                          <p:spTgt spid="440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4406"/>
                                        </p:tgtEl>
                                      </p:cBhvr>
                                    </p:animEffect>
                                    <p:set>
                                      <p:cBhvr>
                                        <p:cTn dur="1" fill="hold">
                                          <p:stCondLst>
                                            <p:cond delay="1000"/>
                                          </p:stCondLst>
                                        </p:cTn>
                                        <p:tgtEl>
                                          <p:spTgt spid="440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4407"/>
                                        </p:tgtEl>
                                      </p:cBhvr>
                                    </p:animEffect>
                                    <p:set>
                                      <p:cBhvr>
                                        <p:cTn dur="1" fill="hold">
                                          <p:stCondLst>
                                            <p:cond delay="1000"/>
                                          </p:stCondLst>
                                        </p:cTn>
                                        <p:tgtEl>
                                          <p:spTgt spid="440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4408"/>
                                        </p:tgtEl>
                                      </p:cBhvr>
                                    </p:animEffect>
                                    <p:set>
                                      <p:cBhvr>
                                        <p:cTn dur="1" fill="hold">
                                          <p:stCondLst>
                                            <p:cond delay="1000"/>
                                          </p:stCondLst>
                                        </p:cTn>
                                        <p:tgtEl>
                                          <p:spTgt spid="440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4409"/>
                                        </p:tgtEl>
                                      </p:cBhvr>
                                    </p:animEffect>
                                    <p:set>
                                      <p:cBhvr>
                                        <p:cTn dur="1" fill="hold">
                                          <p:stCondLst>
                                            <p:cond delay="1000"/>
                                          </p:stCondLst>
                                        </p:cTn>
                                        <p:tgtEl>
                                          <p:spTgt spid="440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4410"/>
                                        </p:tgtEl>
                                      </p:cBhvr>
                                    </p:animEffect>
                                    <p:set>
                                      <p:cBhvr>
                                        <p:cTn dur="1" fill="hold">
                                          <p:stCondLst>
                                            <p:cond delay="1000"/>
                                          </p:stCondLst>
                                        </p:cTn>
                                        <p:tgtEl>
                                          <p:spTgt spid="4410"/>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4413"/>
                                        </p:tgtEl>
                                        <p:attrNameLst>
                                          <p:attrName>style.visibility</p:attrName>
                                        </p:attrNameLst>
                                      </p:cBhvr>
                                      <p:to>
                                        <p:strVal val="visible"/>
                                      </p:to>
                                    </p:set>
                                    <p:animEffect filter="fade" transition="in">
                                      <p:cBhvr>
                                        <p:cTn dur="1000"/>
                                        <p:tgtEl>
                                          <p:spTgt spid="4413"/>
                                        </p:tgtEl>
                                      </p:cBhvr>
                                    </p:animEffect>
                                  </p:childTnLst>
                                </p:cTn>
                              </p:par>
                              <p:par>
                                <p:cTn fill="hold" nodeType="withEffect" presetClass="entr" presetID="10" presetSubtype="0">
                                  <p:stCondLst>
                                    <p:cond delay="0"/>
                                  </p:stCondLst>
                                  <p:childTnLst>
                                    <p:set>
                                      <p:cBhvr>
                                        <p:cTn dur="1" fill="hold">
                                          <p:stCondLst>
                                            <p:cond delay="0"/>
                                          </p:stCondLst>
                                        </p:cTn>
                                        <p:tgtEl>
                                          <p:spTgt spid="4412"/>
                                        </p:tgtEl>
                                        <p:attrNameLst>
                                          <p:attrName>style.visibility</p:attrName>
                                        </p:attrNameLst>
                                      </p:cBhvr>
                                      <p:to>
                                        <p:strVal val="visible"/>
                                      </p:to>
                                    </p:set>
                                    <p:animEffect filter="fade" transition="in">
                                      <p:cBhvr>
                                        <p:cTn dur="1000"/>
                                        <p:tgtEl>
                                          <p:spTgt spid="44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7" name="Shape 4417"/>
        <p:cNvGrpSpPr/>
        <p:nvPr/>
      </p:nvGrpSpPr>
      <p:grpSpPr>
        <a:xfrm>
          <a:off x="0" y="0"/>
          <a:ext cx="0" cy="0"/>
          <a:chOff x="0" y="0"/>
          <a:chExt cx="0" cy="0"/>
        </a:xfrm>
      </p:grpSpPr>
      <p:sp>
        <p:nvSpPr>
          <p:cNvPr id="4418" name="Google Shape;4418;p66"/>
          <p:cNvSpPr txBox="1"/>
          <p:nvPr>
            <p:ph idx="1" type="body"/>
          </p:nvPr>
        </p:nvSpPr>
        <p:spPr>
          <a:xfrm>
            <a:off x="2385600" y="1483448"/>
            <a:ext cx="4372800" cy="2118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Raleway"/>
                <a:ea typeface="Raleway"/>
                <a:cs typeface="Raleway"/>
                <a:sym typeface="Raleway"/>
              </a:rPr>
              <a:t>NEVER look at the sun through a </a:t>
            </a:r>
            <a:r>
              <a:rPr b="1" lang="en">
                <a:latin typeface="Raleway"/>
                <a:ea typeface="Raleway"/>
                <a:cs typeface="Raleway"/>
                <a:sym typeface="Raleway"/>
              </a:rPr>
              <a:t>lens without a front mounted solar filter.</a:t>
            </a:r>
            <a:endParaRPr b="1">
              <a:latin typeface="Raleway"/>
              <a:ea typeface="Raleway"/>
              <a:cs typeface="Raleway"/>
              <a:sym typeface="Raleway"/>
            </a:endParaRPr>
          </a:p>
          <a:p>
            <a:pPr indent="0" lvl="0" marL="0" rtl="0" algn="ctr">
              <a:spcBef>
                <a:spcPts val="0"/>
              </a:spcBef>
              <a:spcAft>
                <a:spcPts val="0"/>
              </a:spcAft>
              <a:buNone/>
            </a:pPr>
            <a:r>
              <a:t/>
            </a:r>
            <a:endParaRPr/>
          </a:p>
          <a:p>
            <a:pPr indent="0" lvl="0" marL="0" rtl="0" algn="ctr">
              <a:spcBef>
                <a:spcPts val="0"/>
              </a:spcBef>
              <a:spcAft>
                <a:spcPts val="0"/>
              </a:spcAft>
              <a:buNone/>
            </a:pPr>
            <a:r>
              <a:rPr lang="en"/>
              <a:t>The loan box does not include a solar filter.</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Teachers: Please take steps to assess the risk and mitigate the chances a pupil may try to look at the sun through the telescope.</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Consider: Positioning, supervision ratios, supervision of the telescope.  </a:t>
            </a:r>
            <a:endParaRPr/>
          </a:p>
          <a:p>
            <a:pPr indent="0" lvl="0" marL="0" rtl="0" algn="ctr">
              <a:spcBef>
                <a:spcPts val="0"/>
              </a:spcBef>
              <a:spcAft>
                <a:spcPts val="0"/>
              </a:spcAft>
              <a:buNone/>
            </a:pPr>
            <a:r>
              <a:t/>
            </a:r>
            <a:endParaRPr/>
          </a:p>
          <a:p>
            <a:pPr indent="0" lvl="0" marL="0" rtl="0" algn="ctr">
              <a:spcBef>
                <a:spcPts val="0"/>
              </a:spcBef>
              <a:spcAft>
                <a:spcPts val="0"/>
              </a:spcAft>
              <a:buNone/>
            </a:pPr>
            <a:r>
              <a:rPr b="1" lang="en">
                <a:latin typeface="Raleway"/>
                <a:ea typeface="Raleway"/>
                <a:cs typeface="Raleway"/>
                <a:sym typeface="Raleway"/>
              </a:rPr>
              <a:t>Do not leave pupils unattended with a telescope.</a:t>
            </a:r>
            <a:endParaRPr b="1">
              <a:latin typeface="Raleway"/>
              <a:ea typeface="Raleway"/>
              <a:cs typeface="Raleway"/>
              <a:sym typeface="Raleway"/>
            </a:endParaRPr>
          </a:p>
        </p:txBody>
      </p:sp>
      <p:sp>
        <p:nvSpPr>
          <p:cNvPr id="4419" name="Google Shape;4419;p66"/>
          <p:cNvSpPr txBox="1"/>
          <p:nvPr>
            <p:ph type="ctrTitle"/>
          </p:nvPr>
        </p:nvSpPr>
        <p:spPr>
          <a:xfrm>
            <a:off x="1483525" y="302550"/>
            <a:ext cx="5787600" cy="106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5600"/>
              <a:t>Safety Warning</a:t>
            </a:r>
            <a:endParaRPr sz="5600"/>
          </a:p>
        </p:txBody>
      </p:sp>
      <p:pic>
        <p:nvPicPr>
          <p:cNvPr id="4420" name="Google Shape;4420;p66"/>
          <p:cNvPicPr preferRelativeResize="0"/>
          <p:nvPr/>
        </p:nvPicPr>
        <p:blipFill>
          <a:blip r:embed="rId3">
            <a:alphaModFix/>
          </a:blip>
          <a:stretch>
            <a:fillRect/>
          </a:stretch>
        </p:blipFill>
        <p:spPr>
          <a:xfrm>
            <a:off x="-3" y="4267275"/>
            <a:ext cx="825299" cy="876221"/>
          </a:xfrm>
          <a:prstGeom prst="rect">
            <a:avLst/>
          </a:prstGeom>
          <a:noFill/>
          <a:ln>
            <a:noFill/>
          </a:ln>
        </p:spPr>
      </p:pic>
      <p:sp>
        <p:nvSpPr>
          <p:cNvPr id="4421" name="Google Shape;4421;p6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18">
                                            <p:txEl>
                                              <p:pRg end="0" st="0"/>
                                            </p:txEl>
                                          </p:spTgt>
                                        </p:tgtEl>
                                        <p:attrNameLst>
                                          <p:attrName>style.visibility</p:attrName>
                                        </p:attrNameLst>
                                      </p:cBhvr>
                                      <p:to>
                                        <p:strVal val="visible"/>
                                      </p:to>
                                    </p:set>
                                    <p:animEffect filter="fade" transition="in">
                                      <p:cBhvr>
                                        <p:cTn dur="1000"/>
                                        <p:tgtEl>
                                          <p:spTgt spid="441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18">
                                            <p:txEl>
                                              <p:pRg end="1" st="1"/>
                                            </p:txEl>
                                          </p:spTgt>
                                        </p:tgtEl>
                                        <p:attrNameLst>
                                          <p:attrName>style.visibility</p:attrName>
                                        </p:attrNameLst>
                                      </p:cBhvr>
                                      <p:to>
                                        <p:strVal val="visible"/>
                                      </p:to>
                                    </p:set>
                                    <p:animEffect filter="fade" transition="in">
                                      <p:cBhvr>
                                        <p:cTn dur="1000"/>
                                        <p:tgtEl>
                                          <p:spTgt spid="441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18">
                                            <p:txEl>
                                              <p:pRg end="2" st="2"/>
                                            </p:txEl>
                                          </p:spTgt>
                                        </p:tgtEl>
                                        <p:attrNameLst>
                                          <p:attrName>style.visibility</p:attrName>
                                        </p:attrNameLst>
                                      </p:cBhvr>
                                      <p:to>
                                        <p:strVal val="visible"/>
                                      </p:to>
                                    </p:set>
                                    <p:animEffect filter="fade" transition="in">
                                      <p:cBhvr>
                                        <p:cTn dur="1000"/>
                                        <p:tgtEl>
                                          <p:spTgt spid="441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18">
                                            <p:txEl>
                                              <p:pRg end="3" st="3"/>
                                            </p:txEl>
                                          </p:spTgt>
                                        </p:tgtEl>
                                        <p:attrNameLst>
                                          <p:attrName>style.visibility</p:attrName>
                                        </p:attrNameLst>
                                      </p:cBhvr>
                                      <p:to>
                                        <p:strVal val="visible"/>
                                      </p:to>
                                    </p:set>
                                    <p:animEffect filter="fade" transition="in">
                                      <p:cBhvr>
                                        <p:cTn dur="1000"/>
                                        <p:tgtEl>
                                          <p:spTgt spid="441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18">
                                            <p:txEl>
                                              <p:pRg end="4" st="4"/>
                                            </p:txEl>
                                          </p:spTgt>
                                        </p:tgtEl>
                                        <p:attrNameLst>
                                          <p:attrName>style.visibility</p:attrName>
                                        </p:attrNameLst>
                                      </p:cBhvr>
                                      <p:to>
                                        <p:strVal val="visible"/>
                                      </p:to>
                                    </p:set>
                                    <p:animEffect filter="fade" transition="in">
                                      <p:cBhvr>
                                        <p:cTn dur="1000"/>
                                        <p:tgtEl>
                                          <p:spTgt spid="441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18">
                                            <p:txEl>
                                              <p:pRg end="5" st="5"/>
                                            </p:txEl>
                                          </p:spTgt>
                                        </p:tgtEl>
                                        <p:attrNameLst>
                                          <p:attrName>style.visibility</p:attrName>
                                        </p:attrNameLst>
                                      </p:cBhvr>
                                      <p:to>
                                        <p:strVal val="visible"/>
                                      </p:to>
                                    </p:set>
                                    <p:animEffect filter="fade" transition="in">
                                      <p:cBhvr>
                                        <p:cTn dur="1000"/>
                                        <p:tgtEl>
                                          <p:spTgt spid="441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18">
                                            <p:txEl>
                                              <p:pRg end="6" st="6"/>
                                            </p:txEl>
                                          </p:spTgt>
                                        </p:tgtEl>
                                        <p:attrNameLst>
                                          <p:attrName>style.visibility</p:attrName>
                                        </p:attrNameLst>
                                      </p:cBhvr>
                                      <p:to>
                                        <p:strVal val="visible"/>
                                      </p:to>
                                    </p:set>
                                    <p:animEffect filter="fade" transition="in">
                                      <p:cBhvr>
                                        <p:cTn dur="1000"/>
                                        <p:tgtEl>
                                          <p:spTgt spid="4418">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18">
                                            <p:txEl>
                                              <p:pRg end="7" st="7"/>
                                            </p:txEl>
                                          </p:spTgt>
                                        </p:tgtEl>
                                        <p:attrNameLst>
                                          <p:attrName>style.visibility</p:attrName>
                                        </p:attrNameLst>
                                      </p:cBhvr>
                                      <p:to>
                                        <p:strVal val="visible"/>
                                      </p:to>
                                    </p:set>
                                    <p:animEffect filter="fade" transition="in">
                                      <p:cBhvr>
                                        <p:cTn dur="1000"/>
                                        <p:tgtEl>
                                          <p:spTgt spid="4418">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18">
                                            <p:txEl>
                                              <p:pRg end="8" st="8"/>
                                            </p:txEl>
                                          </p:spTgt>
                                        </p:tgtEl>
                                        <p:attrNameLst>
                                          <p:attrName>style.visibility</p:attrName>
                                        </p:attrNameLst>
                                      </p:cBhvr>
                                      <p:to>
                                        <p:strVal val="visible"/>
                                      </p:to>
                                    </p:set>
                                    <p:animEffect filter="fade" transition="in">
                                      <p:cBhvr>
                                        <p:cTn dur="1000"/>
                                        <p:tgtEl>
                                          <p:spTgt spid="4418">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5" name="Shape 4425"/>
        <p:cNvGrpSpPr/>
        <p:nvPr/>
      </p:nvGrpSpPr>
      <p:grpSpPr>
        <a:xfrm>
          <a:off x="0" y="0"/>
          <a:ext cx="0" cy="0"/>
          <a:chOff x="0" y="0"/>
          <a:chExt cx="0" cy="0"/>
        </a:xfrm>
      </p:grpSpPr>
      <p:sp>
        <p:nvSpPr>
          <p:cNvPr id="4426" name="Google Shape;4426;p67"/>
          <p:cNvSpPr txBox="1"/>
          <p:nvPr>
            <p:ph idx="4" type="ctrTitle"/>
          </p:nvPr>
        </p:nvSpPr>
        <p:spPr>
          <a:xfrm>
            <a:off x="809250" y="550400"/>
            <a:ext cx="7525500" cy="5733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a:t>Practise finding a target in the day.</a:t>
            </a:r>
            <a:endParaRPr sz="2500">
              <a:solidFill>
                <a:schemeClr val="lt2"/>
              </a:solidFill>
            </a:endParaRPr>
          </a:p>
        </p:txBody>
      </p:sp>
      <p:sp>
        <p:nvSpPr>
          <p:cNvPr id="4427" name="Google Shape;4427;p67"/>
          <p:cNvSpPr txBox="1"/>
          <p:nvPr>
            <p:ph idx="2" type="subTitle"/>
          </p:nvPr>
        </p:nvSpPr>
        <p:spPr>
          <a:xfrm>
            <a:off x="747338" y="1436438"/>
            <a:ext cx="1933800" cy="2254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u="sng">
                <a:hlinkClick r:id="rId3"/>
              </a:rPr>
              <a:t>This 20 meter target sheet </a:t>
            </a:r>
            <a:r>
              <a:rPr lang="en"/>
              <a:t>shows the moon, the ISS, Jupiter and Saturn as you would see them at night through this telescope - when printed on A4 paper, the size corresponds well to the lens of our telescope.</a:t>
            </a:r>
            <a:endParaRPr>
              <a:latin typeface="Raleway Medium"/>
              <a:ea typeface="Raleway Medium"/>
              <a:cs typeface="Raleway Medium"/>
              <a:sym typeface="Raleway Medium"/>
            </a:endParaRPr>
          </a:p>
        </p:txBody>
      </p:sp>
      <p:sp>
        <p:nvSpPr>
          <p:cNvPr id="4428" name="Google Shape;4428;p67"/>
          <p:cNvSpPr txBox="1"/>
          <p:nvPr>
            <p:ph idx="1" type="subTitle"/>
          </p:nvPr>
        </p:nvSpPr>
        <p:spPr>
          <a:xfrm>
            <a:off x="6131313" y="1480375"/>
            <a:ext cx="2265300" cy="219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Place the target 20 meters away from your telescope in a school hall or playground.  Take time practising how to ‘find the target’ indoors in daylight!</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Practise until you get the hang of handling the telescope, you will find it much easier than in the dark.</a:t>
            </a:r>
            <a:endParaRPr/>
          </a:p>
        </p:txBody>
      </p:sp>
      <p:pic>
        <p:nvPicPr>
          <p:cNvPr id="4429" name="Google Shape;4429;p67"/>
          <p:cNvPicPr preferRelativeResize="0"/>
          <p:nvPr/>
        </p:nvPicPr>
        <p:blipFill>
          <a:blip r:embed="rId4">
            <a:alphaModFix/>
          </a:blip>
          <a:stretch>
            <a:fillRect/>
          </a:stretch>
        </p:blipFill>
        <p:spPr>
          <a:xfrm>
            <a:off x="-3" y="4267275"/>
            <a:ext cx="825299" cy="876221"/>
          </a:xfrm>
          <a:prstGeom prst="rect">
            <a:avLst/>
          </a:prstGeom>
          <a:noFill/>
          <a:ln>
            <a:noFill/>
          </a:ln>
        </p:spPr>
      </p:pic>
      <p:sp>
        <p:nvSpPr>
          <p:cNvPr id="4430" name="Google Shape;4430;p6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431" name="Google Shape;4431;p67"/>
          <p:cNvPicPr preferRelativeResize="0"/>
          <p:nvPr/>
        </p:nvPicPr>
        <p:blipFill>
          <a:blip r:embed="rId5">
            <a:alphaModFix/>
          </a:blip>
          <a:stretch>
            <a:fillRect/>
          </a:stretch>
        </p:blipFill>
        <p:spPr>
          <a:xfrm>
            <a:off x="2681186" y="1436462"/>
            <a:ext cx="3450124" cy="25083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27"/>
                                        </p:tgtEl>
                                        <p:attrNameLst>
                                          <p:attrName>style.visibility</p:attrName>
                                        </p:attrNameLst>
                                      </p:cBhvr>
                                      <p:to>
                                        <p:strVal val="visible"/>
                                      </p:to>
                                    </p:set>
                                    <p:animEffect filter="fade" transition="in">
                                      <p:cBhvr>
                                        <p:cTn dur="1000"/>
                                        <p:tgtEl>
                                          <p:spTgt spid="44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28">
                                            <p:txEl>
                                              <p:pRg end="0" st="0"/>
                                            </p:txEl>
                                          </p:spTgt>
                                        </p:tgtEl>
                                        <p:attrNameLst>
                                          <p:attrName>style.visibility</p:attrName>
                                        </p:attrNameLst>
                                      </p:cBhvr>
                                      <p:to>
                                        <p:strVal val="visible"/>
                                      </p:to>
                                    </p:set>
                                    <p:animEffect filter="fade" transition="in">
                                      <p:cBhvr>
                                        <p:cTn dur="1000"/>
                                        <p:tgtEl>
                                          <p:spTgt spid="442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28">
                                            <p:txEl>
                                              <p:pRg end="1" st="1"/>
                                            </p:txEl>
                                          </p:spTgt>
                                        </p:tgtEl>
                                        <p:attrNameLst>
                                          <p:attrName>style.visibility</p:attrName>
                                        </p:attrNameLst>
                                      </p:cBhvr>
                                      <p:to>
                                        <p:strVal val="visible"/>
                                      </p:to>
                                    </p:set>
                                    <p:animEffect filter="fade" transition="in">
                                      <p:cBhvr>
                                        <p:cTn dur="1000"/>
                                        <p:tgtEl>
                                          <p:spTgt spid="442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28">
                                            <p:txEl>
                                              <p:pRg end="2" st="2"/>
                                            </p:txEl>
                                          </p:spTgt>
                                        </p:tgtEl>
                                        <p:attrNameLst>
                                          <p:attrName>style.visibility</p:attrName>
                                        </p:attrNameLst>
                                      </p:cBhvr>
                                      <p:to>
                                        <p:strVal val="visible"/>
                                      </p:to>
                                    </p:set>
                                    <p:animEffect filter="fade" transition="in">
                                      <p:cBhvr>
                                        <p:cTn dur="1000"/>
                                        <p:tgtEl>
                                          <p:spTgt spid="4428">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5" name="Shape 4435"/>
        <p:cNvGrpSpPr/>
        <p:nvPr/>
      </p:nvGrpSpPr>
      <p:grpSpPr>
        <a:xfrm>
          <a:off x="0" y="0"/>
          <a:ext cx="0" cy="0"/>
          <a:chOff x="0" y="0"/>
          <a:chExt cx="0" cy="0"/>
        </a:xfrm>
      </p:grpSpPr>
      <p:sp>
        <p:nvSpPr>
          <p:cNvPr id="4436" name="Google Shape;4436;p68"/>
          <p:cNvSpPr txBox="1"/>
          <p:nvPr>
            <p:ph type="ctrTitle"/>
          </p:nvPr>
        </p:nvSpPr>
        <p:spPr>
          <a:xfrm>
            <a:off x="1646875" y="1648950"/>
            <a:ext cx="2568300" cy="577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Safety first</a:t>
            </a:r>
            <a:endParaRPr sz="1800"/>
          </a:p>
        </p:txBody>
      </p:sp>
      <p:sp>
        <p:nvSpPr>
          <p:cNvPr id="4437" name="Google Shape;4437;p68"/>
          <p:cNvSpPr txBox="1"/>
          <p:nvPr>
            <p:ph idx="1" type="subTitle"/>
          </p:nvPr>
        </p:nvSpPr>
        <p:spPr>
          <a:xfrm>
            <a:off x="1581475" y="2124813"/>
            <a:ext cx="2699100" cy="572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What is the most important safety fact with telescopes?</a:t>
            </a:r>
            <a:endParaRPr>
              <a:latin typeface="Raleway Medium"/>
              <a:ea typeface="Raleway Medium"/>
              <a:cs typeface="Raleway Medium"/>
              <a:sym typeface="Raleway Medium"/>
            </a:endParaRPr>
          </a:p>
        </p:txBody>
      </p:sp>
      <p:sp>
        <p:nvSpPr>
          <p:cNvPr id="4438" name="Google Shape;4438;p68"/>
          <p:cNvSpPr txBox="1"/>
          <p:nvPr>
            <p:ph idx="2" type="ctrTitle"/>
          </p:nvPr>
        </p:nvSpPr>
        <p:spPr>
          <a:xfrm>
            <a:off x="4928825" y="1648950"/>
            <a:ext cx="2568300" cy="577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Super sights</a:t>
            </a:r>
            <a:endParaRPr sz="1800"/>
          </a:p>
        </p:txBody>
      </p:sp>
      <p:sp>
        <p:nvSpPr>
          <p:cNvPr id="4439" name="Google Shape;4439;p68"/>
          <p:cNvSpPr txBox="1"/>
          <p:nvPr>
            <p:ph idx="3" type="subTitle"/>
          </p:nvPr>
        </p:nvSpPr>
        <p:spPr>
          <a:xfrm>
            <a:off x="4863425" y="2124813"/>
            <a:ext cx="2699100" cy="572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Can you describe the features of the finderscope?</a:t>
            </a:r>
            <a:endParaRPr>
              <a:latin typeface="Raleway Medium"/>
              <a:ea typeface="Raleway Medium"/>
              <a:cs typeface="Raleway Medium"/>
              <a:sym typeface="Raleway Medium"/>
            </a:endParaRPr>
          </a:p>
        </p:txBody>
      </p:sp>
      <p:sp>
        <p:nvSpPr>
          <p:cNvPr id="4440" name="Google Shape;4440;p68"/>
          <p:cNvSpPr txBox="1"/>
          <p:nvPr>
            <p:ph idx="4" type="ctrTitle"/>
          </p:nvPr>
        </p:nvSpPr>
        <p:spPr>
          <a:xfrm>
            <a:off x="1646875" y="3409550"/>
            <a:ext cx="2568300" cy="577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Telescope type</a:t>
            </a:r>
            <a:endParaRPr sz="1800"/>
          </a:p>
        </p:txBody>
      </p:sp>
      <p:sp>
        <p:nvSpPr>
          <p:cNvPr id="4441" name="Google Shape;4441;p68"/>
          <p:cNvSpPr txBox="1"/>
          <p:nvPr>
            <p:ph idx="5" type="subTitle"/>
          </p:nvPr>
        </p:nvSpPr>
        <p:spPr>
          <a:xfrm>
            <a:off x="1581475" y="3891550"/>
            <a:ext cx="2699100" cy="572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What kind of telescope do you have, refractor (lenses only) or reflector (mirrors and lenses)?</a:t>
            </a:r>
            <a:endParaRPr>
              <a:latin typeface="Raleway Medium"/>
              <a:ea typeface="Raleway Medium"/>
              <a:cs typeface="Raleway Medium"/>
              <a:sym typeface="Raleway Medium"/>
            </a:endParaRPr>
          </a:p>
        </p:txBody>
      </p:sp>
      <p:sp>
        <p:nvSpPr>
          <p:cNvPr id="4442" name="Google Shape;4442;p68"/>
          <p:cNvSpPr txBox="1"/>
          <p:nvPr>
            <p:ph idx="6" type="ctrTitle"/>
          </p:nvPr>
        </p:nvSpPr>
        <p:spPr>
          <a:xfrm>
            <a:off x="4928825" y="3409550"/>
            <a:ext cx="2568300" cy="577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Simple sizes</a:t>
            </a:r>
            <a:endParaRPr sz="1800"/>
          </a:p>
        </p:txBody>
      </p:sp>
      <p:sp>
        <p:nvSpPr>
          <p:cNvPr id="4443" name="Google Shape;4443;p68"/>
          <p:cNvSpPr txBox="1"/>
          <p:nvPr>
            <p:ph idx="7" type="subTitle"/>
          </p:nvPr>
        </p:nvSpPr>
        <p:spPr>
          <a:xfrm>
            <a:off x="4863425" y="3891550"/>
            <a:ext cx="2699100" cy="572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Are you very likely to see distant galaxies and nebulae as a beginner with a new telescope?</a:t>
            </a:r>
            <a:endParaRPr>
              <a:latin typeface="Raleway Medium"/>
              <a:ea typeface="Raleway Medium"/>
              <a:cs typeface="Raleway Medium"/>
              <a:sym typeface="Raleway Medium"/>
            </a:endParaRPr>
          </a:p>
        </p:txBody>
      </p:sp>
      <p:sp>
        <p:nvSpPr>
          <p:cNvPr id="4444" name="Google Shape;4444;p68"/>
          <p:cNvSpPr txBox="1"/>
          <p:nvPr>
            <p:ph idx="15" type="ctrTitle"/>
          </p:nvPr>
        </p:nvSpPr>
        <p:spPr>
          <a:xfrm>
            <a:off x="851625" y="540650"/>
            <a:ext cx="7525500" cy="5733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a:t>Review</a:t>
            </a:r>
            <a:endParaRPr sz="2500"/>
          </a:p>
        </p:txBody>
      </p:sp>
      <p:sp>
        <p:nvSpPr>
          <p:cNvPr id="4445" name="Google Shape;4445;p68"/>
          <p:cNvSpPr txBox="1"/>
          <p:nvPr>
            <p:ph idx="8" type="title"/>
          </p:nvPr>
        </p:nvSpPr>
        <p:spPr>
          <a:xfrm flipH="1">
            <a:off x="5221925" y="1224757"/>
            <a:ext cx="1982100" cy="572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03</a:t>
            </a:r>
            <a:endParaRPr/>
          </a:p>
        </p:txBody>
      </p:sp>
      <p:sp>
        <p:nvSpPr>
          <p:cNvPr id="4446" name="Google Shape;4446;p68"/>
          <p:cNvSpPr txBox="1"/>
          <p:nvPr>
            <p:ph idx="9" type="title"/>
          </p:nvPr>
        </p:nvSpPr>
        <p:spPr>
          <a:xfrm flipH="1">
            <a:off x="5221925" y="2995320"/>
            <a:ext cx="1982100" cy="572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04</a:t>
            </a:r>
            <a:endParaRPr/>
          </a:p>
        </p:txBody>
      </p:sp>
      <p:sp>
        <p:nvSpPr>
          <p:cNvPr id="4447" name="Google Shape;4447;p68"/>
          <p:cNvSpPr txBox="1"/>
          <p:nvPr>
            <p:ph idx="13" type="title"/>
          </p:nvPr>
        </p:nvSpPr>
        <p:spPr>
          <a:xfrm flipH="1">
            <a:off x="1939975" y="1224757"/>
            <a:ext cx="1982100" cy="572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01</a:t>
            </a:r>
            <a:endParaRPr/>
          </a:p>
        </p:txBody>
      </p:sp>
      <p:sp>
        <p:nvSpPr>
          <p:cNvPr id="4448" name="Google Shape;4448;p68"/>
          <p:cNvSpPr txBox="1"/>
          <p:nvPr>
            <p:ph idx="14" type="title"/>
          </p:nvPr>
        </p:nvSpPr>
        <p:spPr>
          <a:xfrm flipH="1">
            <a:off x="1939975" y="2995320"/>
            <a:ext cx="1982100" cy="572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02</a:t>
            </a:r>
            <a:endParaRPr/>
          </a:p>
        </p:txBody>
      </p:sp>
      <p:pic>
        <p:nvPicPr>
          <p:cNvPr id="4449" name="Google Shape;4449;p68"/>
          <p:cNvPicPr preferRelativeResize="0"/>
          <p:nvPr/>
        </p:nvPicPr>
        <p:blipFill>
          <a:blip r:embed="rId3">
            <a:alphaModFix/>
          </a:blip>
          <a:stretch>
            <a:fillRect/>
          </a:stretch>
        </p:blipFill>
        <p:spPr>
          <a:xfrm>
            <a:off x="-3" y="4267275"/>
            <a:ext cx="825299" cy="876221"/>
          </a:xfrm>
          <a:prstGeom prst="rect">
            <a:avLst/>
          </a:prstGeom>
          <a:noFill/>
          <a:ln>
            <a:noFill/>
          </a:ln>
        </p:spPr>
      </p:pic>
      <p:pic>
        <p:nvPicPr>
          <p:cNvPr id="4450" name="Google Shape;4450;p68"/>
          <p:cNvPicPr preferRelativeResize="0"/>
          <p:nvPr/>
        </p:nvPicPr>
        <p:blipFill rotWithShape="1">
          <a:blip r:embed="rId4">
            <a:alphaModFix/>
          </a:blip>
          <a:srcRect b="29058" l="2274" r="77705" t="37648"/>
          <a:stretch/>
        </p:blipFill>
        <p:spPr>
          <a:xfrm>
            <a:off x="-483305" y="1572975"/>
            <a:ext cx="1791900" cy="1676100"/>
          </a:xfrm>
          <a:prstGeom prst="ellipse">
            <a:avLst/>
          </a:prstGeom>
          <a:noFill/>
          <a:ln>
            <a:noFill/>
          </a:ln>
          <a:effectLst>
            <a:outerShdw blurRad="57150" rotWithShape="0" algn="bl" dir="8100000" dist="85725">
              <a:srgbClr val="000000">
                <a:alpha val="61000"/>
              </a:srgbClr>
            </a:outerShdw>
          </a:effectLst>
        </p:spPr>
      </p:pic>
      <p:pic>
        <p:nvPicPr>
          <p:cNvPr id="4451" name="Google Shape;4451;p68"/>
          <p:cNvPicPr preferRelativeResize="0"/>
          <p:nvPr/>
        </p:nvPicPr>
        <p:blipFill rotWithShape="1">
          <a:blip r:embed="rId4">
            <a:alphaModFix/>
          </a:blip>
          <a:srcRect b="29226" l="60134" r="18842" t="35813"/>
          <a:stretch/>
        </p:blipFill>
        <p:spPr>
          <a:xfrm>
            <a:off x="7497130" y="1733700"/>
            <a:ext cx="1791900" cy="1676100"/>
          </a:xfrm>
          <a:prstGeom prst="ellipse">
            <a:avLst/>
          </a:prstGeom>
          <a:noFill/>
          <a:ln>
            <a:noFill/>
          </a:ln>
          <a:effectLst>
            <a:outerShdw blurRad="57150" rotWithShape="0" algn="bl" dir="8100000" dist="85725">
              <a:srgbClr val="000000">
                <a:alpha val="61000"/>
              </a:srgbClr>
            </a:outerShdw>
          </a:effectLst>
        </p:spPr>
      </p:pic>
      <p:sp>
        <p:nvSpPr>
          <p:cNvPr id="4452" name="Google Shape;4452;p6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37"/>
                                        </p:tgtEl>
                                        <p:attrNameLst>
                                          <p:attrName>style.visibility</p:attrName>
                                        </p:attrNameLst>
                                      </p:cBhvr>
                                      <p:to>
                                        <p:strVal val="visible"/>
                                      </p:to>
                                    </p:set>
                                    <p:animEffect filter="fade" transition="in">
                                      <p:cBhvr>
                                        <p:cTn dur="1000"/>
                                        <p:tgtEl>
                                          <p:spTgt spid="44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41"/>
                                        </p:tgtEl>
                                        <p:attrNameLst>
                                          <p:attrName>style.visibility</p:attrName>
                                        </p:attrNameLst>
                                      </p:cBhvr>
                                      <p:to>
                                        <p:strVal val="visible"/>
                                      </p:to>
                                    </p:set>
                                    <p:animEffect filter="fade" transition="in">
                                      <p:cBhvr>
                                        <p:cTn dur="1000"/>
                                        <p:tgtEl>
                                          <p:spTgt spid="44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39"/>
                                        </p:tgtEl>
                                        <p:attrNameLst>
                                          <p:attrName>style.visibility</p:attrName>
                                        </p:attrNameLst>
                                      </p:cBhvr>
                                      <p:to>
                                        <p:strVal val="visible"/>
                                      </p:to>
                                    </p:set>
                                    <p:animEffect filter="fade" transition="in">
                                      <p:cBhvr>
                                        <p:cTn dur="1000"/>
                                        <p:tgtEl>
                                          <p:spTgt spid="44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43"/>
                                        </p:tgtEl>
                                        <p:attrNameLst>
                                          <p:attrName>style.visibility</p:attrName>
                                        </p:attrNameLst>
                                      </p:cBhvr>
                                      <p:to>
                                        <p:strVal val="visible"/>
                                      </p:to>
                                    </p:set>
                                    <p:animEffect filter="fade" transition="in">
                                      <p:cBhvr>
                                        <p:cTn dur="1000"/>
                                        <p:tgtEl>
                                          <p:spTgt spid="44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6" name="Shape 4456"/>
        <p:cNvGrpSpPr/>
        <p:nvPr/>
      </p:nvGrpSpPr>
      <p:grpSpPr>
        <a:xfrm>
          <a:off x="0" y="0"/>
          <a:ext cx="0" cy="0"/>
          <a:chOff x="0" y="0"/>
          <a:chExt cx="0" cy="0"/>
        </a:xfrm>
      </p:grpSpPr>
      <p:sp>
        <p:nvSpPr>
          <p:cNvPr id="4457" name="Google Shape;4457;p69"/>
          <p:cNvSpPr txBox="1"/>
          <p:nvPr>
            <p:ph idx="15" type="ctrTitle"/>
          </p:nvPr>
        </p:nvSpPr>
        <p:spPr>
          <a:xfrm>
            <a:off x="809250" y="165275"/>
            <a:ext cx="7525500" cy="644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Next steps: Plan a twilight observation</a:t>
            </a:r>
            <a:endParaRPr sz="2500"/>
          </a:p>
        </p:txBody>
      </p:sp>
      <p:sp>
        <p:nvSpPr>
          <p:cNvPr id="4458" name="Google Shape;4458;p69"/>
          <p:cNvSpPr txBox="1"/>
          <p:nvPr>
            <p:ph type="ctrTitle"/>
          </p:nvPr>
        </p:nvSpPr>
        <p:spPr>
          <a:xfrm>
            <a:off x="1329910" y="809985"/>
            <a:ext cx="897300" cy="426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01</a:t>
            </a:r>
            <a:endParaRPr/>
          </a:p>
        </p:txBody>
      </p:sp>
      <p:sp>
        <p:nvSpPr>
          <p:cNvPr id="4459" name="Google Shape;4459;p69"/>
          <p:cNvSpPr txBox="1"/>
          <p:nvPr>
            <p:ph idx="1" type="subTitle"/>
          </p:nvPr>
        </p:nvSpPr>
        <p:spPr>
          <a:xfrm>
            <a:off x="678300" y="1258725"/>
            <a:ext cx="2200500" cy="1796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We recommend learning about reading skymaps and planning observations via our two previous lessons, </a:t>
            </a:r>
            <a:r>
              <a:rPr lang="en" u="sng">
                <a:hlinkClick r:id="rId3"/>
              </a:rPr>
              <a:t>1: Navigating the Night Sky</a:t>
            </a:r>
            <a:r>
              <a:rPr lang="en"/>
              <a:t> and </a:t>
            </a:r>
            <a:r>
              <a:rPr lang="en" u="sng">
                <a:hlinkClick r:id="rId4"/>
              </a:rPr>
              <a:t>2: Using Binoculars</a:t>
            </a:r>
            <a:endParaRPr/>
          </a:p>
        </p:txBody>
      </p:sp>
      <p:sp>
        <p:nvSpPr>
          <p:cNvPr id="4460" name="Google Shape;4460;p69"/>
          <p:cNvSpPr txBox="1"/>
          <p:nvPr>
            <p:ph idx="2" type="ctrTitle"/>
          </p:nvPr>
        </p:nvSpPr>
        <p:spPr>
          <a:xfrm>
            <a:off x="3668575" y="809983"/>
            <a:ext cx="897300" cy="426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02</a:t>
            </a:r>
            <a:endParaRPr/>
          </a:p>
        </p:txBody>
      </p:sp>
      <p:sp>
        <p:nvSpPr>
          <p:cNvPr id="4461" name="Google Shape;4461;p69"/>
          <p:cNvSpPr txBox="1"/>
          <p:nvPr>
            <p:ph idx="3" type="subTitle"/>
          </p:nvPr>
        </p:nvSpPr>
        <p:spPr>
          <a:xfrm>
            <a:off x="2947375" y="1258725"/>
            <a:ext cx="2409900" cy="3055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Open </a:t>
            </a:r>
            <a:r>
              <a:rPr lang="en" u="sng">
                <a:hlinkClick r:id="rId5"/>
              </a:rPr>
              <a:t>Stellarium</a:t>
            </a:r>
            <a:r>
              <a:rPr lang="en"/>
              <a:t> and your school calendar. </a:t>
            </a:r>
            <a:endParaRPr/>
          </a:p>
          <a:p>
            <a:pPr indent="0" lvl="0" marL="0" rtl="0" algn="ctr">
              <a:spcBef>
                <a:spcPts val="0"/>
              </a:spcBef>
              <a:spcAft>
                <a:spcPts val="0"/>
              </a:spcAft>
              <a:buNone/>
            </a:pPr>
            <a:r>
              <a:rPr lang="en"/>
              <a:t>Use Stellarium’s time and date tools to look into the future skies!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Find a suitable date in Autumn or Spring where the moon is visible in the sky between 3pm and 7pm, and choose a suitable time and date to host an observation event at your school.</a:t>
            </a:r>
            <a:endParaRPr/>
          </a:p>
        </p:txBody>
      </p:sp>
      <p:sp>
        <p:nvSpPr>
          <p:cNvPr id="4462" name="Google Shape;4462;p69"/>
          <p:cNvSpPr txBox="1"/>
          <p:nvPr>
            <p:ph idx="4" type="ctrTitle"/>
          </p:nvPr>
        </p:nvSpPr>
        <p:spPr>
          <a:xfrm>
            <a:off x="6396190" y="809970"/>
            <a:ext cx="897300" cy="426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03</a:t>
            </a:r>
            <a:endParaRPr/>
          </a:p>
        </p:txBody>
      </p:sp>
      <p:sp>
        <p:nvSpPr>
          <p:cNvPr id="4463" name="Google Shape;4463;p69"/>
          <p:cNvSpPr txBox="1"/>
          <p:nvPr>
            <p:ph idx="5" type="subTitle"/>
          </p:nvPr>
        </p:nvSpPr>
        <p:spPr>
          <a:xfrm>
            <a:off x="5425850" y="1247788"/>
            <a:ext cx="2838000" cy="3142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The easiest target is the moon, ideally avoiding a full moon (so bright!) or a new moon (too dark!).  A moon that’s not quite full or new will have a lovely line of light and shadow cast over it’s rocky surface and craters - perfect to view through a telescope!</a:t>
            </a:r>
            <a:endParaRPr/>
          </a:p>
          <a:p>
            <a:pPr indent="0" lvl="0" marL="0" rtl="0" algn="ctr">
              <a:spcBef>
                <a:spcPts val="0"/>
              </a:spcBef>
              <a:spcAft>
                <a:spcPts val="0"/>
              </a:spcAft>
              <a:buNone/>
            </a:pPr>
            <a:r>
              <a:rPr lang="en"/>
              <a:t>You might even get lucky as Venus is often found just after sunset and Jupiter appears as a big ‘star’ to the eye - see if you can target the telescope at it.</a:t>
            </a:r>
            <a:endParaRPr/>
          </a:p>
        </p:txBody>
      </p:sp>
      <p:pic>
        <p:nvPicPr>
          <p:cNvPr id="4464" name="Google Shape;4464;p69"/>
          <p:cNvPicPr preferRelativeResize="0"/>
          <p:nvPr/>
        </p:nvPicPr>
        <p:blipFill>
          <a:blip r:embed="rId6">
            <a:alphaModFix/>
          </a:blip>
          <a:stretch>
            <a:fillRect/>
          </a:stretch>
        </p:blipFill>
        <p:spPr>
          <a:xfrm>
            <a:off x="-3" y="4267275"/>
            <a:ext cx="825299" cy="876221"/>
          </a:xfrm>
          <a:prstGeom prst="rect">
            <a:avLst/>
          </a:prstGeom>
          <a:noFill/>
          <a:ln>
            <a:noFill/>
          </a:ln>
        </p:spPr>
      </p:pic>
      <p:sp>
        <p:nvSpPr>
          <p:cNvPr id="4465" name="Google Shape;4465;p6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466" name="Google Shape;4466;p69"/>
          <p:cNvPicPr preferRelativeResize="0"/>
          <p:nvPr/>
        </p:nvPicPr>
        <p:blipFill rotWithShape="1">
          <a:blip r:embed="rId7">
            <a:alphaModFix/>
          </a:blip>
          <a:srcRect b="0" l="21743" r="12105" t="16093"/>
          <a:stretch/>
        </p:blipFill>
        <p:spPr>
          <a:xfrm>
            <a:off x="468900" y="1731748"/>
            <a:ext cx="2409900" cy="2299200"/>
          </a:xfrm>
          <a:prstGeom prst="ellipse">
            <a:avLst/>
          </a:prstGeom>
          <a:noFill/>
          <a:ln>
            <a:noFill/>
          </a:ln>
        </p:spPr>
      </p:pic>
      <p:pic>
        <p:nvPicPr>
          <p:cNvPr id="4467" name="Google Shape;4467;p69"/>
          <p:cNvPicPr preferRelativeResize="0"/>
          <p:nvPr/>
        </p:nvPicPr>
        <p:blipFill rotWithShape="1">
          <a:blip r:embed="rId8">
            <a:alphaModFix/>
          </a:blip>
          <a:srcRect b="0" l="5408" r="15176" t="0"/>
          <a:stretch/>
        </p:blipFill>
        <p:spPr>
          <a:xfrm>
            <a:off x="3015950" y="1731750"/>
            <a:ext cx="2409900" cy="229920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59"/>
                                        </p:tgtEl>
                                        <p:attrNameLst>
                                          <p:attrName>style.visibility</p:attrName>
                                        </p:attrNameLst>
                                      </p:cBhvr>
                                      <p:to>
                                        <p:strVal val="visible"/>
                                      </p:to>
                                    </p:set>
                                    <p:animEffect filter="fade" transition="in">
                                      <p:cBhvr>
                                        <p:cTn dur="1000"/>
                                        <p:tgtEl>
                                          <p:spTgt spid="44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61"/>
                                        </p:tgtEl>
                                        <p:attrNameLst>
                                          <p:attrName>style.visibility</p:attrName>
                                        </p:attrNameLst>
                                      </p:cBhvr>
                                      <p:to>
                                        <p:strVal val="visible"/>
                                      </p:to>
                                    </p:set>
                                    <p:animEffect filter="fade" transition="in">
                                      <p:cBhvr>
                                        <p:cTn dur="1000"/>
                                        <p:tgtEl>
                                          <p:spTgt spid="4461"/>
                                        </p:tgtEl>
                                      </p:cBhvr>
                                    </p:animEffect>
                                  </p:childTnLst>
                                </p:cTn>
                              </p:par>
                              <p:par>
                                <p:cTn fill="hold" nodeType="withEffect" presetClass="exit" presetID="10" presetSubtype="0">
                                  <p:stCondLst>
                                    <p:cond delay="0"/>
                                  </p:stCondLst>
                                  <p:childTnLst>
                                    <p:animEffect filter="fade" transition="out">
                                      <p:cBhvr>
                                        <p:cTn dur="1000"/>
                                        <p:tgtEl>
                                          <p:spTgt spid="4459"/>
                                        </p:tgtEl>
                                      </p:cBhvr>
                                    </p:animEffect>
                                    <p:set>
                                      <p:cBhvr>
                                        <p:cTn dur="1" fill="hold">
                                          <p:stCondLst>
                                            <p:cond delay="1000"/>
                                          </p:stCondLst>
                                        </p:cTn>
                                        <p:tgtEl>
                                          <p:spTgt spid="4459"/>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4466"/>
                                        </p:tgtEl>
                                        <p:attrNameLst>
                                          <p:attrName>style.visibility</p:attrName>
                                        </p:attrNameLst>
                                      </p:cBhvr>
                                      <p:to>
                                        <p:strVal val="visible"/>
                                      </p:to>
                                    </p:set>
                                    <p:animEffect filter="fade" transition="in">
                                      <p:cBhvr>
                                        <p:cTn dur="1000"/>
                                        <p:tgtEl>
                                          <p:spTgt spid="44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63"/>
                                        </p:tgtEl>
                                        <p:attrNameLst>
                                          <p:attrName>style.visibility</p:attrName>
                                        </p:attrNameLst>
                                      </p:cBhvr>
                                      <p:to>
                                        <p:strVal val="visible"/>
                                      </p:to>
                                    </p:set>
                                    <p:animEffect filter="fade" transition="in">
                                      <p:cBhvr>
                                        <p:cTn dur="1000"/>
                                        <p:tgtEl>
                                          <p:spTgt spid="4463"/>
                                        </p:tgtEl>
                                      </p:cBhvr>
                                    </p:animEffect>
                                  </p:childTnLst>
                                </p:cTn>
                              </p:par>
                              <p:par>
                                <p:cTn fill="hold" nodeType="withEffect" presetClass="exit" presetID="10" presetSubtype="0">
                                  <p:stCondLst>
                                    <p:cond delay="0"/>
                                  </p:stCondLst>
                                  <p:childTnLst>
                                    <p:animEffect filter="fade" transition="out">
                                      <p:cBhvr>
                                        <p:cTn dur="1000"/>
                                        <p:tgtEl>
                                          <p:spTgt spid="4461"/>
                                        </p:tgtEl>
                                      </p:cBhvr>
                                    </p:animEffect>
                                    <p:set>
                                      <p:cBhvr>
                                        <p:cTn dur="1" fill="hold">
                                          <p:stCondLst>
                                            <p:cond delay="1000"/>
                                          </p:stCondLst>
                                        </p:cTn>
                                        <p:tgtEl>
                                          <p:spTgt spid="4461"/>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4467"/>
                                        </p:tgtEl>
                                        <p:attrNameLst>
                                          <p:attrName>style.visibility</p:attrName>
                                        </p:attrNameLst>
                                      </p:cBhvr>
                                      <p:to>
                                        <p:strVal val="visible"/>
                                      </p:to>
                                    </p:set>
                                    <p:animEffect filter="fade" transition="in">
                                      <p:cBhvr>
                                        <p:cTn dur="1000"/>
                                        <p:tgtEl>
                                          <p:spTgt spid="44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1" name="Shape 4471"/>
        <p:cNvGrpSpPr/>
        <p:nvPr/>
      </p:nvGrpSpPr>
      <p:grpSpPr>
        <a:xfrm>
          <a:off x="0" y="0"/>
          <a:ext cx="0" cy="0"/>
          <a:chOff x="0" y="0"/>
          <a:chExt cx="0" cy="0"/>
        </a:xfrm>
      </p:grpSpPr>
      <p:pic>
        <p:nvPicPr>
          <p:cNvPr id="4472" name="Google Shape;4472;p70"/>
          <p:cNvPicPr preferRelativeResize="0"/>
          <p:nvPr/>
        </p:nvPicPr>
        <p:blipFill rotWithShape="1">
          <a:blip r:embed="rId3">
            <a:alphaModFix/>
          </a:blip>
          <a:srcRect b="29058" l="2274" r="77705" t="37648"/>
          <a:stretch/>
        </p:blipFill>
        <p:spPr>
          <a:xfrm>
            <a:off x="2007845" y="1563050"/>
            <a:ext cx="1791900" cy="1676100"/>
          </a:xfrm>
          <a:prstGeom prst="ellipse">
            <a:avLst/>
          </a:prstGeom>
          <a:noFill/>
          <a:ln>
            <a:noFill/>
          </a:ln>
          <a:effectLst>
            <a:outerShdw blurRad="57150" rotWithShape="0" algn="bl" dir="8100000" dist="85725">
              <a:srgbClr val="000000">
                <a:alpha val="61000"/>
              </a:srgbClr>
            </a:outerShdw>
          </a:effectLst>
        </p:spPr>
      </p:pic>
      <p:pic>
        <p:nvPicPr>
          <p:cNvPr id="4473" name="Google Shape;4473;p70"/>
          <p:cNvPicPr preferRelativeResize="0"/>
          <p:nvPr/>
        </p:nvPicPr>
        <p:blipFill rotWithShape="1">
          <a:blip r:embed="rId3">
            <a:alphaModFix/>
          </a:blip>
          <a:srcRect b="29226" l="60134" r="18842" t="35813"/>
          <a:stretch/>
        </p:blipFill>
        <p:spPr>
          <a:xfrm>
            <a:off x="5344255" y="1563050"/>
            <a:ext cx="1791900" cy="1676100"/>
          </a:xfrm>
          <a:prstGeom prst="ellipse">
            <a:avLst/>
          </a:prstGeom>
          <a:noFill/>
          <a:ln>
            <a:noFill/>
          </a:ln>
          <a:effectLst>
            <a:outerShdw blurRad="57150" rotWithShape="0" algn="bl" dir="8100000" dist="85725">
              <a:srgbClr val="000000">
                <a:alpha val="61000"/>
              </a:srgbClr>
            </a:outerShdw>
          </a:effectLst>
        </p:spPr>
      </p:pic>
      <p:sp>
        <p:nvSpPr>
          <p:cNvPr id="4474" name="Google Shape;4474;p70"/>
          <p:cNvSpPr txBox="1"/>
          <p:nvPr>
            <p:ph idx="1" type="body"/>
          </p:nvPr>
        </p:nvSpPr>
        <p:spPr>
          <a:xfrm>
            <a:off x="1581600" y="962450"/>
            <a:ext cx="5980800" cy="491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350">
                <a:solidFill>
                  <a:schemeClr val="dk1"/>
                </a:solidFill>
                <a:latin typeface="Raleway"/>
                <a:ea typeface="Raleway"/>
                <a:cs typeface="Raleway"/>
                <a:sym typeface="Raleway"/>
              </a:rPr>
              <a:t>If you would like further information, activity ideas or just to ask questions, please feel free to </a:t>
            </a:r>
            <a:r>
              <a:rPr lang="en" sz="1350" u="sng">
                <a:solidFill>
                  <a:schemeClr val="dk1"/>
                </a:solidFill>
                <a:latin typeface="Raleway"/>
                <a:ea typeface="Raleway"/>
                <a:cs typeface="Raleway"/>
                <a:sym typeface="Raleway"/>
                <a:hlinkClick r:id="rId4">
                  <a:extLst>
                    <a:ext uri="{A12FA001-AC4F-418D-AE19-62706E023703}">
                      <ahyp:hlinkClr val="tx"/>
                    </a:ext>
                  </a:extLst>
                </a:hlinkClick>
              </a:rPr>
              <a:t>get in touch!</a:t>
            </a:r>
            <a:endParaRPr sz="1350">
              <a:solidFill>
                <a:schemeClr val="dk1"/>
              </a:solidFill>
              <a:latin typeface="Raleway"/>
              <a:ea typeface="Raleway"/>
              <a:cs typeface="Raleway"/>
              <a:sym typeface="Raleway"/>
            </a:endParaRPr>
          </a:p>
        </p:txBody>
      </p:sp>
      <p:sp>
        <p:nvSpPr>
          <p:cNvPr id="4475" name="Google Shape;4475;p70"/>
          <p:cNvSpPr txBox="1"/>
          <p:nvPr>
            <p:ph idx="4294967295" type="title"/>
          </p:nvPr>
        </p:nvSpPr>
        <p:spPr>
          <a:xfrm>
            <a:off x="713225" y="296225"/>
            <a:ext cx="7717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Get in Touch!</a:t>
            </a:r>
            <a:endParaRPr/>
          </a:p>
        </p:txBody>
      </p:sp>
      <p:sp>
        <p:nvSpPr>
          <p:cNvPr id="4476" name="Google Shape;4476;p70"/>
          <p:cNvSpPr txBox="1"/>
          <p:nvPr>
            <p:ph idx="2" type="body"/>
          </p:nvPr>
        </p:nvSpPr>
        <p:spPr>
          <a:xfrm>
            <a:off x="1402625" y="4018150"/>
            <a:ext cx="6338700" cy="749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Raleway"/>
                <a:ea typeface="Raleway"/>
                <a:cs typeface="Raleway"/>
                <a:sym typeface="Raleway"/>
              </a:rPr>
              <a:t>Get in touch with your nearest Astronomy group, they will be very welcoming to questions and may run public observation evenings you can join.  Some may even loan equipment such as binoculars or telescopes.  Go Stargazing has a great directory of </a:t>
            </a:r>
            <a:r>
              <a:rPr lang="en" sz="1300" u="sng">
                <a:solidFill>
                  <a:schemeClr val="dk1"/>
                </a:solidFill>
                <a:latin typeface="Raleway"/>
                <a:ea typeface="Raleway"/>
                <a:cs typeface="Raleway"/>
                <a:sym typeface="Raleway"/>
                <a:hlinkClick r:id="rId5">
                  <a:extLst>
                    <a:ext uri="{A12FA001-AC4F-418D-AE19-62706E023703}">
                      <ahyp:hlinkClr val="tx"/>
                    </a:ext>
                  </a:extLst>
                </a:hlinkClick>
              </a:rPr>
              <a:t>groups across the UK here.</a:t>
            </a:r>
            <a:endParaRPr sz="1300">
              <a:solidFill>
                <a:schemeClr val="dk1"/>
              </a:solidFill>
              <a:latin typeface="Raleway"/>
              <a:ea typeface="Raleway"/>
              <a:cs typeface="Raleway"/>
              <a:sym typeface="Raleway"/>
            </a:endParaRPr>
          </a:p>
        </p:txBody>
      </p:sp>
      <p:pic>
        <p:nvPicPr>
          <p:cNvPr id="4477" name="Google Shape;4477;p70"/>
          <p:cNvPicPr preferRelativeResize="0"/>
          <p:nvPr/>
        </p:nvPicPr>
        <p:blipFill rotWithShape="1">
          <a:blip r:embed="rId6">
            <a:alphaModFix/>
          </a:blip>
          <a:srcRect b="0" l="0" r="0" t="0"/>
          <a:stretch/>
        </p:blipFill>
        <p:spPr>
          <a:xfrm>
            <a:off x="5611110" y="1772150"/>
            <a:ext cx="1258200" cy="1257900"/>
          </a:xfrm>
          <a:prstGeom prst="ellipse">
            <a:avLst/>
          </a:prstGeom>
          <a:noFill/>
          <a:ln>
            <a:noFill/>
          </a:ln>
        </p:spPr>
      </p:pic>
      <p:pic>
        <p:nvPicPr>
          <p:cNvPr id="4478" name="Google Shape;4478;p70"/>
          <p:cNvPicPr preferRelativeResize="0"/>
          <p:nvPr/>
        </p:nvPicPr>
        <p:blipFill rotWithShape="1">
          <a:blip r:embed="rId7">
            <a:alphaModFix/>
          </a:blip>
          <a:srcRect b="9455" l="0" r="0" t="9455"/>
          <a:stretch/>
        </p:blipFill>
        <p:spPr>
          <a:xfrm>
            <a:off x="2274693" y="1772150"/>
            <a:ext cx="1258200" cy="1257900"/>
          </a:xfrm>
          <a:prstGeom prst="ellipse">
            <a:avLst/>
          </a:prstGeom>
          <a:noFill/>
          <a:ln>
            <a:noFill/>
          </a:ln>
        </p:spPr>
      </p:pic>
      <p:sp>
        <p:nvSpPr>
          <p:cNvPr id="4479" name="Google Shape;4479;p70"/>
          <p:cNvSpPr txBox="1"/>
          <p:nvPr/>
        </p:nvSpPr>
        <p:spPr>
          <a:xfrm>
            <a:off x="2235101" y="3318555"/>
            <a:ext cx="1337400" cy="4614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Clr>
                <a:srgbClr val="000000"/>
              </a:buClr>
              <a:buSzPts val="1200"/>
              <a:buFont typeface="Arial"/>
              <a:buNone/>
            </a:pPr>
            <a:r>
              <a:rPr b="1" lang="en" sz="1200">
                <a:solidFill>
                  <a:schemeClr val="accent3"/>
                </a:solidFill>
                <a:latin typeface="Raleway"/>
                <a:ea typeface="Raleway"/>
                <a:cs typeface="Raleway"/>
                <a:sym typeface="Raleway"/>
              </a:rPr>
              <a:t>Simon Holbeche</a:t>
            </a:r>
            <a:br>
              <a:rPr lang="en">
                <a:solidFill>
                  <a:schemeClr val="accent3"/>
                </a:solidFill>
                <a:latin typeface="Raleway"/>
                <a:ea typeface="Raleway"/>
                <a:cs typeface="Raleway"/>
                <a:sym typeface="Raleway"/>
              </a:rPr>
            </a:br>
            <a:r>
              <a:rPr i="1" lang="en" sz="800">
                <a:solidFill>
                  <a:schemeClr val="accent3"/>
                </a:solidFill>
                <a:latin typeface="Raleway"/>
                <a:ea typeface="Raleway"/>
                <a:cs typeface="Raleway"/>
                <a:sym typeface="Raleway"/>
              </a:rPr>
              <a:t>Chairperson</a:t>
            </a:r>
            <a:endParaRPr i="1" sz="800">
              <a:solidFill>
                <a:schemeClr val="accent3"/>
              </a:solidFill>
              <a:latin typeface="Raleway"/>
              <a:ea typeface="Raleway"/>
              <a:cs typeface="Raleway"/>
              <a:sym typeface="Raleway"/>
            </a:endParaRPr>
          </a:p>
          <a:p>
            <a:pPr indent="0" lvl="0" marL="0" rtl="0" algn="ctr">
              <a:spcBef>
                <a:spcPts val="0"/>
              </a:spcBef>
              <a:spcAft>
                <a:spcPts val="0"/>
              </a:spcAft>
              <a:buClr>
                <a:srgbClr val="000000"/>
              </a:buClr>
              <a:buSzPts val="1200"/>
              <a:buFont typeface="Arial"/>
              <a:buNone/>
            </a:pPr>
            <a:r>
              <a:rPr i="1" lang="en" sz="800">
                <a:solidFill>
                  <a:schemeClr val="accent3"/>
                </a:solidFill>
                <a:latin typeface="Raleway"/>
                <a:ea typeface="Raleway"/>
                <a:cs typeface="Raleway"/>
                <a:sym typeface="Raleway"/>
              </a:rPr>
              <a:t>Bath Astronomers</a:t>
            </a:r>
            <a:endParaRPr i="0" sz="1400" u="none" cap="none" strike="noStrike">
              <a:solidFill>
                <a:schemeClr val="accent3"/>
              </a:solidFill>
              <a:latin typeface="Raleway"/>
              <a:ea typeface="Raleway"/>
              <a:cs typeface="Raleway"/>
              <a:sym typeface="Raleway"/>
            </a:endParaRPr>
          </a:p>
        </p:txBody>
      </p:sp>
      <p:sp>
        <p:nvSpPr>
          <p:cNvPr id="4480" name="Google Shape;4480;p70"/>
          <p:cNvSpPr txBox="1"/>
          <p:nvPr/>
        </p:nvSpPr>
        <p:spPr>
          <a:xfrm>
            <a:off x="5571491" y="3397955"/>
            <a:ext cx="1337400" cy="4614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Clr>
                <a:srgbClr val="000000"/>
              </a:buClr>
              <a:buSzPts val="1200"/>
              <a:buFont typeface="Arial"/>
              <a:buNone/>
            </a:pPr>
            <a:r>
              <a:rPr b="1" lang="en" sz="1200">
                <a:solidFill>
                  <a:schemeClr val="accent3"/>
                </a:solidFill>
                <a:latin typeface="Raleway"/>
                <a:ea typeface="Raleway"/>
                <a:cs typeface="Raleway"/>
                <a:sym typeface="Raleway"/>
              </a:rPr>
              <a:t>Camilla Evans</a:t>
            </a:r>
            <a:br>
              <a:rPr lang="en">
                <a:solidFill>
                  <a:schemeClr val="accent3"/>
                </a:solidFill>
                <a:latin typeface="Raleway"/>
                <a:ea typeface="Raleway"/>
                <a:cs typeface="Raleway"/>
                <a:sym typeface="Raleway"/>
              </a:rPr>
            </a:br>
            <a:r>
              <a:rPr i="1" lang="en" sz="800">
                <a:solidFill>
                  <a:schemeClr val="accent3"/>
                </a:solidFill>
                <a:latin typeface="Raleway"/>
                <a:ea typeface="Raleway"/>
                <a:cs typeface="Raleway"/>
                <a:sym typeface="Raleway"/>
              </a:rPr>
              <a:t>Lead STEM Educator</a:t>
            </a:r>
            <a:endParaRPr i="1" sz="800">
              <a:solidFill>
                <a:schemeClr val="accent3"/>
              </a:solidFill>
              <a:latin typeface="Raleway"/>
              <a:ea typeface="Raleway"/>
              <a:cs typeface="Raleway"/>
              <a:sym typeface="Raleway"/>
            </a:endParaRPr>
          </a:p>
          <a:p>
            <a:pPr indent="0" lvl="0" marL="0" rtl="0" algn="ctr">
              <a:spcBef>
                <a:spcPts val="0"/>
              </a:spcBef>
              <a:spcAft>
                <a:spcPts val="0"/>
              </a:spcAft>
              <a:buClr>
                <a:srgbClr val="000000"/>
              </a:buClr>
              <a:buSzPts val="1200"/>
              <a:buFont typeface="Arial"/>
              <a:buNone/>
            </a:pPr>
            <a:r>
              <a:rPr i="1" lang="en" sz="800">
                <a:solidFill>
                  <a:schemeClr val="accent3"/>
                </a:solidFill>
                <a:latin typeface="Raleway"/>
                <a:ea typeface="Raleway"/>
                <a:cs typeface="Raleway"/>
                <a:sym typeface="Raleway"/>
              </a:rPr>
              <a:t>Wishford Schools</a:t>
            </a:r>
            <a:endParaRPr i="1" sz="800">
              <a:solidFill>
                <a:schemeClr val="accent3"/>
              </a:solidFill>
              <a:latin typeface="Raleway"/>
              <a:ea typeface="Raleway"/>
              <a:cs typeface="Raleway"/>
              <a:sym typeface="Raleway"/>
            </a:endParaRPr>
          </a:p>
          <a:p>
            <a:pPr indent="0" lvl="0" marL="0" rtl="0" algn="ctr">
              <a:spcBef>
                <a:spcPts val="400"/>
              </a:spcBef>
              <a:spcAft>
                <a:spcPts val="0"/>
              </a:spcAft>
              <a:buClr>
                <a:srgbClr val="000000"/>
              </a:buClr>
              <a:buSzPts val="1400"/>
              <a:buFont typeface="Arial"/>
              <a:buNone/>
            </a:pPr>
            <a:r>
              <a:t/>
            </a:r>
            <a:endParaRPr>
              <a:solidFill>
                <a:schemeClr val="accent3"/>
              </a:solidFill>
              <a:latin typeface="Raleway"/>
              <a:ea typeface="Raleway"/>
              <a:cs typeface="Raleway"/>
              <a:sym typeface="Raleway"/>
            </a:endParaRPr>
          </a:p>
          <a:p>
            <a:pPr indent="0" lvl="0" marL="0" marR="0" rtl="0" algn="ctr">
              <a:lnSpc>
                <a:spcPct val="100000"/>
              </a:lnSpc>
              <a:spcBef>
                <a:spcPts val="400"/>
              </a:spcBef>
              <a:spcAft>
                <a:spcPts val="400"/>
              </a:spcAft>
              <a:buClr>
                <a:srgbClr val="000000"/>
              </a:buClr>
              <a:buSzPts val="1400"/>
              <a:buFont typeface="Arial"/>
              <a:buNone/>
            </a:pPr>
            <a:r>
              <a:t/>
            </a:r>
            <a:endParaRPr>
              <a:solidFill>
                <a:schemeClr val="accent3"/>
              </a:solidFill>
              <a:latin typeface="Raleway"/>
              <a:ea typeface="Raleway"/>
              <a:cs typeface="Raleway"/>
              <a:sym typeface="Raleway"/>
            </a:endParaRPr>
          </a:p>
        </p:txBody>
      </p:sp>
      <p:pic>
        <p:nvPicPr>
          <p:cNvPr id="4481" name="Google Shape;4481;p70"/>
          <p:cNvPicPr preferRelativeResize="0"/>
          <p:nvPr/>
        </p:nvPicPr>
        <p:blipFill>
          <a:blip r:embed="rId8">
            <a:alphaModFix/>
          </a:blip>
          <a:stretch>
            <a:fillRect/>
          </a:stretch>
        </p:blipFill>
        <p:spPr>
          <a:xfrm>
            <a:off x="-3" y="4267275"/>
            <a:ext cx="825299" cy="876221"/>
          </a:xfrm>
          <a:prstGeom prst="rect">
            <a:avLst/>
          </a:prstGeom>
          <a:noFill/>
          <a:ln>
            <a:noFill/>
          </a:ln>
        </p:spPr>
      </p:pic>
      <p:sp>
        <p:nvSpPr>
          <p:cNvPr id="4482" name="Google Shape;4482;p70"/>
          <p:cNvSpPr txBox="1"/>
          <p:nvPr/>
        </p:nvSpPr>
        <p:spPr>
          <a:xfrm>
            <a:off x="6440875" y="4767450"/>
            <a:ext cx="2659500" cy="338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400"/>
              </a:spcBef>
              <a:spcAft>
                <a:spcPts val="400"/>
              </a:spcAft>
              <a:buNone/>
            </a:pPr>
            <a:r>
              <a:rPr lang="en" sz="1000">
                <a:solidFill>
                  <a:schemeClr val="accent3"/>
                </a:solidFill>
                <a:latin typeface="Roboto"/>
                <a:ea typeface="Roboto"/>
                <a:cs typeface="Roboto"/>
                <a:sym typeface="Roboto"/>
              </a:rPr>
              <a:t>Presentation design credit: </a:t>
            </a:r>
            <a:r>
              <a:rPr b="1" lang="en" sz="1000" u="sng">
                <a:solidFill>
                  <a:schemeClr val="accent3"/>
                </a:solidFill>
                <a:latin typeface="Roboto"/>
                <a:ea typeface="Roboto"/>
                <a:cs typeface="Roboto"/>
                <a:sym typeface="Roboto"/>
                <a:hlinkClick r:id="rId9">
                  <a:extLst>
                    <a:ext uri="{A12FA001-AC4F-418D-AE19-62706E023703}">
                      <ahyp:hlinkClr val="tx"/>
                    </a:ext>
                  </a:extLst>
                </a:hlinkClick>
              </a:rPr>
              <a:t>Slidesgo</a:t>
            </a:r>
            <a:r>
              <a:rPr lang="en" sz="1000">
                <a:solidFill>
                  <a:schemeClr val="accent3"/>
                </a:solidFill>
                <a:latin typeface="Roboto"/>
                <a:ea typeface="Roboto"/>
                <a:cs typeface="Roboto"/>
                <a:sym typeface="Roboto"/>
              </a:rPr>
              <a:t> </a:t>
            </a:r>
            <a:endParaRPr>
              <a:solidFill>
                <a:schemeClr val="accent3"/>
              </a:solidFill>
              <a:latin typeface="Roboto"/>
              <a:ea typeface="Roboto"/>
              <a:cs typeface="Roboto"/>
              <a:sym typeface="Roboto"/>
            </a:endParaRPr>
          </a:p>
        </p:txBody>
      </p:sp>
      <p:sp>
        <p:nvSpPr>
          <p:cNvPr id="4483" name="Google Shape;4483;p7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7" name="Shape 4487"/>
        <p:cNvGrpSpPr/>
        <p:nvPr/>
      </p:nvGrpSpPr>
      <p:grpSpPr>
        <a:xfrm>
          <a:off x="0" y="0"/>
          <a:ext cx="0" cy="0"/>
          <a:chOff x="0" y="0"/>
          <a:chExt cx="0" cy="0"/>
        </a:xfrm>
      </p:grpSpPr>
      <p:sp>
        <p:nvSpPr>
          <p:cNvPr id="4488" name="Google Shape;4488;p71"/>
          <p:cNvSpPr txBox="1"/>
          <p:nvPr/>
        </p:nvSpPr>
        <p:spPr>
          <a:xfrm>
            <a:off x="130250" y="32200"/>
            <a:ext cx="8315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accent3"/>
                </a:solidFill>
              </a:rPr>
              <a:t>Lesson plan - please copy and paste as required!</a:t>
            </a:r>
            <a:endParaRPr sz="1200">
              <a:solidFill>
                <a:schemeClr val="accent3"/>
              </a:solidFill>
            </a:endParaRPr>
          </a:p>
        </p:txBody>
      </p:sp>
      <p:graphicFrame>
        <p:nvGraphicFramePr>
          <p:cNvPr id="4489" name="Google Shape;4489;p71"/>
          <p:cNvGraphicFramePr/>
          <p:nvPr/>
        </p:nvGraphicFramePr>
        <p:xfrm>
          <a:off x="130250" y="331885"/>
          <a:ext cx="3000000" cy="3000000"/>
        </p:xfrm>
        <a:graphic>
          <a:graphicData uri="http://schemas.openxmlformats.org/drawingml/2006/table">
            <a:tbl>
              <a:tblPr>
                <a:noFill/>
                <a:tableStyleId>{7C29DCE4-3818-44C6-B73B-B4B70312A1F4}</a:tableStyleId>
              </a:tblPr>
              <a:tblGrid>
                <a:gridCol w="854825"/>
                <a:gridCol w="1057700"/>
                <a:gridCol w="1765250"/>
                <a:gridCol w="2646725"/>
                <a:gridCol w="1128825"/>
                <a:gridCol w="1430175"/>
              </a:tblGrid>
              <a:tr h="292450">
                <a:tc gridSpan="3">
                  <a:txBody>
                    <a:bodyPr/>
                    <a:lstStyle/>
                    <a:p>
                      <a:pPr indent="0" lvl="0" marL="0" rtl="0" algn="l">
                        <a:spcBef>
                          <a:spcPts val="0"/>
                        </a:spcBef>
                        <a:spcAft>
                          <a:spcPts val="0"/>
                        </a:spcAft>
                        <a:buNone/>
                      </a:pPr>
                      <a:r>
                        <a:rPr lang="en" sz="1000">
                          <a:solidFill>
                            <a:schemeClr val="accent3"/>
                          </a:solidFill>
                        </a:rPr>
                        <a:t>LO: To be able to find a target in the night sky using a telescope.</a:t>
                      </a:r>
                      <a:endParaRPr sz="1000">
                        <a:solidFill>
                          <a:schemeClr val="accent3"/>
                        </a:solidFill>
                      </a:endParaRPr>
                    </a:p>
                  </a:txBody>
                  <a:tcPr marT="91425" marB="91425" marR="91425" marL="91425">
                    <a:solidFill>
                      <a:schemeClr val="dk2"/>
                    </a:solidFill>
                  </a:tcPr>
                </a:tc>
                <a:tc hMerge="1"/>
                <a:tc hMerge="1"/>
                <a:tc gridSpan="3">
                  <a:txBody>
                    <a:bodyPr/>
                    <a:lstStyle/>
                    <a:p>
                      <a:pPr indent="0" lvl="0" marL="0" rtl="0" algn="l">
                        <a:spcBef>
                          <a:spcPts val="0"/>
                        </a:spcBef>
                        <a:spcAft>
                          <a:spcPts val="0"/>
                        </a:spcAft>
                        <a:buNone/>
                      </a:pPr>
                      <a:r>
                        <a:rPr lang="en" sz="1000">
                          <a:solidFill>
                            <a:schemeClr val="accent3"/>
                          </a:solidFill>
                        </a:rPr>
                        <a:t>MTP:  This lesson’s placement is recommended as lesson 6 of 6.</a:t>
                      </a:r>
                      <a:r>
                        <a:rPr lang="en" sz="1000">
                          <a:solidFill>
                            <a:schemeClr val="dk1"/>
                          </a:solidFill>
                        </a:rPr>
                        <a:t>  </a:t>
                      </a:r>
                      <a:r>
                        <a:rPr lang="en" sz="1000" u="sng">
                          <a:solidFill>
                            <a:schemeClr val="dk1"/>
                          </a:solidFill>
                          <a:hlinkClick r:id="rId3">
                            <a:extLst>
                              <a:ext uri="{A12FA001-AC4F-418D-AE19-62706E023703}">
                                <ahyp:hlinkClr val="tx"/>
                              </a:ext>
                            </a:extLst>
                          </a:hlinkClick>
                        </a:rPr>
                        <a:t>View MTP.</a:t>
                      </a:r>
                      <a:endParaRPr>
                        <a:solidFill>
                          <a:schemeClr val="dk1"/>
                        </a:solidFill>
                      </a:endParaRPr>
                    </a:p>
                  </a:txBody>
                  <a:tcPr marT="91425" marB="91425" marR="91425" marL="91425">
                    <a:solidFill>
                      <a:schemeClr val="dk2"/>
                    </a:solidFill>
                  </a:tcPr>
                </a:tc>
                <a:tc hMerge="1"/>
                <a:tc hMerge="1"/>
              </a:tr>
              <a:tr h="471925">
                <a:tc>
                  <a:txBody>
                    <a:bodyPr/>
                    <a:lstStyle/>
                    <a:p>
                      <a:pPr indent="0" lvl="0" marL="0" rtl="0" algn="ctr">
                        <a:spcBef>
                          <a:spcPts val="0"/>
                        </a:spcBef>
                        <a:spcAft>
                          <a:spcPts val="0"/>
                        </a:spcAft>
                        <a:buNone/>
                      </a:pPr>
                      <a:r>
                        <a:rPr b="1" lang="en" sz="900">
                          <a:solidFill>
                            <a:schemeClr val="lt1"/>
                          </a:solidFill>
                        </a:rPr>
                        <a:t>NC objectives</a:t>
                      </a:r>
                      <a:endParaRPr b="1" sz="900">
                        <a:solidFill>
                          <a:schemeClr val="lt1"/>
                        </a:solidFill>
                      </a:endParaRPr>
                    </a:p>
                  </a:txBody>
                  <a:tcPr marT="91425" marB="91425" marR="91425" marL="91425">
                    <a:solidFill>
                      <a:srgbClr val="CCCCCC"/>
                    </a:solidFill>
                  </a:tcPr>
                </a:tc>
                <a:tc>
                  <a:txBody>
                    <a:bodyPr/>
                    <a:lstStyle/>
                    <a:p>
                      <a:pPr indent="0" lvl="0" marL="0" rtl="0" algn="ctr">
                        <a:spcBef>
                          <a:spcPts val="0"/>
                        </a:spcBef>
                        <a:spcAft>
                          <a:spcPts val="0"/>
                        </a:spcAft>
                        <a:buNone/>
                      </a:pPr>
                      <a:r>
                        <a:rPr b="1" lang="en" sz="900">
                          <a:solidFill>
                            <a:schemeClr val="lt1"/>
                          </a:solidFill>
                        </a:rPr>
                        <a:t>Introduction</a:t>
                      </a:r>
                      <a:endParaRPr b="1" sz="900">
                        <a:solidFill>
                          <a:schemeClr val="lt1"/>
                        </a:solidFill>
                      </a:endParaRPr>
                    </a:p>
                  </a:txBody>
                  <a:tcPr marT="91425" marB="91425" marR="91425" marL="91425">
                    <a:solidFill>
                      <a:srgbClr val="A4C2F4"/>
                    </a:solidFill>
                  </a:tcPr>
                </a:tc>
                <a:tc>
                  <a:txBody>
                    <a:bodyPr/>
                    <a:lstStyle/>
                    <a:p>
                      <a:pPr indent="0" lvl="0" marL="0" rtl="0" algn="ctr">
                        <a:spcBef>
                          <a:spcPts val="0"/>
                        </a:spcBef>
                        <a:spcAft>
                          <a:spcPts val="0"/>
                        </a:spcAft>
                        <a:buNone/>
                      </a:pPr>
                      <a:r>
                        <a:rPr b="1" lang="en" sz="900">
                          <a:solidFill>
                            <a:schemeClr val="lt1"/>
                          </a:solidFill>
                        </a:rPr>
                        <a:t>Differentiation - support</a:t>
                      </a:r>
                      <a:endParaRPr b="1" sz="900">
                        <a:solidFill>
                          <a:schemeClr val="lt1"/>
                        </a:solidFill>
                      </a:endParaRPr>
                    </a:p>
                  </a:txBody>
                  <a:tcPr marT="91425" marB="91425" marR="91425" marL="91425">
                    <a:solidFill>
                      <a:srgbClr val="B6D7A8"/>
                    </a:solidFill>
                  </a:tcPr>
                </a:tc>
                <a:tc>
                  <a:txBody>
                    <a:bodyPr/>
                    <a:lstStyle/>
                    <a:p>
                      <a:pPr indent="0" lvl="0" marL="0" rtl="0" algn="ctr">
                        <a:spcBef>
                          <a:spcPts val="0"/>
                        </a:spcBef>
                        <a:spcAft>
                          <a:spcPts val="0"/>
                        </a:spcAft>
                        <a:buNone/>
                      </a:pPr>
                      <a:r>
                        <a:rPr b="1" lang="en" sz="900">
                          <a:solidFill>
                            <a:schemeClr val="lt1"/>
                          </a:solidFill>
                        </a:rPr>
                        <a:t>Main Activities</a:t>
                      </a:r>
                      <a:endParaRPr b="1" sz="900">
                        <a:solidFill>
                          <a:schemeClr val="lt1"/>
                        </a:solidFill>
                      </a:endParaRPr>
                    </a:p>
                  </a:txBody>
                  <a:tcPr marT="91425" marB="91425" marR="91425" marL="91425">
                    <a:solidFill>
                      <a:srgbClr val="FFE599"/>
                    </a:solidFill>
                  </a:tcPr>
                </a:tc>
                <a:tc>
                  <a:txBody>
                    <a:bodyPr/>
                    <a:lstStyle/>
                    <a:p>
                      <a:pPr indent="0" lvl="0" marL="0" rtl="0" algn="ctr">
                        <a:spcBef>
                          <a:spcPts val="0"/>
                        </a:spcBef>
                        <a:spcAft>
                          <a:spcPts val="0"/>
                        </a:spcAft>
                        <a:buNone/>
                      </a:pPr>
                      <a:r>
                        <a:rPr b="1" lang="en" sz="900">
                          <a:solidFill>
                            <a:schemeClr val="lt1"/>
                          </a:solidFill>
                        </a:rPr>
                        <a:t>Differentiation - extension</a:t>
                      </a:r>
                      <a:endParaRPr b="1" sz="900">
                        <a:solidFill>
                          <a:schemeClr val="lt1"/>
                        </a:solidFill>
                      </a:endParaRPr>
                    </a:p>
                  </a:txBody>
                  <a:tcPr marT="91425" marB="91425" marR="91425" marL="91425">
                    <a:solidFill>
                      <a:srgbClr val="EA9999"/>
                    </a:solidFill>
                  </a:tcPr>
                </a:tc>
                <a:tc>
                  <a:txBody>
                    <a:bodyPr/>
                    <a:lstStyle/>
                    <a:p>
                      <a:pPr indent="0" lvl="0" marL="0" rtl="0" algn="ctr">
                        <a:spcBef>
                          <a:spcPts val="0"/>
                        </a:spcBef>
                        <a:spcAft>
                          <a:spcPts val="0"/>
                        </a:spcAft>
                        <a:buNone/>
                      </a:pPr>
                      <a:r>
                        <a:rPr b="1" lang="en" sz="900">
                          <a:solidFill>
                            <a:schemeClr val="lt1"/>
                          </a:solidFill>
                        </a:rPr>
                        <a:t>Plenary</a:t>
                      </a:r>
                      <a:endParaRPr b="1" sz="900">
                        <a:solidFill>
                          <a:schemeClr val="lt1"/>
                        </a:solidFill>
                      </a:endParaRPr>
                    </a:p>
                  </a:txBody>
                  <a:tcPr marT="91425" marB="91425" marR="91425" marL="91425">
                    <a:solidFill>
                      <a:srgbClr val="A4C2F4"/>
                    </a:solidFill>
                  </a:tcPr>
                </a:tc>
              </a:tr>
              <a:tr h="471925">
                <a:tc>
                  <a:txBody>
                    <a:bodyPr/>
                    <a:lstStyle/>
                    <a:p>
                      <a:pPr indent="0" lvl="0" marL="0" rtl="0" algn="ctr">
                        <a:spcBef>
                          <a:spcPts val="0"/>
                        </a:spcBef>
                        <a:spcAft>
                          <a:spcPts val="0"/>
                        </a:spcAft>
                        <a:buNone/>
                      </a:pPr>
                      <a:r>
                        <a:rPr b="1" lang="en" sz="800">
                          <a:solidFill>
                            <a:schemeClr val="lt1"/>
                          </a:solidFill>
                        </a:rPr>
                        <a:t>KS3 </a:t>
                      </a:r>
                      <a:r>
                        <a:rPr b="1" lang="en" sz="800">
                          <a:solidFill>
                            <a:schemeClr val="lt1"/>
                          </a:solidFill>
                        </a:rPr>
                        <a:t>Space </a:t>
                      </a:r>
                      <a:r>
                        <a:rPr b="1" lang="en" sz="800">
                          <a:solidFill>
                            <a:schemeClr val="lt1"/>
                          </a:solidFill>
                        </a:rPr>
                        <a:t>Physics t</a:t>
                      </a:r>
                      <a:r>
                        <a:rPr lang="en" sz="800">
                          <a:solidFill>
                            <a:schemeClr val="lt1"/>
                          </a:solidFill>
                        </a:rPr>
                        <a:t>he transmission of light through materials: absorption, diffuse scattering and specular reflection at a surface</a:t>
                      </a:r>
                      <a:r>
                        <a:rPr lang="en" sz="800">
                          <a:solidFill>
                            <a:schemeClr val="lt1"/>
                          </a:solidFill>
                        </a:rPr>
                        <a:t> </a:t>
                      </a:r>
                      <a:endParaRPr sz="800">
                        <a:solidFill>
                          <a:schemeClr val="lt1"/>
                        </a:solidFill>
                      </a:endParaRPr>
                    </a:p>
                    <a:p>
                      <a:pPr indent="0" lvl="0" marL="0" rtl="0" algn="ctr">
                        <a:spcBef>
                          <a:spcPts val="0"/>
                        </a:spcBef>
                        <a:spcAft>
                          <a:spcPts val="0"/>
                        </a:spcAft>
                        <a:buNone/>
                      </a:pPr>
                      <a:r>
                        <a:rPr b="1" lang="en" sz="800">
                          <a:solidFill>
                            <a:schemeClr val="lt1"/>
                          </a:solidFill>
                        </a:rPr>
                        <a:t>KS2 Science Earth and Space </a:t>
                      </a:r>
                      <a:endParaRPr sz="800">
                        <a:solidFill>
                          <a:schemeClr val="lt1"/>
                        </a:solidFill>
                      </a:endParaRPr>
                    </a:p>
                    <a:p>
                      <a:pPr indent="0" lvl="0" marL="0" rtl="0" algn="ctr">
                        <a:spcBef>
                          <a:spcPts val="0"/>
                        </a:spcBef>
                        <a:spcAft>
                          <a:spcPts val="0"/>
                        </a:spcAft>
                        <a:buNone/>
                      </a:pPr>
                      <a:r>
                        <a:rPr lang="en" sz="800">
                          <a:solidFill>
                            <a:schemeClr val="lt1"/>
                          </a:solidFill>
                        </a:rPr>
                        <a:t>Use the earth’s rotation to explain… the movement of the sun across the sky (movement of stars)</a:t>
                      </a:r>
                      <a:endParaRPr sz="800">
                        <a:solidFill>
                          <a:schemeClr val="lt1"/>
                        </a:solidFill>
                      </a:endParaRPr>
                    </a:p>
                  </a:txBody>
                  <a:tcPr marT="91425" marB="91425" marR="91425" marL="91425">
                    <a:solidFill>
                      <a:srgbClr val="CCCCCC"/>
                    </a:solidFill>
                  </a:tcPr>
                </a:tc>
                <a:tc>
                  <a:txBody>
                    <a:bodyPr/>
                    <a:lstStyle/>
                    <a:p>
                      <a:pPr indent="0" lvl="0" marL="0" rtl="0" algn="ctr">
                        <a:spcBef>
                          <a:spcPts val="0"/>
                        </a:spcBef>
                        <a:spcAft>
                          <a:spcPts val="0"/>
                        </a:spcAft>
                        <a:buNone/>
                      </a:pPr>
                      <a:r>
                        <a:rPr b="1" lang="en" sz="900">
                          <a:solidFill>
                            <a:schemeClr val="lt1"/>
                          </a:solidFill>
                        </a:rPr>
                        <a:t>Slide 4:</a:t>
                      </a:r>
                      <a:r>
                        <a:rPr lang="en" sz="900">
                          <a:solidFill>
                            <a:schemeClr val="lt1"/>
                          </a:solidFill>
                        </a:rPr>
                        <a:t> Explore what pupils understand a telescope to be - clear up confusion with a microscope, but look at the similarities and differences.  Pupils may prefer to relate them to glasses or magnifying glasses. Slide 5: A brief history - draw attention to the fact that modern telescopes can’t be attributed to one sole inventor.</a:t>
                      </a:r>
                      <a:endParaRPr sz="900">
                        <a:solidFill>
                          <a:schemeClr val="lt1"/>
                        </a:solidFill>
                      </a:endParaRPr>
                    </a:p>
                  </a:txBody>
                  <a:tcPr marT="91425" marB="91425" marR="91425" marL="91425">
                    <a:solidFill>
                      <a:srgbClr val="A4C2F4"/>
                    </a:solidFill>
                  </a:tcPr>
                </a:tc>
                <a:tc>
                  <a:txBody>
                    <a:bodyPr/>
                    <a:lstStyle/>
                    <a:p>
                      <a:pPr indent="0" lvl="0" marL="0" rtl="0" algn="ctr">
                        <a:spcBef>
                          <a:spcPts val="0"/>
                        </a:spcBef>
                        <a:spcAft>
                          <a:spcPts val="0"/>
                        </a:spcAft>
                        <a:buNone/>
                      </a:pPr>
                      <a:r>
                        <a:rPr lang="en" sz="900">
                          <a:solidFill>
                            <a:schemeClr val="lt1"/>
                          </a:solidFill>
                        </a:rPr>
                        <a:t>Pupils with glasses can still wear them when using telescopes.</a:t>
                      </a:r>
                      <a:endParaRPr sz="900">
                        <a:solidFill>
                          <a:schemeClr val="lt1"/>
                        </a:solidFill>
                      </a:endParaRPr>
                    </a:p>
                    <a:p>
                      <a:pPr indent="0" lvl="0" marL="0" rtl="0" algn="ctr">
                        <a:spcBef>
                          <a:spcPts val="0"/>
                        </a:spcBef>
                        <a:spcAft>
                          <a:spcPts val="0"/>
                        </a:spcAft>
                        <a:buNone/>
                      </a:pPr>
                      <a:r>
                        <a:rPr lang="en" sz="900">
                          <a:solidFill>
                            <a:schemeClr val="lt1"/>
                          </a:solidFill>
                        </a:rPr>
                        <a:t>Encourage pupils not to lean on the scope - it will lose its target!</a:t>
                      </a:r>
                      <a:endParaRPr sz="900">
                        <a:solidFill>
                          <a:schemeClr val="lt1"/>
                        </a:solidFill>
                      </a:endParaRPr>
                    </a:p>
                    <a:p>
                      <a:pPr indent="0" lvl="0" marL="0" rtl="0" algn="ctr">
                        <a:spcBef>
                          <a:spcPts val="0"/>
                        </a:spcBef>
                        <a:spcAft>
                          <a:spcPts val="0"/>
                        </a:spcAft>
                        <a:buNone/>
                      </a:pPr>
                      <a:r>
                        <a:rPr lang="en" sz="900">
                          <a:solidFill>
                            <a:schemeClr val="lt1"/>
                          </a:solidFill>
                        </a:rPr>
                        <a:t>Use a sturdy box for shorter or very young pupils to </a:t>
                      </a:r>
                      <a:r>
                        <a:rPr lang="en" sz="900">
                          <a:solidFill>
                            <a:schemeClr val="lt1"/>
                          </a:solidFill>
                        </a:rPr>
                        <a:t>stand</a:t>
                      </a:r>
                      <a:r>
                        <a:rPr lang="en" sz="900">
                          <a:solidFill>
                            <a:schemeClr val="lt1"/>
                          </a:solidFill>
                        </a:rPr>
                        <a:t> on - have an adult on hand to avoid them falling.</a:t>
                      </a:r>
                      <a:endParaRPr sz="900">
                        <a:solidFill>
                          <a:schemeClr val="lt1"/>
                        </a:solidFill>
                      </a:endParaRPr>
                    </a:p>
                    <a:p>
                      <a:pPr indent="0" lvl="0" marL="0" rtl="0" algn="ctr">
                        <a:spcBef>
                          <a:spcPts val="0"/>
                        </a:spcBef>
                        <a:spcAft>
                          <a:spcPts val="0"/>
                        </a:spcAft>
                        <a:buNone/>
                      </a:pPr>
                      <a:r>
                        <a:rPr lang="en" sz="900">
                          <a:solidFill>
                            <a:schemeClr val="lt1"/>
                          </a:solidFill>
                        </a:rPr>
                        <a:t>Have young pupils practise placing their eye on the eyepiece by asking them to place their palm on one eye with the other shut.  As they pull away their palm gently, can they focus their eye on the fine lines of their palm?  This may help them ‘feel’ what it is like to look into a lens very closely.  Very young pupils may need to hold their other eye shut!</a:t>
                      </a:r>
                      <a:endParaRPr sz="900">
                        <a:solidFill>
                          <a:schemeClr val="lt1"/>
                        </a:solidFill>
                      </a:endParaRPr>
                    </a:p>
                  </a:txBody>
                  <a:tcPr marT="91425" marB="91425" marR="91425" marL="91425">
                    <a:solidFill>
                      <a:srgbClr val="B6D7A8"/>
                    </a:solidFill>
                  </a:tcPr>
                </a:tc>
                <a:tc>
                  <a:txBody>
                    <a:bodyPr/>
                    <a:lstStyle/>
                    <a:p>
                      <a:pPr indent="0" lvl="0" marL="0" rtl="0" algn="ctr">
                        <a:spcBef>
                          <a:spcPts val="0"/>
                        </a:spcBef>
                        <a:spcAft>
                          <a:spcPts val="0"/>
                        </a:spcAft>
                        <a:buNone/>
                      </a:pPr>
                      <a:r>
                        <a:rPr b="1" lang="en" sz="900">
                          <a:solidFill>
                            <a:schemeClr val="lt1"/>
                          </a:solidFill>
                        </a:rPr>
                        <a:t>Slide 6: </a:t>
                      </a:r>
                      <a:r>
                        <a:rPr lang="en" sz="900">
                          <a:solidFill>
                            <a:schemeClr val="lt1"/>
                          </a:solidFill>
                        </a:rPr>
                        <a:t>Try to label with post-it notes, or identify verbally, the key parts common to many reflector telescopes.  Aperture, finderscope, mount, focuser, optical tube, eyepiece</a:t>
                      </a:r>
                      <a:endParaRPr sz="900">
                        <a:solidFill>
                          <a:schemeClr val="lt1"/>
                        </a:solidFill>
                      </a:endParaRPr>
                    </a:p>
                    <a:p>
                      <a:pPr indent="0" lvl="0" marL="0" rtl="0" algn="ctr">
                        <a:spcBef>
                          <a:spcPts val="0"/>
                        </a:spcBef>
                        <a:spcAft>
                          <a:spcPts val="0"/>
                        </a:spcAft>
                        <a:buNone/>
                      </a:pPr>
                      <a:r>
                        <a:rPr b="1" lang="en" sz="900">
                          <a:solidFill>
                            <a:schemeClr val="lt1"/>
                          </a:solidFill>
                        </a:rPr>
                        <a:t>Slide 7-11: </a:t>
                      </a:r>
                      <a:r>
                        <a:rPr lang="en" sz="900">
                          <a:solidFill>
                            <a:schemeClr val="lt1"/>
                          </a:solidFill>
                        </a:rPr>
                        <a:t>Take time to assemble the loan telescope in front of the pupils. If you have practised beforehand, you can even make a guessing game of what goes where with the pupils.</a:t>
                      </a:r>
                      <a:br>
                        <a:rPr lang="en" sz="900">
                          <a:solidFill>
                            <a:schemeClr val="lt1"/>
                          </a:solidFill>
                        </a:rPr>
                      </a:br>
                      <a:r>
                        <a:rPr lang="en" sz="900">
                          <a:solidFill>
                            <a:schemeClr val="lt1"/>
                          </a:solidFill>
                        </a:rPr>
                        <a:t>Discuss safe handling, not touching the aperture or eyepieces if possible, using the finderscope to target the optical tube.  If the eyepiece gets dirty, avoid using cleaning fluids - Bath Astronomers can clean it on return if you let us know it needs it.</a:t>
                      </a:r>
                      <a:endParaRPr sz="900">
                        <a:solidFill>
                          <a:schemeClr val="lt1"/>
                        </a:solidFill>
                      </a:endParaRPr>
                    </a:p>
                    <a:p>
                      <a:pPr indent="0" lvl="0" marL="0" rtl="0" algn="ctr">
                        <a:spcBef>
                          <a:spcPts val="0"/>
                        </a:spcBef>
                        <a:spcAft>
                          <a:spcPts val="0"/>
                        </a:spcAft>
                        <a:buNone/>
                      </a:pPr>
                      <a:r>
                        <a:rPr b="1" lang="en" sz="900">
                          <a:solidFill>
                            <a:schemeClr val="lt1"/>
                          </a:solidFill>
                        </a:rPr>
                        <a:t>Slide 12:</a:t>
                      </a:r>
                      <a:r>
                        <a:rPr lang="en" sz="900">
                          <a:solidFill>
                            <a:schemeClr val="lt1"/>
                          </a:solidFill>
                        </a:rPr>
                        <a:t> Review safety - consult with pupils the key info, </a:t>
                      </a:r>
                      <a:r>
                        <a:rPr b="1" lang="en" sz="900">
                          <a:solidFill>
                            <a:schemeClr val="lt1"/>
                          </a:solidFill>
                        </a:rPr>
                        <a:t>no looking at the sun</a:t>
                      </a:r>
                      <a:r>
                        <a:rPr lang="en" sz="900">
                          <a:solidFill>
                            <a:schemeClr val="lt1"/>
                          </a:solidFill>
                        </a:rPr>
                        <a:t>, don’t leave the scope unattended with children.</a:t>
                      </a:r>
                      <a:endParaRPr sz="900">
                        <a:solidFill>
                          <a:schemeClr val="lt1"/>
                        </a:solidFill>
                      </a:endParaRPr>
                    </a:p>
                    <a:p>
                      <a:pPr indent="0" lvl="0" marL="0" rtl="0" algn="ctr">
                        <a:spcBef>
                          <a:spcPts val="0"/>
                        </a:spcBef>
                        <a:spcAft>
                          <a:spcPts val="0"/>
                        </a:spcAft>
                        <a:buNone/>
                      </a:pPr>
                      <a:r>
                        <a:rPr b="1" lang="en" sz="900">
                          <a:solidFill>
                            <a:schemeClr val="lt1"/>
                          </a:solidFill>
                        </a:rPr>
                        <a:t>Slide 9:</a:t>
                      </a:r>
                      <a:r>
                        <a:rPr lang="en" sz="900">
                          <a:solidFill>
                            <a:schemeClr val="lt1"/>
                          </a:solidFill>
                        </a:rPr>
                        <a:t> Read before trying in school hall or the playground, use the </a:t>
                      </a:r>
                      <a:r>
                        <a:rPr lang="en" sz="900" u="sng">
                          <a:solidFill>
                            <a:schemeClr val="hlink"/>
                          </a:solidFill>
                          <a:hlinkClick r:id="rId4"/>
                        </a:rPr>
                        <a:t>20 meter target sheet</a:t>
                      </a:r>
                      <a:r>
                        <a:rPr lang="en" sz="900">
                          <a:solidFill>
                            <a:schemeClr val="lt1"/>
                          </a:solidFill>
                        </a:rPr>
                        <a:t> printed on A4 and have pupils practise using the finderscope, then the focuser, to view the sheet.</a:t>
                      </a:r>
                      <a:endParaRPr sz="900">
                        <a:solidFill>
                          <a:schemeClr val="lt1"/>
                        </a:solidFill>
                      </a:endParaRPr>
                    </a:p>
                  </a:txBody>
                  <a:tcPr marT="91425" marB="91425" marR="91425" marL="91425">
                    <a:solidFill>
                      <a:srgbClr val="FFE599"/>
                    </a:solidFill>
                  </a:tcPr>
                </a:tc>
                <a:tc>
                  <a:txBody>
                    <a:bodyPr/>
                    <a:lstStyle/>
                    <a:p>
                      <a:pPr indent="0" lvl="0" marL="0" rtl="0" algn="ctr">
                        <a:spcBef>
                          <a:spcPts val="0"/>
                        </a:spcBef>
                        <a:spcAft>
                          <a:spcPts val="0"/>
                        </a:spcAft>
                        <a:buNone/>
                      </a:pPr>
                      <a:r>
                        <a:rPr lang="en" sz="900">
                          <a:solidFill>
                            <a:schemeClr val="lt1"/>
                          </a:solidFill>
                        </a:rPr>
                        <a:t>Can pupils identify what else has an aperture?</a:t>
                      </a:r>
                      <a:r>
                        <a:rPr b="1" lang="en" sz="900">
                          <a:solidFill>
                            <a:schemeClr val="lt1"/>
                          </a:solidFill>
                        </a:rPr>
                        <a:t> </a:t>
                      </a:r>
                      <a:r>
                        <a:rPr lang="en" sz="900">
                          <a:solidFill>
                            <a:schemeClr val="lt1"/>
                          </a:solidFill>
                        </a:rPr>
                        <a:t>(Cameras, binoculars) Does aperture width matter, if so, how?  Think of large stationary telescopes.  Larger apertures let in more light.</a:t>
                      </a:r>
                      <a:endParaRPr sz="900">
                        <a:solidFill>
                          <a:schemeClr val="lt1"/>
                        </a:solidFill>
                      </a:endParaRPr>
                    </a:p>
                    <a:p>
                      <a:pPr indent="0" lvl="0" marL="0" rtl="0" algn="ctr">
                        <a:spcBef>
                          <a:spcPts val="0"/>
                        </a:spcBef>
                        <a:spcAft>
                          <a:spcPts val="0"/>
                        </a:spcAft>
                        <a:buNone/>
                      </a:pPr>
                      <a:r>
                        <a:rPr lang="en" sz="900">
                          <a:solidFill>
                            <a:schemeClr val="lt1"/>
                          </a:solidFill>
                        </a:rPr>
                        <a:t>Might the atmosphere cause problems? (Blurring, wobbles) How could we avoid them? (Use a space based telescope such as Hubble or Webb)</a:t>
                      </a:r>
                      <a:endParaRPr sz="900">
                        <a:solidFill>
                          <a:schemeClr val="lt1"/>
                        </a:solidFill>
                      </a:endParaRPr>
                    </a:p>
                  </a:txBody>
                  <a:tcPr marT="91425" marB="91425" marR="91425" marL="91425">
                    <a:solidFill>
                      <a:srgbClr val="EA9999"/>
                    </a:solidFill>
                  </a:tcPr>
                </a:tc>
                <a:tc>
                  <a:txBody>
                    <a:bodyPr/>
                    <a:lstStyle/>
                    <a:p>
                      <a:pPr indent="0" lvl="0" marL="0" rtl="0" algn="ctr">
                        <a:spcBef>
                          <a:spcPts val="0"/>
                        </a:spcBef>
                        <a:spcAft>
                          <a:spcPts val="0"/>
                        </a:spcAft>
                        <a:buNone/>
                      </a:pPr>
                      <a:r>
                        <a:rPr b="1" lang="en" sz="900">
                          <a:solidFill>
                            <a:schemeClr val="lt1"/>
                          </a:solidFill>
                        </a:rPr>
                        <a:t>Slide 14 - Review: </a:t>
                      </a:r>
                      <a:r>
                        <a:rPr lang="en" sz="900">
                          <a:solidFill>
                            <a:schemeClr val="lt1"/>
                          </a:solidFill>
                        </a:rPr>
                        <a:t>Ask pupils questions on </a:t>
                      </a:r>
                      <a:r>
                        <a:rPr lang="en" sz="900">
                          <a:solidFill>
                            <a:schemeClr val="lt1"/>
                          </a:solidFill>
                        </a:rPr>
                        <a:t>safety</a:t>
                      </a:r>
                      <a:r>
                        <a:rPr lang="en" sz="900">
                          <a:solidFill>
                            <a:schemeClr val="lt1"/>
                          </a:solidFill>
                        </a:rPr>
                        <a:t>, structure and use of a telescope.</a:t>
                      </a:r>
                      <a:endParaRPr sz="900">
                        <a:solidFill>
                          <a:schemeClr val="lt1"/>
                        </a:solidFill>
                      </a:endParaRPr>
                    </a:p>
                    <a:p>
                      <a:pPr indent="0" lvl="0" marL="0" rtl="0" algn="ctr">
                        <a:spcBef>
                          <a:spcPts val="0"/>
                        </a:spcBef>
                        <a:spcAft>
                          <a:spcPts val="0"/>
                        </a:spcAft>
                        <a:buNone/>
                      </a:pPr>
                      <a:r>
                        <a:rPr b="1" lang="en" sz="900">
                          <a:solidFill>
                            <a:schemeClr val="lt1"/>
                          </a:solidFill>
                        </a:rPr>
                        <a:t>Slide 15: </a:t>
                      </a:r>
                      <a:endParaRPr sz="900">
                        <a:solidFill>
                          <a:schemeClr val="lt1"/>
                        </a:solidFill>
                      </a:endParaRPr>
                    </a:p>
                    <a:p>
                      <a:pPr indent="0" lvl="0" marL="0" rtl="0" algn="ctr">
                        <a:spcBef>
                          <a:spcPts val="0"/>
                        </a:spcBef>
                        <a:spcAft>
                          <a:spcPts val="0"/>
                        </a:spcAft>
                        <a:buNone/>
                      </a:pPr>
                      <a:r>
                        <a:rPr lang="en" sz="900">
                          <a:solidFill>
                            <a:schemeClr val="lt1"/>
                          </a:solidFill>
                        </a:rPr>
                        <a:t>Put your learning to use by planning a late afternoon/early evening observation session.  Stellarium.org has time and </a:t>
                      </a:r>
                      <a:r>
                        <a:rPr lang="en" sz="900">
                          <a:solidFill>
                            <a:schemeClr val="lt1"/>
                          </a:solidFill>
                        </a:rPr>
                        <a:t>date</a:t>
                      </a:r>
                      <a:r>
                        <a:rPr lang="en" sz="900">
                          <a:solidFill>
                            <a:schemeClr val="lt1"/>
                          </a:solidFill>
                        </a:rPr>
                        <a:t> tools so that you can see what will be in the sky in the future, allowing you to plan an observation of recommended targets such as the moon, Venus or Jupiter.  Autumn to Spring provides early evenings perfect for viewing.</a:t>
                      </a:r>
                      <a:endParaRPr sz="900">
                        <a:solidFill>
                          <a:schemeClr val="lt1"/>
                        </a:solidFill>
                      </a:endParaRPr>
                    </a:p>
                  </a:txBody>
                  <a:tcPr marT="91425" marB="91425" marR="91425" marL="91425">
                    <a:solidFill>
                      <a:srgbClr val="A4C2F4"/>
                    </a:solidFill>
                  </a:tcPr>
                </a:tc>
              </a:tr>
              <a:tr h="471925">
                <a:tc gridSpan="6">
                  <a:txBody>
                    <a:bodyPr/>
                    <a:lstStyle/>
                    <a:p>
                      <a:pPr indent="0" lvl="0" marL="0" rtl="0" algn="l">
                        <a:spcBef>
                          <a:spcPts val="0"/>
                        </a:spcBef>
                        <a:spcAft>
                          <a:spcPts val="0"/>
                        </a:spcAft>
                        <a:buNone/>
                      </a:pPr>
                      <a:r>
                        <a:rPr lang="en" sz="900">
                          <a:solidFill>
                            <a:schemeClr val="accent3"/>
                          </a:solidFill>
                        </a:rPr>
                        <a:t>This lesson was created by volunteers at Bath Astronomers, a group of amateur astronomers sharing a passion for observing the sky.  Please continue to </a:t>
                      </a:r>
                      <a:br>
                        <a:rPr lang="en" sz="900">
                          <a:solidFill>
                            <a:schemeClr val="accent3"/>
                          </a:solidFill>
                        </a:rPr>
                      </a:br>
                      <a:r>
                        <a:rPr lang="en" sz="900">
                          <a:solidFill>
                            <a:schemeClr val="accent3"/>
                          </a:solidFill>
                        </a:rPr>
                        <a:t>support our free space education for all by giving credit where work is shared, visiting our social media sites or even becoming a member of our group.</a:t>
                      </a:r>
                      <a:endParaRPr sz="900">
                        <a:solidFill>
                          <a:schemeClr val="accent3"/>
                        </a:solidFill>
                      </a:endParaRPr>
                    </a:p>
                  </a:txBody>
                  <a:tcPr marT="91425" marB="91425" marR="91425" marL="91425">
                    <a:solidFill>
                      <a:schemeClr val="dk2"/>
                    </a:solidFill>
                  </a:tcPr>
                </a:tc>
                <a:tc hMerge="1"/>
                <a:tc hMerge="1"/>
                <a:tc hMerge="1"/>
                <a:tc hMerge="1"/>
                <a:tc hMerge="1"/>
              </a:tr>
            </a:tbl>
          </a:graphicData>
        </a:graphic>
      </p:graphicFrame>
      <p:pic>
        <p:nvPicPr>
          <p:cNvPr id="4490" name="Google Shape;4490;p71"/>
          <p:cNvPicPr preferRelativeResize="0"/>
          <p:nvPr/>
        </p:nvPicPr>
        <p:blipFill>
          <a:blip r:embed="rId5">
            <a:alphaModFix/>
          </a:blip>
          <a:stretch>
            <a:fillRect/>
          </a:stretch>
        </p:blipFill>
        <p:spPr>
          <a:xfrm>
            <a:off x="8188447" y="4267275"/>
            <a:ext cx="825299" cy="876221"/>
          </a:xfrm>
          <a:prstGeom prst="rect">
            <a:avLst/>
          </a:prstGeom>
          <a:noFill/>
          <a:ln>
            <a:noFill/>
          </a:ln>
        </p:spPr>
      </p:pic>
      <p:sp>
        <p:nvSpPr>
          <p:cNvPr id="4491" name="Google Shape;4491;p7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2" name="Shape 4262"/>
        <p:cNvGrpSpPr/>
        <p:nvPr/>
      </p:nvGrpSpPr>
      <p:grpSpPr>
        <a:xfrm>
          <a:off x="0" y="0"/>
          <a:ext cx="0" cy="0"/>
          <a:chOff x="0" y="0"/>
          <a:chExt cx="0" cy="0"/>
        </a:xfrm>
      </p:grpSpPr>
      <p:sp>
        <p:nvSpPr>
          <p:cNvPr id="4263" name="Google Shape;4263;p56"/>
          <p:cNvSpPr txBox="1"/>
          <p:nvPr>
            <p:ph type="ctrTitle"/>
          </p:nvPr>
        </p:nvSpPr>
        <p:spPr>
          <a:xfrm>
            <a:off x="809250" y="1106725"/>
            <a:ext cx="7525500" cy="573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Contents</a:t>
            </a:r>
            <a:endParaRPr/>
          </a:p>
        </p:txBody>
      </p:sp>
      <p:sp>
        <p:nvSpPr>
          <p:cNvPr id="4264" name="Google Shape;4264;p56"/>
          <p:cNvSpPr txBox="1"/>
          <p:nvPr>
            <p:ph idx="3" type="subTitle"/>
          </p:nvPr>
        </p:nvSpPr>
        <p:spPr>
          <a:xfrm>
            <a:off x="875800" y="1680025"/>
            <a:ext cx="3705000" cy="26070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AutoNum type="arabicPeriod" startAt="3"/>
            </a:pPr>
            <a:r>
              <a:rPr lang="en"/>
              <a:t>Resource list for Educators</a:t>
            </a:r>
            <a:endParaRPr/>
          </a:p>
          <a:p>
            <a:pPr indent="-317500" lvl="0" marL="457200" rtl="0" algn="l">
              <a:spcBef>
                <a:spcPts val="0"/>
              </a:spcBef>
              <a:spcAft>
                <a:spcPts val="0"/>
              </a:spcAft>
              <a:buClr>
                <a:schemeClr val="dk1"/>
              </a:buClr>
              <a:buSzPts val="1400"/>
              <a:buAutoNum type="arabicPeriod" startAt="3"/>
            </a:pPr>
            <a:r>
              <a:rPr lang="en"/>
              <a:t>What is a telescope?</a:t>
            </a:r>
            <a:endParaRPr/>
          </a:p>
          <a:p>
            <a:pPr indent="-317500" lvl="0" marL="457200" rtl="0" algn="l">
              <a:spcBef>
                <a:spcPts val="0"/>
              </a:spcBef>
              <a:spcAft>
                <a:spcPts val="0"/>
              </a:spcAft>
              <a:buClr>
                <a:schemeClr val="dk1"/>
              </a:buClr>
              <a:buSzPts val="1400"/>
              <a:buAutoNum type="arabicPeriod" startAt="3"/>
            </a:pPr>
            <a:r>
              <a:rPr lang="en"/>
              <a:t>Who created it?</a:t>
            </a:r>
            <a:endParaRPr/>
          </a:p>
          <a:p>
            <a:pPr indent="-317500" lvl="0" marL="457200" rtl="0" algn="l">
              <a:spcBef>
                <a:spcPts val="0"/>
              </a:spcBef>
              <a:spcAft>
                <a:spcPts val="0"/>
              </a:spcAft>
              <a:buClr>
                <a:schemeClr val="dk1"/>
              </a:buClr>
              <a:buSzPts val="1400"/>
              <a:buAutoNum type="arabicPeriod" startAt="3"/>
            </a:pPr>
            <a:r>
              <a:rPr lang="en"/>
              <a:t>Get to know the telescope</a:t>
            </a:r>
            <a:endParaRPr/>
          </a:p>
          <a:p>
            <a:pPr indent="-317500" lvl="0" marL="457200" rtl="0" algn="l">
              <a:spcBef>
                <a:spcPts val="0"/>
              </a:spcBef>
              <a:spcAft>
                <a:spcPts val="0"/>
              </a:spcAft>
              <a:buClr>
                <a:schemeClr val="dk1"/>
              </a:buClr>
              <a:buSzPts val="1400"/>
              <a:buAutoNum type="arabicPeriod" startAt="3"/>
            </a:pPr>
            <a:r>
              <a:rPr lang="en"/>
              <a:t>Set it up together (4 slides)</a:t>
            </a:r>
            <a:endParaRPr/>
          </a:p>
          <a:p>
            <a:pPr indent="0" lvl="0" marL="0" rtl="0" algn="l">
              <a:spcBef>
                <a:spcPts val="1000"/>
              </a:spcBef>
              <a:spcAft>
                <a:spcPts val="0"/>
              </a:spcAft>
              <a:buNone/>
            </a:pPr>
            <a:r>
              <a:t/>
            </a:r>
            <a:endParaRPr/>
          </a:p>
          <a:p>
            <a:pPr indent="-317500" lvl="0" marL="457200" rtl="0" algn="l">
              <a:spcBef>
                <a:spcPts val="1000"/>
              </a:spcBef>
              <a:spcAft>
                <a:spcPts val="0"/>
              </a:spcAft>
              <a:buClr>
                <a:schemeClr val="dk1"/>
              </a:buClr>
              <a:buSzPts val="1400"/>
              <a:buAutoNum type="arabicPeriod" startAt="11"/>
            </a:pPr>
            <a:r>
              <a:rPr lang="en"/>
              <a:t>Using the controller - day and night</a:t>
            </a:r>
            <a:endParaRPr/>
          </a:p>
          <a:p>
            <a:pPr indent="-317500" lvl="0" marL="457200" rtl="0" algn="l">
              <a:spcBef>
                <a:spcPts val="0"/>
              </a:spcBef>
              <a:spcAft>
                <a:spcPts val="0"/>
              </a:spcAft>
              <a:buClr>
                <a:schemeClr val="dk1"/>
              </a:buClr>
              <a:buSzPts val="1400"/>
              <a:buAutoNum type="arabicPeriod" startAt="11"/>
            </a:pPr>
            <a:r>
              <a:rPr lang="en"/>
              <a:t>Safety warning</a:t>
            </a:r>
            <a:endParaRPr/>
          </a:p>
          <a:p>
            <a:pPr indent="-317500" lvl="0" marL="457200" rtl="0" algn="l">
              <a:spcBef>
                <a:spcPts val="0"/>
              </a:spcBef>
              <a:spcAft>
                <a:spcPts val="0"/>
              </a:spcAft>
              <a:buClr>
                <a:schemeClr val="dk1"/>
              </a:buClr>
              <a:buSzPts val="1400"/>
              <a:buAutoNum type="arabicPeriod" startAt="11"/>
            </a:pPr>
            <a:r>
              <a:rPr lang="en"/>
              <a:t>Practise finding a target in the day</a:t>
            </a:r>
            <a:endParaRPr/>
          </a:p>
          <a:p>
            <a:pPr indent="-317500" lvl="0" marL="457200" rtl="0" algn="l">
              <a:spcBef>
                <a:spcPts val="0"/>
              </a:spcBef>
              <a:spcAft>
                <a:spcPts val="0"/>
              </a:spcAft>
              <a:buClr>
                <a:schemeClr val="dk1"/>
              </a:buClr>
              <a:buSzPts val="1400"/>
              <a:buAutoNum type="arabicPeriod" startAt="11"/>
            </a:pPr>
            <a:r>
              <a:rPr lang="en"/>
              <a:t>Review</a:t>
            </a:r>
            <a:endParaRPr/>
          </a:p>
          <a:p>
            <a:pPr indent="-317500" lvl="0" marL="457200" rtl="0" algn="l">
              <a:spcBef>
                <a:spcPts val="0"/>
              </a:spcBef>
              <a:spcAft>
                <a:spcPts val="0"/>
              </a:spcAft>
              <a:buClr>
                <a:schemeClr val="dk1"/>
              </a:buClr>
              <a:buSzPts val="1400"/>
              <a:buAutoNum type="arabicPeriod" startAt="11"/>
            </a:pPr>
            <a:r>
              <a:rPr lang="en"/>
              <a:t>Next steps: Plan a twilight observation</a:t>
            </a:r>
            <a:endParaRPr/>
          </a:p>
          <a:p>
            <a:pPr indent="-317500" lvl="0" marL="457200" rtl="0" algn="l">
              <a:spcBef>
                <a:spcPts val="0"/>
              </a:spcBef>
              <a:spcAft>
                <a:spcPts val="0"/>
              </a:spcAft>
              <a:buClr>
                <a:schemeClr val="dk1"/>
              </a:buClr>
              <a:buSzPts val="1400"/>
              <a:buAutoNum type="arabicPeriod" startAt="11"/>
            </a:pPr>
            <a:r>
              <a:rPr lang="en"/>
              <a:t>Get in touch</a:t>
            </a:r>
            <a:endParaRPr/>
          </a:p>
          <a:p>
            <a:pPr indent="-317500" lvl="0" marL="457200" rtl="0" algn="l">
              <a:spcBef>
                <a:spcPts val="0"/>
              </a:spcBef>
              <a:spcAft>
                <a:spcPts val="0"/>
              </a:spcAft>
              <a:buClr>
                <a:schemeClr val="dk1"/>
              </a:buClr>
              <a:buSzPts val="1400"/>
              <a:buAutoNum type="arabicPeriod" startAt="11"/>
            </a:pPr>
            <a:r>
              <a:rPr lang="en"/>
              <a:t>Lesson Plan</a:t>
            </a:r>
            <a:endParaRPr/>
          </a:p>
        </p:txBody>
      </p:sp>
      <p:sp>
        <p:nvSpPr>
          <p:cNvPr id="4265" name="Google Shape;4265;p5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266" name="Google Shape;4266;p56"/>
          <p:cNvPicPr preferRelativeResize="0"/>
          <p:nvPr/>
        </p:nvPicPr>
        <p:blipFill>
          <a:blip r:embed="rId3">
            <a:alphaModFix/>
          </a:blip>
          <a:stretch>
            <a:fillRect/>
          </a:stretch>
        </p:blipFill>
        <p:spPr>
          <a:xfrm>
            <a:off x="-3" y="4267275"/>
            <a:ext cx="825299" cy="876221"/>
          </a:xfrm>
          <a:prstGeom prst="rect">
            <a:avLst/>
          </a:prstGeom>
          <a:noFill/>
          <a:ln>
            <a:noFill/>
          </a:ln>
        </p:spPr>
      </p:pic>
      <p:pic>
        <p:nvPicPr>
          <p:cNvPr id="4267" name="Google Shape;4267;p56"/>
          <p:cNvPicPr preferRelativeResize="0"/>
          <p:nvPr/>
        </p:nvPicPr>
        <p:blipFill rotWithShape="1">
          <a:blip r:embed="rId4">
            <a:alphaModFix/>
          </a:blip>
          <a:srcRect b="0" l="19049" r="13084" t="0"/>
          <a:stretch/>
        </p:blipFill>
        <p:spPr>
          <a:xfrm>
            <a:off x="4924350" y="1027225"/>
            <a:ext cx="3410400" cy="3189900"/>
          </a:xfrm>
          <a:prstGeom prst="ellipse">
            <a:avLst/>
          </a:prstGeom>
          <a:noFill/>
          <a:ln>
            <a:noFill/>
          </a:ln>
          <a:effectLst>
            <a:outerShdw blurRad="57150" rotWithShape="0" algn="bl" dir="8100000" dist="85725">
              <a:srgbClr val="000000">
                <a:alpha val="61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1" name="Shape 4271"/>
        <p:cNvGrpSpPr/>
        <p:nvPr/>
      </p:nvGrpSpPr>
      <p:grpSpPr>
        <a:xfrm>
          <a:off x="0" y="0"/>
          <a:ext cx="0" cy="0"/>
          <a:chOff x="0" y="0"/>
          <a:chExt cx="0" cy="0"/>
        </a:xfrm>
      </p:grpSpPr>
      <p:sp>
        <p:nvSpPr>
          <p:cNvPr id="4272" name="Google Shape;4272;p57"/>
          <p:cNvSpPr txBox="1"/>
          <p:nvPr>
            <p:ph type="ctrTitle"/>
          </p:nvPr>
        </p:nvSpPr>
        <p:spPr>
          <a:xfrm>
            <a:off x="809250" y="267375"/>
            <a:ext cx="7525500" cy="573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Resource list for Educators</a:t>
            </a:r>
            <a:endParaRPr/>
          </a:p>
        </p:txBody>
      </p:sp>
      <p:sp>
        <p:nvSpPr>
          <p:cNvPr id="4273" name="Google Shape;4273;p57"/>
          <p:cNvSpPr txBox="1"/>
          <p:nvPr>
            <p:ph idx="1" type="body"/>
          </p:nvPr>
        </p:nvSpPr>
        <p:spPr>
          <a:xfrm>
            <a:off x="783425" y="1395675"/>
            <a:ext cx="3230700" cy="2971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en" sz="1400"/>
              <a:t>A clear space in a classroom to assemble the telescope</a:t>
            </a:r>
            <a:br>
              <a:rPr lang="en" sz="1400"/>
            </a:br>
            <a:endParaRPr sz="1400"/>
          </a:p>
          <a:p>
            <a:pPr indent="-317500" lvl="0" marL="457200" rtl="0" algn="l">
              <a:spcBef>
                <a:spcPts val="0"/>
              </a:spcBef>
              <a:spcAft>
                <a:spcPts val="0"/>
              </a:spcAft>
              <a:buSzPts val="1400"/>
              <a:buChar char="●"/>
            </a:pPr>
            <a:r>
              <a:rPr lang="en" sz="1400"/>
              <a:t>A space in the playground where you can aim at targets 20 metres away, </a:t>
            </a:r>
            <a:r>
              <a:rPr b="1" lang="en" sz="1400"/>
              <a:t>without risk of viewing the sun</a:t>
            </a:r>
            <a:r>
              <a:rPr lang="en" sz="1400"/>
              <a:t>.</a:t>
            </a:r>
            <a:br>
              <a:rPr lang="en" sz="1400"/>
            </a:br>
            <a:endParaRPr b="1" sz="1400"/>
          </a:p>
          <a:p>
            <a:pPr indent="-317500" lvl="0" marL="457200" rtl="0" algn="l">
              <a:spcBef>
                <a:spcPts val="0"/>
              </a:spcBef>
              <a:spcAft>
                <a:spcPts val="0"/>
              </a:spcAft>
              <a:buSzPts val="1400"/>
              <a:buChar char="●"/>
            </a:pPr>
            <a:r>
              <a:rPr lang="en" sz="1400"/>
              <a:t>We recommend that you have completed Lesson 1: Navigating the Night Sky and/or 2. Using Binoculars before completing this lesson.</a:t>
            </a:r>
            <a:endParaRPr sz="1400"/>
          </a:p>
          <a:p>
            <a:pPr indent="0" lvl="0" marL="0" rtl="0" algn="l">
              <a:spcBef>
                <a:spcPts val="0"/>
              </a:spcBef>
              <a:spcAft>
                <a:spcPts val="0"/>
              </a:spcAft>
              <a:buNone/>
            </a:pPr>
            <a:r>
              <a:t/>
            </a:r>
            <a:endParaRPr>
              <a:solidFill>
                <a:schemeClr val="dk1"/>
              </a:solidFill>
            </a:endParaRPr>
          </a:p>
        </p:txBody>
      </p:sp>
      <p:sp>
        <p:nvSpPr>
          <p:cNvPr id="4274" name="Google Shape;4274;p57"/>
          <p:cNvSpPr txBox="1"/>
          <p:nvPr/>
        </p:nvSpPr>
        <p:spPr>
          <a:xfrm>
            <a:off x="834950" y="909000"/>
            <a:ext cx="300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chemeClr val="dk1"/>
                </a:solidFill>
                <a:latin typeface="Raleway Medium"/>
                <a:ea typeface="Raleway Medium"/>
                <a:cs typeface="Raleway Medium"/>
                <a:sym typeface="Raleway Medium"/>
              </a:rPr>
              <a:t>With our free loan box:</a:t>
            </a:r>
            <a:endParaRPr/>
          </a:p>
        </p:txBody>
      </p:sp>
      <p:sp>
        <p:nvSpPr>
          <p:cNvPr id="4275" name="Google Shape;4275;p57"/>
          <p:cNvSpPr txBox="1"/>
          <p:nvPr>
            <p:ph idx="1" type="body"/>
          </p:nvPr>
        </p:nvSpPr>
        <p:spPr>
          <a:xfrm>
            <a:off x="4108950" y="1395675"/>
            <a:ext cx="4548000" cy="2971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en" sz="1400"/>
              <a:t>Access to a telescope</a:t>
            </a:r>
            <a:br>
              <a:rPr lang="en" sz="1400"/>
            </a:br>
            <a:endParaRPr sz="1400"/>
          </a:p>
          <a:p>
            <a:pPr indent="-317500" lvl="0" marL="457200" rtl="0" algn="l">
              <a:spcBef>
                <a:spcPts val="0"/>
              </a:spcBef>
              <a:spcAft>
                <a:spcPts val="0"/>
              </a:spcAft>
              <a:buClr>
                <a:schemeClr val="dk1"/>
              </a:buClr>
              <a:buSzPts val="1400"/>
              <a:buChar char="●"/>
            </a:pPr>
            <a:r>
              <a:rPr lang="en" sz="1400"/>
              <a:t>A clear space in a classroom to assemble a donated telescope</a:t>
            </a:r>
            <a:br>
              <a:rPr lang="en" sz="1400"/>
            </a:br>
            <a:endParaRPr sz="1400"/>
          </a:p>
          <a:p>
            <a:pPr indent="-317500" lvl="0" marL="457200" rtl="0" algn="l">
              <a:spcBef>
                <a:spcPts val="0"/>
              </a:spcBef>
              <a:spcAft>
                <a:spcPts val="0"/>
              </a:spcAft>
              <a:buSzPts val="1400"/>
              <a:buChar char="●"/>
            </a:pPr>
            <a:r>
              <a:rPr lang="en" sz="1400"/>
              <a:t>A space in the playground where you can aim at targets </a:t>
            </a:r>
            <a:r>
              <a:rPr i="1" lang="en" sz="1400"/>
              <a:t>approximately </a:t>
            </a:r>
            <a:r>
              <a:rPr lang="en" sz="1400"/>
              <a:t>20 metres away, </a:t>
            </a:r>
            <a:r>
              <a:rPr b="1" lang="en" sz="1400"/>
              <a:t>without risk of viewing the sun</a:t>
            </a:r>
            <a:r>
              <a:rPr lang="en" sz="1400"/>
              <a:t>.</a:t>
            </a:r>
            <a:br>
              <a:rPr lang="en" sz="1400"/>
            </a:br>
            <a:r>
              <a:rPr i="1" lang="en" sz="1400"/>
              <a:t>Your telescope may have a different lens to the loan box, which may affect magnification.</a:t>
            </a:r>
            <a:br>
              <a:rPr i="1" lang="en" sz="1400"/>
            </a:br>
            <a:endParaRPr b="1" i="1" sz="1400"/>
          </a:p>
          <a:p>
            <a:pPr indent="-317500" lvl="0" marL="457200" rtl="0" algn="l">
              <a:spcBef>
                <a:spcPts val="0"/>
              </a:spcBef>
              <a:spcAft>
                <a:spcPts val="0"/>
              </a:spcAft>
              <a:buSzPts val="1400"/>
              <a:buChar char="●"/>
            </a:pPr>
            <a:r>
              <a:rPr lang="en" sz="1400"/>
              <a:t>We recommend that you have completed Lesson 1: Navigating the Night Sky and/or 2. Using Binoculars before completing this lesson.</a:t>
            </a:r>
            <a:endParaRPr sz="1400"/>
          </a:p>
          <a:p>
            <a:pPr indent="0" lvl="0" marL="0" rtl="0" algn="l">
              <a:spcBef>
                <a:spcPts val="0"/>
              </a:spcBef>
              <a:spcAft>
                <a:spcPts val="0"/>
              </a:spcAft>
              <a:buNone/>
            </a:pPr>
            <a:r>
              <a:t/>
            </a:r>
            <a:endParaRPr sz="1400">
              <a:solidFill>
                <a:schemeClr val="dk1"/>
              </a:solidFill>
            </a:endParaRPr>
          </a:p>
        </p:txBody>
      </p:sp>
      <p:sp>
        <p:nvSpPr>
          <p:cNvPr id="4276" name="Google Shape;4276;p57"/>
          <p:cNvSpPr txBox="1"/>
          <p:nvPr/>
        </p:nvSpPr>
        <p:spPr>
          <a:xfrm>
            <a:off x="4374050" y="909000"/>
            <a:ext cx="3397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chemeClr val="dk1"/>
                </a:solidFill>
                <a:latin typeface="Raleway Medium"/>
                <a:ea typeface="Raleway Medium"/>
                <a:cs typeface="Raleway Medium"/>
                <a:sym typeface="Raleway Medium"/>
              </a:rPr>
              <a:t>Without our free loan box:</a:t>
            </a:r>
            <a:endParaRPr/>
          </a:p>
        </p:txBody>
      </p:sp>
      <p:pic>
        <p:nvPicPr>
          <p:cNvPr id="4277" name="Google Shape;4277;p57"/>
          <p:cNvPicPr preferRelativeResize="0"/>
          <p:nvPr/>
        </p:nvPicPr>
        <p:blipFill>
          <a:blip r:embed="rId3">
            <a:alphaModFix/>
          </a:blip>
          <a:stretch>
            <a:fillRect/>
          </a:stretch>
        </p:blipFill>
        <p:spPr>
          <a:xfrm>
            <a:off x="-3" y="4267275"/>
            <a:ext cx="825299" cy="876221"/>
          </a:xfrm>
          <a:prstGeom prst="rect">
            <a:avLst/>
          </a:prstGeom>
          <a:noFill/>
          <a:ln>
            <a:noFill/>
          </a:ln>
        </p:spPr>
      </p:pic>
      <p:sp>
        <p:nvSpPr>
          <p:cNvPr id="4278" name="Google Shape;4278;p5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2" name="Shape 4282"/>
        <p:cNvGrpSpPr/>
        <p:nvPr/>
      </p:nvGrpSpPr>
      <p:grpSpPr>
        <a:xfrm>
          <a:off x="0" y="0"/>
          <a:ext cx="0" cy="0"/>
          <a:chOff x="0" y="0"/>
          <a:chExt cx="0" cy="0"/>
        </a:xfrm>
      </p:grpSpPr>
      <p:sp>
        <p:nvSpPr>
          <p:cNvPr id="4283" name="Google Shape;4283;p58"/>
          <p:cNvSpPr txBox="1"/>
          <p:nvPr>
            <p:ph type="ctrTitle"/>
          </p:nvPr>
        </p:nvSpPr>
        <p:spPr>
          <a:xfrm flipH="1">
            <a:off x="704725" y="1066275"/>
            <a:ext cx="3453000" cy="522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What is a telescope?</a:t>
            </a:r>
            <a:endParaRPr/>
          </a:p>
        </p:txBody>
      </p:sp>
      <p:sp>
        <p:nvSpPr>
          <p:cNvPr id="4284" name="Google Shape;4284;p58"/>
          <p:cNvSpPr txBox="1"/>
          <p:nvPr>
            <p:ph idx="1" type="subTitle"/>
          </p:nvPr>
        </p:nvSpPr>
        <p:spPr>
          <a:xfrm flipH="1">
            <a:off x="825350" y="1588575"/>
            <a:ext cx="3039600" cy="209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telescope focuses light.  Light from space can be blurred, scattered and spread, and a telescope aims to collect as much of that light as it can, and focus it into a small sharp image.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Early telescopes just used lenses (think of sailors at sea!) which we call a </a:t>
            </a:r>
            <a:r>
              <a:rPr b="1" lang="en">
                <a:latin typeface="Raleway"/>
                <a:ea typeface="Raleway"/>
                <a:cs typeface="Raleway"/>
                <a:sym typeface="Raleway"/>
              </a:rPr>
              <a:t>refracting</a:t>
            </a:r>
            <a:r>
              <a:rPr lang="en"/>
              <a:t> telescope, whilst modern telescopes use curved mirrors which are much lighter, called </a:t>
            </a:r>
            <a:r>
              <a:rPr b="1" lang="en">
                <a:latin typeface="Raleway"/>
                <a:ea typeface="Raleway"/>
                <a:cs typeface="Raleway"/>
                <a:sym typeface="Raleway"/>
              </a:rPr>
              <a:t>reflecting </a:t>
            </a:r>
            <a:r>
              <a:rPr lang="en"/>
              <a:t>telescopes.</a:t>
            </a:r>
            <a:endParaRPr/>
          </a:p>
          <a:p>
            <a:pPr indent="0" lvl="0" marL="0" rtl="0" algn="l">
              <a:spcBef>
                <a:spcPts val="0"/>
              </a:spcBef>
              <a:spcAft>
                <a:spcPts val="0"/>
              </a:spcAft>
              <a:buNone/>
            </a:pPr>
            <a:r>
              <a:t/>
            </a:r>
            <a:endParaRPr/>
          </a:p>
        </p:txBody>
      </p:sp>
      <p:pic>
        <p:nvPicPr>
          <p:cNvPr id="4285" name="Google Shape;4285;p58"/>
          <p:cNvPicPr preferRelativeResize="0"/>
          <p:nvPr/>
        </p:nvPicPr>
        <p:blipFill>
          <a:blip r:embed="rId3">
            <a:alphaModFix/>
          </a:blip>
          <a:stretch>
            <a:fillRect/>
          </a:stretch>
        </p:blipFill>
        <p:spPr>
          <a:xfrm>
            <a:off x="-3" y="4267275"/>
            <a:ext cx="825299" cy="876221"/>
          </a:xfrm>
          <a:prstGeom prst="rect">
            <a:avLst/>
          </a:prstGeom>
          <a:noFill/>
          <a:ln>
            <a:noFill/>
          </a:ln>
        </p:spPr>
      </p:pic>
      <p:pic>
        <p:nvPicPr>
          <p:cNvPr id="4286" name="Google Shape;4286;p58"/>
          <p:cNvPicPr preferRelativeResize="0"/>
          <p:nvPr/>
        </p:nvPicPr>
        <p:blipFill>
          <a:blip r:embed="rId4">
            <a:alphaModFix/>
          </a:blip>
          <a:stretch>
            <a:fillRect/>
          </a:stretch>
        </p:blipFill>
        <p:spPr>
          <a:xfrm>
            <a:off x="4300788" y="175800"/>
            <a:ext cx="3410437" cy="2206426"/>
          </a:xfrm>
          <a:prstGeom prst="rect">
            <a:avLst/>
          </a:prstGeom>
          <a:noFill/>
          <a:ln>
            <a:noFill/>
          </a:ln>
        </p:spPr>
      </p:pic>
      <p:pic>
        <p:nvPicPr>
          <p:cNvPr id="4287" name="Google Shape;4287;p58"/>
          <p:cNvPicPr preferRelativeResize="0"/>
          <p:nvPr/>
        </p:nvPicPr>
        <p:blipFill>
          <a:blip r:embed="rId5">
            <a:alphaModFix/>
          </a:blip>
          <a:stretch>
            <a:fillRect/>
          </a:stretch>
        </p:blipFill>
        <p:spPr>
          <a:xfrm>
            <a:off x="4300802" y="2469389"/>
            <a:ext cx="3410401" cy="2206436"/>
          </a:xfrm>
          <a:prstGeom prst="rect">
            <a:avLst/>
          </a:prstGeom>
          <a:noFill/>
          <a:ln>
            <a:noFill/>
          </a:ln>
        </p:spPr>
      </p:pic>
      <p:sp>
        <p:nvSpPr>
          <p:cNvPr id="4288" name="Google Shape;4288;p58"/>
          <p:cNvSpPr txBox="1"/>
          <p:nvPr/>
        </p:nvSpPr>
        <p:spPr>
          <a:xfrm>
            <a:off x="4392000" y="4675825"/>
            <a:ext cx="30000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Raleway"/>
                <a:ea typeface="Raleway"/>
                <a:cs typeface="Raleway"/>
                <a:sym typeface="Raleway"/>
              </a:rPr>
              <a:t>Image Credit: </a:t>
            </a:r>
            <a:r>
              <a:rPr lang="en" sz="1300" u="sng">
                <a:solidFill>
                  <a:schemeClr val="dk1"/>
                </a:solidFill>
                <a:latin typeface="Raleway"/>
                <a:ea typeface="Raleway"/>
                <a:cs typeface="Raleway"/>
                <a:sym typeface="Raleway"/>
                <a:hlinkClick r:id="rId6">
                  <a:extLst>
                    <a:ext uri="{A12FA001-AC4F-418D-AE19-62706E023703}">
                      <ahyp:hlinkClr val="tx"/>
                    </a:ext>
                  </a:extLst>
                </a:hlinkClick>
              </a:rPr>
              <a:t>NASA.gov</a:t>
            </a:r>
            <a:endParaRPr sz="1300">
              <a:solidFill>
                <a:schemeClr val="dk1"/>
              </a:solidFill>
            </a:endParaRPr>
          </a:p>
        </p:txBody>
      </p:sp>
      <p:sp>
        <p:nvSpPr>
          <p:cNvPr id="4289" name="Google Shape;4289;p5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84">
                                            <p:txEl>
                                              <p:pRg end="0" st="0"/>
                                            </p:txEl>
                                          </p:spTgt>
                                        </p:tgtEl>
                                        <p:attrNameLst>
                                          <p:attrName>style.visibility</p:attrName>
                                        </p:attrNameLst>
                                      </p:cBhvr>
                                      <p:to>
                                        <p:strVal val="visible"/>
                                      </p:to>
                                    </p:set>
                                    <p:animEffect filter="fade" transition="in">
                                      <p:cBhvr>
                                        <p:cTn dur="1000"/>
                                        <p:tgtEl>
                                          <p:spTgt spid="428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84">
                                            <p:txEl>
                                              <p:pRg end="1" st="1"/>
                                            </p:txEl>
                                          </p:spTgt>
                                        </p:tgtEl>
                                        <p:attrNameLst>
                                          <p:attrName>style.visibility</p:attrName>
                                        </p:attrNameLst>
                                      </p:cBhvr>
                                      <p:to>
                                        <p:strVal val="visible"/>
                                      </p:to>
                                    </p:set>
                                    <p:animEffect filter="fade" transition="in">
                                      <p:cBhvr>
                                        <p:cTn dur="1000"/>
                                        <p:tgtEl>
                                          <p:spTgt spid="428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84">
                                            <p:txEl>
                                              <p:pRg end="2" st="2"/>
                                            </p:txEl>
                                          </p:spTgt>
                                        </p:tgtEl>
                                        <p:attrNameLst>
                                          <p:attrName>style.visibility</p:attrName>
                                        </p:attrNameLst>
                                      </p:cBhvr>
                                      <p:to>
                                        <p:strVal val="visible"/>
                                      </p:to>
                                    </p:set>
                                    <p:animEffect filter="fade" transition="in">
                                      <p:cBhvr>
                                        <p:cTn dur="1000"/>
                                        <p:tgtEl>
                                          <p:spTgt spid="428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84">
                                            <p:txEl>
                                              <p:pRg end="3" st="3"/>
                                            </p:txEl>
                                          </p:spTgt>
                                        </p:tgtEl>
                                        <p:attrNameLst>
                                          <p:attrName>style.visibility</p:attrName>
                                        </p:attrNameLst>
                                      </p:cBhvr>
                                      <p:to>
                                        <p:strVal val="visible"/>
                                      </p:to>
                                    </p:set>
                                    <p:animEffect filter="fade" transition="in">
                                      <p:cBhvr>
                                        <p:cTn dur="1000"/>
                                        <p:tgtEl>
                                          <p:spTgt spid="4284">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3" name="Shape 4293"/>
        <p:cNvGrpSpPr/>
        <p:nvPr/>
      </p:nvGrpSpPr>
      <p:grpSpPr>
        <a:xfrm>
          <a:off x="0" y="0"/>
          <a:ext cx="0" cy="0"/>
          <a:chOff x="0" y="0"/>
          <a:chExt cx="0" cy="0"/>
        </a:xfrm>
      </p:grpSpPr>
      <p:sp>
        <p:nvSpPr>
          <p:cNvPr id="4294" name="Google Shape;4294;p59"/>
          <p:cNvSpPr/>
          <p:nvPr/>
        </p:nvSpPr>
        <p:spPr>
          <a:xfrm>
            <a:off x="499326" y="89200"/>
            <a:ext cx="955800" cy="955800"/>
          </a:xfrm>
          <a:prstGeom prst="ellipse">
            <a:avLst/>
          </a:prstGeom>
          <a:solidFill>
            <a:schemeClr val="dk1"/>
          </a:solidFill>
          <a:ln>
            <a:noFill/>
          </a:ln>
          <a:effectLst>
            <a:outerShdw blurRad="57150" rotWithShape="0" algn="bl" dir="9420000" dist="38100">
              <a:srgbClr val="000000">
                <a:alpha val="6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5" name="Google Shape;4295;p59"/>
          <p:cNvSpPr txBox="1"/>
          <p:nvPr>
            <p:ph idx="6" type="ctrTitle"/>
          </p:nvPr>
        </p:nvSpPr>
        <p:spPr>
          <a:xfrm>
            <a:off x="188425" y="3214988"/>
            <a:ext cx="3201300" cy="5733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a:t>Who created the telescope?</a:t>
            </a:r>
            <a:endParaRPr sz="2500">
              <a:solidFill>
                <a:schemeClr val="lt2"/>
              </a:solidFill>
            </a:endParaRPr>
          </a:p>
        </p:txBody>
      </p:sp>
      <p:sp>
        <p:nvSpPr>
          <p:cNvPr id="4296" name="Google Shape;4296;p59"/>
          <p:cNvSpPr txBox="1"/>
          <p:nvPr>
            <p:ph type="ctrTitle"/>
          </p:nvPr>
        </p:nvSpPr>
        <p:spPr>
          <a:xfrm>
            <a:off x="35975" y="1145888"/>
            <a:ext cx="1882500" cy="386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600"/>
              <a:t>Hans Lippershay</a:t>
            </a:r>
            <a:endParaRPr sz="1600"/>
          </a:p>
        </p:txBody>
      </p:sp>
      <p:sp>
        <p:nvSpPr>
          <p:cNvPr id="4297" name="Google Shape;4297;p59"/>
          <p:cNvSpPr txBox="1"/>
          <p:nvPr>
            <p:ph idx="1" type="subTitle"/>
          </p:nvPr>
        </p:nvSpPr>
        <p:spPr>
          <a:xfrm>
            <a:off x="0" y="1490425"/>
            <a:ext cx="1882500" cy="760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An eyeglass maker, patented the earliest known telescope design in 1608.  </a:t>
            </a:r>
            <a:endParaRPr/>
          </a:p>
        </p:txBody>
      </p:sp>
      <p:pic>
        <p:nvPicPr>
          <p:cNvPr id="4298" name="Google Shape;4298;p59"/>
          <p:cNvPicPr preferRelativeResize="0"/>
          <p:nvPr/>
        </p:nvPicPr>
        <p:blipFill>
          <a:blip r:embed="rId3">
            <a:alphaModFix/>
          </a:blip>
          <a:stretch>
            <a:fillRect/>
          </a:stretch>
        </p:blipFill>
        <p:spPr>
          <a:xfrm>
            <a:off x="-3" y="4267275"/>
            <a:ext cx="825299" cy="876221"/>
          </a:xfrm>
          <a:prstGeom prst="rect">
            <a:avLst/>
          </a:prstGeom>
          <a:noFill/>
          <a:ln>
            <a:noFill/>
          </a:ln>
        </p:spPr>
      </p:pic>
      <p:sp>
        <p:nvSpPr>
          <p:cNvPr id="4299" name="Google Shape;4299;p5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300" name="Google Shape;4300;p59"/>
          <p:cNvSpPr/>
          <p:nvPr/>
        </p:nvSpPr>
        <p:spPr>
          <a:xfrm>
            <a:off x="2217926" y="574563"/>
            <a:ext cx="955800" cy="955800"/>
          </a:xfrm>
          <a:prstGeom prst="ellipse">
            <a:avLst/>
          </a:prstGeom>
          <a:solidFill>
            <a:schemeClr val="dk1"/>
          </a:solidFill>
          <a:ln>
            <a:noFill/>
          </a:ln>
          <a:effectLst>
            <a:outerShdw blurRad="57150" rotWithShape="0" algn="bl" dir="9420000" dist="38100">
              <a:srgbClr val="000000">
                <a:alpha val="6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1" name="Google Shape;4301;p59"/>
          <p:cNvSpPr txBox="1"/>
          <p:nvPr>
            <p:ph type="ctrTitle"/>
          </p:nvPr>
        </p:nvSpPr>
        <p:spPr>
          <a:xfrm>
            <a:off x="1754575" y="1631250"/>
            <a:ext cx="1882500" cy="386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Galileo Galilei</a:t>
            </a:r>
            <a:endParaRPr sz="1800"/>
          </a:p>
        </p:txBody>
      </p:sp>
      <p:sp>
        <p:nvSpPr>
          <p:cNvPr id="4302" name="Google Shape;4302;p59"/>
          <p:cNvSpPr txBox="1"/>
          <p:nvPr>
            <p:ph idx="1" type="subTitle"/>
          </p:nvPr>
        </p:nvSpPr>
        <p:spPr>
          <a:xfrm>
            <a:off x="1718600" y="1975788"/>
            <a:ext cx="1882500" cy="760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Improved on the design and applied it to astronomy.</a:t>
            </a:r>
            <a:endParaRPr/>
          </a:p>
        </p:txBody>
      </p:sp>
      <p:sp>
        <p:nvSpPr>
          <p:cNvPr id="4303" name="Google Shape;4303;p59"/>
          <p:cNvSpPr/>
          <p:nvPr/>
        </p:nvSpPr>
        <p:spPr>
          <a:xfrm>
            <a:off x="3889051" y="1045000"/>
            <a:ext cx="955800" cy="955800"/>
          </a:xfrm>
          <a:prstGeom prst="ellipse">
            <a:avLst/>
          </a:prstGeom>
          <a:solidFill>
            <a:schemeClr val="dk1"/>
          </a:solidFill>
          <a:ln>
            <a:noFill/>
          </a:ln>
          <a:effectLst>
            <a:outerShdw blurRad="57150" rotWithShape="0" algn="bl" dir="9420000" dist="38100">
              <a:srgbClr val="000000">
                <a:alpha val="6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4" name="Google Shape;4304;p59"/>
          <p:cNvSpPr txBox="1"/>
          <p:nvPr>
            <p:ph type="ctrTitle"/>
          </p:nvPr>
        </p:nvSpPr>
        <p:spPr>
          <a:xfrm>
            <a:off x="3425700" y="2101688"/>
            <a:ext cx="1882500" cy="386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600"/>
              <a:t>Johannes Kepler</a:t>
            </a:r>
            <a:endParaRPr sz="1600"/>
          </a:p>
        </p:txBody>
      </p:sp>
      <p:sp>
        <p:nvSpPr>
          <p:cNvPr id="4305" name="Google Shape;4305;p59"/>
          <p:cNvSpPr txBox="1"/>
          <p:nvPr>
            <p:ph idx="1" type="subTitle"/>
          </p:nvPr>
        </p:nvSpPr>
        <p:spPr>
          <a:xfrm>
            <a:off x="3389725" y="2446225"/>
            <a:ext cx="1882500" cy="760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Adjusted the lens types so that both were convex lenses.</a:t>
            </a:r>
            <a:endParaRPr/>
          </a:p>
        </p:txBody>
      </p:sp>
      <p:sp>
        <p:nvSpPr>
          <p:cNvPr id="4306" name="Google Shape;4306;p59"/>
          <p:cNvSpPr/>
          <p:nvPr/>
        </p:nvSpPr>
        <p:spPr>
          <a:xfrm>
            <a:off x="5741701" y="1647800"/>
            <a:ext cx="955800" cy="955800"/>
          </a:xfrm>
          <a:prstGeom prst="ellipse">
            <a:avLst/>
          </a:prstGeom>
          <a:solidFill>
            <a:schemeClr val="dk1"/>
          </a:solidFill>
          <a:ln>
            <a:noFill/>
          </a:ln>
          <a:effectLst>
            <a:outerShdw blurRad="57150" rotWithShape="0" algn="bl" dir="9420000" dist="38100">
              <a:srgbClr val="000000">
                <a:alpha val="6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7" name="Google Shape;4307;p59"/>
          <p:cNvSpPr txBox="1"/>
          <p:nvPr>
            <p:ph type="ctrTitle"/>
          </p:nvPr>
        </p:nvSpPr>
        <p:spPr>
          <a:xfrm>
            <a:off x="5278350" y="2704488"/>
            <a:ext cx="1882500" cy="386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400"/>
              <a:t>Christiaan Huygens</a:t>
            </a:r>
            <a:endParaRPr sz="1400"/>
          </a:p>
        </p:txBody>
      </p:sp>
      <p:sp>
        <p:nvSpPr>
          <p:cNvPr id="4308" name="Google Shape;4308;p59"/>
          <p:cNvSpPr txBox="1"/>
          <p:nvPr>
            <p:ph idx="1" type="subTitle"/>
          </p:nvPr>
        </p:nvSpPr>
        <p:spPr>
          <a:xfrm>
            <a:off x="5242375" y="3049025"/>
            <a:ext cx="1882500" cy="760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Used Kepler’s design but created a </a:t>
            </a:r>
            <a:r>
              <a:rPr lang="en"/>
              <a:t>compound</a:t>
            </a:r>
            <a:r>
              <a:rPr lang="en"/>
              <a:t> eyepiece.</a:t>
            </a:r>
            <a:endParaRPr/>
          </a:p>
        </p:txBody>
      </p:sp>
      <p:sp>
        <p:nvSpPr>
          <p:cNvPr id="4309" name="Google Shape;4309;p59"/>
          <p:cNvSpPr/>
          <p:nvPr/>
        </p:nvSpPr>
        <p:spPr>
          <a:xfrm>
            <a:off x="7511676" y="2250613"/>
            <a:ext cx="955800" cy="955800"/>
          </a:xfrm>
          <a:prstGeom prst="ellipse">
            <a:avLst/>
          </a:prstGeom>
          <a:solidFill>
            <a:schemeClr val="dk1"/>
          </a:solidFill>
          <a:ln>
            <a:noFill/>
          </a:ln>
          <a:effectLst>
            <a:outerShdw blurRad="57150" rotWithShape="0" algn="bl" dir="9420000" dist="38100">
              <a:srgbClr val="000000">
                <a:alpha val="6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0" name="Google Shape;4310;p59"/>
          <p:cNvSpPr txBox="1"/>
          <p:nvPr>
            <p:ph type="ctrTitle"/>
          </p:nvPr>
        </p:nvSpPr>
        <p:spPr>
          <a:xfrm>
            <a:off x="7048325" y="3307300"/>
            <a:ext cx="1882500" cy="386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700"/>
              <a:t>Isaac Newton</a:t>
            </a:r>
            <a:endParaRPr sz="1700"/>
          </a:p>
        </p:txBody>
      </p:sp>
      <p:sp>
        <p:nvSpPr>
          <p:cNvPr id="4311" name="Google Shape;4311;p59"/>
          <p:cNvSpPr txBox="1"/>
          <p:nvPr>
            <p:ph idx="1" type="subTitle"/>
          </p:nvPr>
        </p:nvSpPr>
        <p:spPr>
          <a:xfrm>
            <a:off x="7012350" y="3651838"/>
            <a:ext cx="1882500" cy="760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Built the first reflector telescope in 1668.</a:t>
            </a:r>
            <a:endParaRPr/>
          </a:p>
        </p:txBody>
      </p:sp>
      <p:pic>
        <p:nvPicPr>
          <p:cNvPr id="4312" name="Google Shape;4312;p59"/>
          <p:cNvPicPr preferRelativeResize="0"/>
          <p:nvPr/>
        </p:nvPicPr>
        <p:blipFill rotWithShape="1">
          <a:blip r:embed="rId4">
            <a:alphaModFix/>
          </a:blip>
          <a:srcRect b="28715" l="15206" r="15199" t="13634"/>
          <a:stretch/>
        </p:blipFill>
        <p:spPr>
          <a:xfrm>
            <a:off x="546802" y="89648"/>
            <a:ext cx="955800" cy="954900"/>
          </a:xfrm>
          <a:prstGeom prst="ellipse">
            <a:avLst/>
          </a:prstGeom>
          <a:noFill/>
          <a:ln>
            <a:noFill/>
          </a:ln>
          <a:effectLst>
            <a:outerShdw blurRad="57150" rotWithShape="0" algn="bl" dir="9420000" dist="38100">
              <a:srgbClr val="000000">
                <a:alpha val="61000"/>
              </a:srgbClr>
            </a:outerShdw>
          </a:effectLst>
        </p:spPr>
      </p:pic>
      <p:pic>
        <p:nvPicPr>
          <p:cNvPr id="4313" name="Google Shape;4313;p59"/>
          <p:cNvPicPr preferRelativeResize="0"/>
          <p:nvPr/>
        </p:nvPicPr>
        <p:blipFill rotWithShape="1">
          <a:blip r:embed="rId5">
            <a:alphaModFix/>
          </a:blip>
          <a:srcRect b="21358" l="0" r="0" t="0"/>
          <a:stretch/>
        </p:blipFill>
        <p:spPr>
          <a:xfrm>
            <a:off x="2260802" y="575023"/>
            <a:ext cx="955800" cy="954900"/>
          </a:xfrm>
          <a:prstGeom prst="ellipse">
            <a:avLst/>
          </a:prstGeom>
          <a:noFill/>
          <a:ln>
            <a:noFill/>
          </a:ln>
          <a:effectLst>
            <a:outerShdw blurRad="57150" rotWithShape="0" algn="bl" dir="9420000" dist="38100">
              <a:srgbClr val="000000">
                <a:alpha val="61000"/>
              </a:srgbClr>
            </a:outerShdw>
          </a:effectLst>
        </p:spPr>
      </p:pic>
      <p:pic>
        <p:nvPicPr>
          <p:cNvPr id="4314" name="Google Shape;4314;p59"/>
          <p:cNvPicPr preferRelativeResize="0"/>
          <p:nvPr/>
        </p:nvPicPr>
        <p:blipFill rotWithShape="1">
          <a:blip r:embed="rId6">
            <a:alphaModFix/>
          </a:blip>
          <a:srcRect b="27283" l="0" r="0" t="0"/>
          <a:stretch/>
        </p:blipFill>
        <p:spPr>
          <a:xfrm>
            <a:off x="3935752" y="1045448"/>
            <a:ext cx="955800" cy="954900"/>
          </a:xfrm>
          <a:prstGeom prst="ellipse">
            <a:avLst/>
          </a:prstGeom>
          <a:noFill/>
          <a:ln>
            <a:noFill/>
          </a:ln>
          <a:effectLst>
            <a:outerShdw blurRad="57150" rotWithShape="0" algn="bl" dir="9420000" dist="38100">
              <a:srgbClr val="000000">
                <a:alpha val="61000"/>
              </a:srgbClr>
            </a:outerShdw>
          </a:effectLst>
        </p:spPr>
      </p:pic>
      <p:pic>
        <p:nvPicPr>
          <p:cNvPr id="4315" name="Google Shape;4315;p59"/>
          <p:cNvPicPr preferRelativeResize="0"/>
          <p:nvPr/>
        </p:nvPicPr>
        <p:blipFill rotWithShape="1">
          <a:blip r:embed="rId7">
            <a:alphaModFix/>
          </a:blip>
          <a:srcRect b="32484" l="13348" r="4204" t="4634"/>
          <a:stretch/>
        </p:blipFill>
        <p:spPr>
          <a:xfrm>
            <a:off x="5785802" y="1648260"/>
            <a:ext cx="955800" cy="954900"/>
          </a:xfrm>
          <a:prstGeom prst="ellipse">
            <a:avLst/>
          </a:prstGeom>
          <a:noFill/>
          <a:ln>
            <a:noFill/>
          </a:ln>
          <a:effectLst>
            <a:outerShdw blurRad="57150" rotWithShape="0" algn="bl" dir="9420000" dist="38100">
              <a:srgbClr val="000000">
                <a:alpha val="61000"/>
              </a:srgbClr>
            </a:outerShdw>
          </a:effectLst>
        </p:spPr>
      </p:pic>
      <p:pic>
        <p:nvPicPr>
          <p:cNvPr id="4316" name="Google Shape;4316;p59"/>
          <p:cNvPicPr preferRelativeResize="0"/>
          <p:nvPr/>
        </p:nvPicPr>
        <p:blipFill rotWithShape="1">
          <a:blip r:embed="rId8">
            <a:alphaModFix/>
          </a:blip>
          <a:srcRect b="33914" l="16273" r="4070" t="0"/>
          <a:stretch/>
        </p:blipFill>
        <p:spPr>
          <a:xfrm>
            <a:off x="7558952" y="2251073"/>
            <a:ext cx="955800" cy="954900"/>
          </a:xfrm>
          <a:prstGeom prst="ellipse">
            <a:avLst/>
          </a:prstGeom>
          <a:noFill/>
          <a:ln>
            <a:noFill/>
          </a:ln>
          <a:effectLst>
            <a:outerShdw blurRad="57150" rotWithShape="0" algn="bl" dir="9420000" dist="38100">
              <a:srgbClr val="000000">
                <a:alpha val="61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94"/>
                                        </p:tgtEl>
                                        <p:attrNameLst>
                                          <p:attrName>style.visibility</p:attrName>
                                        </p:attrNameLst>
                                      </p:cBhvr>
                                      <p:to>
                                        <p:strVal val="visible"/>
                                      </p:to>
                                    </p:set>
                                    <p:animEffect filter="fade" transition="in">
                                      <p:cBhvr>
                                        <p:cTn dur="1000"/>
                                        <p:tgtEl>
                                          <p:spTgt spid="4294"/>
                                        </p:tgtEl>
                                      </p:cBhvr>
                                    </p:animEffect>
                                  </p:childTnLst>
                                </p:cTn>
                              </p:par>
                              <p:par>
                                <p:cTn fill="hold" nodeType="withEffect" presetClass="entr" presetID="10" presetSubtype="0">
                                  <p:stCondLst>
                                    <p:cond delay="0"/>
                                  </p:stCondLst>
                                  <p:childTnLst>
                                    <p:set>
                                      <p:cBhvr>
                                        <p:cTn dur="1" fill="hold">
                                          <p:stCondLst>
                                            <p:cond delay="0"/>
                                          </p:stCondLst>
                                        </p:cTn>
                                        <p:tgtEl>
                                          <p:spTgt spid="4296"/>
                                        </p:tgtEl>
                                        <p:attrNameLst>
                                          <p:attrName>style.visibility</p:attrName>
                                        </p:attrNameLst>
                                      </p:cBhvr>
                                      <p:to>
                                        <p:strVal val="visible"/>
                                      </p:to>
                                    </p:set>
                                    <p:animEffect filter="fade" transition="in">
                                      <p:cBhvr>
                                        <p:cTn dur="1000"/>
                                        <p:tgtEl>
                                          <p:spTgt spid="4296"/>
                                        </p:tgtEl>
                                      </p:cBhvr>
                                    </p:animEffect>
                                  </p:childTnLst>
                                </p:cTn>
                              </p:par>
                              <p:par>
                                <p:cTn fill="hold" nodeType="withEffect" presetClass="entr" presetID="10" presetSubtype="0">
                                  <p:stCondLst>
                                    <p:cond delay="0"/>
                                  </p:stCondLst>
                                  <p:childTnLst>
                                    <p:set>
                                      <p:cBhvr>
                                        <p:cTn dur="1" fill="hold">
                                          <p:stCondLst>
                                            <p:cond delay="0"/>
                                          </p:stCondLst>
                                        </p:cTn>
                                        <p:tgtEl>
                                          <p:spTgt spid="4297"/>
                                        </p:tgtEl>
                                        <p:attrNameLst>
                                          <p:attrName>style.visibility</p:attrName>
                                        </p:attrNameLst>
                                      </p:cBhvr>
                                      <p:to>
                                        <p:strVal val="visible"/>
                                      </p:to>
                                    </p:set>
                                    <p:animEffect filter="fade" transition="in">
                                      <p:cBhvr>
                                        <p:cTn dur="1000"/>
                                        <p:tgtEl>
                                          <p:spTgt spid="4297"/>
                                        </p:tgtEl>
                                      </p:cBhvr>
                                    </p:animEffect>
                                  </p:childTnLst>
                                </p:cTn>
                              </p:par>
                              <p:par>
                                <p:cTn fill="hold" nodeType="withEffect" presetClass="entr" presetID="10" presetSubtype="0">
                                  <p:stCondLst>
                                    <p:cond delay="0"/>
                                  </p:stCondLst>
                                  <p:childTnLst>
                                    <p:set>
                                      <p:cBhvr>
                                        <p:cTn dur="1" fill="hold">
                                          <p:stCondLst>
                                            <p:cond delay="0"/>
                                          </p:stCondLst>
                                        </p:cTn>
                                        <p:tgtEl>
                                          <p:spTgt spid="4312"/>
                                        </p:tgtEl>
                                        <p:attrNameLst>
                                          <p:attrName>style.visibility</p:attrName>
                                        </p:attrNameLst>
                                      </p:cBhvr>
                                      <p:to>
                                        <p:strVal val="visible"/>
                                      </p:to>
                                    </p:set>
                                    <p:animEffect filter="fade" transition="in">
                                      <p:cBhvr>
                                        <p:cTn dur="1000"/>
                                        <p:tgtEl>
                                          <p:spTgt spid="43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00"/>
                                        </p:tgtEl>
                                        <p:attrNameLst>
                                          <p:attrName>style.visibility</p:attrName>
                                        </p:attrNameLst>
                                      </p:cBhvr>
                                      <p:to>
                                        <p:strVal val="visible"/>
                                      </p:to>
                                    </p:set>
                                    <p:animEffect filter="fade" transition="in">
                                      <p:cBhvr>
                                        <p:cTn dur="1000"/>
                                        <p:tgtEl>
                                          <p:spTgt spid="4300"/>
                                        </p:tgtEl>
                                      </p:cBhvr>
                                    </p:animEffect>
                                  </p:childTnLst>
                                </p:cTn>
                              </p:par>
                              <p:par>
                                <p:cTn fill="hold" nodeType="withEffect" presetClass="entr" presetID="10" presetSubtype="0">
                                  <p:stCondLst>
                                    <p:cond delay="0"/>
                                  </p:stCondLst>
                                  <p:childTnLst>
                                    <p:set>
                                      <p:cBhvr>
                                        <p:cTn dur="1" fill="hold">
                                          <p:stCondLst>
                                            <p:cond delay="0"/>
                                          </p:stCondLst>
                                        </p:cTn>
                                        <p:tgtEl>
                                          <p:spTgt spid="4301"/>
                                        </p:tgtEl>
                                        <p:attrNameLst>
                                          <p:attrName>style.visibility</p:attrName>
                                        </p:attrNameLst>
                                      </p:cBhvr>
                                      <p:to>
                                        <p:strVal val="visible"/>
                                      </p:to>
                                    </p:set>
                                    <p:animEffect filter="fade" transition="in">
                                      <p:cBhvr>
                                        <p:cTn dur="1000"/>
                                        <p:tgtEl>
                                          <p:spTgt spid="4301"/>
                                        </p:tgtEl>
                                      </p:cBhvr>
                                    </p:animEffect>
                                  </p:childTnLst>
                                </p:cTn>
                              </p:par>
                              <p:par>
                                <p:cTn fill="hold" nodeType="withEffect" presetClass="entr" presetID="10" presetSubtype="0">
                                  <p:stCondLst>
                                    <p:cond delay="0"/>
                                  </p:stCondLst>
                                  <p:childTnLst>
                                    <p:set>
                                      <p:cBhvr>
                                        <p:cTn dur="1" fill="hold">
                                          <p:stCondLst>
                                            <p:cond delay="0"/>
                                          </p:stCondLst>
                                        </p:cTn>
                                        <p:tgtEl>
                                          <p:spTgt spid="4302"/>
                                        </p:tgtEl>
                                        <p:attrNameLst>
                                          <p:attrName>style.visibility</p:attrName>
                                        </p:attrNameLst>
                                      </p:cBhvr>
                                      <p:to>
                                        <p:strVal val="visible"/>
                                      </p:to>
                                    </p:set>
                                    <p:animEffect filter="fade" transition="in">
                                      <p:cBhvr>
                                        <p:cTn dur="1000"/>
                                        <p:tgtEl>
                                          <p:spTgt spid="4302"/>
                                        </p:tgtEl>
                                      </p:cBhvr>
                                    </p:animEffect>
                                  </p:childTnLst>
                                </p:cTn>
                              </p:par>
                              <p:par>
                                <p:cTn fill="hold" nodeType="withEffect" presetClass="entr" presetID="10" presetSubtype="0">
                                  <p:stCondLst>
                                    <p:cond delay="0"/>
                                  </p:stCondLst>
                                  <p:childTnLst>
                                    <p:set>
                                      <p:cBhvr>
                                        <p:cTn dur="1" fill="hold">
                                          <p:stCondLst>
                                            <p:cond delay="0"/>
                                          </p:stCondLst>
                                        </p:cTn>
                                        <p:tgtEl>
                                          <p:spTgt spid="4313"/>
                                        </p:tgtEl>
                                        <p:attrNameLst>
                                          <p:attrName>style.visibility</p:attrName>
                                        </p:attrNameLst>
                                      </p:cBhvr>
                                      <p:to>
                                        <p:strVal val="visible"/>
                                      </p:to>
                                    </p:set>
                                    <p:animEffect filter="fade" transition="in">
                                      <p:cBhvr>
                                        <p:cTn dur="1000"/>
                                        <p:tgtEl>
                                          <p:spTgt spid="43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03"/>
                                        </p:tgtEl>
                                        <p:attrNameLst>
                                          <p:attrName>style.visibility</p:attrName>
                                        </p:attrNameLst>
                                      </p:cBhvr>
                                      <p:to>
                                        <p:strVal val="visible"/>
                                      </p:to>
                                    </p:set>
                                    <p:animEffect filter="fade" transition="in">
                                      <p:cBhvr>
                                        <p:cTn dur="1000"/>
                                        <p:tgtEl>
                                          <p:spTgt spid="4303"/>
                                        </p:tgtEl>
                                      </p:cBhvr>
                                    </p:animEffect>
                                  </p:childTnLst>
                                </p:cTn>
                              </p:par>
                              <p:par>
                                <p:cTn fill="hold" nodeType="withEffect" presetClass="entr" presetID="10" presetSubtype="0">
                                  <p:stCondLst>
                                    <p:cond delay="0"/>
                                  </p:stCondLst>
                                  <p:childTnLst>
                                    <p:set>
                                      <p:cBhvr>
                                        <p:cTn dur="1" fill="hold">
                                          <p:stCondLst>
                                            <p:cond delay="0"/>
                                          </p:stCondLst>
                                        </p:cTn>
                                        <p:tgtEl>
                                          <p:spTgt spid="4304"/>
                                        </p:tgtEl>
                                        <p:attrNameLst>
                                          <p:attrName>style.visibility</p:attrName>
                                        </p:attrNameLst>
                                      </p:cBhvr>
                                      <p:to>
                                        <p:strVal val="visible"/>
                                      </p:to>
                                    </p:set>
                                    <p:animEffect filter="fade" transition="in">
                                      <p:cBhvr>
                                        <p:cTn dur="1000"/>
                                        <p:tgtEl>
                                          <p:spTgt spid="4304"/>
                                        </p:tgtEl>
                                      </p:cBhvr>
                                    </p:animEffect>
                                  </p:childTnLst>
                                </p:cTn>
                              </p:par>
                              <p:par>
                                <p:cTn fill="hold" nodeType="withEffect" presetClass="entr" presetID="10" presetSubtype="0">
                                  <p:stCondLst>
                                    <p:cond delay="0"/>
                                  </p:stCondLst>
                                  <p:childTnLst>
                                    <p:set>
                                      <p:cBhvr>
                                        <p:cTn dur="1" fill="hold">
                                          <p:stCondLst>
                                            <p:cond delay="0"/>
                                          </p:stCondLst>
                                        </p:cTn>
                                        <p:tgtEl>
                                          <p:spTgt spid="4305"/>
                                        </p:tgtEl>
                                        <p:attrNameLst>
                                          <p:attrName>style.visibility</p:attrName>
                                        </p:attrNameLst>
                                      </p:cBhvr>
                                      <p:to>
                                        <p:strVal val="visible"/>
                                      </p:to>
                                    </p:set>
                                    <p:animEffect filter="fade" transition="in">
                                      <p:cBhvr>
                                        <p:cTn dur="1000"/>
                                        <p:tgtEl>
                                          <p:spTgt spid="4305"/>
                                        </p:tgtEl>
                                      </p:cBhvr>
                                    </p:animEffect>
                                  </p:childTnLst>
                                </p:cTn>
                              </p:par>
                              <p:par>
                                <p:cTn fill="hold" nodeType="withEffect" presetClass="entr" presetID="10" presetSubtype="0">
                                  <p:stCondLst>
                                    <p:cond delay="0"/>
                                  </p:stCondLst>
                                  <p:childTnLst>
                                    <p:set>
                                      <p:cBhvr>
                                        <p:cTn dur="1" fill="hold">
                                          <p:stCondLst>
                                            <p:cond delay="0"/>
                                          </p:stCondLst>
                                        </p:cTn>
                                        <p:tgtEl>
                                          <p:spTgt spid="4314"/>
                                        </p:tgtEl>
                                        <p:attrNameLst>
                                          <p:attrName>style.visibility</p:attrName>
                                        </p:attrNameLst>
                                      </p:cBhvr>
                                      <p:to>
                                        <p:strVal val="visible"/>
                                      </p:to>
                                    </p:set>
                                    <p:animEffect filter="fade" transition="in">
                                      <p:cBhvr>
                                        <p:cTn dur="1000"/>
                                        <p:tgtEl>
                                          <p:spTgt spid="43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06"/>
                                        </p:tgtEl>
                                        <p:attrNameLst>
                                          <p:attrName>style.visibility</p:attrName>
                                        </p:attrNameLst>
                                      </p:cBhvr>
                                      <p:to>
                                        <p:strVal val="visible"/>
                                      </p:to>
                                    </p:set>
                                    <p:animEffect filter="fade" transition="in">
                                      <p:cBhvr>
                                        <p:cTn dur="1000"/>
                                        <p:tgtEl>
                                          <p:spTgt spid="4306"/>
                                        </p:tgtEl>
                                      </p:cBhvr>
                                    </p:animEffect>
                                  </p:childTnLst>
                                </p:cTn>
                              </p:par>
                              <p:par>
                                <p:cTn fill="hold" nodeType="withEffect" presetClass="entr" presetID="10" presetSubtype="0">
                                  <p:stCondLst>
                                    <p:cond delay="0"/>
                                  </p:stCondLst>
                                  <p:childTnLst>
                                    <p:set>
                                      <p:cBhvr>
                                        <p:cTn dur="1" fill="hold">
                                          <p:stCondLst>
                                            <p:cond delay="0"/>
                                          </p:stCondLst>
                                        </p:cTn>
                                        <p:tgtEl>
                                          <p:spTgt spid="4307"/>
                                        </p:tgtEl>
                                        <p:attrNameLst>
                                          <p:attrName>style.visibility</p:attrName>
                                        </p:attrNameLst>
                                      </p:cBhvr>
                                      <p:to>
                                        <p:strVal val="visible"/>
                                      </p:to>
                                    </p:set>
                                    <p:animEffect filter="fade" transition="in">
                                      <p:cBhvr>
                                        <p:cTn dur="1000"/>
                                        <p:tgtEl>
                                          <p:spTgt spid="4307"/>
                                        </p:tgtEl>
                                      </p:cBhvr>
                                    </p:animEffect>
                                  </p:childTnLst>
                                </p:cTn>
                              </p:par>
                              <p:par>
                                <p:cTn fill="hold" nodeType="withEffect" presetClass="entr" presetID="10" presetSubtype="0">
                                  <p:stCondLst>
                                    <p:cond delay="0"/>
                                  </p:stCondLst>
                                  <p:childTnLst>
                                    <p:set>
                                      <p:cBhvr>
                                        <p:cTn dur="1" fill="hold">
                                          <p:stCondLst>
                                            <p:cond delay="0"/>
                                          </p:stCondLst>
                                        </p:cTn>
                                        <p:tgtEl>
                                          <p:spTgt spid="4308"/>
                                        </p:tgtEl>
                                        <p:attrNameLst>
                                          <p:attrName>style.visibility</p:attrName>
                                        </p:attrNameLst>
                                      </p:cBhvr>
                                      <p:to>
                                        <p:strVal val="visible"/>
                                      </p:to>
                                    </p:set>
                                    <p:animEffect filter="fade" transition="in">
                                      <p:cBhvr>
                                        <p:cTn dur="1000"/>
                                        <p:tgtEl>
                                          <p:spTgt spid="4308"/>
                                        </p:tgtEl>
                                      </p:cBhvr>
                                    </p:animEffect>
                                  </p:childTnLst>
                                </p:cTn>
                              </p:par>
                              <p:par>
                                <p:cTn fill="hold" nodeType="withEffect" presetClass="entr" presetID="10" presetSubtype="0">
                                  <p:stCondLst>
                                    <p:cond delay="0"/>
                                  </p:stCondLst>
                                  <p:childTnLst>
                                    <p:set>
                                      <p:cBhvr>
                                        <p:cTn dur="1" fill="hold">
                                          <p:stCondLst>
                                            <p:cond delay="0"/>
                                          </p:stCondLst>
                                        </p:cTn>
                                        <p:tgtEl>
                                          <p:spTgt spid="4315"/>
                                        </p:tgtEl>
                                        <p:attrNameLst>
                                          <p:attrName>style.visibility</p:attrName>
                                        </p:attrNameLst>
                                      </p:cBhvr>
                                      <p:to>
                                        <p:strVal val="visible"/>
                                      </p:to>
                                    </p:set>
                                    <p:animEffect filter="fade" transition="in">
                                      <p:cBhvr>
                                        <p:cTn dur="1000"/>
                                        <p:tgtEl>
                                          <p:spTgt spid="43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09"/>
                                        </p:tgtEl>
                                        <p:attrNameLst>
                                          <p:attrName>style.visibility</p:attrName>
                                        </p:attrNameLst>
                                      </p:cBhvr>
                                      <p:to>
                                        <p:strVal val="visible"/>
                                      </p:to>
                                    </p:set>
                                    <p:animEffect filter="fade" transition="in">
                                      <p:cBhvr>
                                        <p:cTn dur="1000"/>
                                        <p:tgtEl>
                                          <p:spTgt spid="4309"/>
                                        </p:tgtEl>
                                      </p:cBhvr>
                                    </p:animEffect>
                                  </p:childTnLst>
                                </p:cTn>
                              </p:par>
                              <p:par>
                                <p:cTn fill="hold" nodeType="withEffect" presetClass="entr" presetID="10" presetSubtype="0">
                                  <p:stCondLst>
                                    <p:cond delay="0"/>
                                  </p:stCondLst>
                                  <p:childTnLst>
                                    <p:set>
                                      <p:cBhvr>
                                        <p:cTn dur="1" fill="hold">
                                          <p:stCondLst>
                                            <p:cond delay="0"/>
                                          </p:stCondLst>
                                        </p:cTn>
                                        <p:tgtEl>
                                          <p:spTgt spid="4310"/>
                                        </p:tgtEl>
                                        <p:attrNameLst>
                                          <p:attrName>style.visibility</p:attrName>
                                        </p:attrNameLst>
                                      </p:cBhvr>
                                      <p:to>
                                        <p:strVal val="visible"/>
                                      </p:to>
                                    </p:set>
                                    <p:animEffect filter="fade" transition="in">
                                      <p:cBhvr>
                                        <p:cTn dur="1000"/>
                                        <p:tgtEl>
                                          <p:spTgt spid="4310"/>
                                        </p:tgtEl>
                                      </p:cBhvr>
                                    </p:animEffect>
                                  </p:childTnLst>
                                </p:cTn>
                              </p:par>
                              <p:par>
                                <p:cTn fill="hold" nodeType="withEffect" presetClass="entr" presetID="10" presetSubtype="0">
                                  <p:stCondLst>
                                    <p:cond delay="0"/>
                                  </p:stCondLst>
                                  <p:childTnLst>
                                    <p:set>
                                      <p:cBhvr>
                                        <p:cTn dur="1" fill="hold">
                                          <p:stCondLst>
                                            <p:cond delay="0"/>
                                          </p:stCondLst>
                                        </p:cTn>
                                        <p:tgtEl>
                                          <p:spTgt spid="4311"/>
                                        </p:tgtEl>
                                        <p:attrNameLst>
                                          <p:attrName>style.visibility</p:attrName>
                                        </p:attrNameLst>
                                      </p:cBhvr>
                                      <p:to>
                                        <p:strVal val="visible"/>
                                      </p:to>
                                    </p:set>
                                    <p:animEffect filter="fade" transition="in">
                                      <p:cBhvr>
                                        <p:cTn dur="1000"/>
                                        <p:tgtEl>
                                          <p:spTgt spid="4311"/>
                                        </p:tgtEl>
                                      </p:cBhvr>
                                    </p:animEffect>
                                  </p:childTnLst>
                                </p:cTn>
                              </p:par>
                              <p:par>
                                <p:cTn fill="hold" nodeType="withEffect" presetClass="entr" presetID="10" presetSubtype="0">
                                  <p:stCondLst>
                                    <p:cond delay="0"/>
                                  </p:stCondLst>
                                  <p:childTnLst>
                                    <p:set>
                                      <p:cBhvr>
                                        <p:cTn dur="1" fill="hold">
                                          <p:stCondLst>
                                            <p:cond delay="0"/>
                                          </p:stCondLst>
                                        </p:cTn>
                                        <p:tgtEl>
                                          <p:spTgt spid="4316"/>
                                        </p:tgtEl>
                                        <p:attrNameLst>
                                          <p:attrName>style.visibility</p:attrName>
                                        </p:attrNameLst>
                                      </p:cBhvr>
                                      <p:to>
                                        <p:strVal val="visible"/>
                                      </p:to>
                                    </p:set>
                                    <p:animEffect filter="fade" transition="in">
                                      <p:cBhvr>
                                        <p:cTn dur="1000"/>
                                        <p:tgtEl>
                                          <p:spTgt spid="43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0" name="Shape 4320"/>
        <p:cNvGrpSpPr/>
        <p:nvPr/>
      </p:nvGrpSpPr>
      <p:grpSpPr>
        <a:xfrm>
          <a:off x="0" y="0"/>
          <a:ext cx="0" cy="0"/>
          <a:chOff x="0" y="0"/>
          <a:chExt cx="0" cy="0"/>
        </a:xfrm>
      </p:grpSpPr>
      <p:sp>
        <p:nvSpPr>
          <p:cNvPr id="4321" name="Google Shape;4321;p60"/>
          <p:cNvSpPr txBox="1"/>
          <p:nvPr>
            <p:ph type="ctrTitle"/>
          </p:nvPr>
        </p:nvSpPr>
        <p:spPr>
          <a:xfrm>
            <a:off x="851625" y="160025"/>
            <a:ext cx="7525500" cy="573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700"/>
              <a:t>Get to know the telescope.</a:t>
            </a:r>
            <a:endParaRPr sz="2700"/>
          </a:p>
        </p:txBody>
      </p:sp>
      <p:sp>
        <p:nvSpPr>
          <p:cNvPr id="4322" name="Google Shape;4322;p60"/>
          <p:cNvSpPr txBox="1"/>
          <p:nvPr/>
        </p:nvSpPr>
        <p:spPr>
          <a:xfrm>
            <a:off x="970963" y="4331288"/>
            <a:ext cx="1436100" cy="748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Raleway Medium"/>
                <a:ea typeface="Raleway Medium"/>
                <a:cs typeface="Raleway Medium"/>
                <a:sym typeface="Raleway Medium"/>
              </a:rPr>
              <a:t>Click to reveal the answers!</a:t>
            </a:r>
            <a:endParaRPr>
              <a:solidFill>
                <a:schemeClr val="dk1"/>
              </a:solidFill>
              <a:latin typeface="Raleway Medium"/>
              <a:ea typeface="Raleway Medium"/>
              <a:cs typeface="Raleway Medium"/>
              <a:sym typeface="Raleway Medium"/>
            </a:endParaRPr>
          </a:p>
        </p:txBody>
      </p:sp>
      <p:pic>
        <p:nvPicPr>
          <p:cNvPr id="4323" name="Google Shape;4323;p60"/>
          <p:cNvPicPr preferRelativeResize="0"/>
          <p:nvPr/>
        </p:nvPicPr>
        <p:blipFill>
          <a:blip r:embed="rId3">
            <a:alphaModFix/>
          </a:blip>
          <a:stretch>
            <a:fillRect/>
          </a:stretch>
        </p:blipFill>
        <p:spPr>
          <a:xfrm>
            <a:off x="-3" y="4267275"/>
            <a:ext cx="825299" cy="876221"/>
          </a:xfrm>
          <a:prstGeom prst="rect">
            <a:avLst/>
          </a:prstGeom>
          <a:noFill/>
          <a:ln>
            <a:noFill/>
          </a:ln>
        </p:spPr>
      </p:pic>
      <p:sp>
        <p:nvSpPr>
          <p:cNvPr id="4324" name="Google Shape;4324;p6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325" name="Google Shape;4325;p60"/>
          <p:cNvPicPr preferRelativeResize="0"/>
          <p:nvPr/>
        </p:nvPicPr>
        <p:blipFill rotWithShape="1">
          <a:blip r:embed="rId4">
            <a:alphaModFix/>
          </a:blip>
          <a:srcRect b="0" l="0" r="4297" t="3025"/>
          <a:stretch/>
        </p:blipFill>
        <p:spPr>
          <a:xfrm>
            <a:off x="2193445" y="933850"/>
            <a:ext cx="4757100" cy="3201600"/>
          </a:xfrm>
          <a:prstGeom prst="ellipse">
            <a:avLst/>
          </a:prstGeom>
          <a:noFill/>
          <a:ln>
            <a:noFill/>
          </a:ln>
        </p:spPr>
      </p:pic>
      <p:sp>
        <p:nvSpPr>
          <p:cNvPr id="4326" name="Google Shape;4326;p60"/>
          <p:cNvSpPr txBox="1"/>
          <p:nvPr/>
        </p:nvSpPr>
        <p:spPr>
          <a:xfrm>
            <a:off x="2861099" y="4641850"/>
            <a:ext cx="2439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Raleway"/>
                <a:ea typeface="Raleway"/>
                <a:cs typeface="Raleway"/>
                <a:sym typeface="Raleway"/>
              </a:rPr>
              <a:t>Image Credit: </a:t>
            </a:r>
            <a:r>
              <a:rPr lang="en" sz="1200" u="sng">
                <a:solidFill>
                  <a:schemeClr val="dk1"/>
                </a:solidFill>
                <a:latin typeface="Raleway"/>
                <a:ea typeface="Raleway"/>
                <a:cs typeface="Raleway"/>
                <a:sym typeface="Raleway"/>
                <a:hlinkClick r:id="rId5">
                  <a:extLst>
                    <a:ext uri="{A12FA001-AC4F-418D-AE19-62706E023703}">
                      <ahyp:hlinkClr val="tx"/>
                    </a:ext>
                  </a:extLst>
                </a:hlinkClick>
              </a:rPr>
              <a:t>Optics Mag</a:t>
            </a:r>
            <a:endParaRPr sz="1200">
              <a:solidFill>
                <a:schemeClr val="dk1"/>
              </a:solidFill>
              <a:latin typeface="Raleway"/>
              <a:ea typeface="Raleway"/>
              <a:cs typeface="Raleway"/>
              <a:sym typeface="Raleway"/>
            </a:endParaRPr>
          </a:p>
        </p:txBody>
      </p:sp>
      <p:pic>
        <p:nvPicPr>
          <p:cNvPr id="4327" name="Google Shape;4327;p60"/>
          <p:cNvPicPr preferRelativeResize="0"/>
          <p:nvPr/>
        </p:nvPicPr>
        <p:blipFill rotWithShape="1">
          <a:blip r:embed="rId6">
            <a:alphaModFix/>
          </a:blip>
          <a:srcRect b="7652" l="7506" r="7582" t="7973"/>
          <a:stretch/>
        </p:blipFill>
        <p:spPr>
          <a:xfrm>
            <a:off x="4018300" y="857113"/>
            <a:ext cx="881700" cy="876300"/>
          </a:xfrm>
          <a:prstGeom prst="ellipse">
            <a:avLst/>
          </a:prstGeom>
          <a:noFill/>
          <a:ln>
            <a:noFill/>
          </a:ln>
        </p:spPr>
      </p:pic>
      <p:pic>
        <p:nvPicPr>
          <p:cNvPr id="4328" name="Google Shape;4328;p60"/>
          <p:cNvPicPr preferRelativeResize="0"/>
          <p:nvPr/>
        </p:nvPicPr>
        <p:blipFill rotWithShape="1">
          <a:blip r:embed="rId6">
            <a:alphaModFix/>
          </a:blip>
          <a:srcRect b="7652" l="7506" r="7582" t="7973"/>
          <a:stretch/>
        </p:blipFill>
        <p:spPr>
          <a:xfrm>
            <a:off x="2254900" y="1423738"/>
            <a:ext cx="881700" cy="876300"/>
          </a:xfrm>
          <a:prstGeom prst="ellipse">
            <a:avLst/>
          </a:prstGeom>
          <a:noFill/>
          <a:ln>
            <a:noFill/>
          </a:ln>
        </p:spPr>
      </p:pic>
      <p:pic>
        <p:nvPicPr>
          <p:cNvPr id="4329" name="Google Shape;4329;p60"/>
          <p:cNvPicPr preferRelativeResize="0"/>
          <p:nvPr/>
        </p:nvPicPr>
        <p:blipFill rotWithShape="1">
          <a:blip r:embed="rId6">
            <a:alphaModFix/>
          </a:blip>
          <a:srcRect b="7652" l="7506" r="7582" t="7973"/>
          <a:stretch/>
        </p:blipFill>
        <p:spPr>
          <a:xfrm>
            <a:off x="3029050" y="2578688"/>
            <a:ext cx="881700" cy="876300"/>
          </a:xfrm>
          <a:prstGeom prst="ellipse">
            <a:avLst/>
          </a:prstGeom>
          <a:noFill/>
          <a:ln>
            <a:noFill/>
          </a:ln>
        </p:spPr>
      </p:pic>
      <p:pic>
        <p:nvPicPr>
          <p:cNvPr id="4330" name="Google Shape;4330;p60"/>
          <p:cNvPicPr preferRelativeResize="0"/>
          <p:nvPr/>
        </p:nvPicPr>
        <p:blipFill rotWithShape="1">
          <a:blip r:embed="rId6">
            <a:alphaModFix/>
          </a:blip>
          <a:srcRect b="7652" l="7506" r="7582" t="7973"/>
          <a:stretch/>
        </p:blipFill>
        <p:spPr>
          <a:xfrm>
            <a:off x="3136600" y="3454988"/>
            <a:ext cx="881700" cy="876300"/>
          </a:xfrm>
          <a:prstGeom prst="ellipse">
            <a:avLst/>
          </a:prstGeom>
          <a:noFill/>
          <a:ln>
            <a:noFill/>
          </a:ln>
        </p:spPr>
      </p:pic>
      <p:pic>
        <p:nvPicPr>
          <p:cNvPr id="4331" name="Google Shape;4331;p60"/>
          <p:cNvPicPr preferRelativeResize="0"/>
          <p:nvPr/>
        </p:nvPicPr>
        <p:blipFill rotWithShape="1">
          <a:blip r:embed="rId6">
            <a:alphaModFix/>
          </a:blip>
          <a:srcRect b="7652" l="7506" r="7582" t="7973"/>
          <a:stretch/>
        </p:blipFill>
        <p:spPr>
          <a:xfrm>
            <a:off x="5432250" y="2977688"/>
            <a:ext cx="881700" cy="876300"/>
          </a:xfrm>
          <a:prstGeom prst="ellipse">
            <a:avLst/>
          </a:prstGeom>
          <a:noFill/>
          <a:ln>
            <a:noFill/>
          </a:ln>
        </p:spPr>
      </p:pic>
      <p:pic>
        <p:nvPicPr>
          <p:cNvPr id="4332" name="Google Shape;4332;p60"/>
          <p:cNvPicPr preferRelativeResize="0"/>
          <p:nvPr/>
        </p:nvPicPr>
        <p:blipFill rotWithShape="1">
          <a:blip r:embed="rId6">
            <a:alphaModFix/>
          </a:blip>
          <a:srcRect b="7652" l="7506" r="7582" t="7973"/>
          <a:stretch/>
        </p:blipFill>
        <p:spPr>
          <a:xfrm>
            <a:off x="4923550" y="1373113"/>
            <a:ext cx="881700" cy="876300"/>
          </a:xfrm>
          <a:prstGeom prst="ellipse">
            <a:avLst/>
          </a:prstGeom>
          <a:noFill/>
          <a:ln>
            <a:noFill/>
          </a:ln>
        </p:spPr>
      </p:pic>
      <p:sp>
        <p:nvSpPr>
          <p:cNvPr id="4333" name="Google Shape;4333;p60"/>
          <p:cNvSpPr txBox="1"/>
          <p:nvPr/>
        </p:nvSpPr>
        <p:spPr>
          <a:xfrm>
            <a:off x="347475" y="1056500"/>
            <a:ext cx="1487100" cy="255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aleway Medium"/>
                <a:ea typeface="Raleway Medium"/>
                <a:cs typeface="Raleway Medium"/>
                <a:sym typeface="Raleway Medium"/>
              </a:rPr>
              <a:t>First, a warm up - what are these items, and where would they go?</a:t>
            </a:r>
            <a:endParaRPr>
              <a:solidFill>
                <a:schemeClr val="dk1"/>
              </a:solidFill>
              <a:latin typeface="Raleway Medium"/>
              <a:ea typeface="Raleway Medium"/>
              <a:cs typeface="Raleway Medium"/>
              <a:sym typeface="Raleway Medium"/>
            </a:endParaRPr>
          </a:p>
          <a:p>
            <a:pPr indent="0" lvl="0" marL="0" rtl="0" algn="ctr">
              <a:spcBef>
                <a:spcPts val="0"/>
              </a:spcBef>
              <a:spcAft>
                <a:spcPts val="0"/>
              </a:spcAft>
              <a:buNone/>
            </a:pPr>
            <a:r>
              <a:rPr lang="en">
                <a:solidFill>
                  <a:schemeClr val="dk1"/>
                </a:solidFill>
                <a:latin typeface="Raleway Medium"/>
                <a:ea typeface="Raleway Medium"/>
                <a:cs typeface="Raleway Medium"/>
                <a:sym typeface="Raleway Medium"/>
              </a:rPr>
              <a:t>Finderscope, optical tube, mount, eyepiece, focuser, aperture</a:t>
            </a:r>
            <a:endParaRPr>
              <a:solidFill>
                <a:schemeClr val="dk1"/>
              </a:solidFill>
              <a:latin typeface="Raleway Medium"/>
              <a:ea typeface="Raleway Medium"/>
              <a:cs typeface="Raleway Medium"/>
              <a:sym typeface="Raleway Medium"/>
            </a:endParaRPr>
          </a:p>
        </p:txBody>
      </p:sp>
      <p:pic>
        <p:nvPicPr>
          <p:cNvPr id="4334" name="Google Shape;4334;p60"/>
          <p:cNvPicPr preferRelativeResize="0"/>
          <p:nvPr/>
        </p:nvPicPr>
        <p:blipFill>
          <a:blip r:embed="rId7">
            <a:alphaModFix/>
          </a:blip>
          <a:stretch>
            <a:fillRect/>
          </a:stretch>
        </p:blipFill>
        <p:spPr>
          <a:xfrm>
            <a:off x="2193450" y="787650"/>
            <a:ext cx="4757100" cy="3568200"/>
          </a:xfrm>
          <a:prstGeom prst="roundRect">
            <a:avLst>
              <a:gd fmla="val 16667" name="adj"/>
            </a:avLst>
          </a:prstGeom>
          <a:noFill/>
          <a:ln>
            <a:noFill/>
          </a:ln>
        </p:spPr>
      </p:pic>
      <p:sp>
        <p:nvSpPr>
          <p:cNvPr id="4335" name="Google Shape;4335;p60"/>
          <p:cNvSpPr txBox="1"/>
          <p:nvPr/>
        </p:nvSpPr>
        <p:spPr>
          <a:xfrm>
            <a:off x="7008325" y="1208825"/>
            <a:ext cx="1548300" cy="255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aleway Medium"/>
                <a:ea typeface="Raleway Medium"/>
                <a:cs typeface="Raleway Medium"/>
                <a:sym typeface="Raleway Medium"/>
              </a:rPr>
              <a:t>This is the Bath Astronomers loan telescope. </a:t>
            </a:r>
            <a:endParaRPr>
              <a:solidFill>
                <a:schemeClr val="dk1"/>
              </a:solidFill>
              <a:latin typeface="Raleway Medium"/>
              <a:ea typeface="Raleway Medium"/>
              <a:cs typeface="Raleway Medium"/>
              <a:sym typeface="Raleway Medium"/>
            </a:endParaRPr>
          </a:p>
          <a:p>
            <a:pPr indent="0" lvl="0" marL="0" rtl="0" algn="ctr">
              <a:spcBef>
                <a:spcPts val="0"/>
              </a:spcBef>
              <a:spcAft>
                <a:spcPts val="0"/>
              </a:spcAft>
              <a:buNone/>
            </a:pPr>
            <a:r>
              <a:rPr lang="en">
                <a:solidFill>
                  <a:schemeClr val="dk1"/>
                </a:solidFill>
                <a:latin typeface="Raleway Medium"/>
                <a:ea typeface="Raleway Medium"/>
                <a:cs typeface="Raleway Medium"/>
                <a:sym typeface="Raleway Medium"/>
              </a:rPr>
              <a:t> </a:t>
            </a:r>
            <a:endParaRPr>
              <a:solidFill>
                <a:schemeClr val="dk1"/>
              </a:solidFill>
              <a:latin typeface="Raleway Medium"/>
              <a:ea typeface="Raleway Medium"/>
              <a:cs typeface="Raleway Medium"/>
              <a:sym typeface="Raleway Medium"/>
            </a:endParaRPr>
          </a:p>
          <a:p>
            <a:pPr indent="0" lvl="0" marL="0" rtl="0" algn="ctr">
              <a:spcBef>
                <a:spcPts val="0"/>
              </a:spcBef>
              <a:spcAft>
                <a:spcPts val="0"/>
              </a:spcAft>
              <a:buNone/>
            </a:pPr>
            <a:r>
              <a:rPr lang="en">
                <a:solidFill>
                  <a:schemeClr val="dk1"/>
                </a:solidFill>
                <a:latin typeface="Raleway Medium"/>
                <a:ea typeface="Raleway Medium"/>
                <a:cs typeface="Raleway Medium"/>
                <a:sym typeface="Raleway Medium"/>
              </a:rPr>
              <a:t>What is different?  What is the same?</a:t>
            </a:r>
            <a:endParaRPr>
              <a:solidFill>
                <a:schemeClr val="dk1"/>
              </a:solidFill>
              <a:latin typeface="Raleway Medium"/>
              <a:ea typeface="Raleway Medium"/>
              <a:cs typeface="Raleway Medium"/>
              <a:sym typeface="Raleway Medium"/>
            </a:endParaRPr>
          </a:p>
          <a:p>
            <a:pPr indent="0" lvl="0" marL="0" rtl="0" algn="ctr">
              <a:spcBef>
                <a:spcPts val="0"/>
              </a:spcBef>
              <a:spcAft>
                <a:spcPts val="0"/>
              </a:spcAft>
              <a:buNone/>
            </a:pPr>
            <a:r>
              <a:t/>
            </a:r>
            <a:endParaRPr>
              <a:solidFill>
                <a:schemeClr val="dk1"/>
              </a:solidFill>
              <a:latin typeface="Raleway Medium"/>
              <a:ea typeface="Raleway Medium"/>
              <a:cs typeface="Raleway Medium"/>
              <a:sym typeface="Raleway Medium"/>
            </a:endParaRPr>
          </a:p>
          <a:p>
            <a:pPr indent="0" lvl="0" marL="0" rtl="0" algn="ctr">
              <a:spcBef>
                <a:spcPts val="0"/>
              </a:spcBef>
              <a:spcAft>
                <a:spcPts val="0"/>
              </a:spcAft>
              <a:buNone/>
            </a:pPr>
            <a:r>
              <a:rPr lang="en">
                <a:solidFill>
                  <a:schemeClr val="dk1"/>
                </a:solidFill>
                <a:latin typeface="Raleway Medium"/>
                <a:ea typeface="Raleway Medium"/>
                <a:cs typeface="Raleway Medium"/>
                <a:sym typeface="Raleway Medium"/>
              </a:rPr>
              <a:t>Clear a space to begin building it as a class!</a:t>
            </a:r>
            <a:endParaRPr>
              <a:solidFill>
                <a:schemeClr val="dk1"/>
              </a:solidFill>
              <a:latin typeface="Raleway Medium"/>
              <a:ea typeface="Raleway Medium"/>
              <a:cs typeface="Raleway Medium"/>
              <a:sym typeface="Raleway Medium"/>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4327"/>
                                        </p:tgtEl>
                                      </p:cBhvr>
                                    </p:animEffect>
                                    <p:set>
                                      <p:cBhvr>
                                        <p:cTn dur="1" fill="hold">
                                          <p:stCondLst>
                                            <p:cond delay="1000"/>
                                          </p:stCondLst>
                                        </p:cTn>
                                        <p:tgtEl>
                                          <p:spTgt spid="432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4332"/>
                                        </p:tgtEl>
                                      </p:cBhvr>
                                    </p:animEffect>
                                    <p:set>
                                      <p:cBhvr>
                                        <p:cTn dur="1" fill="hold">
                                          <p:stCondLst>
                                            <p:cond delay="1000"/>
                                          </p:stCondLst>
                                        </p:cTn>
                                        <p:tgtEl>
                                          <p:spTgt spid="433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4331"/>
                                        </p:tgtEl>
                                      </p:cBhvr>
                                    </p:animEffect>
                                    <p:set>
                                      <p:cBhvr>
                                        <p:cTn dur="1" fill="hold">
                                          <p:stCondLst>
                                            <p:cond delay="1000"/>
                                          </p:stCondLst>
                                        </p:cTn>
                                        <p:tgtEl>
                                          <p:spTgt spid="433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4330"/>
                                        </p:tgtEl>
                                      </p:cBhvr>
                                    </p:animEffect>
                                    <p:set>
                                      <p:cBhvr>
                                        <p:cTn dur="1" fill="hold">
                                          <p:stCondLst>
                                            <p:cond delay="1000"/>
                                          </p:stCondLst>
                                        </p:cTn>
                                        <p:tgtEl>
                                          <p:spTgt spid="433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4329"/>
                                        </p:tgtEl>
                                      </p:cBhvr>
                                    </p:animEffect>
                                    <p:set>
                                      <p:cBhvr>
                                        <p:cTn dur="1" fill="hold">
                                          <p:stCondLst>
                                            <p:cond delay="1000"/>
                                          </p:stCondLst>
                                        </p:cTn>
                                        <p:tgtEl>
                                          <p:spTgt spid="432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4328"/>
                                        </p:tgtEl>
                                      </p:cBhvr>
                                    </p:animEffect>
                                    <p:set>
                                      <p:cBhvr>
                                        <p:cTn dur="1" fill="hold">
                                          <p:stCondLst>
                                            <p:cond delay="1000"/>
                                          </p:stCondLst>
                                        </p:cTn>
                                        <p:tgtEl>
                                          <p:spTgt spid="432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34"/>
                                        </p:tgtEl>
                                        <p:attrNameLst>
                                          <p:attrName>style.visibility</p:attrName>
                                        </p:attrNameLst>
                                      </p:cBhvr>
                                      <p:to>
                                        <p:strVal val="visible"/>
                                      </p:to>
                                    </p:set>
                                    <p:animEffect filter="fade" transition="in">
                                      <p:cBhvr>
                                        <p:cTn dur="1000"/>
                                        <p:tgtEl>
                                          <p:spTgt spid="4334"/>
                                        </p:tgtEl>
                                      </p:cBhvr>
                                    </p:animEffect>
                                  </p:childTnLst>
                                </p:cTn>
                              </p:par>
                              <p:par>
                                <p:cTn fill="hold" nodeType="withEffect" presetClass="entr" presetID="10" presetSubtype="0">
                                  <p:stCondLst>
                                    <p:cond delay="0"/>
                                  </p:stCondLst>
                                  <p:childTnLst>
                                    <p:set>
                                      <p:cBhvr>
                                        <p:cTn dur="1" fill="hold">
                                          <p:stCondLst>
                                            <p:cond delay="0"/>
                                          </p:stCondLst>
                                        </p:cTn>
                                        <p:tgtEl>
                                          <p:spTgt spid="4335"/>
                                        </p:tgtEl>
                                        <p:attrNameLst>
                                          <p:attrName>style.visibility</p:attrName>
                                        </p:attrNameLst>
                                      </p:cBhvr>
                                      <p:to>
                                        <p:strVal val="visible"/>
                                      </p:to>
                                    </p:set>
                                    <p:animEffect filter="fade" transition="in">
                                      <p:cBhvr>
                                        <p:cTn dur="1000"/>
                                        <p:tgtEl>
                                          <p:spTgt spid="43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9" name="Shape 4339"/>
        <p:cNvGrpSpPr/>
        <p:nvPr/>
      </p:nvGrpSpPr>
      <p:grpSpPr>
        <a:xfrm>
          <a:off x="0" y="0"/>
          <a:ext cx="0" cy="0"/>
          <a:chOff x="0" y="0"/>
          <a:chExt cx="0" cy="0"/>
        </a:xfrm>
      </p:grpSpPr>
      <p:sp>
        <p:nvSpPr>
          <p:cNvPr id="4340" name="Google Shape;4340;p61"/>
          <p:cNvSpPr txBox="1"/>
          <p:nvPr>
            <p:ph type="ctrTitle"/>
          </p:nvPr>
        </p:nvSpPr>
        <p:spPr>
          <a:xfrm>
            <a:off x="809598" y="117256"/>
            <a:ext cx="6609600" cy="50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Set it up together!</a:t>
            </a:r>
            <a:endParaRPr/>
          </a:p>
        </p:txBody>
      </p:sp>
      <p:sp>
        <p:nvSpPr>
          <p:cNvPr id="4341" name="Google Shape;4341;p61"/>
          <p:cNvSpPr txBox="1"/>
          <p:nvPr>
            <p:ph idx="12" type="sldNum"/>
          </p:nvPr>
        </p:nvSpPr>
        <p:spPr>
          <a:xfrm>
            <a:off x="8623567" y="4797762"/>
            <a:ext cx="481800" cy="345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342" name="Google Shape;4342;p61"/>
          <p:cNvPicPr preferRelativeResize="0"/>
          <p:nvPr/>
        </p:nvPicPr>
        <p:blipFill>
          <a:blip r:embed="rId3">
            <a:alphaModFix/>
          </a:blip>
          <a:stretch>
            <a:fillRect/>
          </a:stretch>
        </p:blipFill>
        <p:spPr>
          <a:xfrm>
            <a:off x="1790800" y="1027650"/>
            <a:ext cx="2398500" cy="1811700"/>
          </a:xfrm>
          <a:prstGeom prst="roundRect">
            <a:avLst>
              <a:gd fmla="val 16667" name="adj"/>
            </a:avLst>
          </a:prstGeom>
          <a:noFill/>
          <a:ln>
            <a:noFill/>
          </a:ln>
        </p:spPr>
      </p:pic>
      <p:pic>
        <p:nvPicPr>
          <p:cNvPr id="4343" name="Google Shape;4343;p61"/>
          <p:cNvPicPr preferRelativeResize="0"/>
          <p:nvPr/>
        </p:nvPicPr>
        <p:blipFill rotWithShape="1">
          <a:blip r:embed="rId4">
            <a:alphaModFix/>
          </a:blip>
          <a:srcRect b="5051" l="0" r="0" t="0"/>
          <a:stretch/>
        </p:blipFill>
        <p:spPr>
          <a:xfrm>
            <a:off x="1790800" y="2987625"/>
            <a:ext cx="2415600" cy="1811700"/>
          </a:xfrm>
          <a:prstGeom prst="roundRect">
            <a:avLst>
              <a:gd fmla="val 16667" name="adj"/>
            </a:avLst>
          </a:prstGeom>
          <a:noFill/>
          <a:ln>
            <a:noFill/>
          </a:ln>
        </p:spPr>
      </p:pic>
      <p:pic>
        <p:nvPicPr>
          <p:cNvPr id="4344" name="Google Shape;4344;p61"/>
          <p:cNvPicPr preferRelativeResize="0"/>
          <p:nvPr/>
        </p:nvPicPr>
        <p:blipFill>
          <a:blip r:embed="rId5">
            <a:alphaModFix/>
          </a:blip>
          <a:stretch>
            <a:fillRect/>
          </a:stretch>
        </p:blipFill>
        <p:spPr>
          <a:xfrm>
            <a:off x="4348100" y="1027650"/>
            <a:ext cx="2398500" cy="1811700"/>
          </a:xfrm>
          <a:prstGeom prst="roundRect">
            <a:avLst>
              <a:gd fmla="val 16667" name="adj"/>
            </a:avLst>
          </a:prstGeom>
          <a:noFill/>
          <a:ln>
            <a:noFill/>
          </a:ln>
        </p:spPr>
      </p:pic>
      <p:pic>
        <p:nvPicPr>
          <p:cNvPr id="4345" name="Google Shape;4345;p61"/>
          <p:cNvPicPr preferRelativeResize="0"/>
          <p:nvPr/>
        </p:nvPicPr>
        <p:blipFill>
          <a:blip r:embed="rId6">
            <a:alphaModFix/>
          </a:blip>
          <a:stretch>
            <a:fillRect/>
          </a:stretch>
        </p:blipFill>
        <p:spPr>
          <a:xfrm>
            <a:off x="4348075" y="2987625"/>
            <a:ext cx="2415600" cy="1811700"/>
          </a:xfrm>
          <a:prstGeom prst="roundRect">
            <a:avLst>
              <a:gd fmla="val 16667" name="adj"/>
            </a:avLst>
          </a:prstGeom>
          <a:noFill/>
          <a:ln>
            <a:noFill/>
          </a:ln>
        </p:spPr>
      </p:pic>
      <p:sp>
        <p:nvSpPr>
          <p:cNvPr id="4346" name="Google Shape;4346;p61"/>
          <p:cNvSpPr txBox="1"/>
          <p:nvPr>
            <p:ph idx="1" type="subTitle"/>
          </p:nvPr>
        </p:nvSpPr>
        <p:spPr>
          <a:xfrm>
            <a:off x="439775" y="1278350"/>
            <a:ext cx="1241400" cy="317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Raleway"/>
                <a:ea typeface="Raleway"/>
                <a:cs typeface="Raleway"/>
                <a:sym typeface="Raleway"/>
              </a:rPr>
              <a:t>Set up the telescope together step by step.</a:t>
            </a:r>
            <a:endParaRPr>
              <a:solidFill>
                <a:schemeClr val="dk1"/>
              </a:solidFill>
              <a:latin typeface="Raleway"/>
              <a:ea typeface="Raleway"/>
              <a:cs typeface="Raleway"/>
              <a:sym typeface="Raleway"/>
            </a:endParaRPr>
          </a:p>
          <a:p>
            <a:pPr indent="0" lvl="0" marL="0" rtl="0" algn="ctr">
              <a:spcBef>
                <a:spcPts val="0"/>
              </a:spcBef>
              <a:spcAft>
                <a:spcPts val="0"/>
              </a:spcAft>
              <a:buNone/>
            </a:pPr>
            <a:r>
              <a:t/>
            </a:r>
            <a:endParaRPr>
              <a:solidFill>
                <a:schemeClr val="dk1"/>
              </a:solidFill>
              <a:latin typeface="Raleway"/>
              <a:ea typeface="Raleway"/>
              <a:cs typeface="Raleway"/>
              <a:sym typeface="Raleway"/>
            </a:endParaRPr>
          </a:p>
          <a:p>
            <a:pPr indent="0" lvl="0" marL="0" rtl="0" algn="ctr">
              <a:spcBef>
                <a:spcPts val="0"/>
              </a:spcBef>
              <a:spcAft>
                <a:spcPts val="0"/>
              </a:spcAft>
              <a:buNone/>
            </a:pPr>
            <a:r>
              <a:rPr lang="en">
                <a:solidFill>
                  <a:schemeClr val="dk1"/>
                </a:solidFill>
                <a:latin typeface="Raleway"/>
                <a:ea typeface="Raleway"/>
                <a:cs typeface="Raleway"/>
                <a:sym typeface="Raleway"/>
              </a:rPr>
              <a:t>While each telescope is unique, there are common steps to setting them up..</a:t>
            </a:r>
            <a:endParaRPr>
              <a:solidFill>
                <a:schemeClr val="dk1"/>
              </a:solidFill>
              <a:latin typeface="Raleway"/>
              <a:ea typeface="Raleway"/>
              <a:cs typeface="Raleway"/>
              <a:sym typeface="Raleway"/>
            </a:endParaRPr>
          </a:p>
        </p:txBody>
      </p:sp>
      <p:sp>
        <p:nvSpPr>
          <p:cNvPr id="4347" name="Google Shape;4347;p61"/>
          <p:cNvSpPr txBox="1"/>
          <p:nvPr/>
        </p:nvSpPr>
        <p:spPr>
          <a:xfrm>
            <a:off x="1829200" y="4682225"/>
            <a:ext cx="2338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aleway"/>
                <a:ea typeface="Raleway"/>
                <a:cs typeface="Raleway"/>
                <a:sym typeface="Raleway"/>
              </a:rPr>
              <a:t>Erect the tripod.</a:t>
            </a:r>
            <a:endParaRPr/>
          </a:p>
        </p:txBody>
      </p:sp>
      <p:sp>
        <p:nvSpPr>
          <p:cNvPr id="4348" name="Google Shape;4348;p61"/>
          <p:cNvSpPr txBox="1"/>
          <p:nvPr/>
        </p:nvSpPr>
        <p:spPr>
          <a:xfrm>
            <a:off x="1820650" y="754250"/>
            <a:ext cx="2338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aleway"/>
                <a:ea typeface="Raleway"/>
                <a:cs typeface="Raleway"/>
                <a:sym typeface="Raleway"/>
              </a:rPr>
              <a:t>Arrange the items.</a:t>
            </a:r>
            <a:endParaRPr/>
          </a:p>
        </p:txBody>
      </p:sp>
      <p:sp>
        <p:nvSpPr>
          <p:cNvPr id="4349" name="Google Shape;4349;p61"/>
          <p:cNvSpPr txBox="1"/>
          <p:nvPr/>
        </p:nvSpPr>
        <p:spPr>
          <a:xfrm>
            <a:off x="6905400" y="1278350"/>
            <a:ext cx="1882200" cy="1262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aleway"/>
                <a:ea typeface="Raleway"/>
                <a:cs typeface="Raleway"/>
                <a:sym typeface="Raleway"/>
              </a:rPr>
              <a:t>Place handy accessory tray in bottom centre of tripod - twist to lock in place,</a:t>
            </a:r>
            <a:endParaRPr/>
          </a:p>
        </p:txBody>
      </p:sp>
      <p:sp>
        <p:nvSpPr>
          <p:cNvPr id="4350" name="Google Shape;4350;p61"/>
          <p:cNvSpPr txBox="1"/>
          <p:nvPr/>
        </p:nvSpPr>
        <p:spPr>
          <a:xfrm>
            <a:off x="4386475" y="4682225"/>
            <a:ext cx="2338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aleway"/>
                <a:ea typeface="Raleway"/>
                <a:cs typeface="Raleway"/>
                <a:sym typeface="Raleway"/>
              </a:rPr>
              <a:t>Place mount on tripod.</a:t>
            </a:r>
            <a:endParaRPr/>
          </a:p>
        </p:txBody>
      </p:sp>
      <p:pic>
        <p:nvPicPr>
          <p:cNvPr id="4351" name="Google Shape;4351;p61"/>
          <p:cNvPicPr preferRelativeResize="0"/>
          <p:nvPr/>
        </p:nvPicPr>
        <p:blipFill>
          <a:blip r:embed="rId7">
            <a:alphaModFix/>
          </a:blip>
          <a:stretch>
            <a:fillRect/>
          </a:stretch>
        </p:blipFill>
        <p:spPr>
          <a:xfrm>
            <a:off x="8280172" y="-11400"/>
            <a:ext cx="825299" cy="87622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42"/>
                                        </p:tgtEl>
                                        <p:attrNameLst>
                                          <p:attrName>style.visibility</p:attrName>
                                        </p:attrNameLst>
                                      </p:cBhvr>
                                      <p:to>
                                        <p:strVal val="visible"/>
                                      </p:to>
                                    </p:set>
                                    <p:animEffect filter="fade" transition="in">
                                      <p:cBhvr>
                                        <p:cTn dur="1000"/>
                                        <p:tgtEl>
                                          <p:spTgt spid="4342"/>
                                        </p:tgtEl>
                                      </p:cBhvr>
                                    </p:animEffect>
                                  </p:childTnLst>
                                </p:cTn>
                              </p:par>
                              <p:par>
                                <p:cTn fill="hold" nodeType="withEffect" presetClass="entr" presetID="10" presetSubtype="0">
                                  <p:stCondLst>
                                    <p:cond delay="0"/>
                                  </p:stCondLst>
                                  <p:childTnLst>
                                    <p:set>
                                      <p:cBhvr>
                                        <p:cTn dur="1" fill="hold">
                                          <p:stCondLst>
                                            <p:cond delay="0"/>
                                          </p:stCondLst>
                                        </p:cTn>
                                        <p:tgtEl>
                                          <p:spTgt spid="4348"/>
                                        </p:tgtEl>
                                        <p:attrNameLst>
                                          <p:attrName>style.visibility</p:attrName>
                                        </p:attrNameLst>
                                      </p:cBhvr>
                                      <p:to>
                                        <p:strVal val="visible"/>
                                      </p:to>
                                    </p:set>
                                    <p:animEffect filter="fade" transition="in">
                                      <p:cBhvr>
                                        <p:cTn dur="1000"/>
                                        <p:tgtEl>
                                          <p:spTgt spid="43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43"/>
                                        </p:tgtEl>
                                        <p:attrNameLst>
                                          <p:attrName>style.visibility</p:attrName>
                                        </p:attrNameLst>
                                      </p:cBhvr>
                                      <p:to>
                                        <p:strVal val="visible"/>
                                      </p:to>
                                    </p:set>
                                    <p:animEffect filter="fade" transition="in">
                                      <p:cBhvr>
                                        <p:cTn dur="1000"/>
                                        <p:tgtEl>
                                          <p:spTgt spid="4343"/>
                                        </p:tgtEl>
                                      </p:cBhvr>
                                    </p:animEffect>
                                  </p:childTnLst>
                                </p:cTn>
                              </p:par>
                              <p:par>
                                <p:cTn fill="hold" nodeType="withEffect" presetClass="entr" presetID="10" presetSubtype="0">
                                  <p:stCondLst>
                                    <p:cond delay="0"/>
                                  </p:stCondLst>
                                  <p:childTnLst>
                                    <p:set>
                                      <p:cBhvr>
                                        <p:cTn dur="1" fill="hold">
                                          <p:stCondLst>
                                            <p:cond delay="0"/>
                                          </p:stCondLst>
                                        </p:cTn>
                                        <p:tgtEl>
                                          <p:spTgt spid="4347"/>
                                        </p:tgtEl>
                                        <p:attrNameLst>
                                          <p:attrName>style.visibility</p:attrName>
                                        </p:attrNameLst>
                                      </p:cBhvr>
                                      <p:to>
                                        <p:strVal val="visible"/>
                                      </p:to>
                                    </p:set>
                                    <p:animEffect filter="fade" transition="in">
                                      <p:cBhvr>
                                        <p:cTn dur="1000"/>
                                        <p:tgtEl>
                                          <p:spTgt spid="43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44"/>
                                        </p:tgtEl>
                                        <p:attrNameLst>
                                          <p:attrName>style.visibility</p:attrName>
                                        </p:attrNameLst>
                                      </p:cBhvr>
                                      <p:to>
                                        <p:strVal val="visible"/>
                                      </p:to>
                                    </p:set>
                                    <p:animEffect filter="fade" transition="in">
                                      <p:cBhvr>
                                        <p:cTn dur="1000"/>
                                        <p:tgtEl>
                                          <p:spTgt spid="4344"/>
                                        </p:tgtEl>
                                      </p:cBhvr>
                                    </p:animEffect>
                                  </p:childTnLst>
                                </p:cTn>
                              </p:par>
                              <p:par>
                                <p:cTn fill="hold" nodeType="withEffect" presetClass="entr" presetID="10" presetSubtype="0">
                                  <p:stCondLst>
                                    <p:cond delay="0"/>
                                  </p:stCondLst>
                                  <p:childTnLst>
                                    <p:set>
                                      <p:cBhvr>
                                        <p:cTn dur="1" fill="hold">
                                          <p:stCondLst>
                                            <p:cond delay="0"/>
                                          </p:stCondLst>
                                        </p:cTn>
                                        <p:tgtEl>
                                          <p:spTgt spid="4349"/>
                                        </p:tgtEl>
                                        <p:attrNameLst>
                                          <p:attrName>style.visibility</p:attrName>
                                        </p:attrNameLst>
                                      </p:cBhvr>
                                      <p:to>
                                        <p:strVal val="visible"/>
                                      </p:to>
                                    </p:set>
                                    <p:animEffect filter="fade" transition="in">
                                      <p:cBhvr>
                                        <p:cTn dur="1000"/>
                                        <p:tgtEl>
                                          <p:spTgt spid="43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45"/>
                                        </p:tgtEl>
                                        <p:attrNameLst>
                                          <p:attrName>style.visibility</p:attrName>
                                        </p:attrNameLst>
                                      </p:cBhvr>
                                      <p:to>
                                        <p:strVal val="visible"/>
                                      </p:to>
                                    </p:set>
                                    <p:animEffect filter="fade" transition="in">
                                      <p:cBhvr>
                                        <p:cTn dur="1000"/>
                                        <p:tgtEl>
                                          <p:spTgt spid="4345"/>
                                        </p:tgtEl>
                                      </p:cBhvr>
                                    </p:animEffect>
                                  </p:childTnLst>
                                </p:cTn>
                              </p:par>
                              <p:par>
                                <p:cTn fill="hold" nodeType="withEffect" presetClass="entr" presetID="10" presetSubtype="0">
                                  <p:stCondLst>
                                    <p:cond delay="0"/>
                                  </p:stCondLst>
                                  <p:childTnLst>
                                    <p:set>
                                      <p:cBhvr>
                                        <p:cTn dur="1" fill="hold">
                                          <p:stCondLst>
                                            <p:cond delay="0"/>
                                          </p:stCondLst>
                                        </p:cTn>
                                        <p:tgtEl>
                                          <p:spTgt spid="4350"/>
                                        </p:tgtEl>
                                        <p:attrNameLst>
                                          <p:attrName>style.visibility</p:attrName>
                                        </p:attrNameLst>
                                      </p:cBhvr>
                                      <p:to>
                                        <p:strVal val="visible"/>
                                      </p:to>
                                    </p:set>
                                    <p:animEffect filter="fade" transition="in">
                                      <p:cBhvr>
                                        <p:cTn dur="1000"/>
                                        <p:tgtEl>
                                          <p:spTgt spid="43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5" name="Shape 4355"/>
        <p:cNvGrpSpPr/>
        <p:nvPr/>
      </p:nvGrpSpPr>
      <p:grpSpPr>
        <a:xfrm>
          <a:off x="0" y="0"/>
          <a:ext cx="0" cy="0"/>
          <a:chOff x="0" y="0"/>
          <a:chExt cx="0" cy="0"/>
        </a:xfrm>
      </p:grpSpPr>
      <p:sp>
        <p:nvSpPr>
          <p:cNvPr id="4356" name="Google Shape;4356;p6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357" name="Google Shape;4357;p62"/>
          <p:cNvPicPr preferRelativeResize="0"/>
          <p:nvPr/>
        </p:nvPicPr>
        <p:blipFill>
          <a:blip r:embed="rId3">
            <a:alphaModFix/>
          </a:blip>
          <a:stretch>
            <a:fillRect/>
          </a:stretch>
        </p:blipFill>
        <p:spPr>
          <a:xfrm>
            <a:off x="1953875" y="697650"/>
            <a:ext cx="2524200" cy="1817400"/>
          </a:xfrm>
          <a:prstGeom prst="roundRect">
            <a:avLst>
              <a:gd fmla="val 16667" name="adj"/>
            </a:avLst>
          </a:prstGeom>
          <a:noFill/>
          <a:ln>
            <a:noFill/>
          </a:ln>
        </p:spPr>
      </p:pic>
      <p:pic>
        <p:nvPicPr>
          <p:cNvPr id="4358" name="Google Shape;4358;p62"/>
          <p:cNvPicPr preferRelativeResize="0"/>
          <p:nvPr/>
        </p:nvPicPr>
        <p:blipFill>
          <a:blip r:embed="rId4">
            <a:alphaModFix/>
          </a:blip>
          <a:stretch>
            <a:fillRect/>
          </a:stretch>
        </p:blipFill>
        <p:spPr>
          <a:xfrm>
            <a:off x="1953875" y="2628450"/>
            <a:ext cx="2524200" cy="1817400"/>
          </a:xfrm>
          <a:prstGeom prst="roundRect">
            <a:avLst>
              <a:gd fmla="val 16667" name="adj"/>
            </a:avLst>
          </a:prstGeom>
          <a:noFill/>
          <a:ln>
            <a:noFill/>
          </a:ln>
        </p:spPr>
      </p:pic>
      <p:pic>
        <p:nvPicPr>
          <p:cNvPr id="4359" name="Google Shape;4359;p62"/>
          <p:cNvPicPr preferRelativeResize="0"/>
          <p:nvPr/>
        </p:nvPicPr>
        <p:blipFill>
          <a:blip r:embed="rId5">
            <a:alphaModFix/>
          </a:blip>
          <a:stretch>
            <a:fillRect/>
          </a:stretch>
        </p:blipFill>
        <p:spPr>
          <a:xfrm>
            <a:off x="4665925" y="697650"/>
            <a:ext cx="2524200" cy="1817400"/>
          </a:xfrm>
          <a:prstGeom prst="roundRect">
            <a:avLst>
              <a:gd fmla="val 16667" name="adj"/>
            </a:avLst>
          </a:prstGeom>
          <a:noFill/>
          <a:ln>
            <a:noFill/>
          </a:ln>
        </p:spPr>
      </p:pic>
      <p:pic>
        <p:nvPicPr>
          <p:cNvPr id="4360" name="Google Shape;4360;p62"/>
          <p:cNvPicPr preferRelativeResize="0"/>
          <p:nvPr/>
        </p:nvPicPr>
        <p:blipFill>
          <a:blip r:embed="rId6">
            <a:alphaModFix/>
          </a:blip>
          <a:stretch>
            <a:fillRect/>
          </a:stretch>
        </p:blipFill>
        <p:spPr>
          <a:xfrm>
            <a:off x="4665925" y="2628450"/>
            <a:ext cx="2524200" cy="1817400"/>
          </a:xfrm>
          <a:prstGeom prst="roundRect">
            <a:avLst>
              <a:gd fmla="val 16667" name="adj"/>
            </a:avLst>
          </a:prstGeom>
          <a:noFill/>
          <a:ln>
            <a:noFill/>
          </a:ln>
        </p:spPr>
      </p:pic>
      <p:sp>
        <p:nvSpPr>
          <p:cNvPr id="4361" name="Google Shape;4361;p62"/>
          <p:cNvSpPr txBox="1"/>
          <p:nvPr/>
        </p:nvSpPr>
        <p:spPr>
          <a:xfrm>
            <a:off x="366275" y="2690550"/>
            <a:ext cx="1587600" cy="169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aleway"/>
                <a:ea typeface="Raleway"/>
                <a:cs typeface="Raleway"/>
                <a:sym typeface="Raleway"/>
              </a:rPr>
              <a:t>Slide optical tube onto mount, 50% along the orange dovetail.  Screw in to finger tight.</a:t>
            </a:r>
            <a:endParaRPr/>
          </a:p>
        </p:txBody>
      </p:sp>
      <p:sp>
        <p:nvSpPr>
          <p:cNvPr id="4362" name="Google Shape;4362;p62"/>
          <p:cNvSpPr txBox="1"/>
          <p:nvPr/>
        </p:nvSpPr>
        <p:spPr>
          <a:xfrm>
            <a:off x="663575" y="1083000"/>
            <a:ext cx="12903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aleway"/>
                <a:ea typeface="Raleway"/>
                <a:cs typeface="Raleway"/>
                <a:sym typeface="Raleway"/>
              </a:rPr>
              <a:t>Screw mount to tripod - screw is underneath</a:t>
            </a:r>
            <a:endParaRPr/>
          </a:p>
        </p:txBody>
      </p:sp>
      <p:sp>
        <p:nvSpPr>
          <p:cNvPr id="4363" name="Google Shape;4363;p62"/>
          <p:cNvSpPr txBox="1"/>
          <p:nvPr/>
        </p:nvSpPr>
        <p:spPr>
          <a:xfrm>
            <a:off x="7190125" y="1083000"/>
            <a:ext cx="15876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aleway"/>
                <a:ea typeface="Raleway"/>
                <a:cs typeface="Raleway"/>
                <a:sym typeface="Raleway"/>
              </a:rPr>
              <a:t>Place hand controller in holster on tripod leg.</a:t>
            </a:r>
            <a:endParaRPr/>
          </a:p>
        </p:txBody>
      </p:sp>
      <p:sp>
        <p:nvSpPr>
          <p:cNvPr id="4364" name="Google Shape;4364;p62"/>
          <p:cNvSpPr txBox="1"/>
          <p:nvPr/>
        </p:nvSpPr>
        <p:spPr>
          <a:xfrm>
            <a:off x="7190125" y="3121500"/>
            <a:ext cx="13668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aleway"/>
                <a:ea typeface="Raleway"/>
                <a:cs typeface="Raleway"/>
                <a:sym typeface="Raleway"/>
              </a:rPr>
              <a:t>Plug hand controller into mount.</a:t>
            </a:r>
            <a:endParaRPr/>
          </a:p>
        </p:txBody>
      </p:sp>
      <p:pic>
        <p:nvPicPr>
          <p:cNvPr id="4365" name="Google Shape;4365;p62"/>
          <p:cNvPicPr preferRelativeResize="0"/>
          <p:nvPr/>
        </p:nvPicPr>
        <p:blipFill>
          <a:blip r:embed="rId7">
            <a:alphaModFix/>
          </a:blip>
          <a:stretch>
            <a:fillRect/>
          </a:stretch>
        </p:blipFill>
        <p:spPr>
          <a:xfrm>
            <a:off x="8280172" y="-11400"/>
            <a:ext cx="825299" cy="87622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57"/>
                                        </p:tgtEl>
                                        <p:attrNameLst>
                                          <p:attrName>style.visibility</p:attrName>
                                        </p:attrNameLst>
                                      </p:cBhvr>
                                      <p:to>
                                        <p:strVal val="visible"/>
                                      </p:to>
                                    </p:set>
                                    <p:animEffect filter="fade" transition="in">
                                      <p:cBhvr>
                                        <p:cTn dur="1000"/>
                                        <p:tgtEl>
                                          <p:spTgt spid="4357"/>
                                        </p:tgtEl>
                                      </p:cBhvr>
                                    </p:animEffect>
                                  </p:childTnLst>
                                </p:cTn>
                              </p:par>
                              <p:par>
                                <p:cTn fill="hold" nodeType="withEffect" presetClass="entr" presetID="10" presetSubtype="0">
                                  <p:stCondLst>
                                    <p:cond delay="0"/>
                                  </p:stCondLst>
                                  <p:childTnLst>
                                    <p:set>
                                      <p:cBhvr>
                                        <p:cTn dur="1" fill="hold">
                                          <p:stCondLst>
                                            <p:cond delay="0"/>
                                          </p:stCondLst>
                                        </p:cTn>
                                        <p:tgtEl>
                                          <p:spTgt spid="4362"/>
                                        </p:tgtEl>
                                        <p:attrNameLst>
                                          <p:attrName>style.visibility</p:attrName>
                                        </p:attrNameLst>
                                      </p:cBhvr>
                                      <p:to>
                                        <p:strVal val="visible"/>
                                      </p:to>
                                    </p:set>
                                    <p:animEffect filter="fade" transition="in">
                                      <p:cBhvr>
                                        <p:cTn dur="1000"/>
                                        <p:tgtEl>
                                          <p:spTgt spid="43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58"/>
                                        </p:tgtEl>
                                        <p:attrNameLst>
                                          <p:attrName>style.visibility</p:attrName>
                                        </p:attrNameLst>
                                      </p:cBhvr>
                                      <p:to>
                                        <p:strVal val="visible"/>
                                      </p:to>
                                    </p:set>
                                    <p:animEffect filter="fade" transition="in">
                                      <p:cBhvr>
                                        <p:cTn dur="1000"/>
                                        <p:tgtEl>
                                          <p:spTgt spid="4358"/>
                                        </p:tgtEl>
                                      </p:cBhvr>
                                    </p:animEffect>
                                  </p:childTnLst>
                                </p:cTn>
                              </p:par>
                              <p:par>
                                <p:cTn fill="hold" nodeType="withEffect" presetClass="entr" presetID="10" presetSubtype="0">
                                  <p:stCondLst>
                                    <p:cond delay="0"/>
                                  </p:stCondLst>
                                  <p:childTnLst>
                                    <p:set>
                                      <p:cBhvr>
                                        <p:cTn dur="1" fill="hold">
                                          <p:stCondLst>
                                            <p:cond delay="0"/>
                                          </p:stCondLst>
                                        </p:cTn>
                                        <p:tgtEl>
                                          <p:spTgt spid="4361"/>
                                        </p:tgtEl>
                                        <p:attrNameLst>
                                          <p:attrName>style.visibility</p:attrName>
                                        </p:attrNameLst>
                                      </p:cBhvr>
                                      <p:to>
                                        <p:strVal val="visible"/>
                                      </p:to>
                                    </p:set>
                                    <p:animEffect filter="fade" transition="in">
                                      <p:cBhvr>
                                        <p:cTn dur="1000"/>
                                        <p:tgtEl>
                                          <p:spTgt spid="43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59"/>
                                        </p:tgtEl>
                                        <p:attrNameLst>
                                          <p:attrName>style.visibility</p:attrName>
                                        </p:attrNameLst>
                                      </p:cBhvr>
                                      <p:to>
                                        <p:strVal val="visible"/>
                                      </p:to>
                                    </p:set>
                                    <p:animEffect filter="fade" transition="in">
                                      <p:cBhvr>
                                        <p:cTn dur="1000"/>
                                        <p:tgtEl>
                                          <p:spTgt spid="4359"/>
                                        </p:tgtEl>
                                      </p:cBhvr>
                                    </p:animEffect>
                                  </p:childTnLst>
                                </p:cTn>
                              </p:par>
                              <p:par>
                                <p:cTn fill="hold" nodeType="withEffect" presetClass="entr" presetID="10" presetSubtype="0">
                                  <p:stCondLst>
                                    <p:cond delay="0"/>
                                  </p:stCondLst>
                                  <p:childTnLst>
                                    <p:set>
                                      <p:cBhvr>
                                        <p:cTn dur="1" fill="hold">
                                          <p:stCondLst>
                                            <p:cond delay="0"/>
                                          </p:stCondLst>
                                        </p:cTn>
                                        <p:tgtEl>
                                          <p:spTgt spid="4363"/>
                                        </p:tgtEl>
                                        <p:attrNameLst>
                                          <p:attrName>style.visibility</p:attrName>
                                        </p:attrNameLst>
                                      </p:cBhvr>
                                      <p:to>
                                        <p:strVal val="visible"/>
                                      </p:to>
                                    </p:set>
                                    <p:animEffect filter="fade" transition="in">
                                      <p:cBhvr>
                                        <p:cTn dur="1000"/>
                                        <p:tgtEl>
                                          <p:spTgt spid="43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60"/>
                                        </p:tgtEl>
                                        <p:attrNameLst>
                                          <p:attrName>style.visibility</p:attrName>
                                        </p:attrNameLst>
                                      </p:cBhvr>
                                      <p:to>
                                        <p:strVal val="visible"/>
                                      </p:to>
                                    </p:set>
                                    <p:animEffect filter="fade" transition="in">
                                      <p:cBhvr>
                                        <p:cTn dur="1000"/>
                                        <p:tgtEl>
                                          <p:spTgt spid="4360"/>
                                        </p:tgtEl>
                                      </p:cBhvr>
                                    </p:animEffect>
                                  </p:childTnLst>
                                </p:cTn>
                              </p:par>
                              <p:par>
                                <p:cTn fill="hold" nodeType="withEffect" presetClass="entr" presetID="10" presetSubtype="0">
                                  <p:stCondLst>
                                    <p:cond delay="0"/>
                                  </p:stCondLst>
                                  <p:childTnLst>
                                    <p:set>
                                      <p:cBhvr>
                                        <p:cTn dur="1" fill="hold">
                                          <p:stCondLst>
                                            <p:cond delay="0"/>
                                          </p:stCondLst>
                                        </p:cTn>
                                        <p:tgtEl>
                                          <p:spTgt spid="4364"/>
                                        </p:tgtEl>
                                        <p:attrNameLst>
                                          <p:attrName>style.visibility</p:attrName>
                                        </p:attrNameLst>
                                      </p:cBhvr>
                                      <p:to>
                                        <p:strVal val="visible"/>
                                      </p:to>
                                    </p:set>
                                    <p:animEffect filter="fade" transition="in">
                                      <p:cBhvr>
                                        <p:cTn dur="1000"/>
                                        <p:tgtEl>
                                          <p:spTgt spid="43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9" name="Shape 4369"/>
        <p:cNvGrpSpPr/>
        <p:nvPr/>
      </p:nvGrpSpPr>
      <p:grpSpPr>
        <a:xfrm>
          <a:off x="0" y="0"/>
          <a:ext cx="0" cy="0"/>
          <a:chOff x="0" y="0"/>
          <a:chExt cx="0" cy="0"/>
        </a:xfrm>
      </p:grpSpPr>
      <p:sp>
        <p:nvSpPr>
          <p:cNvPr id="4370" name="Google Shape;4370;p6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371" name="Google Shape;4371;p63"/>
          <p:cNvPicPr preferRelativeResize="0"/>
          <p:nvPr/>
        </p:nvPicPr>
        <p:blipFill>
          <a:blip r:embed="rId3">
            <a:alphaModFix/>
          </a:blip>
          <a:stretch>
            <a:fillRect/>
          </a:stretch>
        </p:blipFill>
        <p:spPr>
          <a:xfrm>
            <a:off x="1776062" y="670325"/>
            <a:ext cx="2697600" cy="1791000"/>
          </a:xfrm>
          <a:prstGeom prst="roundRect">
            <a:avLst>
              <a:gd fmla="val 16667" name="adj"/>
            </a:avLst>
          </a:prstGeom>
          <a:noFill/>
          <a:ln>
            <a:noFill/>
          </a:ln>
        </p:spPr>
      </p:pic>
      <p:pic>
        <p:nvPicPr>
          <p:cNvPr id="4372" name="Google Shape;4372;p63"/>
          <p:cNvPicPr preferRelativeResize="0"/>
          <p:nvPr/>
        </p:nvPicPr>
        <p:blipFill>
          <a:blip r:embed="rId4">
            <a:alphaModFix/>
          </a:blip>
          <a:stretch>
            <a:fillRect/>
          </a:stretch>
        </p:blipFill>
        <p:spPr>
          <a:xfrm>
            <a:off x="1776063" y="2556775"/>
            <a:ext cx="2697600" cy="1916400"/>
          </a:xfrm>
          <a:prstGeom prst="roundRect">
            <a:avLst>
              <a:gd fmla="val 16667" name="adj"/>
            </a:avLst>
          </a:prstGeom>
          <a:noFill/>
          <a:ln>
            <a:noFill/>
          </a:ln>
        </p:spPr>
      </p:pic>
      <p:pic>
        <p:nvPicPr>
          <p:cNvPr id="4373" name="Google Shape;4373;p63"/>
          <p:cNvPicPr preferRelativeResize="0"/>
          <p:nvPr/>
        </p:nvPicPr>
        <p:blipFill>
          <a:blip r:embed="rId5">
            <a:alphaModFix/>
          </a:blip>
          <a:stretch>
            <a:fillRect/>
          </a:stretch>
        </p:blipFill>
        <p:spPr>
          <a:xfrm>
            <a:off x="4670338" y="670325"/>
            <a:ext cx="2697600" cy="1791000"/>
          </a:xfrm>
          <a:prstGeom prst="roundRect">
            <a:avLst>
              <a:gd fmla="val 16667" name="adj"/>
            </a:avLst>
          </a:prstGeom>
          <a:noFill/>
          <a:ln>
            <a:noFill/>
          </a:ln>
        </p:spPr>
      </p:pic>
      <p:pic>
        <p:nvPicPr>
          <p:cNvPr id="4374" name="Google Shape;4374;p63"/>
          <p:cNvPicPr preferRelativeResize="0"/>
          <p:nvPr/>
        </p:nvPicPr>
        <p:blipFill>
          <a:blip r:embed="rId6">
            <a:alphaModFix/>
          </a:blip>
          <a:stretch>
            <a:fillRect/>
          </a:stretch>
        </p:blipFill>
        <p:spPr>
          <a:xfrm>
            <a:off x="4670338" y="2556775"/>
            <a:ext cx="2697600" cy="1882800"/>
          </a:xfrm>
          <a:prstGeom prst="roundRect">
            <a:avLst>
              <a:gd fmla="val 16667" name="adj"/>
            </a:avLst>
          </a:prstGeom>
          <a:noFill/>
          <a:ln>
            <a:noFill/>
          </a:ln>
        </p:spPr>
      </p:pic>
      <p:sp>
        <p:nvSpPr>
          <p:cNvPr id="4375" name="Google Shape;4375;p63"/>
          <p:cNvSpPr txBox="1"/>
          <p:nvPr/>
        </p:nvSpPr>
        <p:spPr>
          <a:xfrm>
            <a:off x="485750" y="981725"/>
            <a:ext cx="12903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aleway"/>
                <a:ea typeface="Raleway"/>
                <a:cs typeface="Raleway"/>
                <a:sym typeface="Raleway"/>
              </a:rPr>
              <a:t>Pop power cable into mount.</a:t>
            </a:r>
            <a:endParaRPr/>
          </a:p>
        </p:txBody>
      </p:sp>
      <p:sp>
        <p:nvSpPr>
          <p:cNvPr id="4376" name="Google Shape;4376;p63"/>
          <p:cNvSpPr txBox="1"/>
          <p:nvPr/>
        </p:nvSpPr>
        <p:spPr>
          <a:xfrm>
            <a:off x="485775" y="2883925"/>
            <a:ext cx="1290300" cy="1262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aleway"/>
                <a:ea typeface="Raleway"/>
                <a:cs typeface="Raleway"/>
                <a:sym typeface="Raleway"/>
              </a:rPr>
              <a:t>Add the finderscope to the front of the telescope.</a:t>
            </a:r>
            <a:endParaRPr/>
          </a:p>
        </p:txBody>
      </p:sp>
      <p:sp>
        <p:nvSpPr>
          <p:cNvPr id="4377" name="Google Shape;4377;p63"/>
          <p:cNvSpPr txBox="1"/>
          <p:nvPr/>
        </p:nvSpPr>
        <p:spPr>
          <a:xfrm>
            <a:off x="7367950" y="981725"/>
            <a:ext cx="1613400" cy="1477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aleway"/>
                <a:ea typeface="Raleway"/>
                <a:cs typeface="Raleway"/>
                <a:sym typeface="Raleway"/>
              </a:rPr>
              <a:t>Remove the focuser cap from the tube (the plastic insert, leave the screws as they are)</a:t>
            </a:r>
            <a:endParaRPr/>
          </a:p>
        </p:txBody>
      </p:sp>
      <p:sp>
        <p:nvSpPr>
          <p:cNvPr id="4378" name="Google Shape;4378;p63"/>
          <p:cNvSpPr txBox="1"/>
          <p:nvPr/>
        </p:nvSpPr>
        <p:spPr>
          <a:xfrm>
            <a:off x="7429275" y="2543875"/>
            <a:ext cx="1676100" cy="169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aleway"/>
                <a:ea typeface="Raleway"/>
                <a:cs typeface="Raleway"/>
                <a:sym typeface="Raleway"/>
              </a:rPr>
              <a:t>Insert the 23mm eyepiece and secure finger tight with the screws. (The gold band will have 23mm inscribed on it).</a:t>
            </a:r>
            <a:endParaRPr/>
          </a:p>
        </p:txBody>
      </p:sp>
      <p:sp>
        <p:nvSpPr>
          <p:cNvPr id="4379" name="Google Shape;4379;p63"/>
          <p:cNvSpPr txBox="1"/>
          <p:nvPr/>
        </p:nvSpPr>
        <p:spPr>
          <a:xfrm>
            <a:off x="1919850" y="4473175"/>
            <a:ext cx="53043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aleway"/>
                <a:ea typeface="Raleway"/>
                <a:cs typeface="Raleway"/>
                <a:sym typeface="Raleway"/>
              </a:rPr>
              <a:t>This focus wheel extends/retracts the eye piece, changing the view between sharp and blurry.</a:t>
            </a:r>
            <a:endParaRPr/>
          </a:p>
        </p:txBody>
      </p:sp>
      <p:cxnSp>
        <p:nvCxnSpPr>
          <p:cNvPr id="4380" name="Google Shape;4380;p63"/>
          <p:cNvCxnSpPr>
            <a:stCxn id="4379" idx="0"/>
          </p:cNvCxnSpPr>
          <p:nvPr/>
        </p:nvCxnSpPr>
        <p:spPr>
          <a:xfrm flipH="1" rot="10800000">
            <a:off x="4572000" y="4130575"/>
            <a:ext cx="931800" cy="342600"/>
          </a:xfrm>
          <a:prstGeom prst="straightConnector1">
            <a:avLst/>
          </a:prstGeom>
          <a:noFill/>
          <a:ln cap="flat" cmpd="sng" w="28575">
            <a:solidFill>
              <a:srgbClr val="FF0000"/>
            </a:solidFill>
            <a:prstDash val="solid"/>
            <a:round/>
            <a:headEnd len="med" w="med" type="none"/>
            <a:tailEnd len="med" w="med" type="triangle"/>
          </a:ln>
        </p:spPr>
      </p:cxnSp>
      <p:pic>
        <p:nvPicPr>
          <p:cNvPr id="4381" name="Google Shape;4381;p63"/>
          <p:cNvPicPr preferRelativeResize="0"/>
          <p:nvPr/>
        </p:nvPicPr>
        <p:blipFill>
          <a:blip r:embed="rId7">
            <a:alphaModFix/>
          </a:blip>
          <a:stretch>
            <a:fillRect/>
          </a:stretch>
        </p:blipFill>
        <p:spPr>
          <a:xfrm>
            <a:off x="8280172" y="-11400"/>
            <a:ext cx="825299" cy="87622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71"/>
                                        </p:tgtEl>
                                        <p:attrNameLst>
                                          <p:attrName>style.visibility</p:attrName>
                                        </p:attrNameLst>
                                      </p:cBhvr>
                                      <p:to>
                                        <p:strVal val="visible"/>
                                      </p:to>
                                    </p:set>
                                    <p:animEffect filter="fade" transition="in">
                                      <p:cBhvr>
                                        <p:cTn dur="1000"/>
                                        <p:tgtEl>
                                          <p:spTgt spid="4371"/>
                                        </p:tgtEl>
                                      </p:cBhvr>
                                    </p:animEffect>
                                  </p:childTnLst>
                                </p:cTn>
                              </p:par>
                              <p:par>
                                <p:cTn fill="hold" nodeType="withEffect" presetClass="entr" presetID="10" presetSubtype="0">
                                  <p:stCondLst>
                                    <p:cond delay="0"/>
                                  </p:stCondLst>
                                  <p:childTnLst>
                                    <p:set>
                                      <p:cBhvr>
                                        <p:cTn dur="1" fill="hold">
                                          <p:stCondLst>
                                            <p:cond delay="0"/>
                                          </p:stCondLst>
                                        </p:cTn>
                                        <p:tgtEl>
                                          <p:spTgt spid="4375"/>
                                        </p:tgtEl>
                                        <p:attrNameLst>
                                          <p:attrName>style.visibility</p:attrName>
                                        </p:attrNameLst>
                                      </p:cBhvr>
                                      <p:to>
                                        <p:strVal val="visible"/>
                                      </p:to>
                                    </p:set>
                                    <p:animEffect filter="fade" transition="in">
                                      <p:cBhvr>
                                        <p:cTn dur="1000"/>
                                        <p:tgtEl>
                                          <p:spTgt spid="43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72"/>
                                        </p:tgtEl>
                                        <p:attrNameLst>
                                          <p:attrName>style.visibility</p:attrName>
                                        </p:attrNameLst>
                                      </p:cBhvr>
                                      <p:to>
                                        <p:strVal val="visible"/>
                                      </p:to>
                                    </p:set>
                                    <p:animEffect filter="fade" transition="in">
                                      <p:cBhvr>
                                        <p:cTn dur="1000"/>
                                        <p:tgtEl>
                                          <p:spTgt spid="4372"/>
                                        </p:tgtEl>
                                      </p:cBhvr>
                                    </p:animEffect>
                                  </p:childTnLst>
                                </p:cTn>
                              </p:par>
                              <p:par>
                                <p:cTn fill="hold" nodeType="withEffect" presetClass="entr" presetID="10" presetSubtype="0">
                                  <p:stCondLst>
                                    <p:cond delay="0"/>
                                  </p:stCondLst>
                                  <p:childTnLst>
                                    <p:set>
                                      <p:cBhvr>
                                        <p:cTn dur="1" fill="hold">
                                          <p:stCondLst>
                                            <p:cond delay="0"/>
                                          </p:stCondLst>
                                        </p:cTn>
                                        <p:tgtEl>
                                          <p:spTgt spid="4376"/>
                                        </p:tgtEl>
                                        <p:attrNameLst>
                                          <p:attrName>style.visibility</p:attrName>
                                        </p:attrNameLst>
                                      </p:cBhvr>
                                      <p:to>
                                        <p:strVal val="visible"/>
                                      </p:to>
                                    </p:set>
                                    <p:animEffect filter="fade" transition="in">
                                      <p:cBhvr>
                                        <p:cTn dur="1000"/>
                                        <p:tgtEl>
                                          <p:spTgt spid="43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73"/>
                                        </p:tgtEl>
                                        <p:attrNameLst>
                                          <p:attrName>style.visibility</p:attrName>
                                        </p:attrNameLst>
                                      </p:cBhvr>
                                      <p:to>
                                        <p:strVal val="visible"/>
                                      </p:to>
                                    </p:set>
                                    <p:animEffect filter="fade" transition="in">
                                      <p:cBhvr>
                                        <p:cTn dur="1000"/>
                                        <p:tgtEl>
                                          <p:spTgt spid="4373"/>
                                        </p:tgtEl>
                                      </p:cBhvr>
                                    </p:animEffect>
                                  </p:childTnLst>
                                </p:cTn>
                              </p:par>
                              <p:par>
                                <p:cTn fill="hold" nodeType="withEffect" presetClass="entr" presetID="10" presetSubtype="0">
                                  <p:stCondLst>
                                    <p:cond delay="0"/>
                                  </p:stCondLst>
                                  <p:childTnLst>
                                    <p:set>
                                      <p:cBhvr>
                                        <p:cTn dur="1" fill="hold">
                                          <p:stCondLst>
                                            <p:cond delay="0"/>
                                          </p:stCondLst>
                                        </p:cTn>
                                        <p:tgtEl>
                                          <p:spTgt spid="4377"/>
                                        </p:tgtEl>
                                        <p:attrNameLst>
                                          <p:attrName>style.visibility</p:attrName>
                                        </p:attrNameLst>
                                      </p:cBhvr>
                                      <p:to>
                                        <p:strVal val="visible"/>
                                      </p:to>
                                    </p:set>
                                    <p:animEffect filter="fade" transition="in">
                                      <p:cBhvr>
                                        <p:cTn dur="1000"/>
                                        <p:tgtEl>
                                          <p:spTgt spid="43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78"/>
                                        </p:tgtEl>
                                        <p:attrNameLst>
                                          <p:attrName>style.visibility</p:attrName>
                                        </p:attrNameLst>
                                      </p:cBhvr>
                                      <p:to>
                                        <p:strVal val="visible"/>
                                      </p:to>
                                    </p:set>
                                    <p:animEffect filter="fade" transition="in">
                                      <p:cBhvr>
                                        <p:cTn dur="1000"/>
                                        <p:tgtEl>
                                          <p:spTgt spid="4378"/>
                                        </p:tgtEl>
                                      </p:cBhvr>
                                    </p:animEffect>
                                  </p:childTnLst>
                                </p:cTn>
                              </p:par>
                              <p:par>
                                <p:cTn fill="hold" nodeType="withEffect" presetClass="entr" presetID="10" presetSubtype="0">
                                  <p:stCondLst>
                                    <p:cond delay="0"/>
                                  </p:stCondLst>
                                  <p:childTnLst>
                                    <p:set>
                                      <p:cBhvr>
                                        <p:cTn dur="1" fill="hold">
                                          <p:stCondLst>
                                            <p:cond delay="0"/>
                                          </p:stCondLst>
                                        </p:cTn>
                                        <p:tgtEl>
                                          <p:spTgt spid="4374"/>
                                        </p:tgtEl>
                                        <p:attrNameLst>
                                          <p:attrName>style.visibility</p:attrName>
                                        </p:attrNameLst>
                                      </p:cBhvr>
                                      <p:to>
                                        <p:strVal val="visible"/>
                                      </p:to>
                                    </p:set>
                                    <p:animEffect filter="fade" transition="in">
                                      <p:cBhvr>
                                        <p:cTn dur="1000"/>
                                        <p:tgtEl>
                                          <p:spTgt spid="43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79"/>
                                        </p:tgtEl>
                                        <p:attrNameLst>
                                          <p:attrName>style.visibility</p:attrName>
                                        </p:attrNameLst>
                                      </p:cBhvr>
                                      <p:to>
                                        <p:strVal val="visible"/>
                                      </p:to>
                                    </p:set>
                                    <p:animEffect filter="fade" transition="in">
                                      <p:cBhvr>
                                        <p:cTn dur="1000"/>
                                        <p:tgtEl>
                                          <p:spTgt spid="4379"/>
                                        </p:tgtEl>
                                      </p:cBhvr>
                                    </p:animEffect>
                                  </p:childTnLst>
                                </p:cTn>
                              </p:par>
                              <p:par>
                                <p:cTn fill="hold" nodeType="withEffect" presetClass="entr" presetID="10" presetSubtype="0">
                                  <p:stCondLst>
                                    <p:cond delay="0"/>
                                  </p:stCondLst>
                                  <p:childTnLst>
                                    <p:set>
                                      <p:cBhvr>
                                        <p:cTn dur="1" fill="hold">
                                          <p:stCondLst>
                                            <p:cond delay="0"/>
                                          </p:stCondLst>
                                        </p:cTn>
                                        <p:tgtEl>
                                          <p:spTgt spid="4380"/>
                                        </p:tgtEl>
                                        <p:attrNameLst>
                                          <p:attrName>style.visibility</p:attrName>
                                        </p:attrNameLst>
                                      </p:cBhvr>
                                      <p:to>
                                        <p:strVal val="visible"/>
                                      </p:to>
                                    </p:set>
                                    <p:animEffect filter="fade" transition="in">
                                      <p:cBhvr>
                                        <p:cTn dur="1000"/>
                                        <p:tgtEl>
                                          <p:spTgt spid="43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Many Stars Consulting Toolkit by Slidesgo">
  <a:themeElements>
    <a:clrScheme name="Simple Light">
      <a:dk1>
        <a:srgbClr val="FFFFFF"/>
      </a:dk1>
      <a:lt1>
        <a:srgbClr val="000000"/>
      </a:lt1>
      <a:dk2>
        <a:srgbClr val="073763"/>
      </a:dk2>
      <a:lt2>
        <a:srgbClr val="14428B"/>
      </a:lt2>
      <a:accent1>
        <a:srgbClr val="FFFFFF"/>
      </a:accent1>
      <a:accent2>
        <a:srgbClr val="FFFFFF"/>
      </a:accent2>
      <a:accent3>
        <a:srgbClr val="FFFFFF"/>
      </a:accent3>
      <a:accent4>
        <a:srgbClr val="FDFDFD"/>
      </a:accent4>
      <a:accent5>
        <a:srgbClr val="FDFDFD"/>
      </a:accent5>
      <a:accent6>
        <a:srgbClr val="FDFDF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